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0.xml" ContentType="application/vnd.openxmlformats-officedocument.presentationml.tags+xml"/>
  <Override PartName="/ppt/tags/tag141.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ags/tag142.xml" ContentType="application/vnd.openxmlformats-officedocument.presentationml.tags+xml"/>
  <Override PartName="/ppt/notesSlides/notesSlide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tags/tag143.xml" ContentType="application/vnd.openxmlformats-officedocument.presentationml.tags+xml"/>
  <Override PartName="/ppt/notesSlides/notesSlide3.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tags/tag144.xml" ContentType="application/vnd.openxmlformats-officedocument.presentationml.tags+xml"/>
  <Override PartName="/ppt/notesSlides/notesSlide4.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theme/themeOverride4.xml" ContentType="application/vnd.openxmlformats-officedocument.themeOverride+xml"/>
  <Override PartName="/ppt/tags/tag145.xml" ContentType="application/vnd.openxmlformats-officedocument.presentationml.tags+xml"/>
  <Override PartName="/ppt/charts/chart7.xml" ContentType="application/vnd.openxmlformats-officedocument.drawingml.chart+xml"/>
  <Override PartName="/ppt/theme/themeOverride5.xml" ContentType="application/vnd.openxmlformats-officedocument.themeOverr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5.xml" ContentType="application/vnd.openxmlformats-officedocument.presentationml.notesSlide+xml"/>
  <Override PartName="/ppt/tags/tag149.xml" ContentType="application/vnd.openxmlformats-officedocument.presentationml.tags+xml"/>
  <Override PartName="/ppt/notesSlides/notesSlide6.xml" ContentType="application/vnd.openxmlformats-officedocument.presentationml.notesSlide+xml"/>
  <Override PartName="/ppt/charts/chart8.xml" ContentType="application/vnd.openxmlformats-officedocument.drawingml.chart+xml"/>
  <Override PartName="/ppt/tags/tag150.xml" ContentType="application/vnd.openxmlformats-officedocument.presentationml.tags+xml"/>
  <Override PartName="/ppt/tags/tag151.xml" ContentType="application/vnd.openxmlformats-officedocument.presentationml.tags+xml"/>
  <Override PartName="/ppt/notesSlides/notesSlide7.xml" ContentType="application/vnd.openxmlformats-officedocument.presentationml.notesSlide+xml"/>
  <Override PartName="/ppt/charts/chart9.xml" ContentType="application/vnd.openxmlformats-officedocument.drawingml.chart+xml"/>
  <Override PartName="/ppt/theme/themeOverride6.xml" ContentType="application/vnd.openxmlformats-officedocument.themeOverr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8.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notesSlides/notesSlide9.xml" ContentType="application/vnd.openxmlformats-officedocument.presentationml.notesSlide+xml"/>
  <Override PartName="/ppt/tags/tag157.xml" ContentType="application/vnd.openxmlformats-officedocument.presentationml.tags+xml"/>
  <Override PartName="/ppt/notesSlides/notesSlide10.xml" ContentType="application/vnd.openxmlformats-officedocument.presentationml.notesSlide+xml"/>
  <Override PartName="/ppt/tags/tag158.xml" ContentType="application/vnd.openxmlformats-officedocument.presentationml.tags+xml"/>
  <Override PartName="/ppt/notesSlides/notesSlide11.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2.xml" ContentType="application/vnd.openxmlformats-officedocument.presentationml.notesSlide+xml"/>
  <Override PartName="/ppt/tags/tag162.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8"/>
  </p:sldMasterIdLst>
  <p:notesMasterIdLst>
    <p:notesMasterId r:id="rId30"/>
  </p:notesMasterIdLst>
  <p:handoutMasterIdLst>
    <p:handoutMasterId r:id="rId31"/>
  </p:handoutMasterIdLst>
  <p:sldIdLst>
    <p:sldId id="381" r:id="rId9"/>
    <p:sldId id="485" r:id="rId10"/>
    <p:sldId id="488" r:id="rId11"/>
    <p:sldId id="514" r:id="rId12"/>
    <p:sldId id="515" r:id="rId13"/>
    <p:sldId id="516" r:id="rId14"/>
    <p:sldId id="517" r:id="rId15"/>
    <p:sldId id="486" r:id="rId16"/>
    <p:sldId id="511" r:id="rId17"/>
    <p:sldId id="512" r:id="rId18"/>
    <p:sldId id="513" r:id="rId19"/>
    <p:sldId id="503" r:id="rId20"/>
    <p:sldId id="505" r:id="rId21"/>
    <p:sldId id="506" r:id="rId22"/>
    <p:sldId id="507" r:id="rId23"/>
    <p:sldId id="504" r:id="rId24"/>
    <p:sldId id="508" r:id="rId25"/>
    <p:sldId id="509" r:id="rId26"/>
    <p:sldId id="510" r:id="rId27"/>
    <p:sldId id="487" r:id="rId28"/>
    <p:sldId id="452" r:id="rId29"/>
  </p:sldIdLst>
  <p:sldSz cx="13404850" cy="7543800"/>
  <p:notesSz cx="6858000" cy="9926638"/>
  <p:custDataLst>
    <p:tags r:id="rId32"/>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514"/>
            <p14:sldId id="515"/>
            <p14:sldId id="516"/>
            <p14:sldId id="517"/>
            <p14:sldId id="486"/>
            <p14:sldId id="511"/>
            <p14:sldId id="512"/>
            <p14:sldId id="513"/>
            <p14:sldId id="503"/>
            <p14:sldId id="505"/>
            <p14:sldId id="506"/>
            <p14:sldId id="507"/>
            <p14:sldId id="504"/>
            <p14:sldId id="508"/>
            <p14:sldId id="509"/>
            <p14:sldId id="510"/>
            <p14:sldId id="487"/>
            <p14:sldId id="452"/>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ve03180\AppData\Local\Microsoft\Windows\Temporary%20Internet%20Files\Content.Outlook\CZ443O5T\20200930%20-%20SNO%20Call%20Volume.xlsx" TargetMode="Externa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file:///C:\Users\ve03180\AppData\Local\Microsoft\Windows\Temporary%20Internet%20Files\Content.Outlook\CZ443O5T\Copy%20of%20post%20election%20performance%20(2)%20-%20MS.XLSX" TargetMode="Externa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683970059298151E-2"/>
          <c:y val="2.9051017060367449E-2"/>
          <c:w val="0.94342714105181313"/>
          <c:h val="0.86571741032370952"/>
        </c:manualLayout>
      </c:layout>
      <c:lineChart>
        <c:grouping val="standard"/>
        <c:varyColors val="0"/>
        <c:ser>
          <c:idx val="0"/>
          <c:order val="0"/>
          <c:tx>
            <c:strRef>
              <c:f>Data!$B$8</c:f>
              <c:strCache>
                <c:ptCount val="1"/>
                <c:pt idx="0">
                  <c:v>FB+AMZN+AAPL+NFLX+GOOG+MSFT+TSLA</c:v>
                </c:pt>
              </c:strCache>
            </c:strRef>
          </c:tx>
          <c:spPr>
            <a:ln w="28575">
              <a:solidFill>
                <a:srgbClr val="4D3C2F"/>
              </a:solidFill>
              <a:prstDash val="solid"/>
            </a:ln>
          </c:spPr>
          <c:marker>
            <c:symbol val="none"/>
          </c:marker>
          <c:cat>
            <c:numRef>
              <c:f>Data!$A$9:$A$1453</c:f>
              <c:numCache>
                <c:formatCode>m/d/yy;@</c:formatCode>
                <c:ptCount val="1445"/>
                <c:pt idx="0">
                  <c:v>42006</c:v>
                </c:pt>
                <c:pt idx="1">
                  <c:v>42009</c:v>
                </c:pt>
                <c:pt idx="2">
                  <c:v>42010</c:v>
                </c:pt>
                <c:pt idx="3">
                  <c:v>42011</c:v>
                </c:pt>
                <c:pt idx="4">
                  <c:v>42012</c:v>
                </c:pt>
                <c:pt idx="5">
                  <c:v>42013</c:v>
                </c:pt>
                <c:pt idx="6">
                  <c:v>42016</c:v>
                </c:pt>
                <c:pt idx="7">
                  <c:v>42017</c:v>
                </c:pt>
                <c:pt idx="8">
                  <c:v>42018</c:v>
                </c:pt>
                <c:pt idx="9">
                  <c:v>42019</c:v>
                </c:pt>
                <c:pt idx="10">
                  <c:v>42020</c:v>
                </c:pt>
                <c:pt idx="11">
                  <c:v>42024</c:v>
                </c:pt>
                <c:pt idx="12">
                  <c:v>42025</c:v>
                </c:pt>
                <c:pt idx="13">
                  <c:v>42026</c:v>
                </c:pt>
                <c:pt idx="14">
                  <c:v>42027</c:v>
                </c:pt>
                <c:pt idx="15">
                  <c:v>42030</c:v>
                </c:pt>
                <c:pt idx="16">
                  <c:v>42031</c:v>
                </c:pt>
                <c:pt idx="17">
                  <c:v>42032</c:v>
                </c:pt>
                <c:pt idx="18">
                  <c:v>42033</c:v>
                </c:pt>
                <c:pt idx="19">
                  <c:v>42034</c:v>
                </c:pt>
                <c:pt idx="20">
                  <c:v>42037</c:v>
                </c:pt>
                <c:pt idx="21">
                  <c:v>42038</c:v>
                </c:pt>
                <c:pt idx="22">
                  <c:v>42039</c:v>
                </c:pt>
                <c:pt idx="23">
                  <c:v>42040</c:v>
                </c:pt>
                <c:pt idx="24">
                  <c:v>42041</c:v>
                </c:pt>
                <c:pt idx="25">
                  <c:v>42044</c:v>
                </c:pt>
                <c:pt idx="26">
                  <c:v>42045</c:v>
                </c:pt>
                <c:pt idx="27">
                  <c:v>42046</c:v>
                </c:pt>
                <c:pt idx="28">
                  <c:v>42047</c:v>
                </c:pt>
                <c:pt idx="29">
                  <c:v>42048</c:v>
                </c:pt>
                <c:pt idx="30">
                  <c:v>42052</c:v>
                </c:pt>
                <c:pt idx="31">
                  <c:v>42053</c:v>
                </c:pt>
                <c:pt idx="32">
                  <c:v>42054</c:v>
                </c:pt>
                <c:pt idx="33">
                  <c:v>42055</c:v>
                </c:pt>
                <c:pt idx="34">
                  <c:v>42058</c:v>
                </c:pt>
                <c:pt idx="35">
                  <c:v>42059</c:v>
                </c:pt>
                <c:pt idx="36">
                  <c:v>42060</c:v>
                </c:pt>
                <c:pt idx="37">
                  <c:v>42061</c:v>
                </c:pt>
                <c:pt idx="38">
                  <c:v>42062</c:v>
                </c:pt>
                <c:pt idx="39">
                  <c:v>42065</c:v>
                </c:pt>
                <c:pt idx="40">
                  <c:v>42066</c:v>
                </c:pt>
                <c:pt idx="41">
                  <c:v>42067</c:v>
                </c:pt>
                <c:pt idx="42">
                  <c:v>42068</c:v>
                </c:pt>
                <c:pt idx="43">
                  <c:v>42069</c:v>
                </c:pt>
                <c:pt idx="44">
                  <c:v>42072</c:v>
                </c:pt>
                <c:pt idx="45">
                  <c:v>42073</c:v>
                </c:pt>
                <c:pt idx="46">
                  <c:v>42074</c:v>
                </c:pt>
                <c:pt idx="47">
                  <c:v>42075</c:v>
                </c:pt>
                <c:pt idx="48">
                  <c:v>42076</c:v>
                </c:pt>
                <c:pt idx="49">
                  <c:v>42079</c:v>
                </c:pt>
                <c:pt idx="50">
                  <c:v>42080</c:v>
                </c:pt>
                <c:pt idx="51">
                  <c:v>42081</c:v>
                </c:pt>
                <c:pt idx="52">
                  <c:v>42082</c:v>
                </c:pt>
                <c:pt idx="53">
                  <c:v>42083</c:v>
                </c:pt>
                <c:pt idx="54">
                  <c:v>42086</c:v>
                </c:pt>
                <c:pt idx="55">
                  <c:v>42087</c:v>
                </c:pt>
                <c:pt idx="56">
                  <c:v>42088</c:v>
                </c:pt>
                <c:pt idx="57">
                  <c:v>42089</c:v>
                </c:pt>
                <c:pt idx="58">
                  <c:v>42090</c:v>
                </c:pt>
                <c:pt idx="59">
                  <c:v>42093</c:v>
                </c:pt>
                <c:pt idx="60">
                  <c:v>42094</c:v>
                </c:pt>
                <c:pt idx="61">
                  <c:v>42095</c:v>
                </c:pt>
                <c:pt idx="62">
                  <c:v>42096</c:v>
                </c:pt>
                <c:pt idx="63">
                  <c:v>42100</c:v>
                </c:pt>
                <c:pt idx="64">
                  <c:v>42101</c:v>
                </c:pt>
                <c:pt idx="65">
                  <c:v>42102</c:v>
                </c:pt>
                <c:pt idx="66">
                  <c:v>42103</c:v>
                </c:pt>
                <c:pt idx="67">
                  <c:v>42104</c:v>
                </c:pt>
                <c:pt idx="68">
                  <c:v>42107</c:v>
                </c:pt>
                <c:pt idx="69">
                  <c:v>42108</c:v>
                </c:pt>
                <c:pt idx="70">
                  <c:v>42109</c:v>
                </c:pt>
                <c:pt idx="71">
                  <c:v>42110</c:v>
                </c:pt>
                <c:pt idx="72">
                  <c:v>42111</c:v>
                </c:pt>
                <c:pt idx="73">
                  <c:v>42114</c:v>
                </c:pt>
                <c:pt idx="74">
                  <c:v>42115</c:v>
                </c:pt>
                <c:pt idx="75">
                  <c:v>42116</c:v>
                </c:pt>
                <c:pt idx="76">
                  <c:v>42117</c:v>
                </c:pt>
                <c:pt idx="77">
                  <c:v>42118</c:v>
                </c:pt>
                <c:pt idx="78">
                  <c:v>42121</c:v>
                </c:pt>
                <c:pt idx="79">
                  <c:v>42122</c:v>
                </c:pt>
                <c:pt idx="80">
                  <c:v>42123</c:v>
                </c:pt>
                <c:pt idx="81">
                  <c:v>42124</c:v>
                </c:pt>
                <c:pt idx="82">
                  <c:v>42125</c:v>
                </c:pt>
                <c:pt idx="83">
                  <c:v>42128</c:v>
                </c:pt>
                <c:pt idx="84">
                  <c:v>42129</c:v>
                </c:pt>
                <c:pt idx="85">
                  <c:v>42130</c:v>
                </c:pt>
                <c:pt idx="86">
                  <c:v>42131</c:v>
                </c:pt>
                <c:pt idx="87">
                  <c:v>42132</c:v>
                </c:pt>
                <c:pt idx="88">
                  <c:v>42135</c:v>
                </c:pt>
                <c:pt idx="89">
                  <c:v>42136</c:v>
                </c:pt>
                <c:pt idx="90">
                  <c:v>42137</c:v>
                </c:pt>
                <c:pt idx="91">
                  <c:v>42138</c:v>
                </c:pt>
                <c:pt idx="92">
                  <c:v>42139</c:v>
                </c:pt>
                <c:pt idx="93">
                  <c:v>42142</c:v>
                </c:pt>
                <c:pt idx="94">
                  <c:v>42143</c:v>
                </c:pt>
                <c:pt idx="95">
                  <c:v>42144</c:v>
                </c:pt>
                <c:pt idx="96">
                  <c:v>42145</c:v>
                </c:pt>
                <c:pt idx="97">
                  <c:v>42146</c:v>
                </c:pt>
                <c:pt idx="98">
                  <c:v>42150</c:v>
                </c:pt>
                <c:pt idx="99">
                  <c:v>42151</c:v>
                </c:pt>
                <c:pt idx="100">
                  <c:v>42152</c:v>
                </c:pt>
                <c:pt idx="101">
                  <c:v>42153</c:v>
                </c:pt>
                <c:pt idx="102">
                  <c:v>42156</c:v>
                </c:pt>
                <c:pt idx="103">
                  <c:v>42157</c:v>
                </c:pt>
                <c:pt idx="104">
                  <c:v>42158</c:v>
                </c:pt>
                <c:pt idx="105">
                  <c:v>42159</c:v>
                </c:pt>
                <c:pt idx="106">
                  <c:v>42160</c:v>
                </c:pt>
                <c:pt idx="107">
                  <c:v>42163</c:v>
                </c:pt>
                <c:pt idx="108">
                  <c:v>42164</c:v>
                </c:pt>
                <c:pt idx="109">
                  <c:v>42165</c:v>
                </c:pt>
                <c:pt idx="110">
                  <c:v>42166</c:v>
                </c:pt>
                <c:pt idx="111">
                  <c:v>42167</c:v>
                </c:pt>
                <c:pt idx="112">
                  <c:v>42170</c:v>
                </c:pt>
                <c:pt idx="113">
                  <c:v>42171</c:v>
                </c:pt>
                <c:pt idx="114">
                  <c:v>42172</c:v>
                </c:pt>
                <c:pt idx="115">
                  <c:v>42173</c:v>
                </c:pt>
                <c:pt idx="116">
                  <c:v>42174</c:v>
                </c:pt>
                <c:pt idx="117">
                  <c:v>42177</c:v>
                </c:pt>
                <c:pt idx="118">
                  <c:v>42178</c:v>
                </c:pt>
                <c:pt idx="119">
                  <c:v>42179</c:v>
                </c:pt>
                <c:pt idx="120">
                  <c:v>42180</c:v>
                </c:pt>
                <c:pt idx="121">
                  <c:v>42181</c:v>
                </c:pt>
                <c:pt idx="122">
                  <c:v>42184</c:v>
                </c:pt>
                <c:pt idx="123">
                  <c:v>42185</c:v>
                </c:pt>
                <c:pt idx="124">
                  <c:v>42186</c:v>
                </c:pt>
                <c:pt idx="125">
                  <c:v>42187</c:v>
                </c:pt>
                <c:pt idx="126">
                  <c:v>42191</c:v>
                </c:pt>
                <c:pt idx="127">
                  <c:v>42192</c:v>
                </c:pt>
                <c:pt idx="128">
                  <c:v>42193</c:v>
                </c:pt>
                <c:pt idx="129">
                  <c:v>42194</c:v>
                </c:pt>
                <c:pt idx="130">
                  <c:v>42195</c:v>
                </c:pt>
                <c:pt idx="131">
                  <c:v>42198</c:v>
                </c:pt>
                <c:pt idx="132">
                  <c:v>42199</c:v>
                </c:pt>
                <c:pt idx="133">
                  <c:v>42200</c:v>
                </c:pt>
                <c:pt idx="134">
                  <c:v>42201</c:v>
                </c:pt>
                <c:pt idx="135">
                  <c:v>42202</c:v>
                </c:pt>
                <c:pt idx="136">
                  <c:v>42205</c:v>
                </c:pt>
                <c:pt idx="137">
                  <c:v>42206</c:v>
                </c:pt>
                <c:pt idx="138">
                  <c:v>42207</c:v>
                </c:pt>
                <c:pt idx="139">
                  <c:v>42208</c:v>
                </c:pt>
                <c:pt idx="140">
                  <c:v>42209</c:v>
                </c:pt>
                <c:pt idx="141">
                  <c:v>42212</c:v>
                </c:pt>
                <c:pt idx="142">
                  <c:v>42213</c:v>
                </c:pt>
                <c:pt idx="143">
                  <c:v>42214</c:v>
                </c:pt>
                <c:pt idx="144">
                  <c:v>42215</c:v>
                </c:pt>
                <c:pt idx="145">
                  <c:v>42216</c:v>
                </c:pt>
                <c:pt idx="146">
                  <c:v>42219</c:v>
                </c:pt>
                <c:pt idx="147">
                  <c:v>42220</c:v>
                </c:pt>
                <c:pt idx="148">
                  <c:v>42221</c:v>
                </c:pt>
                <c:pt idx="149">
                  <c:v>42222</c:v>
                </c:pt>
                <c:pt idx="150">
                  <c:v>42223</c:v>
                </c:pt>
                <c:pt idx="151">
                  <c:v>42226</c:v>
                </c:pt>
                <c:pt idx="152">
                  <c:v>42227</c:v>
                </c:pt>
                <c:pt idx="153">
                  <c:v>42228</c:v>
                </c:pt>
                <c:pt idx="154">
                  <c:v>42229</c:v>
                </c:pt>
                <c:pt idx="155">
                  <c:v>42230</c:v>
                </c:pt>
                <c:pt idx="156">
                  <c:v>42233</c:v>
                </c:pt>
                <c:pt idx="157">
                  <c:v>42234</c:v>
                </c:pt>
                <c:pt idx="158">
                  <c:v>42235</c:v>
                </c:pt>
                <c:pt idx="159">
                  <c:v>42236</c:v>
                </c:pt>
                <c:pt idx="160">
                  <c:v>42237</c:v>
                </c:pt>
                <c:pt idx="161">
                  <c:v>42240</c:v>
                </c:pt>
                <c:pt idx="162">
                  <c:v>42241</c:v>
                </c:pt>
                <c:pt idx="163">
                  <c:v>42242</c:v>
                </c:pt>
                <c:pt idx="164">
                  <c:v>42243</c:v>
                </c:pt>
                <c:pt idx="165">
                  <c:v>42244</c:v>
                </c:pt>
                <c:pt idx="166">
                  <c:v>42247</c:v>
                </c:pt>
                <c:pt idx="167">
                  <c:v>42248</c:v>
                </c:pt>
                <c:pt idx="168">
                  <c:v>42249</c:v>
                </c:pt>
                <c:pt idx="169">
                  <c:v>42250</c:v>
                </c:pt>
                <c:pt idx="170">
                  <c:v>42251</c:v>
                </c:pt>
                <c:pt idx="171">
                  <c:v>42255</c:v>
                </c:pt>
                <c:pt idx="172">
                  <c:v>42256</c:v>
                </c:pt>
                <c:pt idx="173">
                  <c:v>42257</c:v>
                </c:pt>
                <c:pt idx="174">
                  <c:v>42258</c:v>
                </c:pt>
                <c:pt idx="175">
                  <c:v>42261</c:v>
                </c:pt>
                <c:pt idx="176">
                  <c:v>42262</c:v>
                </c:pt>
                <c:pt idx="177">
                  <c:v>42263</c:v>
                </c:pt>
                <c:pt idx="178">
                  <c:v>42264</c:v>
                </c:pt>
                <c:pt idx="179">
                  <c:v>42265</c:v>
                </c:pt>
                <c:pt idx="180">
                  <c:v>42268</c:v>
                </c:pt>
                <c:pt idx="181">
                  <c:v>42269</c:v>
                </c:pt>
                <c:pt idx="182">
                  <c:v>42270</c:v>
                </c:pt>
                <c:pt idx="183">
                  <c:v>42271</c:v>
                </c:pt>
                <c:pt idx="184">
                  <c:v>42272</c:v>
                </c:pt>
                <c:pt idx="185">
                  <c:v>42275</c:v>
                </c:pt>
                <c:pt idx="186">
                  <c:v>42276</c:v>
                </c:pt>
                <c:pt idx="187">
                  <c:v>42277</c:v>
                </c:pt>
                <c:pt idx="188">
                  <c:v>42278</c:v>
                </c:pt>
                <c:pt idx="189">
                  <c:v>42279</c:v>
                </c:pt>
                <c:pt idx="190">
                  <c:v>42282</c:v>
                </c:pt>
                <c:pt idx="191">
                  <c:v>42283</c:v>
                </c:pt>
                <c:pt idx="192">
                  <c:v>42284</c:v>
                </c:pt>
                <c:pt idx="193">
                  <c:v>42285</c:v>
                </c:pt>
                <c:pt idx="194">
                  <c:v>42286</c:v>
                </c:pt>
                <c:pt idx="195">
                  <c:v>42289</c:v>
                </c:pt>
                <c:pt idx="196">
                  <c:v>42290</c:v>
                </c:pt>
                <c:pt idx="197">
                  <c:v>42291</c:v>
                </c:pt>
                <c:pt idx="198">
                  <c:v>42292</c:v>
                </c:pt>
                <c:pt idx="199">
                  <c:v>42293</c:v>
                </c:pt>
                <c:pt idx="200">
                  <c:v>42296</c:v>
                </c:pt>
                <c:pt idx="201">
                  <c:v>42297</c:v>
                </c:pt>
                <c:pt idx="202">
                  <c:v>42298</c:v>
                </c:pt>
                <c:pt idx="203">
                  <c:v>42299</c:v>
                </c:pt>
                <c:pt idx="204">
                  <c:v>42300</c:v>
                </c:pt>
                <c:pt idx="205">
                  <c:v>42303</c:v>
                </c:pt>
                <c:pt idx="206">
                  <c:v>42304</c:v>
                </c:pt>
                <c:pt idx="207">
                  <c:v>42305</c:v>
                </c:pt>
                <c:pt idx="208">
                  <c:v>42306</c:v>
                </c:pt>
                <c:pt idx="209">
                  <c:v>42307</c:v>
                </c:pt>
                <c:pt idx="210">
                  <c:v>42310</c:v>
                </c:pt>
                <c:pt idx="211">
                  <c:v>42311</c:v>
                </c:pt>
                <c:pt idx="212">
                  <c:v>42312</c:v>
                </c:pt>
                <c:pt idx="213">
                  <c:v>42313</c:v>
                </c:pt>
                <c:pt idx="214">
                  <c:v>42314</c:v>
                </c:pt>
                <c:pt idx="215">
                  <c:v>42317</c:v>
                </c:pt>
                <c:pt idx="216">
                  <c:v>42318</c:v>
                </c:pt>
                <c:pt idx="217">
                  <c:v>42319</c:v>
                </c:pt>
                <c:pt idx="218">
                  <c:v>42320</c:v>
                </c:pt>
                <c:pt idx="219">
                  <c:v>42321</c:v>
                </c:pt>
                <c:pt idx="220">
                  <c:v>42324</c:v>
                </c:pt>
                <c:pt idx="221">
                  <c:v>42325</c:v>
                </c:pt>
                <c:pt idx="222">
                  <c:v>42326</c:v>
                </c:pt>
                <c:pt idx="223">
                  <c:v>42327</c:v>
                </c:pt>
                <c:pt idx="224">
                  <c:v>42328</c:v>
                </c:pt>
                <c:pt idx="225">
                  <c:v>42331</c:v>
                </c:pt>
                <c:pt idx="226">
                  <c:v>42332</c:v>
                </c:pt>
                <c:pt idx="227">
                  <c:v>42333</c:v>
                </c:pt>
                <c:pt idx="228">
                  <c:v>42335</c:v>
                </c:pt>
                <c:pt idx="229">
                  <c:v>42338</c:v>
                </c:pt>
                <c:pt idx="230">
                  <c:v>42339</c:v>
                </c:pt>
                <c:pt idx="231">
                  <c:v>42340</c:v>
                </c:pt>
                <c:pt idx="232">
                  <c:v>42341</c:v>
                </c:pt>
                <c:pt idx="233">
                  <c:v>42342</c:v>
                </c:pt>
                <c:pt idx="234">
                  <c:v>42345</c:v>
                </c:pt>
                <c:pt idx="235">
                  <c:v>42346</c:v>
                </c:pt>
                <c:pt idx="236">
                  <c:v>42347</c:v>
                </c:pt>
                <c:pt idx="237">
                  <c:v>42348</c:v>
                </c:pt>
                <c:pt idx="238">
                  <c:v>42349</c:v>
                </c:pt>
                <c:pt idx="239">
                  <c:v>42352</c:v>
                </c:pt>
                <c:pt idx="240">
                  <c:v>42353</c:v>
                </c:pt>
                <c:pt idx="241">
                  <c:v>42354</c:v>
                </c:pt>
                <c:pt idx="242">
                  <c:v>42355</c:v>
                </c:pt>
                <c:pt idx="243">
                  <c:v>42356</c:v>
                </c:pt>
                <c:pt idx="244">
                  <c:v>42359</c:v>
                </c:pt>
                <c:pt idx="245">
                  <c:v>42360</c:v>
                </c:pt>
                <c:pt idx="246">
                  <c:v>42361</c:v>
                </c:pt>
                <c:pt idx="247">
                  <c:v>42362</c:v>
                </c:pt>
                <c:pt idx="248">
                  <c:v>42366</c:v>
                </c:pt>
                <c:pt idx="249">
                  <c:v>42367</c:v>
                </c:pt>
                <c:pt idx="250">
                  <c:v>42368</c:v>
                </c:pt>
                <c:pt idx="251">
                  <c:v>42369</c:v>
                </c:pt>
                <c:pt idx="252">
                  <c:v>42373</c:v>
                </c:pt>
                <c:pt idx="253">
                  <c:v>42374</c:v>
                </c:pt>
                <c:pt idx="254">
                  <c:v>42375</c:v>
                </c:pt>
                <c:pt idx="255">
                  <c:v>42376</c:v>
                </c:pt>
                <c:pt idx="256">
                  <c:v>42377</c:v>
                </c:pt>
                <c:pt idx="257">
                  <c:v>42380</c:v>
                </c:pt>
                <c:pt idx="258">
                  <c:v>42381</c:v>
                </c:pt>
                <c:pt idx="259">
                  <c:v>42382</c:v>
                </c:pt>
                <c:pt idx="260">
                  <c:v>42383</c:v>
                </c:pt>
                <c:pt idx="261">
                  <c:v>42384</c:v>
                </c:pt>
                <c:pt idx="262">
                  <c:v>42388</c:v>
                </c:pt>
                <c:pt idx="263">
                  <c:v>42389</c:v>
                </c:pt>
                <c:pt idx="264">
                  <c:v>42390</c:v>
                </c:pt>
                <c:pt idx="265">
                  <c:v>42391</c:v>
                </c:pt>
                <c:pt idx="266">
                  <c:v>42394</c:v>
                </c:pt>
                <c:pt idx="267">
                  <c:v>42395</c:v>
                </c:pt>
                <c:pt idx="268">
                  <c:v>42396</c:v>
                </c:pt>
                <c:pt idx="269">
                  <c:v>42397</c:v>
                </c:pt>
                <c:pt idx="270">
                  <c:v>42398</c:v>
                </c:pt>
                <c:pt idx="271">
                  <c:v>42401</c:v>
                </c:pt>
                <c:pt idx="272">
                  <c:v>42402</c:v>
                </c:pt>
                <c:pt idx="273">
                  <c:v>42403</c:v>
                </c:pt>
                <c:pt idx="274">
                  <c:v>42404</c:v>
                </c:pt>
                <c:pt idx="275">
                  <c:v>42405</c:v>
                </c:pt>
                <c:pt idx="276">
                  <c:v>42408</c:v>
                </c:pt>
                <c:pt idx="277">
                  <c:v>42409</c:v>
                </c:pt>
                <c:pt idx="278">
                  <c:v>42410</c:v>
                </c:pt>
                <c:pt idx="279">
                  <c:v>42411</c:v>
                </c:pt>
                <c:pt idx="280">
                  <c:v>42412</c:v>
                </c:pt>
                <c:pt idx="281">
                  <c:v>42416</c:v>
                </c:pt>
                <c:pt idx="282">
                  <c:v>42417</c:v>
                </c:pt>
                <c:pt idx="283">
                  <c:v>42418</c:v>
                </c:pt>
                <c:pt idx="284">
                  <c:v>42419</c:v>
                </c:pt>
                <c:pt idx="285">
                  <c:v>42422</c:v>
                </c:pt>
                <c:pt idx="286">
                  <c:v>42423</c:v>
                </c:pt>
                <c:pt idx="287">
                  <c:v>42424</c:v>
                </c:pt>
                <c:pt idx="288">
                  <c:v>42425</c:v>
                </c:pt>
                <c:pt idx="289">
                  <c:v>42426</c:v>
                </c:pt>
                <c:pt idx="290">
                  <c:v>42429</c:v>
                </c:pt>
                <c:pt idx="291">
                  <c:v>42430</c:v>
                </c:pt>
                <c:pt idx="292">
                  <c:v>42431</c:v>
                </c:pt>
                <c:pt idx="293">
                  <c:v>42432</c:v>
                </c:pt>
                <c:pt idx="294">
                  <c:v>42433</c:v>
                </c:pt>
                <c:pt idx="295">
                  <c:v>42436</c:v>
                </c:pt>
                <c:pt idx="296">
                  <c:v>42437</c:v>
                </c:pt>
                <c:pt idx="297">
                  <c:v>42438</c:v>
                </c:pt>
                <c:pt idx="298">
                  <c:v>42439</c:v>
                </c:pt>
                <c:pt idx="299">
                  <c:v>42440</c:v>
                </c:pt>
                <c:pt idx="300">
                  <c:v>42443</c:v>
                </c:pt>
                <c:pt idx="301">
                  <c:v>42444</c:v>
                </c:pt>
                <c:pt idx="302">
                  <c:v>42445</c:v>
                </c:pt>
                <c:pt idx="303">
                  <c:v>42446</c:v>
                </c:pt>
                <c:pt idx="304">
                  <c:v>42447</c:v>
                </c:pt>
                <c:pt idx="305">
                  <c:v>42450</c:v>
                </c:pt>
                <c:pt idx="306">
                  <c:v>42451</c:v>
                </c:pt>
                <c:pt idx="307">
                  <c:v>42452</c:v>
                </c:pt>
                <c:pt idx="308">
                  <c:v>42453</c:v>
                </c:pt>
                <c:pt idx="309">
                  <c:v>42457</c:v>
                </c:pt>
                <c:pt idx="310">
                  <c:v>42458</c:v>
                </c:pt>
                <c:pt idx="311">
                  <c:v>42459</c:v>
                </c:pt>
                <c:pt idx="312">
                  <c:v>42460</c:v>
                </c:pt>
                <c:pt idx="313">
                  <c:v>42461</c:v>
                </c:pt>
                <c:pt idx="314">
                  <c:v>42464</c:v>
                </c:pt>
                <c:pt idx="315">
                  <c:v>42465</c:v>
                </c:pt>
                <c:pt idx="316">
                  <c:v>42466</c:v>
                </c:pt>
                <c:pt idx="317">
                  <c:v>42467</c:v>
                </c:pt>
                <c:pt idx="318">
                  <c:v>42468</c:v>
                </c:pt>
                <c:pt idx="319">
                  <c:v>42471</c:v>
                </c:pt>
                <c:pt idx="320">
                  <c:v>42472</c:v>
                </c:pt>
                <c:pt idx="321">
                  <c:v>42473</c:v>
                </c:pt>
                <c:pt idx="322">
                  <c:v>42474</c:v>
                </c:pt>
                <c:pt idx="323">
                  <c:v>42475</c:v>
                </c:pt>
                <c:pt idx="324">
                  <c:v>42478</c:v>
                </c:pt>
                <c:pt idx="325">
                  <c:v>42479</c:v>
                </c:pt>
                <c:pt idx="326">
                  <c:v>42480</c:v>
                </c:pt>
                <c:pt idx="327">
                  <c:v>42481</c:v>
                </c:pt>
                <c:pt idx="328">
                  <c:v>42482</c:v>
                </c:pt>
                <c:pt idx="329">
                  <c:v>42485</c:v>
                </c:pt>
                <c:pt idx="330">
                  <c:v>42486</c:v>
                </c:pt>
                <c:pt idx="331">
                  <c:v>42487</c:v>
                </c:pt>
                <c:pt idx="332">
                  <c:v>42488</c:v>
                </c:pt>
                <c:pt idx="333">
                  <c:v>42489</c:v>
                </c:pt>
                <c:pt idx="334">
                  <c:v>42492</c:v>
                </c:pt>
                <c:pt idx="335">
                  <c:v>42493</c:v>
                </c:pt>
                <c:pt idx="336">
                  <c:v>42494</c:v>
                </c:pt>
                <c:pt idx="337">
                  <c:v>42495</c:v>
                </c:pt>
                <c:pt idx="338">
                  <c:v>42496</c:v>
                </c:pt>
                <c:pt idx="339">
                  <c:v>42499</c:v>
                </c:pt>
                <c:pt idx="340">
                  <c:v>42500</c:v>
                </c:pt>
                <c:pt idx="341">
                  <c:v>42501</c:v>
                </c:pt>
                <c:pt idx="342">
                  <c:v>42502</c:v>
                </c:pt>
                <c:pt idx="343">
                  <c:v>42503</c:v>
                </c:pt>
                <c:pt idx="344">
                  <c:v>42506</c:v>
                </c:pt>
                <c:pt idx="345">
                  <c:v>42507</c:v>
                </c:pt>
                <c:pt idx="346">
                  <c:v>42508</c:v>
                </c:pt>
                <c:pt idx="347">
                  <c:v>42509</c:v>
                </c:pt>
                <c:pt idx="348">
                  <c:v>42510</c:v>
                </c:pt>
                <c:pt idx="349">
                  <c:v>42513</c:v>
                </c:pt>
                <c:pt idx="350">
                  <c:v>42514</c:v>
                </c:pt>
                <c:pt idx="351">
                  <c:v>42515</c:v>
                </c:pt>
                <c:pt idx="352">
                  <c:v>42516</c:v>
                </c:pt>
                <c:pt idx="353">
                  <c:v>42517</c:v>
                </c:pt>
                <c:pt idx="354">
                  <c:v>42521</c:v>
                </c:pt>
                <c:pt idx="355">
                  <c:v>42522</c:v>
                </c:pt>
                <c:pt idx="356">
                  <c:v>42523</c:v>
                </c:pt>
                <c:pt idx="357">
                  <c:v>42524</c:v>
                </c:pt>
                <c:pt idx="358">
                  <c:v>42527</c:v>
                </c:pt>
                <c:pt idx="359">
                  <c:v>42528</c:v>
                </c:pt>
                <c:pt idx="360">
                  <c:v>42529</c:v>
                </c:pt>
                <c:pt idx="361">
                  <c:v>42530</c:v>
                </c:pt>
                <c:pt idx="362">
                  <c:v>42531</c:v>
                </c:pt>
                <c:pt idx="363">
                  <c:v>42534</c:v>
                </c:pt>
                <c:pt idx="364">
                  <c:v>42535</c:v>
                </c:pt>
                <c:pt idx="365">
                  <c:v>42536</c:v>
                </c:pt>
                <c:pt idx="366">
                  <c:v>42537</c:v>
                </c:pt>
                <c:pt idx="367">
                  <c:v>42538</c:v>
                </c:pt>
                <c:pt idx="368">
                  <c:v>42541</c:v>
                </c:pt>
                <c:pt idx="369">
                  <c:v>42542</c:v>
                </c:pt>
                <c:pt idx="370">
                  <c:v>42543</c:v>
                </c:pt>
                <c:pt idx="371">
                  <c:v>42544</c:v>
                </c:pt>
                <c:pt idx="372">
                  <c:v>42545</c:v>
                </c:pt>
                <c:pt idx="373">
                  <c:v>42548</c:v>
                </c:pt>
                <c:pt idx="374">
                  <c:v>42549</c:v>
                </c:pt>
                <c:pt idx="375">
                  <c:v>42550</c:v>
                </c:pt>
                <c:pt idx="376">
                  <c:v>42551</c:v>
                </c:pt>
                <c:pt idx="377">
                  <c:v>42552</c:v>
                </c:pt>
                <c:pt idx="378">
                  <c:v>42556</c:v>
                </c:pt>
                <c:pt idx="379">
                  <c:v>42557</c:v>
                </c:pt>
                <c:pt idx="380">
                  <c:v>42558</c:v>
                </c:pt>
                <c:pt idx="381">
                  <c:v>42559</c:v>
                </c:pt>
                <c:pt idx="382">
                  <c:v>42562</c:v>
                </c:pt>
                <c:pt idx="383">
                  <c:v>42563</c:v>
                </c:pt>
                <c:pt idx="384">
                  <c:v>42564</c:v>
                </c:pt>
                <c:pt idx="385">
                  <c:v>42565</c:v>
                </c:pt>
                <c:pt idx="386">
                  <c:v>42566</c:v>
                </c:pt>
                <c:pt idx="387">
                  <c:v>42569</c:v>
                </c:pt>
                <c:pt idx="388">
                  <c:v>42570</c:v>
                </c:pt>
                <c:pt idx="389">
                  <c:v>42571</c:v>
                </c:pt>
                <c:pt idx="390">
                  <c:v>42572</c:v>
                </c:pt>
                <c:pt idx="391">
                  <c:v>42573</c:v>
                </c:pt>
                <c:pt idx="392">
                  <c:v>42576</c:v>
                </c:pt>
                <c:pt idx="393">
                  <c:v>42577</c:v>
                </c:pt>
                <c:pt idx="394">
                  <c:v>42578</c:v>
                </c:pt>
                <c:pt idx="395">
                  <c:v>42579</c:v>
                </c:pt>
                <c:pt idx="396">
                  <c:v>42580</c:v>
                </c:pt>
                <c:pt idx="397">
                  <c:v>42583</c:v>
                </c:pt>
                <c:pt idx="398">
                  <c:v>42584</c:v>
                </c:pt>
                <c:pt idx="399">
                  <c:v>42585</c:v>
                </c:pt>
                <c:pt idx="400">
                  <c:v>42586</c:v>
                </c:pt>
                <c:pt idx="401">
                  <c:v>42587</c:v>
                </c:pt>
                <c:pt idx="402">
                  <c:v>42590</c:v>
                </c:pt>
                <c:pt idx="403">
                  <c:v>42591</c:v>
                </c:pt>
                <c:pt idx="404">
                  <c:v>42592</c:v>
                </c:pt>
                <c:pt idx="405">
                  <c:v>42593</c:v>
                </c:pt>
                <c:pt idx="406">
                  <c:v>42594</c:v>
                </c:pt>
                <c:pt idx="407">
                  <c:v>42597</c:v>
                </c:pt>
                <c:pt idx="408">
                  <c:v>42598</c:v>
                </c:pt>
                <c:pt idx="409">
                  <c:v>42599</c:v>
                </c:pt>
                <c:pt idx="410">
                  <c:v>42600</c:v>
                </c:pt>
                <c:pt idx="411">
                  <c:v>42601</c:v>
                </c:pt>
                <c:pt idx="412">
                  <c:v>42604</c:v>
                </c:pt>
                <c:pt idx="413">
                  <c:v>42605</c:v>
                </c:pt>
                <c:pt idx="414">
                  <c:v>42606</c:v>
                </c:pt>
                <c:pt idx="415">
                  <c:v>42607</c:v>
                </c:pt>
                <c:pt idx="416">
                  <c:v>42608</c:v>
                </c:pt>
                <c:pt idx="417">
                  <c:v>42611</c:v>
                </c:pt>
                <c:pt idx="418">
                  <c:v>42612</c:v>
                </c:pt>
                <c:pt idx="419">
                  <c:v>42613</c:v>
                </c:pt>
                <c:pt idx="420">
                  <c:v>42614</c:v>
                </c:pt>
                <c:pt idx="421">
                  <c:v>42615</c:v>
                </c:pt>
                <c:pt idx="422">
                  <c:v>42619</c:v>
                </c:pt>
                <c:pt idx="423">
                  <c:v>42620</c:v>
                </c:pt>
                <c:pt idx="424">
                  <c:v>42621</c:v>
                </c:pt>
                <c:pt idx="425">
                  <c:v>42622</c:v>
                </c:pt>
                <c:pt idx="426">
                  <c:v>42625</c:v>
                </c:pt>
                <c:pt idx="427">
                  <c:v>42626</c:v>
                </c:pt>
                <c:pt idx="428">
                  <c:v>42627</c:v>
                </c:pt>
                <c:pt idx="429">
                  <c:v>42628</c:v>
                </c:pt>
                <c:pt idx="430">
                  <c:v>42629</c:v>
                </c:pt>
                <c:pt idx="431">
                  <c:v>42632</c:v>
                </c:pt>
                <c:pt idx="432">
                  <c:v>42633</c:v>
                </c:pt>
                <c:pt idx="433">
                  <c:v>42634</c:v>
                </c:pt>
                <c:pt idx="434">
                  <c:v>42635</c:v>
                </c:pt>
                <c:pt idx="435">
                  <c:v>42636</c:v>
                </c:pt>
                <c:pt idx="436">
                  <c:v>42639</c:v>
                </c:pt>
                <c:pt idx="437">
                  <c:v>42640</c:v>
                </c:pt>
                <c:pt idx="438">
                  <c:v>42641</c:v>
                </c:pt>
                <c:pt idx="439">
                  <c:v>42642</c:v>
                </c:pt>
                <c:pt idx="440">
                  <c:v>42643</c:v>
                </c:pt>
                <c:pt idx="441">
                  <c:v>42646</c:v>
                </c:pt>
                <c:pt idx="442">
                  <c:v>42647</c:v>
                </c:pt>
                <c:pt idx="443">
                  <c:v>42648</c:v>
                </c:pt>
                <c:pt idx="444">
                  <c:v>42649</c:v>
                </c:pt>
                <c:pt idx="445">
                  <c:v>42650</c:v>
                </c:pt>
                <c:pt idx="446">
                  <c:v>42653</c:v>
                </c:pt>
                <c:pt idx="447">
                  <c:v>42654</c:v>
                </c:pt>
                <c:pt idx="448">
                  <c:v>42655</c:v>
                </c:pt>
                <c:pt idx="449">
                  <c:v>42656</c:v>
                </c:pt>
                <c:pt idx="450">
                  <c:v>42657</c:v>
                </c:pt>
                <c:pt idx="451">
                  <c:v>42660</c:v>
                </c:pt>
                <c:pt idx="452">
                  <c:v>42661</c:v>
                </c:pt>
                <c:pt idx="453">
                  <c:v>42662</c:v>
                </c:pt>
                <c:pt idx="454">
                  <c:v>42663</c:v>
                </c:pt>
                <c:pt idx="455">
                  <c:v>42664</c:v>
                </c:pt>
                <c:pt idx="456">
                  <c:v>42667</c:v>
                </c:pt>
                <c:pt idx="457">
                  <c:v>42668</c:v>
                </c:pt>
                <c:pt idx="458">
                  <c:v>42669</c:v>
                </c:pt>
                <c:pt idx="459">
                  <c:v>42670</c:v>
                </c:pt>
                <c:pt idx="460">
                  <c:v>42671</c:v>
                </c:pt>
                <c:pt idx="461">
                  <c:v>42674</c:v>
                </c:pt>
                <c:pt idx="462">
                  <c:v>42675</c:v>
                </c:pt>
                <c:pt idx="463">
                  <c:v>42676</c:v>
                </c:pt>
                <c:pt idx="464">
                  <c:v>42677</c:v>
                </c:pt>
                <c:pt idx="465">
                  <c:v>42678</c:v>
                </c:pt>
                <c:pt idx="466">
                  <c:v>42681</c:v>
                </c:pt>
                <c:pt idx="467">
                  <c:v>42682</c:v>
                </c:pt>
                <c:pt idx="468">
                  <c:v>42683</c:v>
                </c:pt>
                <c:pt idx="469">
                  <c:v>42684</c:v>
                </c:pt>
                <c:pt idx="470">
                  <c:v>42685</c:v>
                </c:pt>
                <c:pt idx="471">
                  <c:v>42688</c:v>
                </c:pt>
                <c:pt idx="472">
                  <c:v>42689</c:v>
                </c:pt>
                <c:pt idx="473">
                  <c:v>42690</c:v>
                </c:pt>
                <c:pt idx="474">
                  <c:v>42691</c:v>
                </c:pt>
                <c:pt idx="475">
                  <c:v>42692</c:v>
                </c:pt>
                <c:pt idx="476">
                  <c:v>42695</c:v>
                </c:pt>
                <c:pt idx="477">
                  <c:v>42696</c:v>
                </c:pt>
                <c:pt idx="478">
                  <c:v>42697</c:v>
                </c:pt>
                <c:pt idx="479">
                  <c:v>42699</c:v>
                </c:pt>
                <c:pt idx="480">
                  <c:v>42702</c:v>
                </c:pt>
                <c:pt idx="481">
                  <c:v>42703</c:v>
                </c:pt>
                <c:pt idx="482">
                  <c:v>42704</c:v>
                </c:pt>
                <c:pt idx="483">
                  <c:v>42705</c:v>
                </c:pt>
                <c:pt idx="484">
                  <c:v>42706</c:v>
                </c:pt>
                <c:pt idx="485">
                  <c:v>42709</c:v>
                </c:pt>
                <c:pt idx="486">
                  <c:v>42710</c:v>
                </c:pt>
                <c:pt idx="487">
                  <c:v>42711</c:v>
                </c:pt>
                <c:pt idx="488">
                  <c:v>42712</c:v>
                </c:pt>
                <c:pt idx="489">
                  <c:v>42713</c:v>
                </c:pt>
                <c:pt idx="490">
                  <c:v>42716</c:v>
                </c:pt>
                <c:pt idx="491">
                  <c:v>42717</c:v>
                </c:pt>
                <c:pt idx="492">
                  <c:v>42718</c:v>
                </c:pt>
                <c:pt idx="493">
                  <c:v>42719</c:v>
                </c:pt>
                <c:pt idx="494">
                  <c:v>42720</c:v>
                </c:pt>
                <c:pt idx="495">
                  <c:v>42723</c:v>
                </c:pt>
                <c:pt idx="496">
                  <c:v>42724</c:v>
                </c:pt>
                <c:pt idx="497">
                  <c:v>42725</c:v>
                </c:pt>
                <c:pt idx="498">
                  <c:v>42726</c:v>
                </c:pt>
                <c:pt idx="499">
                  <c:v>42727</c:v>
                </c:pt>
                <c:pt idx="500">
                  <c:v>42731</c:v>
                </c:pt>
                <c:pt idx="501">
                  <c:v>42732</c:v>
                </c:pt>
                <c:pt idx="502">
                  <c:v>42733</c:v>
                </c:pt>
                <c:pt idx="503">
                  <c:v>42734</c:v>
                </c:pt>
                <c:pt idx="504">
                  <c:v>42738</c:v>
                </c:pt>
                <c:pt idx="505">
                  <c:v>42739</c:v>
                </c:pt>
                <c:pt idx="506">
                  <c:v>42740</c:v>
                </c:pt>
                <c:pt idx="507">
                  <c:v>42741</c:v>
                </c:pt>
                <c:pt idx="508">
                  <c:v>42744</c:v>
                </c:pt>
                <c:pt idx="509">
                  <c:v>42745</c:v>
                </c:pt>
                <c:pt idx="510">
                  <c:v>42746</c:v>
                </c:pt>
                <c:pt idx="511">
                  <c:v>42747</c:v>
                </c:pt>
                <c:pt idx="512">
                  <c:v>42748</c:v>
                </c:pt>
                <c:pt idx="513">
                  <c:v>42752</c:v>
                </c:pt>
                <c:pt idx="514">
                  <c:v>42753</c:v>
                </c:pt>
                <c:pt idx="515">
                  <c:v>42754</c:v>
                </c:pt>
                <c:pt idx="516">
                  <c:v>42755</c:v>
                </c:pt>
                <c:pt idx="517">
                  <c:v>42758</c:v>
                </c:pt>
                <c:pt idx="518">
                  <c:v>42759</c:v>
                </c:pt>
                <c:pt idx="519">
                  <c:v>42760</c:v>
                </c:pt>
                <c:pt idx="520">
                  <c:v>42761</c:v>
                </c:pt>
                <c:pt idx="521">
                  <c:v>42762</c:v>
                </c:pt>
                <c:pt idx="522">
                  <c:v>42765</c:v>
                </c:pt>
                <c:pt idx="523">
                  <c:v>42766</c:v>
                </c:pt>
                <c:pt idx="524">
                  <c:v>42767</c:v>
                </c:pt>
                <c:pt idx="525">
                  <c:v>42768</c:v>
                </c:pt>
                <c:pt idx="526">
                  <c:v>42769</c:v>
                </c:pt>
                <c:pt idx="527">
                  <c:v>42772</c:v>
                </c:pt>
                <c:pt idx="528">
                  <c:v>42773</c:v>
                </c:pt>
                <c:pt idx="529">
                  <c:v>42774</c:v>
                </c:pt>
                <c:pt idx="530">
                  <c:v>42775</c:v>
                </c:pt>
                <c:pt idx="531">
                  <c:v>42776</c:v>
                </c:pt>
                <c:pt idx="532">
                  <c:v>42779</c:v>
                </c:pt>
                <c:pt idx="533">
                  <c:v>42780</c:v>
                </c:pt>
                <c:pt idx="534">
                  <c:v>42781</c:v>
                </c:pt>
                <c:pt idx="535">
                  <c:v>42782</c:v>
                </c:pt>
                <c:pt idx="536">
                  <c:v>42783</c:v>
                </c:pt>
                <c:pt idx="537">
                  <c:v>42787</c:v>
                </c:pt>
                <c:pt idx="538">
                  <c:v>42788</c:v>
                </c:pt>
                <c:pt idx="539">
                  <c:v>42789</c:v>
                </c:pt>
                <c:pt idx="540">
                  <c:v>42790</c:v>
                </c:pt>
                <c:pt idx="541">
                  <c:v>42793</c:v>
                </c:pt>
                <c:pt idx="542">
                  <c:v>42794</c:v>
                </c:pt>
                <c:pt idx="543">
                  <c:v>42795</c:v>
                </c:pt>
                <c:pt idx="544">
                  <c:v>42796</c:v>
                </c:pt>
                <c:pt idx="545">
                  <c:v>42797</c:v>
                </c:pt>
                <c:pt idx="546">
                  <c:v>42800</c:v>
                </c:pt>
                <c:pt idx="547">
                  <c:v>42801</c:v>
                </c:pt>
                <c:pt idx="548">
                  <c:v>42802</c:v>
                </c:pt>
                <c:pt idx="549">
                  <c:v>42803</c:v>
                </c:pt>
                <c:pt idx="550">
                  <c:v>42804</c:v>
                </c:pt>
                <c:pt idx="551">
                  <c:v>42807</c:v>
                </c:pt>
                <c:pt idx="552">
                  <c:v>42808</c:v>
                </c:pt>
                <c:pt idx="553">
                  <c:v>42809</c:v>
                </c:pt>
                <c:pt idx="554">
                  <c:v>42810</c:v>
                </c:pt>
                <c:pt idx="555">
                  <c:v>42811</c:v>
                </c:pt>
                <c:pt idx="556">
                  <c:v>42814</c:v>
                </c:pt>
                <c:pt idx="557">
                  <c:v>42815</c:v>
                </c:pt>
                <c:pt idx="558">
                  <c:v>42816</c:v>
                </c:pt>
                <c:pt idx="559">
                  <c:v>42817</c:v>
                </c:pt>
                <c:pt idx="560">
                  <c:v>42818</c:v>
                </c:pt>
                <c:pt idx="561">
                  <c:v>42821</c:v>
                </c:pt>
                <c:pt idx="562">
                  <c:v>42822</c:v>
                </c:pt>
                <c:pt idx="563">
                  <c:v>42823</c:v>
                </c:pt>
                <c:pt idx="564">
                  <c:v>42824</c:v>
                </c:pt>
                <c:pt idx="565">
                  <c:v>42825</c:v>
                </c:pt>
                <c:pt idx="566">
                  <c:v>42828</c:v>
                </c:pt>
                <c:pt idx="567">
                  <c:v>42829</c:v>
                </c:pt>
                <c:pt idx="568">
                  <c:v>42830</c:v>
                </c:pt>
                <c:pt idx="569">
                  <c:v>42831</c:v>
                </c:pt>
                <c:pt idx="570">
                  <c:v>42832</c:v>
                </c:pt>
                <c:pt idx="571">
                  <c:v>42835</c:v>
                </c:pt>
                <c:pt idx="572">
                  <c:v>42836</c:v>
                </c:pt>
                <c:pt idx="573">
                  <c:v>42837</c:v>
                </c:pt>
                <c:pt idx="574">
                  <c:v>42838</c:v>
                </c:pt>
                <c:pt idx="575">
                  <c:v>42842</c:v>
                </c:pt>
                <c:pt idx="576">
                  <c:v>42843</c:v>
                </c:pt>
                <c:pt idx="577">
                  <c:v>42844</c:v>
                </c:pt>
                <c:pt idx="578">
                  <c:v>42845</c:v>
                </c:pt>
                <c:pt idx="579">
                  <c:v>42846</c:v>
                </c:pt>
                <c:pt idx="580">
                  <c:v>42849</c:v>
                </c:pt>
                <c:pt idx="581">
                  <c:v>42850</c:v>
                </c:pt>
                <c:pt idx="582">
                  <c:v>42851</c:v>
                </c:pt>
                <c:pt idx="583">
                  <c:v>42852</c:v>
                </c:pt>
                <c:pt idx="584">
                  <c:v>42853</c:v>
                </c:pt>
                <c:pt idx="585">
                  <c:v>42856</c:v>
                </c:pt>
                <c:pt idx="586">
                  <c:v>42857</c:v>
                </c:pt>
                <c:pt idx="587">
                  <c:v>42858</c:v>
                </c:pt>
                <c:pt idx="588">
                  <c:v>42859</c:v>
                </c:pt>
                <c:pt idx="589">
                  <c:v>42860</c:v>
                </c:pt>
                <c:pt idx="590">
                  <c:v>42863</c:v>
                </c:pt>
                <c:pt idx="591">
                  <c:v>42864</c:v>
                </c:pt>
                <c:pt idx="592">
                  <c:v>42865</c:v>
                </c:pt>
                <c:pt idx="593">
                  <c:v>42866</c:v>
                </c:pt>
                <c:pt idx="594">
                  <c:v>42867</c:v>
                </c:pt>
                <c:pt idx="595">
                  <c:v>42870</c:v>
                </c:pt>
                <c:pt idx="596">
                  <c:v>42871</c:v>
                </c:pt>
                <c:pt idx="597">
                  <c:v>42872</c:v>
                </c:pt>
                <c:pt idx="598">
                  <c:v>42873</c:v>
                </c:pt>
                <c:pt idx="599">
                  <c:v>42874</c:v>
                </c:pt>
                <c:pt idx="600">
                  <c:v>42877</c:v>
                </c:pt>
                <c:pt idx="601">
                  <c:v>42878</c:v>
                </c:pt>
                <c:pt idx="602">
                  <c:v>42879</c:v>
                </c:pt>
                <c:pt idx="603">
                  <c:v>42880</c:v>
                </c:pt>
                <c:pt idx="604">
                  <c:v>42881</c:v>
                </c:pt>
                <c:pt idx="605">
                  <c:v>42885</c:v>
                </c:pt>
                <c:pt idx="606">
                  <c:v>42886</c:v>
                </c:pt>
                <c:pt idx="607">
                  <c:v>42887</c:v>
                </c:pt>
                <c:pt idx="608">
                  <c:v>42888</c:v>
                </c:pt>
                <c:pt idx="609">
                  <c:v>42891</c:v>
                </c:pt>
                <c:pt idx="610">
                  <c:v>42892</c:v>
                </c:pt>
                <c:pt idx="611">
                  <c:v>42893</c:v>
                </c:pt>
                <c:pt idx="612">
                  <c:v>42894</c:v>
                </c:pt>
                <c:pt idx="613">
                  <c:v>42895</c:v>
                </c:pt>
                <c:pt idx="614">
                  <c:v>42898</c:v>
                </c:pt>
                <c:pt idx="615">
                  <c:v>42899</c:v>
                </c:pt>
                <c:pt idx="616">
                  <c:v>42900</c:v>
                </c:pt>
                <c:pt idx="617">
                  <c:v>42901</c:v>
                </c:pt>
                <c:pt idx="618">
                  <c:v>42902</c:v>
                </c:pt>
                <c:pt idx="619">
                  <c:v>42905</c:v>
                </c:pt>
                <c:pt idx="620">
                  <c:v>42906</c:v>
                </c:pt>
                <c:pt idx="621">
                  <c:v>42907</c:v>
                </c:pt>
                <c:pt idx="622">
                  <c:v>42908</c:v>
                </c:pt>
                <c:pt idx="623">
                  <c:v>42909</c:v>
                </c:pt>
                <c:pt idx="624">
                  <c:v>42912</c:v>
                </c:pt>
                <c:pt idx="625">
                  <c:v>42913</c:v>
                </c:pt>
                <c:pt idx="626">
                  <c:v>42914</c:v>
                </c:pt>
                <c:pt idx="627">
                  <c:v>42915</c:v>
                </c:pt>
                <c:pt idx="628">
                  <c:v>42916</c:v>
                </c:pt>
                <c:pt idx="629">
                  <c:v>42919</c:v>
                </c:pt>
                <c:pt idx="630">
                  <c:v>42921</c:v>
                </c:pt>
                <c:pt idx="631">
                  <c:v>42922</c:v>
                </c:pt>
                <c:pt idx="632">
                  <c:v>42923</c:v>
                </c:pt>
                <c:pt idx="633">
                  <c:v>42926</c:v>
                </c:pt>
                <c:pt idx="634">
                  <c:v>42927</c:v>
                </c:pt>
                <c:pt idx="635">
                  <c:v>42928</c:v>
                </c:pt>
                <c:pt idx="636">
                  <c:v>42929</c:v>
                </c:pt>
                <c:pt idx="637">
                  <c:v>42930</c:v>
                </c:pt>
                <c:pt idx="638">
                  <c:v>42933</c:v>
                </c:pt>
                <c:pt idx="639">
                  <c:v>42934</c:v>
                </c:pt>
                <c:pt idx="640">
                  <c:v>42935</c:v>
                </c:pt>
                <c:pt idx="641">
                  <c:v>42936</c:v>
                </c:pt>
                <c:pt idx="642">
                  <c:v>42937</c:v>
                </c:pt>
                <c:pt idx="643">
                  <c:v>42940</c:v>
                </c:pt>
                <c:pt idx="644">
                  <c:v>42941</c:v>
                </c:pt>
                <c:pt idx="645">
                  <c:v>42942</c:v>
                </c:pt>
                <c:pt idx="646">
                  <c:v>42943</c:v>
                </c:pt>
                <c:pt idx="647">
                  <c:v>42944</c:v>
                </c:pt>
                <c:pt idx="648">
                  <c:v>42947</c:v>
                </c:pt>
                <c:pt idx="649">
                  <c:v>42948</c:v>
                </c:pt>
                <c:pt idx="650">
                  <c:v>42949</c:v>
                </c:pt>
                <c:pt idx="651">
                  <c:v>42950</c:v>
                </c:pt>
                <c:pt idx="652">
                  <c:v>42951</c:v>
                </c:pt>
                <c:pt idx="653">
                  <c:v>42954</c:v>
                </c:pt>
                <c:pt idx="654">
                  <c:v>42955</c:v>
                </c:pt>
                <c:pt idx="655">
                  <c:v>42956</c:v>
                </c:pt>
                <c:pt idx="656">
                  <c:v>42957</c:v>
                </c:pt>
                <c:pt idx="657">
                  <c:v>42958</c:v>
                </c:pt>
                <c:pt idx="658">
                  <c:v>42961</c:v>
                </c:pt>
                <c:pt idx="659">
                  <c:v>42962</c:v>
                </c:pt>
                <c:pt idx="660">
                  <c:v>42963</c:v>
                </c:pt>
                <c:pt idx="661">
                  <c:v>42964</c:v>
                </c:pt>
                <c:pt idx="662">
                  <c:v>42965</c:v>
                </c:pt>
                <c:pt idx="663">
                  <c:v>42968</c:v>
                </c:pt>
                <c:pt idx="664">
                  <c:v>42969</c:v>
                </c:pt>
                <c:pt idx="665">
                  <c:v>42970</c:v>
                </c:pt>
                <c:pt idx="666">
                  <c:v>42971</c:v>
                </c:pt>
                <c:pt idx="667">
                  <c:v>42972</c:v>
                </c:pt>
                <c:pt idx="668">
                  <c:v>42975</c:v>
                </c:pt>
                <c:pt idx="669">
                  <c:v>42976</c:v>
                </c:pt>
                <c:pt idx="670">
                  <c:v>42977</c:v>
                </c:pt>
                <c:pt idx="671">
                  <c:v>42978</c:v>
                </c:pt>
                <c:pt idx="672">
                  <c:v>42979</c:v>
                </c:pt>
                <c:pt idx="673">
                  <c:v>42983</c:v>
                </c:pt>
                <c:pt idx="674">
                  <c:v>42984</c:v>
                </c:pt>
                <c:pt idx="675">
                  <c:v>42985</c:v>
                </c:pt>
                <c:pt idx="676">
                  <c:v>42986</c:v>
                </c:pt>
                <c:pt idx="677">
                  <c:v>42989</c:v>
                </c:pt>
                <c:pt idx="678">
                  <c:v>42990</c:v>
                </c:pt>
                <c:pt idx="679">
                  <c:v>42991</c:v>
                </c:pt>
                <c:pt idx="680">
                  <c:v>42992</c:v>
                </c:pt>
                <c:pt idx="681">
                  <c:v>42993</c:v>
                </c:pt>
                <c:pt idx="682">
                  <c:v>42996</c:v>
                </c:pt>
                <c:pt idx="683">
                  <c:v>42997</c:v>
                </c:pt>
                <c:pt idx="684">
                  <c:v>42998</c:v>
                </c:pt>
                <c:pt idx="685">
                  <c:v>42999</c:v>
                </c:pt>
                <c:pt idx="686">
                  <c:v>43000</c:v>
                </c:pt>
                <c:pt idx="687">
                  <c:v>43003</c:v>
                </c:pt>
                <c:pt idx="688">
                  <c:v>43004</c:v>
                </c:pt>
                <c:pt idx="689">
                  <c:v>43005</c:v>
                </c:pt>
                <c:pt idx="690">
                  <c:v>43006</c:v>
                </c:pt>
                <c:pt idx="691">
                  <c:v>43007</c:v>
                </c:pt>
                <c:pt idx="692">
                  <c:v>43010</c:v>
                </c:pt>
                <c:pt idx="693">
                  <c:v>43011</c:v>
                </c:pt>
                <c:pt idx="694">
                  <c:v>43012</c:v>
                </c:pt>
                <c:pt idx="695">
                  <c:v>43013</c:v>
                </c:pt>
                <c:pt idx="696">
                  <c:v>43014</c:v>
                </c:pt>
                <c:pt idx="697">
                  <c:v>43017</c:v>
                </c:pt>
                <c:pt idx="698">
                  <c:v>43018</c:v>
                </c:pt>
                <c:pt idx="699">
                  <c:v>43019</c:v>
                </c:pt>
                <c:pt idx="700">
                  <c:v>43020</c:v>
                </c:pt>
                <c:pt idx="701">
                  <c:v>43021</c:v>
                </c:pt>
                <c:pt idx="702">
                  <c:v>43024</c:v>
                </c:pt>
                <c:pt idx="703">
                  <c:v>43025</c:v>
                </c:pt>
                <c:pt idx="704">
                  <c:v>43026</c:v>
                </c:pt>
                <c:pt idx="705">
                  <c:v>43027</c:v>
                </c:pt>
                <c:pt idx="706">
                  <c:v>43028</c:v>
                </c:pt>
                <c:pt idx="707">
                  <c:v>43031</c:v>
                </c:pt>
                <c:pt idx="708">
                  <c:v>43032</c:v>
                </c:pt>
                <c:pt idx="709">
                  <c:v>43033</c:v>
                </c:pt>
                <c:pt idx="710">
                  <c:v>43034</c:v>
                </c:pt>
                <c:pt idx="711">
                  <c:v>43035</c:v>
                </c:pt>
                <c:pt idx="712">
                  <c:v>43038</c:v>
                </c:pt>
                <c:pt idx="713">
                  <c:v>43039</c:v>
                </c:pt>
                <c:pt idx="714">
                  <c:v>43040</c:v>
                </c:pt>
                <c:pt idx="715">
                  <c:v>43041</c:v>
                </c:pt>
                <c:pt idx="716">
                  <c:v>43042</c:v>
                </c:pt>
                <c:pt idx="717">
                  <c:v>43045</c:v>
                </c:pt>
                <c:pt idx="718">
                  <c:v>43046</c:v>
                </c:pt>
                <c:pt idx="719">
                  <c:v>43047</c:v>
                </c:pt>
                <c:pt idx="720">
                  <c:v>43048</c:v>
                </c:pt>
                <c:pt idx="721">
                  <c:v>43049</c:v>
                </c:pt>
                <c:pt idx="722">
                  <c:v>43052</c:v>
                </c:pt>
                <c:pt idx="723">
                  <c:v>43053</c:v>
                </c:pt>
                <c:pt idx="724">
                  <c:v>43054</c:v>
                </c:pt>
                <c:pt idx="725">
                  <c:v>43055</c:v>
                </c:pt>
                <c:pt idx="726">
                  <c:v>43056</c:v>
                </c:pt>
                <c:pt idx="727">
                  <c:v>43059</c:v>
                </c:pt>
                <c:pt idx="728">
                  <c:v>43060</c:v>
                </c:pt>
                <c:pt idx="729">
                  <c:v>43061</c:v>
                </c:pt>
                <c:pt idx="730">
                  <c:v>43063</c:v>
                </c:pt>
                <c:pt idx="731">
                  <c:v>43066</c:v>
                </c:pt>
                <c:pt idx="732">
                  <c:v>43067</c:v>
                </c:pt>
                <c:pt idx="733">
                  <c:v>43068</c:v>
                </c:pt>
                <c:pt idx="734">
                  <c:v>43069</c:v>
                </c:pt>
                <c:pt idx="735">
                  <c:v>43070</c:v>
                </c:pt>
                <c:pt idx="736">
                  <c:v>43073</c:v>
                </c:pt>
                <c:pt idx="737">
                  <c:v>43074</c:v>
                </c:pt>
                <c:pt idx="738">
                  <c:v>43075</c:v>
                </c:pt>
                <c:pt idx="739">
                  <c:v>43076</c:v>
                </c:pt>
                <c:pt idx="740">
                  <c:v>43077</c:v>
                </c:pt>
                <c:pt idx="741">
                  <c:v>43080</c:v>
                </c:pt>
                <c:pt idx="742">
                  <c:v>43081</c:v>
                </c:pt>
                <c:pt idx="743">
                  <c:v>43082</c:v>
                </c:pt>
                <c:pt idx="744">
                  <c:v>43083</c:v>
                </c:pt>
                <c:pt idx="745">
                  <c:v>43084</c:v>
                </c:pt>
                <c:pt idx="746">
                  <c:v>43087</c:v>
                </c:pt>
                <c:pt idx="747">
                  <c:v>43088</c:v>
                </c:pt>
                <c:pt idx="748">
                  <c:v>43089</c:v>
                </c:pt>
                <c:pt idx="749">
                  <c:v>43090</c:v>
                </c:pt>
                <c:pt idx="750">
                  <c:v>43091</c:v>
                </c:pt>
                <c:pt idx="751">
                  <c:v>43095</c:v>
                </c:pt>
                <c:pt idx="752">
                  <c:v>43096</c:v>
                </c:pt>
                <c:pt idx="753">
                  <c:v>43097</c:v>
                </c:pt>
                <c:pt idx="754">
                  <c:v>43098</c:v>
                </c:pt>
                <c:pt idx="755">
                  <c:v>43102</c:v>
                </c:pt>
                <c:pt idx="756">
                  <c:v>43103</c:v>
                </c:pt>
                <c:pt idx="757">
                  <c:v>43104</c:v>
                </c:pt>
                <c:pt idx="758">
                  <c:v>43105</c:v>
                </c:pt>
                <c:pt idx="759">
                  <c:v>43108</c:v>
                </c:pt>
                <c:pt idx="760">
                  <c:v>43109</c:v>
                </c:pt>
                <c:pt idx="761">
                  <c:v>43110</c:v>
                </c:pt>
                <c:pt idx="762">
                  <c:v>43111</c:v>
                </c:pt>
                <c:pt idx="763">
                  <c:v>43112</c:v>
                </c:pt>
                <c:pt idx="764">
                  <c:v>43116</c:v>
                </c:pt>
                <c:pt idx="765">
                  <c:v>43117</c:v>
                </c:pt>
                <c:pt idx="766">
                  <c:v>43118</c:v>
                </c:pt>
                <c:pt idx="767">
                  <c:v>43119</c:v>
                </c:pt>
                <c:pt idx="768">
                  <c:v>43122</c:v>
                </c:pt>
                <c:pt idx="769">
                  <c:v>43123</c:v>
                </c:pt>
                <c:pt idx="770">
                  <c:v>43124</c:v>
                </c:pt>
                <c:pt idx="771">
                  <c:v>43125</c:v>
                </c:pt>
                <c:pt idx="772">
                  <c:v>43126</c:v>
                </c:pt>
                <c:pt idx="773">
                  <c:v>43129</c:v>
                </c:pt>
                <c:pt idx="774">
                  <c:v>43130</c:v>
                </c:pt>
                <c:pt idx="775">
                  <c:v>43131</c:v>
                </c:pt>
                <c:pt idx="776">
                  <c:v>43132</c:v>
                </c:pt>
                <c:pt idx="777">
                  <c:v>43133</c:v>
                </c:pt>
                <c:pt idx="778">
                  <c:v>43136</c:v>
                </c:pt>
                <c:pt idx="779">
                  <c:v>43137</c:v>
                </c:pt>
                <c:pt idx="780">
                  <c:v>43138</c:v>
                </c:pt>
                <c:pt idx="781">
                  <c:v>43139</c:v>
                </c:pt>
                <c:pt idx="782">
                  <c:v>43140</c:v>
                </c:pt>
                <c:pt idx="783">
                  <c:v>43143</c:v>
                </c:pt>
                <c:pt idx="784">
                  <c:v>43144</c:v>
                </c:pt>
                <c:pt idx="785">
                  <c:v>43145</c:v>
                </c:pt>
                <c:pt idx="786">
                  <c:v>43146</c:v>
                </c:pt>
                <c:pt idx="787">
                  <c:v>43147</c:v>
                </c:pt>
                <c:pt idx="788">
                  <c:v>43151</c:v>
                </c:pt>
                <c:pt idx="789">
                  <c:v>43152</c:v>
                </c:pt>
                <c:pt idx="790">
                  <c:v>43153</c:v>
                </c:pt>
                <c:pt idx="791">
                  <c:v>43154</c:v>
                </c:pt>
                <c:pt idx="792">
                  <c:v>43157</c:v>
                </c:pt>
                <c:pt idx="793">
                  <c:v>43158</c:v>
                </c:pt>
                <c:pt idx="794">
                  <c:v>43159</c:v>
                </c:pt>
                <c:pt idx="795">
                  <c:v>43160</c:v>
                </c:pt>
                <c:pt idx="796">
                  <c:v>43161</c:v>
                </c:pt>
                <c:pt idx="797">
                  <c:v>43164</c:v>
                </c:pt>
                <c:pt idx="798">
                  <c:v>43165</c:v>
                </c:pt>
                <c:pt idx="799">
                  <c:v>43166</c:v>
                </c:pt>
                <c:pt idx="800">
                  <c:v>43167</c:v>
                </c:pt>
                <c:pt idx="801">
                  <c:v>43168</c:v>
                </c:pt>
                <c:pt idx="802">
                  <c:v>43171</c:v>
                </c:pt>
                <c:pt idx="803">
                  <c:v>43172</c:v>
                </c:pt>
                <c:pt idx="804">
                  <c:v>43173</c:v>
                </c:pt>
                <c:pt idx="805">
                  <c:v>43174</c:v>
                </c:pt>
                <c:pt idx="806">
                  <c:v>43175</c:v>
                </c:pt>
                <c:pt idx="807">
                  <c:v>43178</c:v>
                </c:pt>
                <c:pt idx="808">
                  <c:v>43179</c:v>
                </c:pt>
                <c:pt idx="809">
                  <c:v>43180</c:v>
                </c:pt>
                <c:pt idx="810">
                  <c:v>43181</c:v>
                </c:pt>
                <c:pt idx="811">
                  <c:v>43182</c:v>
                </c:pt>
                <c:pt idx="812">
                  <c:v>43185</c:v>
                </c:pt>
                <c:pt idx="813">
                  <c:v>43186</c:v>
                </c:pt>
                <c:pt idx="814">
                  <c:v>43187</c:v>
                </c:pt>
                <c:pt idx="815">
                  <c:v>43188</c:v>
                </c:pt>
                <c:pt idx="816">
                  <c:v>43192</c:v>
                </c:pt>
                <c:pt idx="817">
                  <c:v>43193</c:v>
                </c:pt>
                <c:pt idx="818">
                  <c:v>43194</c:v>
                </c:pt>
                <c:pt idx="819">
                  <c:v>43195</c:v>
                </c:pt>
                <c:pt idx="820">
                  <c:v>43196</c:v>
                </c:pt>
                <c:pt idx="821">
                  <c:v>43199</c:v>
                </c:pt>
                <c:pt idx="822">
                  <c:v>43200</c:v>
                </c:pt>
                <c:pt idx="823">
                  <c:v>43201</c:v>
                </c:pt>
                <c:pt idx="824">
                  <c:v>43202</c:v>
                </c:pt>
                <c:pt idx="825">
                  <c:v>43203</c:v>
                </c:pt>
                <c:pt idx="826">
                  <c:v>43206</c:v>
                </c:pt>
                <c:pt idx="827">
                  <c:v>43207</c:v>
                </c:pt>
                <c:pt idx="828">
                  <c:v>43208</c:v>
                </c:pt>
                <c:pt idx="829">
                  <c:v>43209</c:v>
                </c:pt>
                <c:pt idx="830">
                  <c:v>43210</c:v>
                </c:pt>
                <c:pt idx="831">
                  <c:v>43213</c:v>
                </c:pt>
                <c:pt idx="832">
                  <c:v>43214</c:v>
                </c:pt>
                <c:pt idx="833">
                  <c:v>43215</c:v>
                </c:pt>
                <c:pt idx="834">
                  <c:v>43216</c:v>
                </c:pt>
                <c:pt idx="835">
                  <c:v>43217</c:v>
                </c:pt>
                <c:pt idx="836">
                  <c:v>43220</c:v>
                </c:pt>
                <c:pt idx="837">
                  <c:v>43221</c:v>
                </c:pt>
                <c:pt idx="838">
                  <c:v>43222</c:v>
                </c:pt>
                <c:pt idx="839">
                  <c:v>43223</c:v>
                </c:pt>
                <c:pt idx="840">
                  <c:v>43224</c:v>
                </c:pt>
                <c:pt idx="841">
                  <c:v>43227</c:v>
                </c:pt>
                <c:pt idx="842">
                  <c:v>43228</c:v>
                </c:pt>
                <c:pt idx="843">
                  <c:v>43229</c:v>
                </c:pt>
                <c:pt idx="844">
                  <c:v>43230</c:v>
                </c:pt>
                <c:pt idx="845">
                  <c:v>43231</c:v>
                </c:pt>
                <c:pt idx="846">
                  <c:v>43234</c:v>
                </c:pt>
                <c:pt idx="847">
                  <c:v>43235</c:v>
                </c:pt>
                <c:pt idx="848">
                  <c:v>43236</c:v>
                </c:pt>
                <c:pt idx="849">
                  <c:v>43237</c:v>
                </c:pt>
                <c:pt idx="850">
                  <c:v>43238</c:v>
                </c:pt>
                <c:pt idx="851">
                  <c:v>43241</c:v>
                </c:pt>
                <c:pt idx="852">
                  <c:v>43242</c:v>
                </c:pt>
                <c:pt idx="853">
                  <c:v>43243</c:v>
                </c:pt>
                <c:pt idx="854">
                  <c:v>43244</c:v>
                </c:pt>
                <c:pt idx="855">
                  <c:v>43245</c:v>
                </c:pt>
                <c:pt idx="856">
                  <c:v>43249</c:v>
                </c:pt>
                <c:pt idx="857">
                  <c:v>43250</c:v>
                </c:pt>
                <c:pt idx="858">
                  <c:v>43251</c:v>
                </c:pt>
                <c:pt idx="859">
                  <c:v>43252</c:v>
                </c:pt>
                <c:pt idx="860">
                  <c:v>43255</c:v>
                </c:pt>
                <c:pt idx="861">
                  <c:v>43256</c:v>
                </c:pt>
                <c:pt idx="862">
                  <c:v>43257</c:v>
                </c:pt>
                <c:pt idx="863">
                  <c:v>43258</c:v>
                </c:pt>
                <c:pt idx="864">
                  <c:v>43259</c:v>
                </c:pt>
                <c:pt idx="865">
                  <c:v>43262</c:v>
                </c:pt>
                <c:pt idx="866">
                  <c:v>43263</c:v>
                </c:pt>
                <c:pt idx="867">
                  <c:v>43264</c:v>
                </c:pt>
                <c:pt idx="868">
                  <c:v>43265</c:v>
                </c:pt>
                <c:pt idx="869">
                  <c:v>43266</c:v>
                </c:pt>
                <c:pt idx="870">
                  <c:v>43269</c:v>
                </c:pt>
                <c:pt idx="871">
                  <c:v>43270</c:v>
                </c:pt>
                <c:pt idx="872">
                  <c:v>43271</c:v>
                </c:pt>
                <c:pt idx="873">
                  <c:v>43272</c:v>
                </c:pt>
                <c:pt idx="874">
                  <c:v>43273</c:v>
                </c:pt>
                <c:pt idx="875">
                  <c:v>43276</c:v>
                </c:pt>
                <c:pt idx="876">
                  <c:v>43277</c:v>
                </c:pt>
                <c:pt idx="877">
                  <c:v>43278</c:v>
                </c:pt>
                <c:pt idx="878">
                  <c:v>43279</c:v>
                </c:pt>
                <c:pt idx="879">
                  <c:v>43280</c:v>
                </c:pt>
                <c:pt idx="880">
                  <c:v>43283</c:v>
                </c:pt>
                <c:pt idx="881">
                  <c:v>43284</c:v>
                </c:pt>
                <c:pt idx="882">
                  <c:v>43286</c:v>
                </c:pt>
                <c:pt idx="883">
                  <c:v>43287</c:v>
                </c:pt>
                <c:pt idx="884">
                  <c:v>43290</c:v>
                </c:pt>
                <c:pt idx="885">
                  <c:v>43291</c:v>
                </c:pt>
                <c:pt idx="886">
                  <c:v>43292</c:v>
                </c:pt>
                <c:pt idx="887">
                  <c:v>43293</c:v>
                </c:pt>
                <c:pt idx="888">
                  <c:v>43294</c:v>
                </c:pt>
                <c:pt idx="889">
                  <c:v>43297</c:v>
                </c:pt>
                <c:pt idx="890">
                  <c:v>43298</c:v>
                </c:pt>
                <c:pt idx="891">
                  <c:v>43299</c:v>
                </c:pt>
                <c:pt idx="892">
                  <c:v>43300</c:v>
                </c:pt>
                <c:pt idx="893">
                  <c:v>43301</c:v>
                </c:pt>
                <c:pt idx="894">
                  <c:v>43304</c:v>
                </c:pt>
                <c:pt idx="895">
                  <c:v>43305</c:v>
                </c:pt>
                <c:pt idx="896">
                  <c:v>43306</c:v>
                </c:pt>
                <c:pt idx="897">
                  <c:v>43307</c:v>
                </c:pt>
                <c:pt idx="898">
                  <c:v>43308</c:v>
                </c:pt>
                <c:pt idx="899">
                  <c:v>43311</c:v>
                </c:pt>
                <c:pt idx="900">
                  <c:v>43312</c:v>
                </c:pt>
                <c:pt idx="901">
                  <c:v>43313</c:v>
                </c:pt>
                <c:pt idx="902">
                  <c:v>43314</c:v>
                </c:pt>
                <c:pt idx="903">
                  <c:v>43315</c:v>
                </c:pt>
                <c:pt idx="904">
                  <c:v>43318</c:v>
                </c:pt>
                <c:pt idx="905">
                  <c:v>43319</c:v>
                </c:pt>
                <c:pt idx="906">
                  <c:v>43320</c:v>
                </c:pt>
                <c:pt idx="907">
                  <c:v>43321</c:v>
                </c:pt>
                <c:pt idx="908">
                  <c:v>43322</c:v>
                </c:pt>
                <c:pt idx="909">
                  <c:v>43325</c:v>
                </c:pt>
                <c:pt idx="910">
                  <c:v>43326</c:v>
                </c:pt>
                <c:pt idx="911">
                  <c:v>43327</c:v>
                </c:pt>
                <c:pt idx="912">
                  <c:v>43328</c:v>
                </c:pt>
                <c:pt idx="913">
                  <c:v>43329</c:v>
                </c:pt>
                <c:pt idx="914">
                  <c:v>43332</c:v>
                </c:pt>
                <c:pt idx="915">
                  <c:v>43333</c:v>
                </c:pt>
                <c:pt idx="916">
                  <c:v>43334</c:v>
                </c:pt>
                <c:pt idx="917">
                  <c:v>43335</c:v>
                </c:pt>
                <c:pt idx="918">
                  <c:v>43336</c:v>
                </c:pt>
                <c:pt idx="919">
                  <c:v>43339</c:v>
                </c:pt>
                <c:pt idx="920">
                  <c:v>43340</c:v>
                </c:pt>
                <c:pt idx="921">
                  <c:v>43341</c:v>
                </c:pt>
                <c:pt idx="922">
                  <c:v>43342</c:v>
                </c:pt>
                <c:pt idx="923">
                  <c:v>43343</c:v>
                </c:pt>
                <c:pt idx="924">
                  <c:v>43347</c:v>
                </c:pt>
                <c:pt idx="925">
                  <c:v>43348</c:v>
                </c:pt>
                <c:pt idx="926">
                  <c:v>43349</c:v>
                </c:pt>
                <c:pt idx="927">
                  <c:v>43350</c:v>
                </c:pt>
                <c:pt idx="928">
                  <c:v>43353</c:v>
                </c:pt>
                <c:pt idx="929">
                  <c:v>43354</c:v>
                </c:pt>
                <c:pt idx="930">
                  <c:v>43355</c:v>
                </c:pt>
                <c:pt idx="931">
                  <c:v>43356</c:v>
                </c:pt>
                <c:pt idx="932">
                  <c:v>43357</c:v>
                </c:pt>
                <c:pt idx="933">
                  <c:v>43360</c:v>
                </c:pt>
                <c:pt idx="934">
                  <c:v>43361</c:v>
                </c:pt>
                <c:pt idx="935">
                  <c:v>43362</c:v>
                </c:pt>
                <c:pt idx="936">
                  <c:v>43363</c:v>
                </c:pt>
                <c:pt idx="937">
                  <c:v>43364</c:v>
                </c:pt>
                <c:pt idx="938">
                  <c:v>43367</c:v>
                </c:pt>
                <c:pt idx="939">
                  <c:v>43368</c:v>
                </c:pt>
                <c:pt idx="940">
                  <c:v>43369</c:v>
                </c:pt>
                <c:pt idx="941">
                  <c:v>43370</c:v>
                </c:pt>
                <c:pt idx="942">
                  <c:v>43371</c:v>
                </c:pt>
                <c:pt idx="943">
                  <c:v>43374</c:v>
                </c:pt>
                <c:pt idx="944">
                  <c:v>43375</c:v>
                </c:pt>
                <c:pt idx="945">
                  <c:v>43376</c:v>
                </c:pt>
                <c:pt idx="946">
                  <c:v>43377</c:v>
                </c:pt>
                <c:pt idx="947">
                  <c:v>43378</c:v>
                </c:pt>
                <c:pt idx="948">
                  <c:v>43381</c:v>
                </c:pt>
                <c:pt idx="949">
                  <c:v>43382</c:v>
                </c:pt>
                <c:pt idx="950">
                  <c:v>43383</c:v>
                </c:pt>
                <c:pt idx="951">
                  <c:v>43384</c:v>
                </c:pt>
                <c:pt idx="952">
                  <c:v>43385</c:v>
                </c:pt>
                <c:pt idx="953">
                  <c:v>43388</c:v>
                </c:pt>
                <c:pt idx="954">
                  <c:v>43389</c:v>
                </c:pt>
                <c:pt idx="955">
                  <c:v>43390</c:v>
                </c:pt>
                <c:pt idx="956">
                  <c:v>43391</c:v>
                </c:pt>
                <c:pt idx="957">
                  <c:v>43392</c:v>
                </c:pt>
                <c:pt idx="958">
                  <c:v>43395</c:v>
                </c:pt>
                <c:pt idx="959">
                  <c:v>43396</c:v>
                </c:pt>
                <c:pt idx="960">
                  <c:v>43397</c:v>
                </c:pt>
                <c:pt idx="961">
                  <c:v>43398</c:v>
                </c:pt>
                <c:pt idx="962">
                  <c:v>43399</c:v>
                </c:pt>
                <c:pt idx="963">
                  <c:v>43402</c:v>
                </c:pt>
                <c:pt idx="964">
                  <c:v>43403</c:v>
                </c:pt>
                <c:pt idx="965">
                  <c:v>43404</c:v>
                </c:pt>
                <c:pt idx="966">
                  <c:v>43405</c:v>
                </c:pt>
                <c:pt idx="967">
                  <c:v>43406</c:v>
                </c:pt>
                <c:pt idx="968">
                  <c:v>43409</c:v>
                </c:pt>
                <c:pt idx="969">
                  <c:v>43410</c:v>
                </c:pt>
                <c:pt idx="970">
                  <c:v>43411</c:v>
                </c:pt>
                <c:pt idx="971">
                  <c:v>43412</c:v>
                </c:pt>
                <c:pt idx="972">
                  <c:v>43413</c:v>
                </c:pt>
                <c:pt idx="973">
                  <c:v>43416</c:v>
                </c:pt>
                <c:pt idx="974">
                  <c:v>43417</c:v>
                </c:pt>
                <c:pt idx="975">
                  <c:v>43418</c:v>
                </c:pt>
                <c:pt idx="976">
                  <c:v>43419</c:v>
                </c:pt>
                <c:pt idx="977">
                  <c:v>43420</c:v>
                </c:pt>
                <c:pt idx="978">
                  <c:v>43423</c:v>
                </c:pt>
                <c:pt idx="979">
                  <c:v>43424</c:v>
                </c:pt>
                <c:pt idx="980">
                  <c:v>43425</c:v>
                </c:pt>
                <c:pt idx="981">
                  <c:v>43427</c:v>
                </c:pt>
                <c:pt idx="982">
                  <c:v>43430</c:v>
                </c:pt>
                <c:pt idx="983">
                  <c:v>43431</c:v>
                </c:pt>
                <c:pt idx="984">
                  <c:v>43432</c:v>
                </c:pt>
                <c:pt idx="985">
                  <c:v>43433</c:v>
                </c:pt>
                <c:pt idx="986">
                  <c:v>43434</c:v>
                </c:pt>
                <c:pt idx="987">
                  <c:v>43437</c:v>
                </c:pt>
                <c:pt idx="988">
                  <c:v>43438</c:v>
                </c:pt>
                <c:pt idx="989">
                  <c:v>43440</c:v>
                </c:pt>
                <c:pt idx="990">
                  <c:v>43441</c:v>
                </c:pt>
                <c:pt idx="991">
                  <c:v>43444</c:v>
                </c:pt>
                <c:pt idx="992">
                  <c:v>43445</c:v>
                </c:pt>
                <c:pt idx="993">
                  <c:v>43446</c:v>
                </c:pt>
                <c:pt idx="994">
                  <c:v>43447</c:v>
                </c:pt>
                <c:pt idx="995">
                  <c:v>43448</c:v>
                </c:pt>
                <c:pt idx="996">
                  <c:v>43451</c:v>
                </c:pt>
                <c:pt idx="997">
                  <c:v>43452</c:v>
                </c:pt>
                <c:pt idx="998">
                  <c:v>43453</c:v>
                </c:pt>
                <c:pt idx="999">
                  <c:v>43454</c:v>
                </c:pt>
                <c:pt idx="1000">
                  <c:v>43455</c:v>
                </c:pt>
                <c:pt idx="1001">
                  <c:v>43458</c:v>
                </c:pt>
                <c:pt idx="1002">
                  <c:v>43460</c:v>
                </c:pt>
                <c:pt idx="1003">
                  <c:v>43461</c:v>
                </c:pt>
                <c:pt idx="1004">
                  <c:v>43462</c:v>
                </c:pt>
                <c:pt idx="1005">
                  <c:v>43465</c:v>
                </c:pt>
                <c:pt idx="1006">
                  <c:v>43467</c:v>
                </c:pt>
                <c:pt idx="1007">
                  <c:v>43468</c:v>
                </c:pt>
                <c:pt idx="1008">
                  <c:v>43469</c:v>
                </c:pt>
                <c:pt idx="1009">
                  <c:v>43472</c:v>
                </c:pt>
                <c:pt idx="1010">
                  <c:v>43473</c:v>
                </c:pt>
                <c:pt idx="1011">
                  <c:v>43474</c:v>
                </c:pt>
                <c:pt idx="1012">
                  <c:v>43475</c:v>
                </c:pt>
                <c:pt idx="1013">
                  <c:v>43476</c:v>
                </c:pt>
                <c:pt idx="1014">
                  <c:v>43479</c:v>
                </c:pt>
                <c:pt idx="1015">
                  <c:v>43480</c:v>
                </c:pt>
                <c:pt idx="1016">
                  <c:v>43481</c:v>
                </c:pt>
                <c:pt idx="1017">
                  <c:v>43482</c:v>
                </c:pt>
                <c:pt idx="1018">
                  <c:v>43483</c:v>
                </c:pt>
                <c:pt idx="1019">
                  <c:v>43487</c:v>
                </c:pt>
                <c:pt idx="1020">
                  <c:v>43488</c:v>
                </c:pt>
                <c:pt idx="1021">
                  <c:v>43489</c:v>
                </c:pt>
                <c:pt idx="1022">
                  <c:v>43490</c:v>
                </c:pt>
                <c:pt idx="1023">
                  <c:v>43493</c:v>
                </c:pt>
                <c:pt idx="1024">
                  <c:v>43494</c:v>
                </c:pt>
                <c:pt idx="1025">
                  <c:v>43495</c:v>
                </c:pt>
                <c:pt idx="1026">
                  <c:v>43496</c:v>
                </c:pt>
                <c:pt idx="1027">
                  <c:v>43497</c:v>
                </c:pt>
                <c:pt idx="1028">
                  <c:v>43500</c:v>
                </c:pt>
                <c:pt idx="1029">
                  <c:v>43501</c:v>
                </c:pt>
                <c:pt idx="1030">
                  <c:v>43502</c:v>
                </c:pt>
                <c:pt idx="1031">
                  <c:v>43503</c:v>
                </c:pt>
                <c:pt idx="1032">
                  <c:v>43504</c:v>
                </c:pt>
                <c:pt idx="1033">
                  <c:v>43507</c:v>
                </c:pt>
                <c:pt idx="1034">
                  <c:v>43508</c:v>
                </c:pt>
                <c:pt idx="1035">
                  <c:v>43509</c:v>
                </c:pt>
                <c:pt idx="1036">
                  <c:v>43510</c:v>
                </c:pt>
                <c:pt idx="1037">
                  <c:v>43511</c:v>
                </c:pt>
                <c:pt idx="1038">
                  <c:v>43515</c:v>
                </c:pt>
                <c:pt idx="1039">
                  <c:v>43516</c:v>
                </c:pt>
                <c:pt idx="1040">
                  <c:v>43517</c:v>
                </c:pt>
                <c:pt idx="1041">
                  <c:v>43518</c:v>
                </c:pt>
                <c:pt idx="1042">
                  <c:v>43521</c:v>
                </c:pt>
                <c:pt idx="1043">
                  <c:v>43522</c:v>
                </c:pt>
                <c:pt idx="1044">
                  <c:v>43523</c:v>
                </c:pt>
                <c:pt idx="1045">
                  <c:v>43524</c:v>
                </c:pt>
                <c:pt idx="1046">
                  <c:v>43525</c:v>
                </c:pt>
                <c:pt idx="1047">
                  <c:v>43528</c:v>
                </c:pt>
                <c:pt idx="1048">
                  <c:v>43529</c:v>
                </c:pt>
                <c:pt idx="1049">
                  <c:v>43530</c:v>
                </c:pt>
                <c:pt idx="1050">
                  <c:v>43531</c:v>
                </c:pt>
                <c:pt idx="1051">
                  <c:v>43532</c:v>
                </c:pt>
                <c:pt idx="1052">
                  <c:v>43535</c:v>
                </c:pt>
                <c:pt idx="1053">
                  <c:v>43536</c:v>
                </c:pt>
                <c:pt idx="1054">
                  <c:v>43537</c:v>
                </c:pt>
                <c:pt idx="1055">
                  <c:v>43538</c:v>
                </c:pt>
                <c:pt idx="1056">
                  <c:v>43539</c:v>
                </c:pt>
                <c:pt idx="1057">
                  <c:v>43542</c:v>
                </c:pt>
                <c:pt idx="1058">
                  <c:v>43543</c:v>
                </c:pt>
                <c:pt idx="1059">
                  <c:v>43544</c:v>
                </c:pt>
                <c:pt idx="1060">
                  <c:v>43545</c:v>
                </c:pt>
                <c:pt idx="1061">
                  <c:v>43546</c:v>
                </c:pt>
                <c:pt idx="1062">
                  <c:v>43549</c:v>
                </c:pt>
                <c:pt idx="1063">
                  <c:v>43550</c:v>
                </c:pt>
                <c:pt idx="1064">
                  <c:v>43551</c:v>
                </c:pt>
                <c:pt idx="1065">
                  <c:v>43552</c:v>
                </c:pt>
                <c:pt idx="1066">
                  <c:v>43553</c:v>
                </c:pt>
                <c:pt idx="1067">
                  <c:v>43556</c:v>
                </c:pt>
                <c:pt idx="1068">
                  <c:v>43557</c:v>
                </c:pt>
                <c:pt idx="1069">
                  <c:v>43558</c:v>
                </c:pt>
                <c:pt idx="1070">
                  <c:v>43559</c:v>
                </c:pt>
                <c:pt idx="1071">
                  <c:v>43560</c:v>
                </c:pt>
                <c:pt idx="1072">
                  <c:v>43563</c:v>
                </c:pt>
                <c:pt idx="1073">
                  <c:v>43564</c:v>
                </c:pt>
                <c:pt idx="1074">
                  <c:v>43565</c:v>
                </c:pt>
                <c:pt idx="1075">
                  <c:v>43566</c:v>
                </c:pt>
                <c:pt idx="1076">
                  <c:v>43567</c:v>
                </c:pt>
                <c:pt idx="1077">
                  <c:v>43570</c:v>
                </c:pt>
                <c:pt idx="1078">
                  <c:v>43571</c:v>
                </c:pt>
                <c:pt idx="1079">
                  <c:v>43572</c:v>
                </c:pt>
                <c:pt idx="1080">
                  <c:v>43573</c:v>
                </c:pt>
                <c:pt idx="1081">
                  <c:v>43577</c:v>
                </c:pt>
                <c:pt idx="1082">
                  <c:v>43578</c:v>
                </c:pt>
                <c:pt idx="1083">
                  <c:v>43579</c:v>
                </c:pt>
                <c:pt idx="1084">
                  <c:v>43580</c:v>
                </c:pt>
                <c:pt idx="1085">
                  <c:v>43581</c:v>
                </c:pt>
                <c:pt idx="1086">
                  <c:v>43584</c:v>
                </c:pt>
                <c:pt idx="1087">
                  <c:v>43585</c:v>
                </c:pt>
                <c:pt idx="1088">
                  <c:v>43586</c:v>
                </c:pt>
                <c:pt idx="1089">
                  <c:v>43587</c:v>
                </c:pt>
                <c:pt idx="1090">
                  <c:v>43588</c:v>
                </c:pt>
                <c:pt idx="1091">
                  <c:v>43591</c:v>
                </c:pt>
                <c:pt idx="1092">
                  <c:v>43592</c:v>
                </c:pt>
                <c:pt idx="1093">
                  <c:v>43593</c:v>
                </c:pt>
                <c:pt idx="1094">
                  <c:v>43594</c:v>
                </c:pt>
                <c:pt idx="1095">
                  <c:v>43595</c:v>
                </c:pt>
                <c:pt idx="1096">
                  <c:v>43598</c:v>
                </c:pt>
                <c:pt idx="1097">
                  <c:v>43599</c:v>
                </c:pt>
                <c:pt idx="1098">
                  <c:v>43600</c:v>
                </c:pt>
                <c:pt idx="1099">
                  <c:v>43601</c:v>
                </c:pt>
                <c:pt idx="1100">
                  <c:v>43602</c:v>
                </c:pt>
                <c:pt idx="1101">
                  <c:v>43605</c:v>
                </c:pt>
                <c:pt idx="1102">
                  <c:v>43606</c:v>
                </c:pt>
                <c:pt idx="1103">
                  <c:v>43607</c:v>
                </c:pt>
                <c:pt idx="1104">
                  <c:v>43608</c:v>
                </c:pt>
                <c:pt idx="1105">
                  <c:v>43609</c:v>
                </c:pt>
                <c:pt idx="1106">
                  <c:v>43613</c:v>
                </c:pt>
                <c:pt idx="1107">
                  <c:v>43614</c:v>
                </c:pt>
                <c:pt idx="1108">
                  <c:v>43615</c:v>
                </c:pt>
                <c:pt idx="1109">
                  <c:v>43616</c:v>
                </c:pt>
                <c:pt idx="1110">
                  <c:v>43619</c:v>
                </c:pt>
                <c:pt idx="1111">
                  <c:v>43620</c:v>
                </c:pt>
                <c:pt idx="1112">
                  <c:v>43621</c:v>
                </c:pt>
                <c:pt idx="1113">
                  <c:v>43622</c:v>
                </c:pt>
                <c:pt idx="1114">
                  <c:v>43623</c:v>
                </c:pt>
                <c:pt idx="1115">
                  <c:v>43626</c:v>
                </c:pt>
                <c:pt idx="1116">
                  <c:v>43627</c:v>
                </c:pt>
                <c:pt idx="1117">
                  <c:v>43628</c:v>
                </c:pt>
                <c:pt idx="1118">
                  <c:v>43629</c:v>
                </c:pt>
                <c:pt idx="1119">
                  <c:v>43630</c:v>
                </c:pt>
                <c:pt idx="1120">
                  <c:v>43633</c:v>
                </c:pt>
                <c:pt idx="1121">
                  <c:v>43634</c:v>
                </c:pt>
                <c:pt idx="1122">
                  <c:v>43635</c:v>
                </c:pt>
                <c:pt idx="1123">
                  <c:v>43636</c:v>
                </c:pt>
                <c:pt idx="1124">
                  <c:v>43637</c:v>
                </c:pt>
                <c:pt idx="1125">
                  <c:v>43640</c:v>
                </c:pt>
                <c:pt idx="1126">
                  <c:v>43641</c:v>
                </c:pt>
                <c:pt idx="1127">
                  <c:v>43642</c:v>
                </c:pt>
                <c:pt idx="1128">
                  <c:v>43643</c:v>
                </c:pt>
                <c:pt idx="1129">
                  <c:v>43644</c:v>
                </c:pt>
                <c:pt idx="1130">
                  <c:v>43647</c:v>
                </c:pt>
                <c:pt idx="1131">
                  <c:v>43648</c:v>
                </c:pt>
                <c:pt idx="1132">
                  <c:v>43649</c:v>
                </c:pt>
                <c:pt idx="1133">
                  <c:v>43651</c:v>
                </c:pt>
                <c:pt idx="1134">
                  <c:v>43654</c:v>
                </c:pt>
                <c:pt idx="1135">
                  <c:v>43655</c:v>
                </c:pt>
                <c:pt idx="1136">
                  <c:v>43656</c:v>
                </c:pt>
                <c:pt idx="1137">
                  <c:v>43657</c:v>
                </c:pt>
                <c:pt idx="1138">
                  <c:v>43658</c:v>
                </c:pt>
                <c:pt idx="1139">
                  <c:v>43661</c:v>
                </c:pt>
                <c:pt idx="1140">
                  <c:v>43662</c:v>
                </c:pt>
                <c:pt idx="1141">
                  <c:v>43663</c:v>
                </c:pt>
                <c:pt idx="1142">
                  <c:v>43664</c:v>
                </c:pt>
                <c:pt idx="1143">
                  <c:v>43665</c:v>
                </c:pt>
                <c:pt idx="1144">
                  <c:v>43668</c:v>
                </c:pt>
                <c:pt idx="1145">
                  <c:v>43669</c:v>
                </c:pt>
                <c:pt idx="1146">
                  <c:v>43670</c:v>
                </c:pt>
                <c:pt idx="1147">
                  <c:v>43671</c:v>
                </c:pt>
                <c:pt idx="1148">
                  <c:v>43672</c:v>
                </c:pt>
                <c:pt idx="1149">
                  <c:v>43675</c:v>
                </c:pt>
                <c:pt idx="1150">
                  <c:v>43676</c:v>
                </c:pt>
                <c:pt idx="1151">
                  <c:v>43677</c:v>
                </c:pt>
                <c:pt idx="1152">
                  <c:v>43678</c:v>
                </c:pt>
                <c:pt idx="1153">
                  <c:v>43679</c:v>
                </c:pt>
                <c:pt idx="1154">
                  <c:v>43682</c:v>
                </c:pt>
                <c:pt idx="1155">
                  <c:v>43683</c:v>
                </c:pt>
                <c:pt idx="1156">
                  <c:v>43684</c:v>
                </c:pt>
                <c:pt idx="1157">
                  <c:v>43685</c:v>
                </c:pt>
                <c:pt idx="1158">
                  <c:v>43686</c:v>
                </c:pt>
                <c:pt idx="1159">
                  <c:v>43689</c:v>
                </c:pt>
                <c:pt idx="1160">
                  <c:v>43690</c:v>
                </c:pt>
                <c:pt idx="1161">
                  <c:v>43691</c:v>
                </c:pt>
                <c:pt idx="1162">
                  <c:v>43692</c:v>
                </c:pt>
                <c:pt idx="1163">
                  <c:v>43693</c:v>
                </c:pt>
                <c:pt idx="1164">
                  <c:v>43696</c:v>
                </c:pt>
                <c:pt idx="1165">
                  <c:v>43697</c:v>
                </c:pt>
                <c:pt idx="1166">
                  <c:v>43698</c:v>
                </c:pt>
                <c:pt idx="1167">
                  <c:v>43699</c:v>
                </c:pt>
                <c:pt idx="1168">
                  <c:v>43700</c:v>
                </c:pt>
                <c:pt idx="1169">
                  <c:v>43703</c:v>
                </c:pt>
                <c:pt idx="1170">
                  <c:v>43704</c:v>
                </c:pt>
                <c:pt idx="1171">
                  <c:v>43705</c:v>
                </c:pt>
                <c:pt idx="1172">
                  <c:v>43706</c:v>
                </c:pt>
                <c:pt idx="1173">
                  <c:v>43707</c:v>
                </c:pt>
                <c:pt idx="1174">
                  <c:v>43711</c:v>
                </c:pt>
                <c:pt idx="1175">
                  <c:v>43712</c:v>
                </c:pt>
                <c:pt idx="1176">
                  <c:v>43713</c:v>
                </c:pt>
                <c:pt idx="1177">
                  <c:v>43714</c:v>
                </c:pt>
                <c:pt idx="1178">
                  <c:v>43717</c:v>
                </c:pt>
                <c:pt idx="1179">
                  <c:v>43718</c:v>
                </c:pt>
                <c:pt idx="1180">
                  <c:v>43719</c:v>
                </c:pt>
                <c:pt idx="1181">
                  <c:v>43720</c:v>
                </c:pt>
                <c:pt idx="1182">
                  <c:v>43721</c:v>
                </c:pt>
                <c:pt idx="1183">
                  <c:v>43724</c:v>
                </c:pt>
                <c:pt idx="1184">
                  <c:v>43725</c:v>
                </c:pt>
                <c:pt idx="1185">
                  <c:v>43726</c:v>
                </c:pt>
                <c:pt idx="1186">
                  <c:v>43727</c:v>
                </c:pt>
                <c:pt idx="1187">
                  <c:v>43728</c:v>
                </c:pt>
                <c:pt idx="1188">
                  <c:v>43731</c:v>
                </c:pt>
                <c:pt idx="1189">
                  <c:v>43732</c:v>
                </c:pt>
                <c:pt idx="1190">
                  <c:v>43733</c:v>
                </c:pt>
                <c:pt idx="1191">
                  <c:v>43734</c:v>
                </c:pt>
                <c:pt idx="1192">
                  <c:v>43735</c:v>
                </c:pt>
                <c:pt idx="1193">
                  <c:v>43738</c:v>
                </c:pt>
                <c:pt idx="1194">
                  <c:v>43739</c:v>
                </c:pt>
                <c:pt idx="1195">
                  <c:v>43740</c:v>
                </c:pt>
                <c:pt idx="1196">
                  <c:v>43741</c:v>
                </c:pt>
                <c:pt idx="1197">
                  <c:v>43742</c:v>
                </c:pt>
                <c:pt idx="1198">
                  <c:v>43745</c:v>
                </c:pt>
                <c:pt idx="1199">
                  <c:v>43746</c:v>
                </c:pt>
                <c:pt idx="1200">
                  <c:v>43747</c:v>
                </c:pt>
                <c:pt idx="1201">
                  <c:v>43748</c:v>
                </c:pt>
                <c:pt idx="1202">
                  <c:v>43749</c:v>
                </c:pt>
                <c:pt idx="1203">
                  <c:v>43752</c:v>
                </c:pt>
                <c:pt idx="1204">
                  <c:v>43753</c:v>
                </c:pt>
                <c:pt idx="1205">
                  <c:v>43754</c:v>
                </c:pt>
                <c:pt idx="1206">
                  <c:v>43755</c:v>
                </c:pt>
                <c:pt idx="1207">
                  <c:v>43756</c:v>
                </c:pt>
                <c:pt idx="1208">
                  <c:v>43759</c:v>
                </c:pt>
                <c:pt idx="1209">
                  <c:v>43760</c:v>
                </c:pt>
                <c:pt idx="1210">
                  <c:v>43761</c:v>
                </c:pt>
                <c:pt idx="1211">
                  <c:v>43762</c:v>
                </c:pt>
                <c:pt idx="1212">
                  <c:v>43763</c:v>
                </c:pt>
                <c:pt idx="1213">
                  <c:v>43766</c:v>
                </c:pt>
                <c:pt idx="1214">
                  <c:v>43767</c:v>
                </c:pt>
                <c:pt idx="1215">
                  <c:v>43768</c:v>
                </c:pt>
                <c:pt idx="1216">
                  <c:v>43769</c:v>
                </c:pt>
                <c:pt idx="1217">
                  <c:v>43770</c:v>
                </c:pt>
                <c:pt idx="1218">
                  <c:v>43773</c:v>
                </c:pt>
                <c:pt idx="1219">
                  <c:v>43774</c:v>
                </c:pt>
                <c:pt idx="1220">
                  <c:v>43775</c:v>
                </c:pt>
                <c:pt idx="1221">
                  <c:v>43776</c:v>
                </c:pt>
                <c:pt idx="1222">
                  <c:v>43777</c:v>
                </c:pt>
                <c:pt idx="1223">
                  <c:v>43780</c:v>
                </c:pt>
                <c:pt idx="1224">
                  <c:v>43781</c:v>
                </c:pt>
                <c:pt idx="1225">
                  <c:v>43782</c:v>
                </c:pt>
                <c:pt idx="1226">
                  <c:v>43783</c:v>
                </c:pt>
                <c:pt idx="1227">
                  <c:v>43784</c:v>
                </c:pt>
                <c:pt idx="1228">
                  <c:v>43787</c:v>
                </c:pt>
                <c:pt idx="1229">
                  <c:v>43788</c:v>
                </c:pt>
                <c:pt idx="1230">
                  <c:v>43789</c:v>
                </c:pt>
                <c:pt idx="1231">
                  <c:v>43790</c:v>
                </c:pt>
                <c:pt idx="1232">
                  <c:v>43791</c:v>
                </c:pt>
                <c:pt idx="1233">
                  <c:v>43794</c:v>
                </c:pt>
                <c:pt idx="1234">
                  <c:v>43795</c:v>
                </c:pt>
                <c:pt idx="1235">
                  <c:v>43796</c:v>
                </c:pt>
                <c:pt idx="1236">
                  <c:v>43798</c:v>
                </c:pt>
                <c:pt idx="1237">
                  <c:v>43801</c:v>
                </c:pt>
                <c:pt idx="1238">
                  <c:v>43802</c:v>
                </c:pt>
                <c:pt idx="1239">
                  <c:v>43803</c:v>
                </c:pt>
                <c:pt idx="1240">
                  <c:v>43804</c:v>
                </c:pt>
                <c:pt idx="1241">
                  <c:v>43805</c:v>
                </c:pt>
                <c:pt idx="1242">
                  <c:v>43808</c:v>
                </c:pt>
                <c:pt idx="1243">
                  <c:v>43809</c:v>
                </c:pt>
                <c:pt idx="1244">
                  <c:v>43810</c:v>
                </c:pt>
                <c:pt idx="1245">
                  <c:v>43811</c:v>
                </c:pt>
                <c:pt idx="1246">
                  <c:v>43812</c:v>
                </c:pt>
                <c:pt idx="1247">
                  <c:v>43815</c:v>
                </c:pt>
                <c:pt idx="1248">
                  <c:v>43816</c:v>
                </c:pt>
                <c:pt idx="1249">
                  <c:v>43817</c:v>
                </c:pt>
                <c:pt idx="1250">
                  <c:v>43818</c:v>
                </c:pt>
                <c:pt idx="1251">
                  <c:v>43819</c:v>
                </c:pt>
                <c:pt idx="1252">
                  <c:v>43822</c:v>
                </c:pt>
                <c:pt idx="1253">
                  <c:v>43823</c:v>
                </c:pt>
                <c:pt idx="1254">
                  <c:v>43825</c:v>
                </c:pt>
                <c:pt idx="1255">
                  <c:v>43826</c:v>
                </c:pt>
                <c:pt idx="1256">
                  <c:v>43829</c:v>
                </c:pt>
                <c:pt idx="1257">
                  <c:v>43830</c:v>
                </c:pt>
                <c:pt idx="1258">
                  <c:v>43832</c:v>
                </c:pt>
                <c:pt idx="1259">
                  <c:v>43833</c:v>
                </c:pt>
                <c:pt idx="1260">
                  <c:v>43836</c:v>
                </c:pt>
                <c:pt idx="1261">
                  <c:v>43837</c:v>
                </c:pt>
                <c:pt idx="1262">
                  <c:v>43838</c:v>
                </c:pt>
                <c:pt idx="1263">
                  <c:v>43839</c:v>
                </c:pt>
                <c:pt idx="1264">
                  <c:v>43840</c:v>
                </c:pt>
                <c:pt idx="1265">
                  <c:v>43843</c:v>
                </c:pt>
                <c:pt idx="1266">
                  <c:v>43844</c:v>
                </c:pt>
                <c:pt idx="1267">
                  <c:v>43845</c:v>
                </c:pt>
                <c:pt idx="1268">
                  <c:v>43846</c:v>
                </c:pt>
                <c:pt idx="1269">
                  <c:v>43847</c:v>
                </c:pt>
                <c:pt idx="1270">
                  <c:v>43851</c:v>
                </c:pt>
                <c:pt idx="1271">
                  <c:v>43852</c:v>
                </c:pt>
                <c:pt idx="1272">
                  <c:v>43853</c:v>
                </c:pt>
                <c:pt idx="1273">
                  <c:v>43854</c:v>
                </c:pt>
                <c:pt idx="1274">
                  <c:v>43857</c:v>
                </c:pt>
                <c:pt idx="1275">
                  <c:v>43858</c:v>
                </c:pt>
                <c:pt idx="1276">
                  <c:v>43859</c:v>
                </c:pt>
                <c:pt idx="1277">
                  <c:v>43860</c:v>
                </c:pt>
                <c:pt idx="1278">
                  <c:v>43861</c:v>
                </c:pt>
                <c:pt idx="1279">
                  <c:v>43864</c:v>
                </c:pt>
                <c:pt idx="1280">
                  <c:v>43865</c:v>
                </c:pt>
                <c:pt idx="1281">
                  <c:v>43866</c:v>
                </c:pt>
                <c:pt idx="1282">
                  <c:v>43867</c:v>
                </c:pt>
                <c:pt idx="1283">
                  <c:v>43868</c:v>
                </c:pt>
                <c:pt idx="1284">
                  <c:v>43871</c:v>
                </c:pt>
                <c:pt idx="1285">
                  <c:v>43872</c:v>
                </c:pt>
                <c:pt idx="1286">
                  <c:v>43873</c:v>
                </c:pt>
                <c:pt idx="1287">
                  <c:v>43874</c:v>
                </c:pt>
                <c:pt idx="1288">
                  <c:v>43875</c:v>
                </c:pt>
                <c:pt idx="1289">
                  <c:v>43879</c:v>
                </c:pt>
                <c:pt idx="1290">
                  <c:v>43880</c:v>
                </c:pt>
                <c:pt idx="1291">
                  <c:v>43881</c:v>
                </c:pt>
                <c:pt idx="1292">
                  <c:v>43882</c:v>
                </c:pt>
                <c:pt idx="1293">
                  <c:v>43885</c:v>
                </c:pt>
                <c:pt idx="1294">
                  <c:v>43886</c:v>
                </c:pt>
                <c:pt idx="1295">
                  <c:v>43887</c:v>
                </c:pt>
                <c:pt idx="1296">
                  <c:v>43888</c:v>
                </c:pt>
                <c:pt idx="1297">
                  <c:v>43889</c:v>
                </c:pt>
                <c:pt idx="1298">
                  <c:v>43892</c:v>
                </c:pt>
                <c:pt idx="1299">
                  <c:v>43893</c:v>
                </c:pt>
                <c:pt idx="1300">
                  <c:v>43894</c:v>
                </c:pt>
                <c:pt idx="1301">
                  <c:v>43895</c:v>
                </c:pt>
                <c:pt idx="1302">
                  <c:v>43896</c:v>
                </c:pt>
                <c:pt idx="1303">
                  <c:v>43899</c:v>
                </c:pt>
                <c:pt idx="1304">
                  <c:v>43900</c:v>
                </c:pt>
                <c:pt idx="1305">
                  <c:v>43901</c:v>
                </c:pt>
                <c:pt idx="1306">
                  <c:v>43902</c:v>
                </c:pt>
                <c:pt idx="1307">
                  <c:v>43903</c:v>
                </c:pt>
                <c:pt idx="1308">
                  <c:v>43906</c:v>
                </c:pt>
                <c:pt idx="1309">
                  <c:v>43907</c:v>
                </c:pt>
                <c:pt idx="1310">
                  <c:v>43908</c:v>
                </c:pt>
                <c:pt idx="1311">
                  <c:v>43909</c:v>
                </c:pt>
                <c:pt idx="1312">
                  <c:v>43910</c:v>
                </c:pt>
                <c:pt idx="1313">
                  <c:v>43913</c:v>
                </c:pt>
                <c:pt idx="1314">
                  <c:v>43914</c:v>
                </c:pt>
                <c:pt idx="1315">
                  <c:v>43915</c:v>
                </c:pt>
                <c:pt idx="1316">
                  <c:v>43916</c:v>
                </c:pt>
                <c:pt idx="1317">
                  <c:v>43917</c:v>
                </c:pt>
                <c:pt idx="1318">
                  <c:v>43920</c:v>
                </c:pt>
                <c:pt idx="1319">
                  <c:v>43921</c:v>
                </c:pt>
                <c:pt idx="1320">
                  <c:v>43922</c:v>
                </c:pt>
                <c:pt idx="1321">
                  <c:v>43923</c:v>
                </c:pt>
                <c:pt idx="1322">
                  <c:v>43924</c:v>
                </c:pt>
                <c:pt idx="1323">
                  <c:v>43927</c:v>
                </c:pt>
                <c:pt idx="1324">
                  <c:v>43928</c:v>
                </c:pt>
                <c:pt idx="1325">
                  <c:v>43929</c:v>
                </c:pt>
                <c:pt idx="1326">
                  <c:v>43930</c:v>
                </c:pt>
                <c:pt idx="1327">
                  <c:v>43934</c:v>
                </c:pt>
                <c:pt idx="1328">
                  <c:v>43935</c:v>
                </c:pt>
                <c:pt idx="1329">
                  <c:v>43936</c:v>
                </c:pt>
                <c:pt idx="1330">
                  <c:v>43937</c:v>
                </c:pt>
                <c:pt idx="1331">
                  <c:v>43938</c:v>
                </c:pt>
                <c:pt idx="1332">
                  <c:v>43941</c:v>
                </c:pt>
                <c:pt idx="1333">
                  <c:v>43942</c:v>
                </c:pt>
                <c:pt idx="1334">
                  <c:v>43943</c:v>
                </c:pt>
                <c:pt idx="1335">
                  <c:v>43944</c:v>
                </c:pt>
                <c:pt idx="1336">
                  <c:v>43945</c:v>
                </c:pt>
                <c:pt idx="1337">
                  <c:v>43948</c:v>
                </c:pt>
                <c:pt idx="1338">
                  <c:v>43949</c:v>
                </c:pt>
                <c:pt idx="1339">
                  <c:v>43950</c:v>
                </c:pt>
                <c:pt idx="1340">
                  <c:v>43951</c:v>
                </c:pt>
                <c:pt idx="1341">
                  <c:v>43952</c:v>
                </c:pt>
                <c:pt idx="1342">
                  <c:v>43955</c:v>
                </c:pt>
                <c:pt idx="1343">
                  <c:v>43956</c:v>
                </c:pt>
                <c:pt idx="1344">
                  <c:v>43957</c:v>
                </c:pt>
                <c:pt idx="1345">
                  <c:v>43958</c:v>
                </c:pt>
                <c:pt idx="1346">
                  <c:v>43959</c:v>
                </c:pt>
                <c:pt idx="1347">
                  <c:v>43962</c:v>
                </c:pt>
                <c:pt idx="1348">
                  <c:v>43963</c:v>
                </c:pt>
                <c:pt idx="1349">
                  <c:v>43964</c:v>
                </c:pt>
                <c:pt idx="1350">
                  <c:v>43965</c:v>
                </c:pt>
                <c:pt idx="1351">
                  <c:v>43966</c:v>
                </c:pt>
                <c:pt idx="1352">
                  <c:v>43969</c:v>
                </c:pt>
                <c:pt idx="1353">
                  <c:v>43970</c:v>
                </c:pt>
                <c:pt idx="1354">
                  <c:v>43971</c:v>
                </c:pt>
                <c:pt idx="1355">
                  <c:v>43972</c:v>
                </c:pt>
                <c:pt idx="1356">
                  <c:v>43973</c:v>
                </c:pt>
                <c:pt idx="1357">
                  <c:v>43977</c:v>
                </c:pt>
                <c:pt idx="1358">
                  <c:v>43978</c:v>
                </c:pt>
                <c:pt idx="1359">
                  <c:v>43979</c:v>
                </c:pt>
                <c:pt idx="1360">
                  <c:v>43980</c:v>
                </c:pt>
                <c:pt idx="1361">
                  <c:v>43983</c:v>
                </c:pt>
                <c:pt idx="1362">
                  <c:v>43984</c:v>
                </c:pt>
                <c:pt idx="1363">
                  <c:v>43985</c:v>
                </c:pt>
                <c:pt idx="1364">
                  <c:v>43986</c:v>
                </c:pt>
                <c:pt idx="1365">
                  <c:v>43987</c:v>
                </c:pt>
                <c:pt idx="1366">
                  <c:v>43990</c:v>
                </c:pt>
                <c:pt idx="1367">
                  <c:v>43991</c:v>
                </c:pt>
                <c:pt idx="1368">
                  <c:v>43992</c:v>
                </c:pt>
                <c:pt idx="1369">
                  <c:v>43993</c:v>
                </c:pt>
                <c:pt idx="1370">
                  <c:v>43994</c:v>
                </c:pt>
                <c:pt idx="1371">
                  <c:v>43997</c:v>
                </c:pt>
                <c:pt idx="1372">
                  <c:v>43998</c:v>
                </c:pt>
                <c:pt idx="1373">
                  <c:v>43999</c:v>
                </c:pt>
                <c:pt idx="1374">
                  <c:v>44000</c:v>
                </c:pt>
                <c:pt idx="1375">
                  <c:v>44001</c:v>
                </c:pt>
                <c:pt idx="1376">
                  <c:v>44004</c:v>
                </c:pt>
                <c:pt idx="1377">
                  <c:v>44005</c:v>
                </c:pt>
                <c:pt idx="1378">
                  <c:v>44006</c:v>
                </c:pt>
                <c:pt idx="1379">
                  <c:v>44007</c:v>
                </c:pt>
                <c:pt idx="1380">
                  <c:v>44008</c:v>
                </c:pt>
                <c:pt idx="1381">
                  <c:v>44011</c:v>
                </c:pt>
                <c:pt idx="1382">
                  <c:v>44012</c:v>
                </c:pt>
                <c:pt idx="1383">
                  <c:v>44013</c:v>
                </c:pt>
                <c:pt idx="1384">
                  <c:v>44014</c:v>
                </c:pt>
                <c:pt idx="1385">
                  <c:v>44018</c:v>
                </c:pt>
                <c:pt idx="1386">
                  <c:v>44019</c:v>
                </c:pt>
                <c:pt idx="1387">
                  <c:v>44020</c:v>
                </c:pt>
                <c:pt idx="1388">
                  <c:v>44021</c:v>
                </c:pt>
                <c:pt idx="1389">
                  <c:v>44022</c:v>
                </c:pt>
                <c:pt idx="1390">
                  <c:v>44025</c:v>
                </c:pt>
                <c:pt idx="1391">
                  <c:v>44026</c:v>
                </c:pt>
                <c:pt idx="1392">
                  <c:v>44027</c:v>
                </c:pt>
                <c:pt idx="1393">
                  <c:v>44028</c:v>
                </c:pt>
                <c:pt idx="1394">
                  <c:v>44029</c:v>
                </c:pt>
                <c:pt idx="1395">
                  <c:v>44032</c:v>
                </c:pt>
                <c:pt idx="1396">
                  <c:v>44033</c:v>
                </c:pt>
                <c:pt idx="1397">
                  <c:v>44034</c:v>
                </c:pt>
                <c:pt idx="1398">
                  <c:v>44035</c:v>
                </c:pt>
                <c:pt idx="1399">
                  <c:v>44036</c:v>
                </c:pt>
                <c:pt idx="1400">
                  <c:v>44039</c:v>
                </c:pt>
                <c:pt idx="1401">
                  <c:v>44040</c:v>
                </c:pt>
                <c:pt idx="1402">
                  <c:v>44041</c:v>
                </c:pt>
                <c:pt idx="1403">
                  <c:v>44042</c:v>
                </c:pt>
                <c:pt idx="1404">
                  <c:v>44043</c:v>
                </c:pt>
                <c:pt idx="1405">
                  <c:v>44046</c:v>
                </c:pt>
                <c:pt idx="1406">
                  <c:v>44047</c:v>
                </c:pt>
                <c:pt idx="1407">
                  <c:v>44048</c:v>
                </c:pt>
                <c:pt idx="1408">
                  <c:v>44049</c:v>
                </c:pt>
                <c:pt idx="1409">
                  <c:v>44050</c:v>
                </c:pt>
                <c:pt idx="1410">
                  <c:v>44053</c:v>
                </c:pt>
                <c:pt idx="1411">
                  <c:v>44054</c:v>
                </c:pt>
                <c:pt idx="1412">
                  <c:v>44055</c:v>
                </c:pt>
                <c:pt idx="1413">
                  <c:v>44056</c:v>
                </c:pt>
                <c:pt idx="1414">
                  <c:v>44057</c:v>
                </c:pt>
                <c:pt idx="1415">
                  <c:v>44060</c:v>
                </c:pt>
                <c:pt idx="1416">
                  <c:v>44061</c:v>
                </c:pt>
                <c:pt idx="1417">
                  <c:v>44062</c:v>
                </c:pt>
                <c:pt idx="1418">
                  <c:v>44063</c:v>
                </c:pt>
                <c:pt idx="1419">
                  <c:v>44064</c:v>
                </c:pt>
                <c:pt idx="1420">
                  <c:v>44067</c:v>
                </c:pt>
                <c:pt idx="1421">
                  <c:v>44068</c:v>
                </c:pt>
                <c:pt idx="1422">
                  <c:v>44069</c:v>
                </c:pt>
                <c:pt idx="1423">
                  <c:v>44070</c:v>
                </c:pt>
                <c:pt idx="1424">
                  <c:v>44071</c:v>
                </c:pt>
                <c:pt idx="1425">
                  <c:v>44074</c:v>
                </c:pt>
                <c:pt idx="1426">
                  <c:v>44075</c:v>
                </c:pt>
                <c:pt idx="1427">
                  <c:v>44076</c:v>
                </c:pt>
                <c:pt idx="1428">
                  <c:v>44077</c:v>
                </c:pt>
                <c:pt idx="1429">
                  <c:v>44078</c:v>
                </c:pt>
                <c:pt idx="1430">
                  <c:v>44082</c:v>
                </c:pt>
                <c:pt idx="1431">
                  <c:v>44083</c:v>
                </c:pt>
                <c:pt idx="1432">
                  <c:v>44084</c:v>
                </c:pt>
                <c:pt idx="1433">
                  <c:v>44085</c:v>
                </c:pt>
                <c:pt idx="1434">
                  <c:v>44088</c:v>
                </c:pt>
                <c:pt idx="1435">
                  <c:v>44089</c:v>
                </c:pt>
                <c:pt idx="1436">
                  <c:v>44090</c:v>
                </c:pt>
                <c:pt idx="1437">
                  <c:v>44091</c:v>
                </c:pt>
                <c:pt idx="1438">
                  <c:v>44092</c:v>
                </c:pt>
                <c:pt idx="1439">
                  <c:v>44095</c:v>
                </c:pt>
                <c:pt idx="1440">
                  <c:v>44096</c:v>
                </c:pt>
                <c:pt idx="1441">
                  <c:v>44097</c:v>
                </c:pt>
                <c:pt idx="1442">
                  <c:v>44098</c:v>
                </c:pt>
                <c:pt idx="1443">
                  <c:v>44099</c:v>
                </c:pt>
                <c:pt idx="1444">
                  <c:v>44102</c:v>
                </c:pt>
              </c:numCache>
            </c:numRef>
          </c:cat>
          <c:val>
            <c:numRef>
              <c:f>Data!$B$9:$B$1453</c:f>
              <c:numCache>
                <c:formatCode>0.0</c:formatCode>
                <c:ptCount val="1445"/>
                <c:pt idx="0">
                  <c:v>13.694782858999961</c:v>
                </c:pt>
                <c:pt idx="1">
                  <c:v>12.354664891499965</c:v>
                </c:pt>
                <c:pt idx="2">
                  <c:v>12.257569800333298</c:v>
                </c:pt>
                <c:pt idx="3">
                  <c:v>11.439628295999967</c:v>
                </c:pt>
                <c:pt idx="4">
                  <c:v>12.508806331799963</c:v>
                </c:pt>
                <c:pt idx="5">
                  <c:v>12.848377977166628</c:v>
                </c:pt>
                <c:pt idx="6">
                  <c:v>12.455722321857106</c:v>
                </c:pt>
                <c:pt idx="7">
                  <c:v>12.583884696124962</c:v>
                </c:pt>
                <c:pt idx="8">
                  <c:v>12.310026579388852</c:v>
                </c:pt>
                <c:pt idx="9">
                  <c:v>12.428030724949963</c:v>
                </c:pt>
                <c:pt idx="10">
                  <c:v>12.86069352509087</c:v>
                </c:pt>
                <c:pt idx="11">
                  <c:v>12.653986830416628</c:v>
                </c:pt>
                <c:pt idx="12">
                  <c:v>12.680661762230729</c:v>
                </c:pt>
                <c:pt idx="13">
                  <c:v>12.944544825785673</c:v>
                </c:pt>
                <c:pt idx="14">
                  <c:v>13.295636275866626</c:v>
                </c:pt>
                <c:pt idx="15">
                  <c:v>13.213802544843709</c:v>
                </c:pt>
                <c:pt idx="16">
                  <c:v>13.378287454617606</c:v>
                </c:pt>
                <c:pt idx="17">
                  <c:v>13.943139233027734</c:v>
                </c:pt>
                <c:pt idx="18">
                  <c:v>14.447636046447323</c:v>
                </c:pt>
                <c:pt idx="19">
                  <c:v>15.165508862224954</c:v>
                </c:pt>
                <c:pt idx="20">
                  <c:v>15.092304178428524</c:v>
                </c:pt>
                <c:pt idx="21">
                  <c:v>14.998299899761857</c:v>
                </c:pt>
                <c:pt idx="22">
                  <c:v>15.294672588095191</c:v>
                </c:pt>
                <c:pt idx="23">
                  <c:v>15.278819279166621</c:v>
                </c:pt>
                <c:pt idx="24">
                  <c:v>15.551907096714238</c:v>
                </c:pt>
                <c:pt idx="25">
                  <c:v>15.177787845928524</c:v>
                </c:pt>
                <c:pt idx="26">
                  <c:v>15.11649291521424</c:v>
                </c:pt>
                <c:pt idx="27">
                  <c:v>15.636248769119002</c:v>
                </c:pt>
                <c:pt idx="28">
                  <c:v>16.05661404302376</c:v>
                </c:pt>
                <c:pt idx="29">
                  <c:v>16.570130620666617</c:v>
                </c:pt>
                <c:pt idx="30">
                  <c:v>16.654166138428518</c:v>
                </c:pt>
                <c:pt idx="31">
                  <c:v>16.407200058714235</c:v>
                </c:pt>
                <c:pt idx="32">
                  <c:v>16.580586967785663</c:v>
                </c:pt>
                <c:pt idx="33">
                  <c:v>16.923152872190425</c:v>
                </c:pt>
                <c:pt idx="34">
                  <c:v>17.087707144452331</c:v>
                </c:pt>
                <c:pt idx="35">
                  <c:v>17.016881914023759</c:v>
                </c:pt>
                <c:pt idx="36">
                  <c:v>17.370265629857094</c:v>
                </c:pt>
                <c:pt idx="37">
                  <c:v>17.766468342142804</c:v>
                </c:pt>
                <c:pt idx="38">
                  <c:v>17.597928271285667</c:v>
                </c:pt>
                <c:pt idx="39">
                  <c:v>17.089998188595196</c:v>
                </c:pt>
                <c:pt idx="40">
                  <c:v>16.1835427743571</c:v>
                </c:pt>
                <c:pt idx="41">
                  <c:v>16.074365845428531</c:v>
                </c:pt>
                <c:pt idx="42">
                  <c:v>16.390421709928528</c:v>
                </c:pt>
                <c:pt idx="43">
                  <c:v>16.65136067897615</c:v>
                </c:pt>
                <c:pt idx="44">
                  <c:v>16.808279837333291</c:v>
                </c:pt>
                <c:pt idx="45">
                  <c:v>16.757693376261862</c:v>
                </c:pt>
                <c:pt idx="46">
                  <c:v>16.979897559952338</c:v>
                </c:pt>
                <c:pt idx="47">
                  <c:v>16.926795084714239</c:v>
                </c:pt>
                <c:pt idx="48">
                  <c:v>16.661941875809479</c:v>
                </c:pt>
                <c:pt idx="49">
                  <c:v>16.044684868190433</c:v>
                </c:pt>
                <c:pt idx="50">
                  <c:v>15.626301438666625</c:v>
                </c:pt>
                <c:pt idx="51">
                  <c:v>15.626174202595198</c:v>
                </c:pt>
                <c:pt idx="52">
                  <c:v>15.727480901452342</c:v>
                </c:pt>
                <c:pt idx="53">
                  <c:v>15.906847525714243</c:v>
                </c:pt>
                <c:pt idx="54">
                  <c:v>15.437119334976149</c:v>
                </c:pt>
                <c:pt idx="55">
                  <c:v>15.059423526857104</c:v>
                </c:pt>
                <c:pt idx="56">
                  <c:v>15.009516394999959</c:v>
                </c:pt>
                <c:pt idx="57">
                  <c:v>14.665274895523767</c:v>
                </c:pt>
                <c:pt idx="58">
                  <c:v>14.222377469571386</c:v>
                </c:pt>
                <c:pt idx="59">
                  <c:v>13.815694756880909</c:v>
                </c:pt>
                <c:pt idx="60">
                  <c:v>13.651578898238048</c:v>
                </c:pt>
                <c:pt idx="61">
                  <c:v>13.738059229857093</c:v>
                </c:pt>
                <c:pt idx="62">
                  <c:v>13.826304801618996</c:v>
                </c:pt>
                <c:pt idx="63">
                  <c:v>13.580705368547569</c:v>
                </c:pt>
                <c:pt idx="64">
                  <c:v>12.942286511785667</c:v>
                </c:pt>
                <c:pt idx="65">
                  <c:v>12.761342389214239</c:v>
                </c:pt>
                <c:pt idx="66">
                  <c:v>12.632687597452332</c:v>
                </c:pt>
                <c:pt idx="67">
                  <c:v>12.75414315402376</c:v>
                </c:pt>
                <c:pt idx="68">
                  <c:v>12.732160306928526</c:v>
                </c:pt>
                <c:pt idx="69">
                  <c:v>12.459231688714242</c:v>
                </c:pt>
                <c:pt idx="70">
                  <c:v>12.618268261119002</c:v>
                </c:pt>
                <c:pt idx="71">
                  <c:v>12.986282067595193</c:v>
                </c:pt>
                <c:pt idx="72">
                  <c:v>13.453166649071379</c:v>
                </c:pt>
                <c:pt idx="73">
                  <c:v>13.507563425785666</c:v>
                </c:pt>
                <c:pt idx="74">
                  <c:v>13.126126679142814</c:v>
                </c:pt>
                <c:pt idx="75">
                  <c:v>13.319586389404716</c:v>
                </c:pt>
                <c:pt idx="76">
                  <c:v>13.913961448261857</c:v>
                </c:pt>
                <c:pt idx="77">
                  <c:v>14.67040429195233</c:v>
                </c:pt>
                <c:pt idx="78">
                  <c:v>15.228732124523757</c:v>
                </c:pt>
                <c:pt idx="79">
                  <c:v>15.627156496047562</c:v>
                </c:pt>
                <c:pt idx="80">
                  <c:v>15.896436355452325</c:v>
                </c:pt>
                <c:pt idx="81">
                  <c:v>16.363871265928509</c:v>
                </c:pt>
                <c:pt idx="82">
                  <c:v>16.823616198380893</c:v>
                </c:pt>
                <c:pt idx="83">
                  <c:v>16.792099061999949</c:v>
                </c:pt>
                <c:pt idx="84">
                  <c:v>16.896337018880892</c:v>
                </c:pt>
                <c:pt idx="85">
                  <c:v>17.317591402976127</c:v>
                </c:pt>
                <c:pt idx="86">
                  <c:v>17.42096929607137</c:v>
                </c:pt>
                <c:pt idx="87">
                  <c:v>17.752078854785662</c:v>
                </c:pt>
                <c:pt idx="88">
                  <c:v>17.558378679214229</c:v>
                </c:pt>
                <c:pt idx="89">
                  <c:v>17.532730255523749</c:v>
                </c:pt>
                <c:pt idx="90">
                  <c:v>17.569371407452319</c:v>
                </c:pt>
                <c:pt idx="91">
                  <c:v>17.76837381861899</c:v>
                </c:pt>
                <c:pt idx="92">
                  <c:v>18.003437608595181</c:v>
                </c:pt>
                <c:pt idx="93">
                  <c:v>17.527817280523756</c:v>
                </c:pt>
                <c:pt idx="94">
                  <c:v>17.355738508071379</c:v>
                </c:pt>
                <c:pt idx="95">
                  <c:v>17.433897672999951</c:v>
                </c:pt>
                <c:pt idx="96">
                  <c:v>17.45193298540471</c:v>
                </c:pt>
                <c:pt idx="97">
                  <c:v>17.190713189166619</c:v>
                </c:pt>
                <c:pt idx="98">
                  <c:v>16.404175347571385</c:v>
                </c:pt>
                <c:pt idx="99">
                  <c:v>15.897305452928528</c:v>
                </c:pt>
                <c:pt idx="100">
                  <c:v>15.262787212285676</c:v>
                </c:pt>
                <c:pt idx="101">
                  <c:v>15.2892550058571</c:v>
                </c:pt>
                <c:pt idx="102">
                  <c:v>14.8713736433333</c:v>
                </c:pt>
                <c:pt idx="103">
                  <c:v>14.342898174619016</c:v>
                </c:pt>
                <c:pt idx="104">
                  <c:v>14.229955640238066</c:v>
                </c:pt>
                <c:pt idx="105">
                  <c:v>14.096601095690446</c:v>
                </c:pt>
                <c:pt idx="106">
                  <c:v>13.958062851880921</c:v>
                </c:pt>
                <c:pt idx="107">
                  <c:v>13.949584336690448</c:v>
                </c:pt>
                <c:pt idx="108">
                  <c:v>13.824538374738061</c:v>
                </c:pt>
                <c:pt idx="109">
                  <c:v>14.124244186738062</c:v>
                </c:pt>
                <c:pt idx="110">
                  <c:v>14.328211681571398</c:v>
                </c:pt>
                <c:pt idx="111">
                  <c:v>14.507011631714249</c:v>
                </c:pt>
                <c:pt idx="112">
                  <c:v>14.239678605595198</c:v>
                </c:pt>
                <c:pt idx="113">
                  <c:v>13.564529142571397</c:v>
                </c:pt>
                <c:pt idx="114">
                  <c:v>13.398545570619014</c:v>
                </c:pt>
                <c:pt idx="115">
                  <c:v>13.442490054619006</c:v>
                </c:pt>
                <c:pt idx="116">
                  <c:v>13.806437819428528</c:v>
                </c:pt>
                <c:pt idx="117">
                  <c:v>13.753094131142818</c:v>
                </c:pt>
                <c:pt idx="118">
                  <c:v>13.572746141476154</c:v>
                </c:pt>
                <c:pt idx="119">
                  <c:v>14.081959979595197</c:v>
                </c:pt>
                <c:pt idx="120">
                  <c:v>14.262755301380919</c:v>
                </c:pt>
                <c:pt idx="121">
                  <c:v>14.679438494928533</c:v>
                </c:pt>
                <c:pt idx="122">
                  <c:v>14.518980603119015</c:v>
                </c:pt>
                <c:pt idx="123">
                  <c:v>14.528025351619016</c:v>
                </c:pt>
                <c:pt idx="124">
                  <c:v>14.558818765785677</c:v>
                </c:pt>
                <c:pt idx="125">
                  <c:v>14.747122032714245</c:v>
                </c:pt>
                <c:pt idx="126">
                  <c:v>14.550553799809492</c:v>
                </c:pt>
                <c:pt idx="127">
                  <c:v>14.418627684761878</c:v>
                </c:pt>
                <c:pt idx="128">
                  <c:v>14.403994943380926</c:v>
                </c:pt>
                <c:pt idx="129">
                  <c:v>14.516765333190452</c:v>
                </c:pt>
                <c:pt idx="130">
                  <c:v>14.61399031985712</c:v>
                </c:pt>
                <c:pt idx="131">
                  <c:v>14.62938036366665</c:v>
                </c:pt>
                <c:pt idx="132">
                  <c:v>14.578002286666658</c:v>
                </c:pt>
                <c:pt idx="133">
                  <c:v>14.62629578021428</c:v>
                </c:pt>
                <c:pt idx="134">
                  <c:v>15.348490400357129</c:v>
                </c:pt>
                <c:pt idx="135">
                  <c:v>16.919074366833303</c:v>
                </c:pt>
                <c:pt idx="136">
                  <c:v>17.575544826071411</c:v>
                </c:pt>
                <c:pt idx="137">
                  <c:v>17.742806629738077</c:v>
                </c:pt>
                <c:pt idx="138">
                  <c:v>18.331655426452365</c:v>
                </c:pt>
                <c:pt idx="139">
                  <c:v>18.675127348785693</c:v>
                </c:pt>
                <c:pt idx="140">
                  <c:v>18.985519815714259</c:v>
                </c:pt>
                <c:pt idx="141">
                  <c:v>18.821021881999968</c:v>
                </c:pt>
                <c:pt idx="142">
                  <c:v>18.437990862190439</c:v>
                </c:pt>
                <c:pt idx="143">
                  <c:v>18.405625220619012</c:v>
                </c:pt>
                <c:pt idx="144">
                  <c:v>18.718567341880924</c:v>
                </c:pt>
                <c:pt idx="145">
                  <c:v>18.968858771976155</c:v>
                </c:pt>
                <c:pt idx="146">
                  <c:v>18.98892766861902</c:v>
                </c:pt>
                <c:pt idx="147">
                  <c:v>19.477521216571393</c:v>
                </c:pt>
                <c:pt idx="148">
                  <c:v>19.920747040333296</c:v>
                </c:pt>
                <c:pt idx="149">
                  <c:v>20.185480272428538</c:v>
                </c:pt>
                <c:pt idx="150">
                  <c:v>20.061349661571391</c:v>
                </c:pt>
                <c:pt idx="151">
                  <c:v>19.724226418095213</c:v>
                </c:pt>
                <c:pt idx="152">
                  <c:v>19.842228846952345</c:v>
                </c:pt>
                <c:pt idx="153">
                  <c:v>20.070355360619001</c:v>
                </c:pt>
                <c:pt idx="154">
                  <c:v>20.12604176171423</c:v>
                </c:pt>
                <c:pt idx="155">
                  <c:v>19.552433019714229</c:v>
                </c:pt>
                <c:pt idx="156">
                  <c:v>17.966504574761853</c:v>
                </c:pt>
                <c:pt idx="157">
                  <c:v>17.142183423285651</c:v>
                </c:pt>
                <c:pt idx="158">
                  <c:v>16.647414443857087</c:v>
                </c:pt>
                <c:pt idx="159">
                  <c:v>16.319300289190409</c:v>
                </c:pt>
                <c:pt idx="160">
                  <c:v>16.268529315714225</c:v>
                </c:pt>
                <c:pt idx="161">
                  <c:v>15.45631915042852</c:v>
                </c:pt>
                <c:pt idx="162">
                  <c:v>15.351229218333282</c:v>
                </c:pt>
                <c:pt idx="163">
                  <c:v>15.398977989571383</c:v>
                </c:pt>
                <c:pt idx="164">
                  <c:v>15.580464437190434</c:v>
                </c:pt>
                <c:pt idx="165">
                  <c:v>15.43365393128566</c:v>
                </c:pt>
                <c:pt idx="166">
                  <c:v>15.055829778476133</c:v>
                </c:pt>
                <c:pt idx="167">
                  <c:v>14.869385837809464</c:v>
                </c:pt>
                <c:pt idx="168">
                  <c:v>14.45498919814279</c:v>
                </c:pt>
                <c:pt idx="169">
                  <c:v>13.875947387476117</c:v>
                </c:pt>
                <c:pt idx="170">
                  <c:v>13.528961620809437</c:v>
                </c:pt>
                <c:pt idx="171">
                  <c:v>13.257724526666586</c:v>
                </c:pt>
                <c:pt idx="172">
                  <c:v>13.239389640761818</c:v>
                </c:pt>
                <c:pt idx="173">
                  <c:v>12.843812746857068</c:v>
                </c:pt>
                <c:pt idx="174">
                  <c:v>12.583893399904701</c:v>
                </c:pt>
                <c:pt idx="175">
                  <c:v>12.326233596095184</c:v>
                </c:pt>
                <c:pt idx="176">
                  <c:v>12.082793798190432</c:v>
                </c:pt>
                <c:pt idx="177">
                  <c:v>11.934887784761875</c:v>
                </c:pt>
                <c:pt idx="178">
                  <c:v>12.193106846238065</c:v>
                </c:pt>
                <c:pt idx="179">
                  <c:v>12.403871020809479</c:v>
                </c:pt>
                <c:pt idx="180">
                  <c:v>12.059608767714249</c:v>
                </c:pt>
                <c:pt idx="181">
                  <c:v>11.543135793999962</c:v>
                </c:pt>
                <c:pt idx="182">
                  <c:v>11.134709761380908</c:v>
                </c:pt>
                <c:pt idx="183">
                  <c:v>11.117764338047566</c:v>
                </c:pt>
                <c:pt idx="184">
                  <c:v>11.284328818047578</c:v>
                </c:pt>
                <c:pt idx="185">
                  <c:v>10.901253163285674</c:v>
                </c:pt>
                <c:pt idx="186">
                  <c:v>10.762556324904727</c:v>
                </c:pt>
                <c:pt idx="187">
                  <c:v>10.876551846666644</c:v>
                </c:pt>
                <c:pt idx="188">
                  <c:v>10.891141936619013</c:v>
                </c:pt>
                <c:pt idx="189">
                  <c:v>11.183667546380937</c:v>
                </c:pt>
                <c:pt idx="190">
                  <c:v>11.223831187428567</c:v>
                </c:pt>
                <c:pt idx="191">
                  <c:v>11.159988159761898</c:v>
                </c:pt>
                <c:pt idx="192">
                  <c:v>11.188036149714273</c:v>
                </c:pt>
                <c:pt idx="193">
                  <c:v>11.362493136428558</c:v>
                </c:pt>
                <c:pt idx="194">
                  <c:v>11.699475715428543</c:v>
                </c:pt>
                <c:pt idx="195">
                  <c:v>11.518211327857118</c:v>
                </c:pt>
                <c:pt idx="196">
                  <c:v>11.56536237538092</c:v>
                </c:pt>
                <c:pt idx="197">
                  <c:v>11.6838763408571</c:v>
                </c:pt>
                <c:pt idx="198">
                  <c:v>12.055058202999957</c:v>
                </c:pt>
                <c:pt idx="199">
                  <c:v>12.19752870757139</c:v>
                </c:pt>
                <c:pt idx="200">
                  <c:v>11.864524517428544</c:v>
                </c:pt>
                <c:pt idx="201">
                  <c:v>11.965460492333303</c:v>
                </c:pt>
                <c:pt idx="202">
                  <c:v>12.007956941428542</c:v>
                </c:pt>
                <c:pt idx="203">
                  <c:v>12.613133062523783</c:v>
                </c:pt>
                <c:pt idx="204">
                  <c:v>13.83667617852379</c:v>
                </c:pt>
                <c:pt idx="205">
                  <c:v>13.756736111999977</c:v>
                </c:pt>
                <c:pt idx="206">
                  <c:v>14.089844041047595</c:v>
                </c:pt>
                <c:pt idx="207">
                  <c:v>14.348151873904737</c:v>
                </c:pt>
                <c:pt idx="208">
                  <c:v>14.624838882571392</c:v>
                </c:pt>
                <c:pt idx="209">
                  <c:v>15.07340750619044</c:v>
                </c:pt>
                <c:pt idx="210">
                  <c:v>14.777536122380903</c:v>
                </c:pt>
                <c:pt idx="211">
                  <c:v>14.920636592333288</c:v>
                </c:pt>
                <c:pt idx="212">
                  <c:v>15.486324338380914</c:v>
                </c:pt>
                <c:pt idx="213">
                  <c:v>16.049327886095202</c:v>
                </c:pt>
                <c:pt idx="214">
                  <c:v>16.034043694857115</c:v>
                </c:pt>
                <c:pt idx="215">
                  <c:v>15.703840007666647</c:v>
                </c:pt>
                <c:pt idx="216">
                  <c:v>15.922447868380914</c:v>
                </c:pt>
                <c:pt idx="217">
                  <c:v>16.213997294523779</c:v>
                </c:pt>
                <c:pt idx="218">
                  <c:v>16.228851943142825</c:v>
                </c:pt>
                <c:pt idx="219">
                  <c:v>16.440338031333297</c:v>
                </c:pt>
                <c:pt idx="220">
                  <c:v>16.347155654047583</c:v>
                </c:pt>
                <c:pt idx="221">
                  <c:v>16.420799573809486</c:v>
                </c:pt>
                <c:pt idx="222">
                  <c:v>16.487006784238062</c:v>
                </c:pt>
                <c:pt idx="223">
                  <c:v>16.775056124238052</c:v>
                </c:pt>
                <c:pt idx="224">
                  <c:v>16.922179650619</c:v>
                </c:pt>
                <c:pt idx="225">
                  <c:v>15.805874207618997</c:v>
                </c:pt>
                <c:pt idx="226">
                  <c:v>15.775835379380904</c:v>
                </c:pt>
                <c:pt idx="227">
                  <c:v>15.517224167142817</c:v>
                </c:pt>
                <c:pt idx="228">
                  <c:v>15.209224036380917</c:v>
                </c:pt>
                <c:pt idx="229">
                  <c:v>14.915118271142827</c:v>
                </c:pt>
                <c:pt idx="230">
                  <c:v>14.590613762285686</c:v>
                </c:pt>
                <c:pt idx="231">
                  <c:v>14.804859807476165</c:v>
                </c:pt>
                <c:pt idx="232">
                  <c:v>14.936096002904725</c:v>
                </c:pt>
                <c:pt idx="233">
                  <c:v>14.832738280190435</c:v>
                </c:pt>
                <c:pt idx="234">
                  <c:v>14.285393368714246</c:v>
                </c:pt>
                <c:pt idx="235">
                  <c:v>13.959766220999947</c:v>
                </c:pt>
                <c:pt idx="236">
                  <c:v>14.161625891523748</c:v>
                </c:pt>
                <c:pt idx="237">
                  <c:v>14.034454678095178</c:v>
                </c:pt>
                <c:pt idx="238">
                  <c:v>14.117883129238029</c:v>
                </c:pt>
                <c:pt idx="239">
                  <c:v>14.141906195952309</c:v>
                </c:pt>
                <c:pt idx="240">
                  <c:v>13.625640335476115</c:v>
                </c:pt>
                <c:pt idx="241">
                  <c:v>13.530547435857075</c:v>
                </c:pt>
                <c:pt idx="242">
                  <c:v>13.586747180618984</c:v>
                </c:pt>
                <c:pt idx="243">
                  <c:v>13.766517593333273</c:v>
                </c:pt>
                <c:pt idx="244">
                  <c:v>13.437998642571378</c:v>
                </c:pt>
                <c:pt idx="245">
                  <c:v>12.744615257190443</c:v>
                </c:pt>
                <c:pt idx="246">
                  <c:v>12.638230444761879</c:v>
                </c:pt>
                <c:pt idx="247">
                  <c:v>12.298055098476155</c:v>
                </c:pt>
                <c:pt idx="248">
                  <c:v>12.256034853571387</c:v>
                </c:pt>
                <c:pt idx="249">
                  <c:v>12.559399946047572</c:v>
                </c:pt>
                <c:pt idx="250">
                  <c:v>12.593424211047564</c:v>
                </c:pt>
                <c:pt idx="251">
                  <c:v>12.656474606999945</c:v>
                </c:pt>
                <c:pt idx="252">
                  <c:v>12.68585198685709</c:v>
                </c:pt>
                <c:pt idx="253">
                  <c:v>12.427097368571378</c:v>
                </c:pt>
                <c:pt idx="254">
                  <c:v>12.127922911428522</c:v>
                </c:pt>
                <c:pt idx="255">
                  <c:v>12.503331906238037</c:v>
                </c:pt>
                <c:pt idx="256">
                  <c:v>12.833270271952317</c:v>
                </c:pt>
                <c:pt idx="257">
                  <c:v>12.690864341666622</c:v>
                </c:pt>
                <c:pt idx="258">
                  <c:v>12.612720359999955</c:v>
                </c:pt>
                <c:pt idx="259">
                  <c:v>12.455391833190442</c:v>
                </c:pt>
                <c:pt idx="260">
                  <c:v>12.648690548476159</c:v>
                </c:pt>
                <c:pt idx="261">
                  <c:v>13.073339864047588</c:v>
                </c:pt>
                <c:pt idx="262">
                  <c:v>12.946307191523763</c:v>
                </c:pt>
                <c:pt idx="263">
                  <c:v>13.050314227476131</c:v>
                </c:pt>
                <c:pt idx="264">
                  <c:v>12.664186825142787</c:v>
                </c:pt>
                <c:pt idx="265">
                  <c:v>12.950640273857061</c:v>
                </c:pt>
                <c:pt idx="266">
                  <c:v>13.016946969237996</c:v>
                </c:pt>
                <c:pt idx="267">
                  <c:v>13.049616544237995</c:v>
                </c:pt>
                <c:pt idx="268">
                  <c:v>13.541445514237997</c:v>
                </c:pt>
                <c:pt idx="269">
                  <c:v>14.327876805142751</c:v>
                </c:pt>
                <c:pt idx="270">
                  <c:v>14.833202410333234</c:v>
                </c:pt>
                <c:pt idx="271">
                  <c:v>15.142898569857044</c:v>
                </c:pt>
                <c:pt idx="272">
                  <c:v>15.362575125857044</c:v>
                </c:pt>
                <c:pt idx="273">
                  <c:v>15.564067186714185</c:v>
                </c:pt>
                <c:pt idx="274">
                  <c:v>15.705970819333222</c:v>
                </c:pt>
                <c:pt idx="275">
                  <c:v>16.047990389285609</c:v>
                </c:pt>
                <c:pt idx="276">
                  <c:v>15.707550361809441</c:v>
                </c:pt>
                <c:pt idx="277">
                  <c:v>15.435447863047557</c:v>
                </c:pt>
                <c:pt idx="278">
                  <c:v>15.388379121714198</c:v>
                </c:pt>
                <c:pt idx="279">
                  <c:v>15.482818885809463</c:v>
                </c:pt>
                <c:pt idx="280">
                  <c:v>15.431283840047573</c:v>
                </c:pt>
                <c:pt idx="281">
                  <c:v>15.108392684476149</c:v>
                </c:pt>
                <c:pt idx="282">
                  <c:v>14.770451916190419</c:v>
                </c:pt>
                <c:pt idx="283">
                  <c:v>14.670236335428529</c:v>
                </c:pt>
                <c:pt idx="284">
                  <c:v>14.534565702571378</c:v>
                </c:pt>
                <c:pt idx="285">
                  <c:v>14.500430073095188</c:v>
                </c:pt>
                <c:pt idx="286">
                  <c:v>14.07466722885712</c:v>
                </c:pt>
                <c:pt idx="287">
                  <c:v>14.11298834323807</c:v>
                </c:pt>
                <c:pt idx="288">
                  <c:v>13.998377277047613</c:v>
                </c:pt>
                <c:pt idx="289">
                  <c:v>13.856690031999992</c:v>
                </c:pt>
                <c:pt idx="290">
                  <c:v>12.923068191523813</c:v>
                </c:pt>
                <c:pt idx="291">
                  <c:v>12.203383888619058</c:v>
                </c:pt>
                <c:pt idx="292">
                  <c:v>11.784114915238119</c:v>
                </c:pt>
                <c:pt idx="293">
                  <c:v>11.314645197238102</c:v>
                </c:pt>
                <c:pt idx="294">
                  <c:v>11.136762472238084</c:v>
                </c:pt>
                <c:pt idx="295">
                  <c:v>10.993728749761907</c:v>
                </c:pt>
                <c:pt idx="296">
                  <c:v>10.390585668666668</c:v>
                </c:pt>
                <c:pt idx="297">
                  <c:v>10.250276275333341</c:v>
                </c:pt>
                <c:pt idx="298">
                  <c:v>10.275699357238105</c:v>
                </c:pt>
                <c:pt idx="299">
                  <c:v>10.41634808285718</c:v>
                </c:pt>
                <c:pt idx="300">
                  <c:v>10.284116195904797</c:v>
                </c:pt>
                <c:pt idx="301">
                  <c:v>10.14655148990477</c:v>
                </c:pt>
                <c:pt idx="302">
                  <c:v>10.195697890666668</c:v>
                </c:pt>
                <c:pt idx="303">
                  <c:v>10.37014251623809</c:v>
                </c:pt>
                <c:pt idx="304">
                  <c:v>10.804590361190483</c:v>
                </c:pt>
                <c:pt idx="305">
                  <c:v>10.741687739190509</c:v>
                </c:pt>
                <c:pt idx="306">
                  <c:v>10.678150401190491</c:v>
                </c:pt>
                <c:pt idx="307">
                  <c:v>10.786061111999992</c:v>
                </c:pt>
                <c:pt idx="308">
                  <c:v>10.902978697523828</c:v>
                </c:pt>
                <c:pt idx="309">
                  <c:v>10.790324049809508</c:v>
                </c:pt>
                <c:pt idx="310">
                  <c:v>10.812453649952355</c:v>
                </c:pt>
                <c:pt idx="311">
                  <c:v>11.217360894095215</c:v>
                </c:pt>
                <c:pt idx="312">
                  <c:v>11.138137351761889</c:v>
                </c:pt>
                <c:pt idx="313">
                  <c:v>11.550499170285677</c:v>
                </c:pt>
                <c:pt idx="314">
                  <c:v>11.715029151714285</c:v>
                </c:pt>
                <c:pt idx="315">
                  <c:v>11.407826293952418</c:v>
                </c:pt>
                <c:pt idx="316">
                  <c:v>11.504343105952406</c:v>
                </c:pt>
                <c:pt idx="317">
                  <c:v>11.78587623838099</c:v>
                </c:pt>
                <c:pt idx="318">
                  <c:v>12.168693425904772</c:v>
                </c:pt>
                <c:pt idx="319">
                  <c:v>12.157616978190466</c:v>
                </c:pt>
                <c:pt idx="320">
                  <c:v>11.979212394999974</c:v>
                </c:pt>
                <c:pt idx="321">
                  <c:v>12.419582759857111</c:v>
                </c:pt>
                <c:pt idx="322">
                  <c:v>12.532582860523776</c:v>
                </c:pt>
                <c:pt idx="323">
                  <c:v>12.86544202838091</c:v>
                </c:pt>
                <c:pt idx="324">
                  <c:v>12.776270169142837</c:v>
                </c:pt>
                <c:pt idx="325">
                  <c:v>12.513336639619022</c:v>
                </c:pt>
                <c:pt idx="326">
                  <c:v>12.505150380142844</c:v>
                </c:pt>
                <c:pt idx="327">
                  <c:v>12.767396477761915</c:v>
                </c:pt>
                <c:pt idx="328">
                  <c:v>13.431770623904759</c:v>
                </c:pt>
                <c:pt idx="329">
                  <c:v>13.217363017142858</c:v>
                </c:pt>
                <c:pt idx="330">
                  <c:v>13.414703101428607</c:v>
                </c:pt>
                <c:pt idx="331">
                  <c:v>13.735653992761963</c:v>
                </c:pt>
                <c:pt idx="332">
                  <c:v>14.013819136285747</c:v>
                </c:pt>
                <c:pt idx="333">
                  <c:v>14.577335842000009</c:v>
                </c:pt>
                <c:pt idx="334">
                  <c:v>14.3553614331429</c:v>
                </c:pt>
                <c:pt idx="335">
                  <c:v>14.177940407904792</c:v>
                </c:pt>
                <c:pt idx="336">
                  <c:v>14.239043811523819</c:v>
                </c:pt>
                <c:pt idx="337">
                  <c:v>14.20938338690476</c:v>
                </c:pt>
                <c:pt idx="338">
                  <c:v>14.283978743952373</c:v>
                </c:pt>
                <c:pt idx="339">
                  <c:v>13.949569675714278</c:v>
                </c:pt>
                <c:pt idx="340">
                  <c:v>13.953241747380941</c:v>
                </c:pt>
                <c:pt idx="341">
                  <c:v>14.073318068809515</c:v>
                </c:pt>
                <c:pt idx="342">
                  <c:v>13.966754422666652</c:v>
                </c:pt>
                <c:pt idx="343">
                  <c:v>14.08455500219047</c:v>
                </c:pt>
                <c:pt idx="344">
                  <c:v>13.836744302714274</c:v>
                </c:pt>
                <c:pt idx="345">
                  <c:v>13.698053068047599</c:v>
                </c:pt>
                <c:pt idx="346">
                  <c:v>13.606319053952358</c:v>
                </c:pt>
                <c:pt idx="347">
                  <c:v>13.614594594190445</c:v>
                </c:pt>
                <c:pt idx="348">
                  <c:v>13.632896846190436</c:v>
                </c:pt>
                <c:pt idx="349">
                  <c:v>12.940771534047599</c:v>
                </c:pt>
                <c:pt idx="350">
                  <c:v>13.066716188857104</c:v>
                </c:pt>
                <c:pt idx="351">
                  <c:v>13.079223837476135</c:v>
                </c:pt>
                <c:pt idx="352">
                  <c:v>12.698044572047539</c:v>
                </c:pt>
                <c:pt idx="353">
                  <c:v>12.384974739714206</c:v>
                </c:pt>
                <c:pt idx="354">
                  <c:v>11.784228773761848</c:v>
                </c:pt>
                <c:pt idx="355">
                  <c:v>11.594584654571355</c:v>
                </c:pt>
                <c:pt idx="356">
                  <c:v>11.699214945142774</c:v>
                </c:pt>
                <c:pt idx="357">
                  <c:v>11.788232551714222</c:v>
                </c:pt>
                <c:pt idx="358">
                  <c:v>11.602268157095187</c:v>
                </c:pt>
                <c:pt idx="359">
                  <c:v>11.284992452333297</c:v>
                </c:pt>
                <c:pt idx="360">
                  <c:v>11.267009973333318</c:v>
                </c:pt>
                <c:pt idx="361">
                  <c:v>11.147942484333337</c:v>
                </c:pt>
                <c:pt idx="362">
                  <c:v>11.218108947095235</c:v>
                </c:pt>
                <c:pt idx="363">
                  <c:v>10.934579344047615</c:v>
                </c:pt>
                <c:pt idx="364">
                  <c:v>10.635040058380971</c:v>
                </c:pt>
                <c:pt idx="365">
                  <c:v>10.424850786476219</c:v>
                </c:pt>
                <c:pt idx="366">
                  <c:v>10.523281111523829</c:v>
                </c:pt>
                <c:pt idx="367">
                  <c:v>10.821626377619049</c:v>
                </c:pt>
                <c:pt idx="368">
                  <c:v>10.725698705476177</c:v>
                </c:pt>
                <c:pt idx="369">
                  <c:v>10.349321234380936</c:v>
                </c:pt>
                <c:pt idx="370">
                  <c:v>10.283834198714256</c:v>
                </c:pt>
                <c:pt idx="371">
                  <c:v>10.210797382380926</c:v>
                </c:pt>
                <c:pt idx="372">
                  <c:v>10.378307315714276</c:v>
                </c:pt>
                <c:pt idx="373">
                  <c:v>10.270829627619042</c:v>
                </c:pt>
                <c:pt idx="374">
                  <c:v>10.023898343714315</c:v>
                </c:pt>
                <c:pt idx="375">
                  <c:v>10.044549768714292</c:v>
                </c:pt>
                <c:pt idx="376">
                  <c:v>10.039139721000018</c:v>
                </c:pt>
                <c:pt idx="377">
                  <c:v>10.153580456047642</c:v>
                </c:pt>
                <c:pt idx="378">
                  <c:v>9.9046084537142942</c:v>
                </c:pt>
                <c:pt idx="379">
                  <c:v>10.084541362476211</c:v>
                </c:pt>
                <c:pt idx="380">
                  <c:v>10.116371586904755</c:v>
                </c:pt>
                <c:pt idx="381">
                  <c:v>10.443891329857122</c:v>
                </c:pt>
                <c:pt idx="382">
                  <c:v>10.621310760571413</c:v>
                </c:pt>
                <c:pt idx="383">
                  <c:v>10.501391729619042</c:v>
                </c:pt>
                <c:pt idx="384">
                  <c:v>10.471708506952382</c:v>
                </c:pt>
                <c:pt idx="385">
                  <c:v>10.606763524857126</c:v>
                </c:pt>
                <c:pt idx="386">
                  <c:v>10.883955884714288</c:v>
                </c:pt>
                <c:pt idx="387">
                  <c:v>10.911913315761922</c:v>
                </c:pt>
                <c:pt idx="388">
                  <c:v>10.596939556380979</c:v>
                </c:pt>
                <c:pt idx="389">
                  <c:v>10.784548171095247</c:v>
                </c:pt>
                <c:pt idx="390">
                  <c:v>11.06885161161907</c:v>
                </c:pt>
                <c:pt idx="391">
                  <c:v>11.28605200552383</c:v>
                </c:pt>
                <c:pt idx="392">
                  <c:v>11.290088775142889</c:v>
                </c:pt>
                <c:pt idx="393">
                  <c:v>11.072312249666668</c:v>
                </c:pt>
                <c:pt idx="394">
                  <c:v>11.492218986333336</c:v>
                </c:pt>
                <c:pt idx="395">
                  <c:v>12.33474580999999</c:v>
                </c:pt>
                <c:pt idx="396">
                  <c:v>13.083574031000007</c:v>
                </c:pt>
                <c:pt idx="397">
                  <c:v>13.298433312476195</c:v>
                </c:pt>
                <c:pt idx="398">
                  <c:v>13.15167040852382</c:v>
                </c:pt>
                <c:pt idx="399">
                  <c:v>13.379977798380944</c:v>
                </c:pt>
                <c:pt idx="400">
                  <c:v>13.44500093466667</c:v>
                </c:pt>
                <c:pt idx="401">
                  <c:v>13.942521248000006</c:v>
                </c:pt>
                <c:pt idx="402">
                  <c:v>13.640820004238083</c:v>
                </c:pt>
                <c:pt idx="403">
                  <c:v>13.468382189190466</c:v>
                </c:pt>
                <c:pt idx="404">
                  <c:v>13.311470798952367</c:v>
                </c:pt>
                <c:pt idx="405">
                  <c:v>13.317512280047595</c:v>
                </c:pt>
                <c:pt idx="406">
                  <c:v>13.273684276428563</c:v>
                </c:pt>
                <c:pt idx="407">
                  <c:v>13.077037597380954</c:v>
                </c:pt>
                <c:pt idx="408">
                  <c:v>12.928753928999997</c:v>
                </c:pt>
                <c:pt idx="409">
                  <c:v>12.854241057190459</c:v>
                </c:pt>
                <c:pt idx="410">
                  <c:v>12.68961539280952</c:v>
                </c:pt>
                <c:pt idx="411">
                  <c:v>12.680230362904737</c:v>
                </c:pt>
                <c:pt idx="412">
                  <c:v>12.503089365047604</c:v>
                </c:pt>
                <c:pt idx="413">
                  <c:v>12.417137431761883</c:v>
                </c:pt>
                <c:pt idx="414">
                  <c:v>12.277517977285719</c:v>
                </c:pt>
                <c:pt idx="415">
                  <c:v>11.794059264761927</c:v>
                </c:pt>
                <c:pt idx="416">
                  <c:v>11.153668801619071</c:v>
                </c:pt>
                <c:pt idx="417">
                  <c:v>10.339943919809533</c:v>
                </c:pt>
                <c:pt idx="418">
                  <c:v>10.064669445857145</c:v>
                </c:pt>
                <c:pt idx="419">
                  <c:v>9.8958101041904829</c:v>
                </c:pt>
                <c:pt idx="420">
                  <c:v>9.7103025129047946</c:v>
                </c:pt>
                <c:pt idx="421">
                  <c:v>9.6489281194762082</c:v>
                </c:pt>
                <c:pt idx="422">
                  <c:v>9.470587057190512</c:v>
                </c:pt>
                <c:pt idx="423">
                  <c:v>9.646835270476263</c:v>
                </c:pt>
                <c:pt idx="424">
                  <c:v>9.8446864968571912</c:v>
                </c:pt>
                <c:pt idx="425">
                  <c:v>10.379792942428615</c:v>
                </c:pt>
                <c:pt idx="426">
                  <c:v>10.486352463095283</c:v>
                </c:pt>
                <c:pt idx="427">
                  <c:v>10.595712257476233</c:v>
                </c:pt>
                <c:pt idx="428">
                  <c:v>11.187827061619092</c:v>
                </c:pt>
                <c:pt idx="429">
                  <c:v>11.668761574952441</c:v>
                </c:pt>
                <c:pt idx="430">
                  <c:v>12.346921829904854</c:v>
                </c:pt>
                <c:pt idx="431">
                  <c:v>12.447653539190556</c:v>
                </c:pt>
                <c:pt idx="432">
                  <c:v>12.201949802190592</c:v>
                </c:pt>
                <c:pt idx="433">
                  <c:v>12.303547999619175</c:v>
                </c:pt>
                <c:pt idx="434">
                  <c:v>12.747296193285841</c:v>
                </c:pt>
                <c:pt idx="435">
                  <c:v>13.249858986714397</c:v>
                </c:pt>
                <c:pt idx="436">
                  <c:v>13.284859017285834</c:v>
                </c:pt>
                <c:pt idx="437">
                  <c:v>13.191735400809627</c:v>
                </c:pt>
                <c:pt idx="438">
                  <c:v>13.52185282814294</c:v>
                </c:pt>
                <c:pt idx="439">
                  <c:v>13.939130018095316</c:v>
                </c:pt>
                <c:pt idx="440">
                  <c:v>14.440458788952432</c:v>
                </c:pt>
                <c:pt idx="441">
                  <c:v>14.544638191238153</c:v>
                </c:pt>
                <c:pt idx="442">
                  <c:v>14.471437020428615</c:v>
                </c:pt>
                <c:pt idx="443">
                  <c:v>14.24435321052386</c:v>
                </c:pt>
                <c:pt idx="444">
                  <c:v>14.122033788190492</c:v>
                </c:pt>
                <c:pt idx="445">
                  <c:v>14.196872853666676</c:v>
                </c:pt>
                <c:pt idx="446">
                  <c:v>13.829381861285713</c:v>
                </c:pt>
                <c:pt idx="447">
                  <c:v>14.0250083374762</c:v>
                </c:pt>
                <c:pt idx="448">
                  <c:v>13.960316184238071</c:v>
                </c:pt>
                <c:pt idx="449">
                  <c:v>13.647559093714248</c:v>
                </c:pt>
                <c:pt idx="450">
                  <c:v>13.505005751333297</c:v>
                </c:pt>
                <c:pt idx="451">
                  <c:v>12.955847389523765</c:v>
                </c:pt>
                <c:pt idx="452">
                  <c:v>13.199353237142835</c:v>
                </c:pt>
                <c:pt idx="453">
                  <c:v>13.455320147714225</c:v>
                </c:pt>
                <c:pt idx="454">
                  <c:v>13.627467880476139</c:v>
                </c:pt>
                <c:pt idx="455">
                  <c:v>13.822171169047536</c:v>
                </c:pt>
                <c:pt idx="456">
                  <c:v>13.625831544952321</c:v>
                </c:pt>
                <c:pt idx="457">
                  <c:v>13.753829968095141</c:v>
                </c:pt>
                <c:pt idx="458">
                  <c:v>13.909017719523728</c:v>
                </c:pt>
                <c:pt idx="459">
                  <c:v>14.087105291714233</c:v>
                </c:pt>
                <c:pt idx="460">
                  <c:v>14.583821951285678</c:v>
                </c:pt>
                <c:pt idx="461">
                  <c:v>14.265380126714263</c:v>
                </c:pt>
                <c:pt idx="462">
                  <c:v>14.489226282857089</c:v>
                </c:pt>
                <c:pt idx="463">
                  <c:v>14.714823367476129</c:v>
                </c:pt>
                <c:pt idx="464">
                  <c:v>14.886419159952311</c:v>
                </c:pt>
                <c:pt idx="465">
                  <c:v>15.031600767380908</c:v>
                </c:pt>
                <c:pt idx="466">
                  <c:v>14.78425367057142</c:v>
                </c:pt>
                <c:pt idx="467">
                  <c:v>14.638844931666686</c:v>
                </c:pt>
                <c:pt idx="468">
                  <c:v>14.537014317952396</c:v>
                </c:pt>
                <c:pt idx="469">
                  <c:v>15.010709545047662</c:v>
                </c:pt>
                <c:pt idx="470">
                  <c:v>15.104655590095284</c:v>
                </c:pt>
                <c:pt idx="471">
                  <c:v>15.079368615571443</c:v>
                </c:pt>
                <c:pt idx="472">
                  <c:v>15.099758480142858</c:v>
                </c:pt>
                <c:pt idx="473">
                  <c:v>14.917074062238109</c:v>
                </c:pt>
                <c:pt idx="474">
                  <c:v>14.819772227809542</c:v>
                </c:pt>
                <c:pt idx="475">
                  <c:v>14.922504303428555</c:v>
                </c:pt>
                <c:pt idx="476">
                  <c:v>14.566272051952399</c:v>
                </c:pt>
                <c:pt idx="477">
                  <c:v>14.511730021999981</c:v>
                </c:pt>
                <c:pt idx="478">
                  <c:v>14.462999372190486</c:v>
                </c:pt>
                <c:pt idx="479">
                  <c:v>14.103306647714296</c:v>
                </c:pt>
                <c:pt idx="480">
                  <c:v>13.669305222904768</c:v>
                </c:pt>
                <c:pt idx="481">
                  <c:v>12.838847911857123</c:v>
                </c:pt>
                <c:pt idx="482">
                  <c:v>12.865236288333325</c:v>
                </c:pt>
                <c:pt idx="483">
                  <c:v>12.881837485809532</c:v>
                </c:pt>
                <c:pt idx="484">
                  <c:v>12.756709366380987</c:v>
                </c:pt>
                <c:pt idx="485">
                  <c:v>12.544187080380956</c:v>
                </c:pt>
                <c:pt idx="486">
                  <c:v>12.34895478461905</c:v>
                </c:pt>
                <c:pt idx="487">
                  <c:v>12.452726763619033</c:v>
                </c:pt>
                <c:pt idx="488">
                  <c:v>12.638474427571401</c:v>
                </c:pt>
                <c:pt idx="489">
                  <c:v>12.845740520333276</c:v>
                </c:pt>
                <c:pt idx="490">
                  <c:v>12.231450907476106</c:v>
                </c:pt>
                <c:pt idx="491">
                  <c:v>12.256293886571344</c:v>
                </c:pt>
                <c:pt idx="492">
                  <c:v>12.099528970095154</c:v>
                </c:pt>
                <c:pt idx="493">
                  <c:v>12.200636160761817</c:v>
                </c:pt>
                <c:pt idx="494">
                  <c:v>12.420075112333247</c:v>
                </c:pt>
                <c:pt idx="495">
                  <c:v>12.424308423476109</c:v>
                </c:pt>
                <c:pt idx="496">
                  <c:v>12.030812892904708</c:v>
                </c:pt>
                <c:pt idx="497">
                  <c:v>11.843611705428495</c:v>
                </c:pt>
                <c:pt idx="498">
                  <c:v>11.695331944047558</c:v>
                </c:pt>
                <c:pt idx="499">
                  <c:v>11.656860519095149</c:v>
                </c:pt>
                <c:pt idx="500">
                  <c:v>11.791885708571325</c:v>
                </c:pt>
                <c:pt idx="501">
                  <c:v>11.780235133952287</c:v>
                </c:pt>
                <c:pt idx="502">
                  <c:v>11.795399583952314</c:v>
                </c:pt>
                <c:pt idx="503">
                  <c:v>11.953324338904688</c:v>
                </c:pt>
                <c:pt idx="504">
                  <c:v>11.736552334476116</c:v>
                </c:pt>
                <c:pt idx="505">
                  <c:v>11.596180533809449</c:v>
                </c:pt>
                <c:pt idx="506">
                  <c:v>11.8161273736666</c:v>
                </c:pt>
                <c:pt idx="507">
                  <c:v>12.66117108680945</c:v>
                </c:pt>
                <c:pt idx="508">
                  <c:v>12.72335345404753</c:v>
                </c:pt>
                <c:pt idx="509">
                  <c:v>12.542481860428476</c:v>
                </c:pt>
                <c:pt idx="510">
                  <c:v>12.313317973333271</c:v>
                </c:pt>
                <c:pt idx="511">
                  <c:v>12.738796520714242</c:v>
                </c:pt>
                <c:pt idx="512">
                  <c:v>13.015633830714251</c:v>
                </c:pt>
                <c:pt idx="513">
                  <c:v>13.000484173761876</c:v>
                </c:pt>
                <c:pt idx="514">
                  <c:v>12.848500791523769</c:v>
                </c:pt>
                <c:pt idx="515">
                  <c:v>12.772059045952336</c:v>
                </c:pt>
                <c:pt idx="516">
                  <c:v>13.161542237238056</c:v>
                </c:pt>
                <c:pt idx="517">
                  <c:v>13.341289967571399</c:v>
                </c:pt>
                <c:pt idx="518">
                  <c:v>13.429475235571426</c:v>
                </c:pt>
                <c:pt idx="519">
                  <c:v>13.835456422809504</c:v>
                </c:pt>
                <c:pt idx="520">
                  <c:v>14.207237443047623</c:v>
                </c:pt>
                <c:pt idx="521">
                  <c:v>14.77662586542859</c:v>
                </c:pt>
                <c:pt idx="522">
                  <c:v>14.883112601761933</c:v>
                </c:pt>
                <c:pt idx="523">
                  <c:v>15.036791306904759</c:v>
                </c:pt>
                <c:pt idx="524">
                  <c:v>15.571005187833309</c:v>
                </c:pt>
                <c:pt idx="525">
                  <c:v>16.161573850357119</c:v>
                </c:pt>
                <c:pt idx="526">
                  <c:v>16.789056950928519</c:v>
                </c:pt>
                <c:pt idx="527">
                  <c:v>16.723410925833292</c:v>
                </c:pt>
                <c:pt idx="528">
                  <c:v>16.23014177097615</c:v>
                </c:pt>
                <c:pt idx="529">
                  <c:v>16.519935390357119</c:v>
                </c:pt>
                <c:pt idx="530">
                  <c:v>16.835678172928532</c:v>
                </c:pt>
                <c:pt idx="531">
                  <c:v>17.068041746309454</c:v>
                </c:pt>
                <c:pt idx="532">
                  <c:v>17.115382016357085</c:v>
                </c:pt>
                <c:pt idx="533">
                  <c:v>16.695878757976104</c:v>
                </c:pt>
                <c:pt idx="534">
                  <c:v>16.764547361928503</c:v>
                </c:pt>
                <c:pt idx="535">
                  <c:v>17.014977673071371</c:v>
                </c:pt>
                <c:pt idx="536">
                  <c:v>17.212597555023724</c:v>
                </c:pt>
                <c:pt idx="537">
                  <c:v>16.98409833035705</c:v>
                </c:pt>
                <c:pt idx="538">
                  <c:v>17.134751111595115</c:v>
                </c:pt>
                <c:pt idx="539">
                  <c:v>17.468707051833182</c:v>
                </c:pt>
                <c:pt idx="540">
                  <c:v>17.413595501404632</c:v>
                </c:pt>
                <c:pt idx="541">
                  <c:v>17.107023270833192</c:v>
                </c:pt>
                <c:pt idx="542">
                  <c:v>16.572778398833179</c:v>
                </c:pt>
                <c:pt idx="543">
                  <c:v>16.805006894499847</c:v>
                </c:pt>
                <c:pt idx="544">
                  <c:v>16.829748516737968</c:v>
                </c:pt>
                <c:pt idx="545">
                  <c:v>16.271571289999883</c:v>
                </c:pt>
                <c:pt idx="546">
                  <c:v>15.733505135285581</c:v>
                </c:pt>
                <c:pt idx="547">
                  <c:v>15.070044152618937</c:v>
                </c:pt>
                <c:pt idx="548">
                  <c:v>14.925936619571335</c:v>
                </c:pt>
                <c:pt idx="549">
                  <c:v>14.727923660904665</c:v>
                </c:pt>
                <c:pt idx="550">
                  <c:v>14.680645809071306</c:v>
                </c:pt>
                <c:pt idx="551">
                  <c:v>14.34152143726182</c:v>
                </c:pt>
                <c:pt idx="552">
                  <c:v>14.002445462071375</c:v>
                </c:pt>
                <c:pt idx="553">
                  <c:v>13.773024578976132</c:v>
                </c:pt>
                <c:pt idx="554">
                  <c:v>13.692838065690445</c:v>
                </c:pt>
                <c:pt idx="555">
                  <c:v>13.761683745595205</c:v>
                </c:pt>
                <c:pt idx="556">
                  <c:v>13.525982149976178</c:v>
                </c:pt>
                <c:pt idx="557">
                  <c:v>13.630362446690491</c:v>
                </c:pt>
                <c:pt idx="558">
                  <c:v>13.453667048261931</c:v>
                </c:pt>
                <c:pt idx="559">
                  <c:v>13.278047488547642</c:v>
                </c:pt>
                <c:pt idx="560">
                  <c:v>13.088154539833383</c:v>
                </c:pt>
                <c:pt idx="561">
                  <c:v>12.883139625119103</c:v>
                </c:pt>
                <c:pt idx="562">
                  <c:v>13.162257052833368</c:v>
                </c:pt>
                <c:pt idx="563">
                  <c:v>13.63489416664288</c:v>
                </c:pt>
                <c:pt idx="564">
                  <c:v>13.460870271785703</c:v>
                </c:pt>
                <c:pt idx="565">
                  <c:v>13.866309708214256</c:v>
                </c:pt>
                <c:pt idx="566">
                  <c:v>13.976247525071424</c:v>
                </c:pt>
                <c:pt idx="567">
                  <c:v>14.365952926309546</c:v>
                </c:pt>
                <c:pt idx="568">
                  <c:v>15.134231073833343</c:v>
                </c:pt>
                <c:pt idx="569">
                  <c:v>15.524114753642866</c:v>
                </c:pt>
                <c:pt idx="570">
                  <c:v>15.844968053738089</c:v>
                </c:pt>
                <c:pt idx="571">
                  <c:v>15.726824501619072</c:v>
                </c:pt>
                <c:pt idx="572">
                  <c:v>16.101092223714311</c:v>
                </c:pt>
                <c:pt idx="573">
                  <c:v>16.229144027000032</c:v>
                </c:pt>
                <c:pt idx="574">
                  <c:v>16.513169132523824</c:v>
                </c:pt>
                <c:pt idx="575">
                  <c:v>16.525017947285701</c:v>
                </c:pt>
                <c:pt idx="576">
                  <c:v>16.366596596333302</c:v>
                </c:pt>
                <c:pt idx="577">
                  <c:v>16.486457957238038</c:v>
                </c:pt>
                <c:pt idx="578">
                  <c:v>16.317928277666613</c:v>
                </c:pt>
                <c:pt idx="579">
                  <c:v>16.661466310618987</c:v>
                </c:pt>
                <c:pt idx="580">
                  <c:v>16.751497417428514</c:v>
                </c:pt>
                <c:pt idx="581">
                  <c:v>16.849289657904677</c:v>
                </c:pt>
                <c:pt idx="582">
                  <c:v>16.833119950333248</c:v>
                </c:pt>
                <c:pt idx="583">
                  <c:v>16.963177557666615</c:v>
                </c:pt>
                <c:pt idx="584">
                  <c:v>17.734980430999972</c:v>
                </c:pt>
                <c:pt idx="585">
                  <c:v>18.336466207380909</c:v>
                </c:pt>
                <c:pt idx="586">
                  <c:v>18.367164890476186</c:v>
                </c:pt>
                <c:pt idx="587">
                  <c:v>18.826789147571443</c:v>
                </c:pt>
                <c:pt idx="588">
                  <c:v>19.049133949714296</c:v>
                </c:pt>
                <c:pt idx="589">
                  <c:v>19.184896263333332</c:v>
                </c:pt>
                <c:pt idx="590">
                  <c:v>19.656363539047561</c:v>
                </c:pt>
                <c:pt idx="591">
                  <c:v>19.981470646095225</c:v>
                </c:pt>
                <c:pt idx="592">
                  <c:v>20.48542772642854</c:v>
                </c:pt>
                <c:pt idx="593">
                  <c:v>20.572880989428562</c:v>
                </c:pt>
                <c:pt idx="594">
                  <c:v>21.552566258904768</c:v>
                </c:pt>
                <c:pt idx="595">
                  <c:v>21.586517786571459</c:v>
                </c:pt>
                <c:pt idx="596">
                  <c:v>21.788497183190493</c:v>
                </c:pt>
                <c:pt idx="597">
                  <c:v>22.45984077504766</c:v>
                </c:pt>
                <c:pt idx="598">
                  <c:v>22.806869293095286</c:v>
                </c:pt>
                <c:pt idx="599">
                  <c:v>23.069177375761942</c:v>
                </c:pt>
                <c:pt idx="600">
                  <c:v>22.857960104809578</c:v>
                </c:pt>
                <c:pt idx="601">
                  <c:v>22.906134546190557</c:v>
                </c:pt>
                <c:pt idx="602">
                  <c:v>22.866470903619128</c:v>
                </c:pt>
                <c:pt idx="603">
                  <c:v>23.884267363428641</c:v>
                </c:pt>
                <c:pt idx="604">
                  <c:v>24.389387421142903</c:v>
                </c:pt>
                <c:pt idx="605">
                  <c:v>23.51236396104763</c:v>
                </c:pt>
                <c:pt idx="606">
                  <c:v>23.198633546904777</c:v>
                </c:pt>
                <c:pt idx="607">
                  <c:v>22.929576051285732</c:v>
                </c:pt>
                <c:pt idx="608">
                  <c:v>23.2585377022857</c:v>
                </c:pt>
                <c:pt idx="609">
                  <c:v>23.051688784380964</c:v>
                </c:pt>
                <c:pt idx="610">
                  <c:v>22.857560702238125</c:v>
                </c:pt>
                <c:pt idx="611">
                  <c:v>22.28170762057146</c:v>
                </c:pt>
                <c:pt idx="612">
                  <c:v>21.870254431095201</c:v>
                </c:pt>
                <c:pt idx="613">
                  <c:v>22.85346925114278</c:v>
                </c:pt>
                <c:pt idx="614">
                  <c:v>23.239642220761759</c:v>
                </c:pt>
                <c:pt idx="615">
                  <c:v>22.755506902476036</c:v>
                </c:pt>
                <c:pt idx="616">
                  <c:v>22.864124887333155</c:v>
                </c:pt>
                <c:pt idx="617">
                  <c:v>23.136637771095117</c:v>
                </c:pt>
                <c:pt idx="618">
                  <c:v>23.524996548190323</c:v>
                </c:pt>
                <c:pt idx="619">
                  <c:v>23.463133781952259</c:v>
                </c:pt>
                <c:pt idx="620">
                  <c:v>23.024978633095088</c:v>
                </c:pt>
                <c:pt idx="621">
                  <c:v>23.027333209428392</c:v>
                </c:pt>
                <c:pt idx="622">
                  <c:v>23.126350348428396</c:v>
                </c:pt>
                <c:pt idx="623">
                  <c:v>23.496743472856991</c:v>
                </c:pt>
                <c:pt idx="624">
                  <c:v>22.762717817428417</c:v>
                </c:pt>
                <c:pt idx="625">
                  <c:v>22.125754394142685</c:v>
                </c:pt>
                <c:pt idx="626">
                  <c:v>22.093689491952233</c:v>
                </c:pt>
                <c:pt idx="627">
                  <c:v>22.268716447333212</c:v>
                </c:pt>
                <c:pt idx="628">
                  <c:v>22.412693350380799</c:v>
                </c:pt>
                <c:pt idx="629">
                  <c:v>21.381424119714126</c:v>
                </c:pt>
                <c:pt idx="630">
                  <c:v>21.2728748263808</c:v>
                </c:pt>
                <c:pt idx="631">
                  <c:v>21.163942965190341</c:v>
                </c:pt>
                <c:pt idx="632">
                  <c:v>21.463714340523698</c:v>
                </c:pt>
                <c:pt idx="633">
                  <c:v>21.423704446571371</c:v>
                </c:pt>
                <c:pt idx="634">
                  <c:v>19.854970705619053</c:v>
                </c:pt>
                <c:pt idx="635">
                  <c:v>19.717136234952445</c:v>
                </c:pt>
                <c:pt idx="636">
                  <c:v>19.715288181238151</c:v>
                </c:pt>
                <c:pt idx="637">
                  <c:v>19.782019773476264</c:v>
                </c:pt>
                <c:pt idx="638">
                  <c:v>19.675802962333407</c:v>
                </c:pt>
                <c:pt idx="639">
                  <c:v>19.361941114523905</c:v>
                </c:pt>
                <c:pt idx="640">
                  <c:v>19.871017161476281</c:v>
                </c:pt>
                <c:pt idx="641">
                  <c:v>20.260181302666751</c:v>
                </c:pt>
                <c:pt idx="642">
                  <c:v>20.956765224571512</c:v>
                </c:pt>
                <c:pt idx="643">
                  <c:v>21.324907631047694</c:v>
                </c:pt>
                <c:pt idx="644">
                  <c:v>21.261332287285768</c:v>
                </c:pt>
                <c:pt idx="645">
                  <c:v>21.289631488142948</c:v>
                </c:pt>
                <c:pt idx="646">
                  <c:v>22.498653889285855</c:v>
                </c:pt>
                <c:pt idx="647">
                  <c:v>23.09818119271447</c:v>
                </c:pt>
                <c:pt idx="648">
                  <c:v>22.8916181597621</c:v>
                </c:pt>
                <c:pt idx="649">
                  <c:v>22.726122216238288</c:v>
                </c:pt>
                <c:pt idx="650">
                  <c:v>23.568518897952561</c:v>
                </c:pt>
                <c:pt idx="651">
                  <c:v>23.661716563095371</c:v>
                </c:pt>
                <c:pt idx="652">
                  <c:v>23.650361223333416</c:v>
                </c:pt>
                <c:pt idx="653">
                  <c:v>23.232892349238163</c:v>
                </c:pt>
                <c:pt idx="654">
                  <c:v>23.430452808095303</c:v>
                </c:pt>
                <c:pt idx="655">
                  <c:v>23.990462176523838</c:v>
                </c:pt>
                <c:pt idx="656">
                  <c:v>24.0343369471905</c:v>
                </c:pt>
                <c:pt idx="657">
                  <c:v>23.891413465952393</c:v>
                </c:pt>
                <c:pt idx="658">
                  <c:v>23.424879848285681</c:v>
                </c:pt>
                <c:pt idx="659">
                  <c:v>23.039133115857112</c:v>
                </c:pt>
                <c:pt idx="660">
                  <c:v>22.491195685571387</c:v>
                </c:pt>
                <c:pt idx="661">
                  <c:v>21.978366491380907</c:v>
                </c:pt>
                <c:pt idx="662">
                  <c:v>21.922820129285657</c:v>
                </c:pt>
                <c:pt idx="663">
                  <c:v>21.271728631857123</c:v>
                </c:pt>
                <c:pt idx="664">
                  <c:v>20.797871441095204</c:v>
                </c:pt>
                <c:pt idx="665">
                  <c:v>20.541209606047623</c:v>
                </c:pt>
                <c:pt idx="666">
                  <c:v>20.623916345380902</c:v>
                </c:pt>
                <c:pt idx="667">
                  <c:v>19.543273468428499</c:v>
                </c:pt>
                <c:pt idx="668">
                  <c:v>18.685784009142782</c:v>
                </c:pt>
                <c:pt idx="669">
                  <c:v>18.665206234952297</c:v>
                </c:pt>
                <c:pt idx="670">
                  <c:v>18.847909607618931</c:v>
                </c:pt>
                <c:pt idx="671">
                  <c:v>18.417906640333275</c:v>
                </c:pt>
                <c:pt idx="672">
                  <c:v>18.432910134714241</c:v>
                </c:pt>
                <c:pt idx="673">
                  <c:v>18.157348061571437</c:v>
                </c:pt>
                <c:pt idx="674">
                  <c:v>18.126877549190493</c:v>
                </c:pt>
                <c:pt idx="675">
                  <c:v>17.955334866714285</c:v>
                </c:pt>
                <c:pt idx="676">
                  <c:v>17.813807766619078</c:v>
                </c:pt>
                <c:pt idx="677">
                  <c:v>17.494693174952424</c:v>
                </c:pt>
                <c:pt idx="678">
                  <c:v>17.555101284523818</c:v>
                </c:pt>
                <c:pt idx="679">
                  <c:v>17.945428057952434</c:v>
                </c:pt>
                <c:pt idx="680">
                  <c:v>18.400784914523857</c:v>
                </c:pt>
                <c:pt idx="681">
                  <c:v>18.913768273619141</c:v>
                </c:pt>
                <c:pt idx="682">
                  <c:v>19.007862404381047</c:v>
                </c:pt>
                <c:pt idx="683">
                  <c:v>18.624801729047768</c:v>
                </c:pt>
                <c:pt idx="684">
                  <c:v>19.035815899619202</c:v>
                </c:pt>
                <c:pt idx="685">
                  <c:v>19.297442278619201</c:v>
                </c:pt>
                <c:pt idx="686">
                  <c:v>19.720152485619195</c:v>
                </c:pt>
                <c:pt idx="687">
                  <c:v>20.045560343285874</c:v>
                </c:pt>
                <c:pt idx="688">
                  <c:v>19.974628210619251</c:v>
                </c:pt>
                <c:pt idx="689">
                  <c:v>20.244123363904908</c:v>
                </c:pt>
                <c:pt idx="690">
                  <c:v>20.177846710285891</c:v>
                </c:pt>
                <c:pt idx="691">
                  <c:v>20.274379865714462</c:v>
                </c:pt>
                <c:pt idx="692">
                  <c:v>19.863838939285849</c:v>
                </c:pt>
                <c:pt idx="693">
                  <c:v>19.538897470428701</c:v>
                </c:pt>
                <c:pt idx="694">
                  <c:v>19.491900049238168</c:v>
                </c:pt>
                <c:pt idx="695">
                  <c:v>19.879448223428664</c:v>
                </c:pt>
                <c:pt idx="696">
                  <c:v>20.452038025857249</c:v>
                </c:pt>
                <c:pt idx="697">
                  <c:v>20.165798434762024</c:v>
                </c:pt>
                <c:pt idx="698">
                  <c:v>20.072147346714353</c:v>
                </c:pt>
                <c:pt idx="699">
                  <c:v>19.795005531381062</c:v>
                </c:pt>
                <c:pt idx="700">
                  <c:v>19.782570680428677</c:v>
                </c:pt>
                <c:pt idx="701">
                  <c:v>19.830143925095314</c:v>
                </c:pt>
                <c:pt idx="702">
                  <c:v>19.415164757809528</c:v>
                </c:pt>
                <c:pt idx="703">
                  <c:v>19.363406599238044</c:v>
                </c:pt>
                <c:pt idx="704">
                  <c:v>19.701777307809433</c:v>
                </c:pt>
                <c:pt idx="705">
                  <c:v>19.831295722238014</c:v>
                </c:pt>
                <c:pt idx="706">
                  <c:v>20.035359060714178</c:v>
                </c:pt>
                <c:pt idx="707">
                  <c:v>19.618677991095129</c:v>
                </c:pt>
                <c:pt idx="708">
                  <c:v>18.809319689095165</c:v>
                </c:pt>
                <c:pt idx="709">
                  <c:v>18.523784259380808</c:v>
                </c:pt>
                <c:pt idx="710">
                  <c:v>18.555215454571311</c:v>
                </c:pt>
                <c:pt idx="711">
                  <c:v>21.084798147095039</c:v>
                </c:pt>
                <c:pt idx="712">
                  <c:v>21.286620821714159</c:v>
                </c:pt>
                <c:pt idx="713">
                  <c:v>21.662124560095133</c:v>
                </c:pt>
                <c:pt idx="714">
                  <c:v>22.164308254047551</c:v>
                </c:pt>
                <c:pt idx="715">
                  <c:v>22.987063723047566</c:v>
                </c:pt>
                <c:pt idx="716">
                  <c:v>23.887121062380867</c:v>
                </c:pt>
                <c:pt idx="717">
                  <c:v>23.426951927190334</c:v>
                </c:pt>
                <c:pt idx="718">
                  <c:v>23.314403164380824</c:v>
                </c:pt>
                <c:pt idx="719">
                  <c:v>23.45501523728559</c:v>
                </c:pt>
                <c:pt idx="720">
                  <c:v>24.823069583952279</c:v>
                </c:pt>
                <c:pt idx="721">
                  <c:v>24.745900285095125</c:v>
                </c:pt>
                <c:pt idx="722">
                  <c:v>24.401823729571333</c:v>
                </c:pt>
                <c:pt idx="723">
                  <c:v>24.417909901238005</c:v>
                </c:pt>
                <c:pt idx="724">
                  <c:v>24.182326807333258</c:v>
                </c:pt>
                <c:pt idx="725">
                  <c:v>23.991970601904715</c:v>
                </c:pt>
                <c:pt idx="726">
                  <c:v>24.020308793952307</c:v>
                </c:pt>
                <c:pt idx="727">
                  <c:v>23.629798021095191</c:v>
                </c:pt>
                <c:pt idx="728">
                  <c:v>23.770343271333246</c:v>
                </c:pt>
                <c:pt idx="729">
                  <c:v>24.366722071999902</c:v>
                </c:pt>
                <c:pt idx="730">
                  <c:v>25.009551051476159</c:v>
                </c:pt>
                <c:pt idx="731">
                  <c:v>25.248602049714204</c:v>
                </c:pt>
                <c:pt idx="732">
                  <c:v>22.894199468428528</c:v>
                </c:pt>
                <c:pt idx="733">
                  <c:v>23.426682492142781</c:v>
                </c:pt>
                <c:pt idx="734">
                  <c:v>23.583397169476093</c:v>
                </c:pt>
                <c:pt idx="735">
                  <c:v>23.633884964047475</c:v>
                </c:pt>
                <c:pt idx="736">
                  <c:v>23.261484342285605</c:v>
                </c:pt>
                <c:pt idx="737">
                  <c:v>22.173542069618982</c:v>
                </c:pt>
                <c:pt idx="738">
                  <c:v>21.951369625047629</c:v>
                </c:pt>
                <c:pt idx="739">
                  <c:v>22.051484204666675</c:v>
                </c:pt>
                <c:pt idx="740">
                  <c:v>22.310900101142881</c:v>
                </c:pt>
                <c:pt idx="741">
                  <c:v>20.973861538190508</c:v>
                </c:pt>
                <c:pt idx="742">
                  <c:v>20.717981032333359</c:v>
                </c:pt>
                <c:pt idx="743">
                  <c:v>20.616075046857162</c:v>
                </c:pt>
                <c:pt idx="744">
                  <c:v>20.75606023328579</c:v>
                </c:pt>
                <c:pt idx="745">
                  <c:v>21.376853751857283</c:v>
                </c:pt>
                <c:pt idx="746">
                  <c:v>21.528635483809662</c:v>
                </c:pt>
                <c:pt idx="747">
                  <c:v>21.031942805952504</c:v>
                </c:pt>
                <c:pt idx="748">
                  <c:v>21.047307472619131</c:v>
                </c:pt>
                <c:pt idx="749">
                  <c:v>20.886106229762021</c:v>
                </c:pt>
                <c:pt idx="750">
                  <c:v>20.549664512190549</c:v>
                </c:pt>
                <c:pt idx="751">
                  <c:v>20.026719329476258</c:v>
                </c:pt>
                <c:pt idx="752">
                  <c:v>19.526952606000123</c:v>
                </c:pt>
                <c:pt idx="753">
                  <c:v>19.209566765000133</c:v>
                </c:pt>
                <c:pt idx="754">
                  <c:v>18.452428451952507</c:v>
                </c:pt>
                <c:pt idx="755">
                  <c:v>18.199526533952547</c:v>
                </c:pt>
                <c:pt idx="756">
                  <c:v>17.992616145381145</c:v>
                </c:pt>
                <c:pt idx="757">
                  <c:v>17.844119064714462</c:v>
                </c:pt>
                <c:pt idx="758">
                  <c:v>18.465362543809707</c:v>
                </c:pt>
                <c:pt idx="759">
                  <c:v>18.826923442523928</c:v>
                </c:pt>
                <c:pt idx="760">
                  <c:v>18.924774595047676</c:v>
                </c:pt>
                <c:pt idx="761">
                  <c:v>18.520262823523893</c:v>
                </c:pt>
                <c:pt idx="762">
                  <c:v>18.848392470714316</c:v>
                </c:pt>
                <c:pt idx="763">
                  <c:v>20.477863035238141</c:v>
                </c:pt>
                <c:pt idx="764">
                  <c:v>21.420783416380974</c:v>
                </c:pt>
                <c:pt idx="765">
                  <c:v>21.803012444666646</c:v>
                </c:pt>
                <c:pt idx="766">
                  <c:v>21.905168715237995</c:v>
                </c:pt>
                <c:pt idx="767">
                  <c:v>22.724060207333206</c:v>
                </c:pt>
                <c:pt idx="768">
                  <c:v>23.154181791095091</c:v>
                </c:pt>
                <c:pt idx="769">
                  <c:v>24.074371181285599</c:v>
                </c:pt>
                <c:pt idx="770">
                  <c:v>25.155823048523718</c:v>
                </c:pt>
                <c:pt idx="771">
                  <c:v>26.1135612043809</c:v>
                </c:pt>
                <c:pt idx="772">
                  <c:v>27.46573613171417</c:v>
                </c:pt>
                <c:pt idx="773">
                  <c:v>28.250436627047488</c:v>
                </c:pt>
                <c:pt idx="774">
                  <c:v>28.656025684952208</c:v>
                </c:pt>
                <c:pt idx="775">
                  <c:v>29.101397914523616</c:v>
                </c:pt>
                <c:pt idx="776">
                  <c:v>30.171165036285466</c:v>
                </c:pt>
                <c:pt idx="777">
                  <c:v>31.785772987571146</c:v>
                </c:pt>
                <c:pt idx="778">
                  <c:v>32.134045693333022</c:v>
                </c:pt>
                <c:pt idx="779">
                  <c:v>31.93957972066632</c:v>
                </c:pt>
                <c:pt idx="780">
                  <c:v>31.98943479047583</c:v>
                </c:pt>
                <c:pt idx="781">
                  <c:v>32.5013238114282</c:v>
                </c:pt>
                <c:pt idx="782">
                  <c:v>33.906641810332943</c:v>
                </c:pt>
                <c:pt idx="783">
                  <c:v>33.88455647019007</c:v>
                </c:pt>
                <c:pt idx="784">
                  <c:v>32.475488047809144</c:v>
                </c:pt>
                <c:pt idx="785">
                  <c:v>32.051315411761522</c:v>
                </c:pt>
                <c:pt idx="786">
                  <c:v>32.227473844499663</c:v>
                </c:pt>
                <c:pt idx="787">
                  <c:v>32.526445086404451</c:v>
                </c:pt>
                <c:pt idx="788">
                  <c:v>31.964891086547315</c:v>
                </c:pt>
                <c:pt idx="789">
                  <c:v>32.004027525928301</c:v>
                </c:pt>
                <c:pt idx="790">
                  <c:v>31.429905893118779</c:v>
                </c:pt>
                <c:pt idx="791">
                  <c:v>31.133208549023472</c:v>
                </c:pt>
                <c:pt idx="792">
                  <c:v>30.724861628261525</c:v>
                </c:pt>
                <c:pt idx="793">
                  <c:v>29.656169083928209</c:v>
                </c:pt>
                <c:pt idx="794">
                  <c:v>29.157143845451998</c:v>
                </c:pt>
                <c:pt idx="795">
                  <c:v>29.599839051452015</c:v>
                </c:pt>
                <c:pt idx="796">
                  <c:v>29.779644797547267</c:v>
                </c:pt>
                <c:pt idx="797">
                  <c:v>28.958974342690151</c:v>
                </c:pt>
                <c:pt idx="798">
                  <c:v>27.491476290452088</c:v>
                </c:pt>
                <c:pt idx="799">
                  <c:v>27.21092683511883</c:v>
                </c:pt>
                <c:pt idx="800">
                  <c:v>27.05162300116648</c:v>
                </c:pt>
                <c:pt idx="801">
                  <c:v>28.025022164166547</c:v>
                </c:pt>
                <c:pt idx="802">
                  <c:v>28.210725887071369</c:v>
                </c:pt>
                <c:pt idx="803">
                  <c:v>27.677528730785657</c:v>
                </c:pt>
                <c:pt idx="804">
                  <c:v>27.621491366880946</c:v>
                </c:pt>
                <c:pt idx="805">
                  <c:v>27.72654272192856</c:v>
                </c:pt>
                <c:pt idx="806">
                  <c:v>28.079940307357123</c:v>
                </c:pt>
                <c:pt idx="807">
                  <c:v>27.900475390476156</c:v>
                </c:pt>
                <c:pt idx="808">
                  <c:v>27.432159087952339</c:v>
                </c:pt>
                <c:pt idx="809">
                  <c:v>27.644969201999977</c:v>
                </c:pt>
                <c:pt idx="810">
                  <c:v>27.950801699190421</c:v>
                </c:pt>
                <c:pt idx="811">
                  <c:v>28.58496986971425</c:v>
                </c:pt>
                <c:pt idx="812">
                  <c:v>28.640677612761856</c:v>
                </c:pt>
                <c:pt idx="813">
                  <c:v>28.953316743809495</c:v>
                </c:pt>
                <c:pt idx="814">
                  <c:v>29.728257982666644</c:v>
                </c:pt>
                <c:pt idx="815">
                  <c:v>31.053548098809536</c:v>
                </c:pt>
                <c:pt idx="816">
                  <c:v>30.727983453238092</c:v>
                </c:pt>
                <c:pt idx="817">
                  <c:v>30.279344862857172</c:v>
                </c:pt>
                <c:pt idx="818">
                  <c:v>30.395044905285733</c:v>
                </c:pt>
                <c:pt idx="819">
                  <c:v>30.797262493047604</c:v>
                </c:pt>
                <c:pt idx="820">
                  <c:v>31.408851286761827</c:v>
                </c:pt>
                <c:pt idx="821">
                  <c:v>31.192087227952253</c:v>
                </c:pt>
                <c:pt idx="822">
                  <c:v>30.112844743095117</c:v>
                </c:pt>
                <c:pt idx="823">
                  <c:v>29.527856226237937</c:v>
                </c:pt>
                <c:pt idx="824">
                  <c:v>28.923917315333149</c:v>
                </c:pt>
                <c:pt idx="825">
                  <c:v>29.320514851714115</c:v>
                </c:pt>
                <c:pt idx="826">
                  <c:v>29.175830634047436</c:v>
                </c:pt>
                <c:pt idx="827">
                  <c:v>29.34739774076176</c:v>
                </c:pt>
                <c:pt idx="828">
                  <c:v>29.291541610856992</c:v>
                </c:pt>
                <c:pt idx="829">
                  <c:v>30.024862302618896</c:v>
                </c:pt>
                <c:pt idx="830">
                  <c:v>31.193625442809381</c:v>
                </c:pt>
                <c:pt idx="831">
                  <c:v>30.762072855142748</c:v>
                </c:pt>
                <c:pt idx="832">
                  <c:v>30.541799476095115</c:v>
                </c:pt>
                <c:pt idx="833">
                  <c:v>29.971523808571355</c:v>
                </c:pt>
                <c:pt idx="834">
                  <c:v>30.292581980857079</c:v>
                </c:pt>
                <c:pt idx="835">
                  <c:v>31.397765655142784</c:v>
                </c:pt>
                <c:pt idx="836">
                  <c:v>30.194909859618964</c:v>
                </c:pt>
                <c:pt idx="837">
                  <c:v>30.114352888428542</c:v>
                </c:pt>
                <c:pt idx="838">
                  <c:v>30.391115887285629</c:v>
                </c:pt>
                <c:pt idx="839">
                  <c:v>30.528834170380875</c:v>
                </c:pt>
                <c:pt idx="840">
                  <c:v>31.265798247857067</c:v>
                </c:pt>
                <c:pt idx="841">
                  <c:v>31.027066001857055</c:v>
                </c:pt>
                <c:pt idx="842">
                  <c:v>30.999530279095172</c:v>
                </c:pt>
                <c:pt idx="843">
                  <c:v>31.445509763380826</c:v>
                </c:pt>
                <c:pt idx="844">
                  <c:v>32.642076751857012</c:v>
                </c:pt>
                <c:pt idx="845">
                  <c:v>33.207899652428402</c:v>
                </c:pt>
                <c:pt idx="846">
                  <c:v>32.738983809714099</c:v>
                </c:pt>
                <c:pt idx="847">
                  <c:v>33.127599349571199</c:v>
                </c:pt>
                <c:pt idx="848">
                  <c:v>32.345656042571221</c:v>
                </c:pt>
                <c:pt idx="849">
                  <c:v>31.987749873809314</c:v>
                </c:pt>
                <c:pt idx="850">
                  <c:v>31.281438311237903</c:v>
                </c:pt>
                <c:pt idx="851">
                  <c:v>29.74071130004744</c:v>
                </c:pt>
                <c:pt idx="852">
                  <c:v>29.363129412952169</c:v>
                </c:pt>
                <c:pt idx="853">
                  <c:v>29.0081496952855</c:v>
                </c:pt>
                <c:pt idx="854">
                  <c:v>29.250385510237852</c:v>
                </c:pt>
                <c:pt idx="855">
                  <c:v>28.697492955475916</c:v>
                </c:pt>
                <c:pt idx="856">
                  <c:v>26.903709780714053</c:v>
                </c:pt>
                <c:pt idx="857">
                  <c:v>26.856001813380708</c:v>
                </c:pt>
                <c:pt idx="858">
                  <c:v>27.272379046237845</c:v>
                </c:pt>
                <c:pt idx="859">
                  <c:v>28.090399351380775</c:v>
                </c:pt>
                <c:pt idx="860">
                  <c:v>28.356383311714083</c:v>
                </c:pt>
                <c:pt idx="861">
                  <c:v>27.939274688285529</c:v>
                </c:pt>
                <c:pt idx="862">
                  <c:v>28.481459942618866</c:v>
                </c:pt>
                <c:pt idx="863">
                  <c:v>29.357448639571277</c:v>
                </c:pt>
                <c:pt idx="864">
                  <c:v>29.754288102285585</c:v>
                </c:pt>
                <c:pt idx="865">
                  <c:v>28.899673874523746</c:v>
                </c:pt>
                <c:pt idx="866">
                  <c:v>28.664368801333346</c:v>
                </c:pt>
                <c:pt idx="867">
                  <c:v>29.536151444952338</c:v>
                </c:pt>
                <c:pt idx="868">
                  <c:v>30.471391402619009</c:v>
                </c:pt>
                <c:pt idx="869">
                  <c:v>31.918414915095127</c:v>
                </c:pt>
                <c:pt idx="870">
                  <c:v>32.481646779904622</c:v>
                </c:pt>
                <c:pt idx="871">
                  <c:v>33.184910031809395</c:v>
                </c:pt>
                <c:pt idx="872">
                  <c:v>34.61773956452366</c:v>
                </c:pt>
                <c:pt idx="873">
                  <c:v>36.104144857666533</c:v>
                </c:pt>
                <c:pt idx="874">
                  <c:v>36.833621379952262</c:v>
                </c:pt>
                <c:pt idx="875">
                  <c:v>37.406002299142742</c:v>
                </c:pt>
                <c:pt idx="876">
                  <c:v>37.397384656999876</c:v>
                </c:pt>
                <c:pt idx="877">
                  <c:v>37.670740257714158</c:v>
                </c:pt>
                <c:pt idx="878">
                  <c:v>38.126263796523702</c:v>
                </c:pt>
                <c:pt idx="879">
                  <c:v>38.52503090557132</c:v>
                </c:pt>
                <c:pt idx="880">
                  <c:v>37.476605089380818</c:v>
                </c:pt>
                <c:pt idx="881">
                  <c:v>36.768679814428438</c:v>
                </c:pt>
                <c:pt idx="882">
                  <c:v>36.29261024095225</c:v>
                </c:pt>
                <c:pt idx="883">
                  <c:v>36.123073759238004</c:v>
                </c:pt>
                <c:pt idx="884">
                  <c:v>35.813892456047533</c:v>
                </c:pt>
                <c:pt idx="885">
                  <c:v>35.138259075285617</c:v>
                </c:pt>
                <c:pt idx="886">
                  <c:v>34.977968297809376</c:v>
                </c:pt>
                <c:pt idx="887">
                  <c:v>36.373074659761706</c:v>
                </c:pt>
                <c:pt idx="888">
                  <c:v>37.535940213761762</c:v>
                </c:pt>
                <c:pt idx="889">
                  <c:v>37.278775640999896</c:v>
                </c:pt>
                <c:pt idx="890">
                  <c:v>37.646301846618975</c:v>
                </c:pt>
                <c:pt idx="891">
                  <c:v>37.896123355714217</c:v>
                </c:pt>
                <c:pt idx="892">
                  <c:v>38.120802334428454</c:v>
                </c:pt>
                <c:pt idx="893">
                  <c:v>38.217366311666495</c:v>
                </c:pt>
                <c:pt idx="894">
                  <c:v>37.433428522047464</c:v>
                </c:pt>
                <c:pt idx="895">
                  <c:v>37.405264746428394</c:v>
                </c:pt>
                <c:pt idx="896">
                  <c:v>37.246643080904633</c:v>
                </c:pt>
                <c:pt idx="897">
                  <c:v>38.60955255214278</c:v>
                </c:pt>
                <c:pt idx="898">
                  <c:v>40.765280946190444</c:v>
                </c:pt>
                <c:pt idx="899">
                  <c:v>40.960126105047536</c:v>
                </c:pt>
                <c:pt idx="900">
                  <c:v>40.555397367809356</c:v>
                </c:pt>
                <c:pt idx="901">
                  <c:v>41.305790374428398</c:v>
                </c:pt>
                <c:pt idx="902">
                  <c:v>43.552061516904622</c:v>
                </c:pt>
                <c:pt idx="903">
                  <c:v>44.831325242237916</c:v>
                </c:pt>
                <c:pt idx="904">
                  <c:v>44.774083785999856</c:v>
                </c:pt>
                <c:pt idx="905">
                  <c:v>45.487061590047496</c:v>
                </c:pt>
                <c:pt idx="906">
                  <c:v>46.398928095476158</c:v>
                </c:pt>
                <c:pt idx="907">
                  <c:v>48.375535485190476</c:v>
                </c:pt>
                <c:pt idx="908">
                  <c:v>47.908793068619033</c:v>
                </c:pt>
                <c:pt idx="909">
                  <c:v>46.683792160333333</c:v>
                </c:pt>
                <c:pt idx="910">
                  <c:v>46.341656578333378</c:v>
                </c:pt>
                <c:pt idx="911">
                  <c:v>45.626668162428665</c:v>
                </c:pt>
                <c:pt idx="912">
                  <c:v>45.738764126476305</c:v>
                </c:pt>
                <c:pt idx="913">
                  <c:v>46.544119641809672</c:v>
                </c:pt>
                <c:pt idx="914">
                  <c:v>45.536471405000199</c:v>
                </c:pt>
                <c:pt idx="915">
                  <c:v>45.732334801809756</c:v>
                </c:pt>
                <c:pt idx="916">
                  <c:v>45.195308186666807</c:v>
                </c:pt>
                <c:pt idx="917">
                  <c:v>45.158216989095308</c:v>
                </c:pt>
                <c:pt idx="918">
                  <c:v>44.593143179214252</c:v>
                </c:pt>
                <c:pt idx="919">
                  <c:v>42.869363944642828</c:v>
                </c:pt>
                <c:pt idx="920">
                  <c:v>42.862830889071383</c:v>
                </c:pt>
                <c:pt idx="921">
                  <c:v>44.843607928166634</c:v>
                </c:pt>
                <c:pt idx="922">
                  <c:v>46.931504209118948</c:v>
                </c:pt>
                <c:pt idx="923">
                  <c:v>47.149574943071329</c:v>
                </c:pt>
                <c:pt idx="924">
                  <c:v>47.094701312404744</c:v>
                </c:pt>
                <c:pt idx="925">
                  <c:v>48.063366876119076</c:v>
                </c:pt>
                <c:pt idx="926">
                  <c:v>48.901202431738056</c:v>
                </c:pt>
                <c:pt idx="927">
                  <c:v>49.625811099928491</c:v>
                </c:pt>
                <c:pt idx="928">
                  <c:v>48.049258232499902</c:v>
                </c:pt>
                <c:pt idx="929">
                  <c:v>47.875326060261919</c:v>
                </c:pt>
                <c:pt idx="930">
                  <c:v>48.436679190023867</c:v>
                </c:pt>
                <c:pt idx="931">
                  <c:v>49.16809097526199</c:v>
                </c:pt>
                <c:pt idx="932">
                  <c:v>49.782614221833292</c:v>
                </c:pt>
                <c:pt idx="933">
                  <c:v>49.931903261214238</c:v>
                </c:pt>
                <c:pt idx="934">
                  <c:v>48.570303809928497</c:v>
                </c:pt>
                <c:pt idx="935">
                  <c:v>48.814395314118883</c:v>
                </c:pt>
                <c:pt idx="936">
                  <c:v>49.000227578975945</c:v>
                </c:pt>
                <c:pt idx="937">
                  <c:v>50.222914455499755</c:v>
                </c:pt>
                <c:pt idx="938">
                  <c:v>49.983603876309296</c:v>
                </c:pt>
                <c:pt idx="939">
                  <c:v>49.3455104773332</c:v>
                </c:pt>
                <c:pt idx="940">
                  <c:v>49.667553849190362</c:v>
                </c:pt>
                <c:pt idx="941">
                  <c:v>50.367922104714253</c:v>
                </c:pt>
                <c:pt idx="942">
                  <c:v>49.766318455428561</c:v>
                </c:pt>
                <c:pt idx="943">
                  <c:v>47.520360430666706</c:v>
                </c:pt>
                <c:pt idx="944">
                  <c:v>46.124761880190427</c:v>
                </c:pt>
                <c:pt idx="945">
                  <c:v>45.593775265618852</c:v>
                </c:pt>
                <c:pt idx="946">
                  <c:v>45.969230149571167</c:v>
                </c:pt>
                <c:pt idx="947">
                  <c:v>46.380690223190221</c:v>
                </c:pt>
                <c:pt idx="948">
                  <c:v>45.45634042238072</c:v>
                </c:pt>
                <c:pt idx="949">
                  <c:v>45.325186049666499</c:v>
                </c:pt>
                <c:pt idx="950">
                  <c:v>45.655187901380749</c:v>
                </c:pt>
                <c:pt idx="951">
                  <c:v>45.744845634714046</c:v>
                </c:pt>
                <c:pt idx="952">
                  <c:v>45.881154899761547</c:v>
                </c:pt>
                <c:pt idx="953">
                  <c:v>44.329651767952043</c:v>
                </c:pt>
                <c:pt idx="954">
                  <c:v>44.058373277761611</c:v>
                </c:pt>
                <c:pt idx="955">
                  <c:v>44.03998320252348</c:v>
                </c:pt>
                <c:pt idx="956">
                  <c:v>44.204479320475954</c:v>
                </c:pt>
                <c:pt idx="957">
                  <c:v>44.555875235285512</c:v>
                </c:pt>
                <c:pt idx="958">
                  <c:v>42.963904235571263</c:v>
                </c:pt>
                <c:pt idx="959">
                  <c:v>43.041922937047538</c:v>
                </c:pt>
                <c:pt idx="960">
                  <c:v>43.014404840095224</c:v>
                </c:pt>
                <c:pt idx="961">
                  <c:v>42.99474849880945</c:v>
                </c:pt>
                <c:pt idx="962">
                  <c:v>43.939729200523637</c:v>
                </c:pt>
                <c:pt idx="963">
                  <c:v>42.919961914904675</c:v>
                </c:pt>
                <c:pt idx="964">
                  <c:v>42.64315438142841</c:v>
                </c:pt>
                <c:pt idx="965">
                  <c:v>42.670434206952322</c:v>
                </c:pt>
                <c:pt idx="966">
                  <c:v>42.516628733952359</c:v>
                </c:pt>
                <c:pt idx="967">
                  <c:v>41.888444641952361</c:v>
                </c:pt>
                <c:pt idx="968">
                  <c:v>39.840590018428578</c:v>
                </c:pt>
                <c:pt idx="969">
                  <c:v>38.912787036047597</c:v>
                </c:pt>
                <c:pt idx="970">
                  <c:v>39.766453825666495</c:v>
                </c:pt>
                <c:pt idx="971">
                  <c:v>39.297751879475982</c:v>
                </c:pt>
                <c:pt idx="972">
                  <c:v>38.961262540904585</c:v>
                </c:pt>
                <c:pt idx="973">
                  <c:v>37.891460713380745</c:v>
                </c:pt>
                <c:pt idx="974">
                  <c:v>38.106180130571289</c:v>
                </c:pt>
                <c:pt idx="975">
                  <c:v>37.99260619076172</c:v>
                </c:pt>
                <c:pt idx="976">
                  <c:v>38.261711917428499</c:v>
                </c:pt>
                <c:pt idx="977">
                  <c:v>38.367788739476097</c:v>
                </c:pt>
                <c:pt idx="978">
                  <c:v>37.77316519438093</c:v>
                </c:pt>
                <c:pt idx="979">
                  <c:v>38.710074203190572</c:v>
                </c:pt>
                <c:pt idx="980">
                  <c:v>38.399773085857134</c:v>
                </c:pt>
                <c:pt idx="981">
                  <c:v>37.786763789761778</c:v>
                </c:pt>
                <c:pt idx="982">
                  <c:v>37.036964899904675</c:v>
                </c:pt>
                <c:pt idx="983">
                  <c:v>34.809821046333255</c:v>
                </c:pt>
                <c:pt idx="984">
                  <c:v>35.172177696571282</c:v>
                </c:pt>
                <c:pt idx="985">
                  <c:v>35.347301944761838</c:v>
                </c:pt>
                <c:pt idx="986">
                  <c:v>35.377472306095157</c:v>
                </c:pt>
                <c:pt idx="987">
                  <c:v>35.211347288904754</c:v>
                </c:pt>
                <c:pt idx="988">
                  <c:v>34.577811322333304</c:v>
                </c:pt>
                <c:pt idx="989">
                  <c:v>35.25232314923813</c:v>
                </c:pt>
                <c:pt idx="990">
                  <c:v>36.506915034928603</c:v>
                </c:pt>
                <c:pt idx="991">
                  <c:v>35.558371529309667</c:v>
                </c:pt>
                <c:pt idx="992">
                  <c:v>34.911205968262081</c:v>
                </c:pt>
                <c:pt idx="993">
                  <c:v>34.273531597404926</c:v>
                </c:pt>
                <c:pt idx="994">
                  <c:v>34.229602944214484</c:v>
                </c:pt>
                <c:pt idx="995">
                  <c:v>34.938572809452516</c:v>
                </c:pt>
                <c:pt idx="996">
                  <c:v>34.550118243976264</c:v>
                </c:pt>
                <c:pt idx="997">
                  <c:v>33.827948485452431</c:v>
                </c:pt>
                <c:pt idx="998">
                  <c:v>33.317355099785694</c:v>
                </c:pt>
                <c:pt idx="999">
                  <c:v>33.599822356976105</c:v>
                </c:pt>
                <c:pt idx="1000">
                  <c:v>33.963194186071284</c:v>
                </c:pt>
                <c:pt idx="1001">
                  <c:v>33.629764559547596</c:v>
                </c:pt>
                <c:pt idx="1002">
                  <c:v>34.35816240707139</c:v>
                </c:pt>
                <c:pt idx="1003">
                  <c:v>34.743558619928429</c:v>
                </c:pt>
                <c:pt idx="1004">
                  <c:v>35.924854365880798</c:v>
                </c:pt>
                <c:pt idx="1005">
                  <c:v>34.732511490499917</c:v>
                </c:pt>
                <c:pt idx="1006">
                  <c:v>34.262494194118993</c:v>
                </c:pt>
                <c:pt idx="1007">
                  <c:v>33.69277626854749</c:v>
                </c:pt>
                <c:pt idx="1008">
                  <c:v>34.323275405309339</c:v>
                </c:pt>
                <c:pt idx="1009">
                  <c:v>34.039458371595089</c:v>
                </c:pt>
                <c:pt idx="1010">
                  <c:v>33.635552671928359</c:v>
                </c:pt>
                <c:pt idx="1011">
                  <c:v>32.704711628333044</c:v>
                </c:pt>
                <c:pt idx="1012">
                  <c:v>32.895737371285314</c:v>
                </c:pt>
                <c:pt idx="1013">
                  <c:v>33.447902794237699</c:v>
                </c:pt>
                <c:pt idx="1014">
                  <c:v>33.0713408275234</c:v>
                </c:pt>
                <c:pt idx="1015">
                  <c:v>33.379895972951914</c:v>
                </c:pt>
                <c:pt idx="1016">
                  <c:v>32.867188015571067</c:v>
                </c:pt>
                <c:pt idx="1017">
                  <c:v>32.980834989332962</c:v>
                </c:pt>
                <c:pt idx="1018">
                  <c:v>34.50340354499955</c:v>
                </c:pt>
                <c:pt idx="1019">
                  <c:v>34.331493198856712</c:v>
                </c:pt>
                <c:pt idx="1020">
                  <c:v>33.633723896285247</c:v>
                </c:pt>
                <c:pt idx="1021">
                  <c:v>32.391699098094769</c:v>
                </c:pt>
                <c:pt idx="1022">
                  <c:v>33.306064123713789</c:v>
                </c:pt>
                <c:pt idx="1023">
                  <c:v>32.443170657904247</c:v>
                </c:pt>
                <c:pt idx="1024">
                  <c:v>31.648667788666248</c:v>
                </c:pt>
                <c:pt idx="1025">
                  <c:v>31.018853332190094</c:v>
                </c:pt>
                <c:pt idx="1026">
                  <c:v>32.6304013919043</c:v>
                </c:pt>
                <c:pt idx="1027">
                  <c:v>34.173211280094705</c:v>
                </c:pt>
                <c:pt idx="1028">
                  <c:v>34.252438876809073</c:v>
                </c:pt>
                <c:pt idx="1029">
                  <c:v>33.647343876951972</c:v>
                </c:pt>
                <c:pt idx="1030">
                  <c:v>33.502599080666272</c:v>
                </c:pt>
                <c:pt idx="1031">
                  <c:v>33.817086652332883</c:v>
                </c:pt>
                <c:pt idx="1032">
                  <c:v>34.415302455570952</c:v>
                </c:pt>
                <c:pt idx="1033">
                  <c:v>33.696246067809192</c:v>
                </c:pt>
                <c:pt idx="1034">
                  <c:v>33.137451001475881</c:v>
                </c:pt>
                <c:pt idx="1035">
                  <c:v>33.343386669618624</c:v>
                </c:pt>
                <c:pt idx="1036">
                  <c:v>33.12426688238061</c:v>
                </c:pt>
                <c:pt idx="1037">
                  <c:v>33.363001987713815</c:v>
                </c:pt>
                <c:pt idx="1038">
                  <c:v>32.869618996523407</c:v>
                </c:pt>
                <c:pt idx="1039">
                  <c:v>31.222091848428267</c:v>
                </c:pt>
                <c:pt idx="1040">
                  <c:v>31.095094808094949</c:v>
                </c:pt>
                <c:pt idx="1041">
                  <c:v>31.409641035237915</c:v>
                </c:pt>
                <c:pt idx="1042">
                  <c:v>31.403691998190229</c:v>
                </c:pt>
                <c:pt idx="1043">
                  <c:v>30.530480316809275</c:v>
                </c:pt>
                <c:pt idx="1044">
                  <c:v>30.911020185761679</c:v>
                </c:pt>
                <c:pt idx="1045">
                  <c:v>31.124421546666348</c:v>
                </c:pt>
                <c:pt idx="1046">
                  <c:v>31.806354435714077</c:v>
                </c:pt>
                <c:pt idx="1047">
                  <c:v>31.062573285999818</c:v>
                </c:pt>
                <c:pt idx="1048">
                  <c:v>29.642805036999821</c:v>
                </c:pt>
                <c:pt idx="1049">
                  <c:v>29.45836725928547</c:v>
                </c:pt>
                <c:pt idx="1050">
                  <c:v>29.369173853618815</c:v>
                </c:pt>
                <c:pt idx="1051">
                  <c:v>29.762582889666408</c:v>
                </c:pt>
                <c:pt idx="1052">
                  <c:v>29.17881182928544</c:v>
                </c:pt>
                <c:pt idx="1053">
                  <c:v>28.673551839618863</c:v>
                </c:pt>
                <c:pt idx="1054">
                  <c:v>29.28557713980921</c:v>
                </c:pt>
                <c:pt idx="1055">
                  <c:v>29.328540034713939</c:v>
                </c:pt>
                <c:pt idx="1056">
                  <c:v>30.815381455761649</c:v>
                </c:pt>
                <c:pt idx="1057">
                  <c:v>31.117335697333015</c:v>
                </c:pt>
                <c:pt idx="1058">
                  <c:v>31.312071769809251</c:v>
                </c:pt>
                <c:pt idx="1059">
                  <c:v>32.474434645142622</c:v>
                </c:pt>
                <c:pt idx="1060">
                  <c:v>34.067027481999716</c:v>
                </c:pt>
                <c:pt idx="1061">
                  <c:v>35.609916722380667</c:v>
                </c:pt>
                <c:pt idx="1062">
                  <c:v>35.651666724618693</c:v>
                </c:pt>
                <c:pt idx="1063">
                  <c:v>36.287539824856921</c:v>
                </c:pt>
                <c:pt idx="1064">
                  <c:v>36.802066148809295</c:v>
                </c:pt>
                <c:pt idx="1065">
                  <c:v>36.800966162714062</c:v>
                </c:pt>
                <c:pt idx="1066">
                  <c:v>37.321550771761743</c:v>
                </c:pt>
                <c:pt idx="1067">
                  <c:v>36.424089688190307</c:v>
                </c:pt>
                <c:pt idx="1068">
                  <c:v>35.761149085333145</c:v>
                </c:pt>
                <c:pt idx="1069">
                  <c:v>36.155234613809412</c:v>
                </c:pt>
                <c:pt idx="1070">
                  <c:v>36.413875468714174</c:v>
                </c:pt>
                <c:pt idx="1071">
                  <c:v>36.688606692618905</c:v>
                </c:pt>
                <c:pt idx="1072">
                  <c:v>36.31490761238075</c:v>
                </c:pt>
                <c:pt idx="1073">
                  <c:v>36.513420228809473</c:v>
                </c:pt>
                <c:pt idx="1074">
                  <c:v>36.303434255904691</c:v>
                </c:pt>
                <c:pt idx="1075">
                  <c:v>36.147143169904751</c:v>
                </c:pt>
                <c:pt idx="1076">
                  <c:v>36.816869502571322</c:v>
                </c:pt>
                <c:pt idx="1077">
                  <c:v>35.310307328952192</c:v>
                </c:pt>
                <c:pt idx="1078">
                  <c:v>35.220907587428449</c:v>
                </c:pt>
                <c:pt idx="1079">
                  <c:v>34.952120585904638</c:v>
                </c:pt>
                <c:pt idx="1080">
                  <c:v>34.555681894285605</c:v>
                </c:pt>
                <c:pt idx="1081">
                  <c:v>33.260795296952331</c:v>
                </c:pt>
                <c:pt idx="1082">
                  <c:v>32.31340077876181</c:v>
                </c:pt>
                <c:pt idx="1083">
                  <c:v>32.281644285047584</c:v>
                </c:pt>
                <c:pt idx="1084">
                  <c:v>33.104129435761848</c:v>
                </c:pt>
                <c:pt idx="1085">
                  <c:v>35.148184778714146</c:v>
                </c:pt>
                <c:pt idx="1086">
                  <c:v>35.745900413952249</c:v>
                </c:pt>
                <c:pt idx="1087">
                  <c:v>36.220799709190381</c:v>
                </c:pt>
                <c:pt idx="1088">
                  <c:v>37.082816488666488</c:v>
                </c:pt>
                <c:pt idx="1089">
                  <c:v>38.058343652809398</c:v>
                </c:pt>
                <c:pt idx="1090">
                  <c:v>39.708945721380758</c:v>
                </c:pt>
                <c:pt idx="1091">
                  <c:v>39.720241335904575</c:v>
                </c:pt>
                <c:pt idx="1092">
                  <c:v>39.604625121333115</c:v>
                </c:pt>
                <c:pt idx="1093">
                  <c:v>39.415935519856987</c:v>
                </c:pt>
                <c:pt idx="1094">
                  <c:v>39.860930414142615</c:v>
                </c:pt>
                <c:pt idx="1095">
                  <c:v>41.411413809571101</c:v>
                </c:pt>
                <c:pt idx="1096">
                  <c:v>41.919027469618804</c:v>
                </c:pt>
                <c:pt idx="1097">
                  <c:v>41.374879949666571</c:v>
                </c:pt>
                <c:pt idx="1098">
                  <c:v>41.762780299142747</c:v>
                </c:pt>
                <c:pt idx="1099">
                  <c:v>42.243365413047457</c:v>
                </c:pt>
                <c:pt idx="1100">
                  <c:v>43.04500933509518</c:v>
                </c:pt>
                <c:pt idx="1101">
                  <c:v>42.636278777142813</c:v>
                </c:pt>
                <c:pt idx="1102">
                  <c:v>42.569227124761838</c:v>
                </c:pt>
                <c:pt idx="1103">
                  <c:v>42.004848794381054</c:v>
                </c:pt>
                <c:pt idx="1104">
                  <c:v>42.486857904619164</c:v>
                </c:pt>
                <c:pt idx="1105">
                  <c:v>41.691018097000082</c:v>
                </c:pt>
                <c:pt idx="1106">
                  <c:v>39.311797928238299</c:v>
                </c:pt>
                <c:pt idx="1107">
                  <c:v>38.911150926952573</c:v>
                </c:pt>
                <c:pt idx="1108">
                  <c:v>37.847011673857367</c:v>
                </c:pt>
                <c:pt idx="1109">
                  <c:v>37.259970869905025</c:v>
                </c:pt>
                <c:pt idx="1110">
                  <c:v>37.173132990619273</c:v>
                </c:pt>
                <c:pt idx="1111">
                  <c:v>35.358132192762113</c:v>
                </c:pt>
                <c:pt idx="1112">
                  <c:v>35.048722596000253</c:v>
                </c:pt>
                <c:pt idx="1113">
                  <c:v>34.577298617047958</c:v>
                </c:pt>
                <c:pt idx="1114">
                  <c:v>35.979128939857524</c:v>
                </c:pt>
                <c:pt idx="1115">
                  <c:v>35.936725160143226</c:v>
                </c:pt>
                <c:pt idx="1116">
                  <c:v>34.703207704238594</c:v>
                </c:pt>
                <c:pt idx="1117">
                  <c:v>34.21172111900038</c:v>
                </c:pt>
                <c:pt idx="1118">
                  <c:v>34.098820123762252</c:v>
                </c:pt>
                <c:pt idx="1119">
                  <c:v>34.105776539857501</c:v>
                </c:pt>
                <c:pt idx="1120">
                  <c:v>33.441301028905094</c:v>
                </c:pt>
                <c:pt idx="1121">
                  <c:v>32.851715323857377</c:v>
                </c:pt>
                <c:pt idx="1122">
                  <c:v>33.090665200143121</c:v>
                </c:pt>
                <c:pt idx="1123">
                  <c:v>33.689285466095455</c:v>
                </c:pt>
                <c:pt idx="1124">
                  <c:v>34.500175716143055</c:v>
                </c:pt>
                <c:pt idx="1125">
                  <c:v>33.525793753333431</c:v>
                </c:pt>
                <c:pt idx="1126">
                  <c:v>33.194784330666671</c:v>
                </c:pt>
                <c:pt idx="1127">
                  <c:v>33.215736715238087</c:v>
                </c:pt>
                <c:pt idx="1128">
                  <c:v>32.826989898523777</c:v>
                </c:pt>
                <c:pt idx="1129">
                  <c:v>33.415227887666596</c:v>
                </c:pt>
                <c:pt idx="1130">
                  <c:v>33.147181046523784</c:v>
                </c:pt>
                <c:pt idx="1131">
                  <c:v>32.128362385761911</c:v>
                </c:pt>
                <c:pt idx="1132">
                  <c:v>31.621974556571548</c:v>
                </c:pt>
                <c:pt idx="1133">
                  <c:v>32.273541304285786</c:v>
                </c:pt>
                <c:pt idx="1134">
                  <c:v>32.213429274381006</c:v>
                </c:pt>
                <c:pt idx="1135">
                  <c:v>31.641099790714222</c:v>
                </c:pt>
                <c:pt idx="1136">
                  <c:v>32.254233639285737</c:v>
                </c:pt>
                <c:pt idx="1137">
                  <c:v>33.321942315952278</c:v>
                </c:pt>
                <c:pt idx="1138">
                  <c:v>34.262430607237981</c:v>
                </c:pt>
                <c:pt idx="1139">
                  <c:v>34.377203747476109</c:v>
                </c:pt>
                <c:pt idx="1140">
                  <c:v>34.199447388857067</c:v>
                </c:pt>
                <c:pt idx="1141">
                  <c:v>34.320399758857093</c:v>
                </c:pt>
                <c:pt idx="1142">
                  <c:v>35.023529549999999</c:v>
                </c:pt>
                <c:pt idx="1143">
                  <c:v>35.959455465857033</c:v>
                </c:pt>
                <c:pt idx="1144">
                  <c:v>35.282860486428469</c:v>
                </c:pt>
                <c:pt idx="1145">
                  <c:v>34.165146402380785</c:v>
                </c:pt>
                <c:pt idx="1146">
                  <c:v>34.558339602857032</c:v>
                </c:pt>
                <c:pt idx="1147">
                  <c:v>35.325753892809495</c:v>
                </c:pt>
                <c:pt idx="1148">
                  <c:v>37.567441380904626</c:v>
                </c:pt>
                <c:pt idx="1149">
                  <c:v>38.335222879523783</c:v>
                </c:pt>
                <c:pt idx="1150">
                  <c:v>37.97778052195229</c:v>
                </c:pt>
                <c:pt idx="1151">
                  <c:v>38.746939377428397</c:v>
                </c:pt>
                <c:pt idx="1152">
                  <c:v>39.816104687999804</c:v>
                </c:pt>
                <c:pt idx="1153">
                  <c:v>41.407048462952105</c:v>
                </c:pt>
                <c:pt idx="1154">
                  <c:v>41.216808340904599</c:v>
                </c:pt>
                <c:pt idx="1155">
                  <c:v>41.386929073856926</c:v>
                </c:pt>
                <c:pt idx="1156">
                  <c:v>40.650831264761756</c:v>
                </c:pt>
                <c:pt idx="1157">
                  <c:v>39.954701875618845</c:v>
                </c:pt>
                <c:pt idx="1158">
                  <c:v>39.217670528952326</c:v>
                </c:pt>
                <c:pt idx="1159">
                  <c:v>37.910978314142824</c:v>
                </c:pt>
                <c:pt idx="1160">
                  <c:v>37.964257755571282</c:v>
                </c:pt>
                <c:pt idx="1161">
                  <c:v>38.054003129809381</c:v>
                </c:pt>
                <c:pt idx="1162">
                  <c:v>37.766560972523749</c:v>
                </c:pt>
                <c:pt idx="1163">
                  <c:v>36.887069164666521</c:v>
                </c:pt>
                <c:pt idx="1164">
                  <c:v>35.767498198809335</c:v>
                </c:pt>
                <c:pt idx="1165">
                  <c:v>35.612229956475943</c:v>
                </c:pt>
                <c:pt idx="1166">
                  <c:v>35.619520629190184</c:v>
                </c:pt>
                <c:pt idx="1167">
                  <c:v>35.488933253904442</c:v>
                </c:pt>
                <c:pt idx="1168">
                  <c:v>35.685228816666324</c:v>
                </c:pt>
                <c:pt idx="1169">
                  <c:v>33.368529039190129</c:v>
                </c:pt>
                <c:pt idx="1170">
                  <c:v>32.615540410904423</c:v>
                </c:pt>
                <c:pt idx="1171">
                  <c:v>32.133529137713985</c:v>
                </c:pt>
                <c:pt idx="1172">
                  <c:v>31.413948526666424</c:v>
                </c:pt>
                <c:pt idx="1173">
                  <c:v>30.955950270142541</c:v>
                </c:pt>
                <c:pt idx="1174">
                  <c:v>29.421240617999761</c:v>
                </c:pt>
                <c:pt idx="1175">
                  <c:v>28.798158617666299</c:v>
                </c:pt>
                <c:pt idx="1176">
                  <c:v>29.085488889237674</c:v>
                </c:pt>
                <c:pt idx="1177">
                  <c:v>29.37100270680908</c:v>
                </c:pt>
                <c:pt idx="1178">
                  <c:v>28.845824849285279</c:v>
                </c:pt>
                <c:pt idx="1179">
                  <c:v>28.482437113142321</c:v>
                </c:pt>
                <c:pt idx="1180">
                  <c:v>29.383154811047071</c:v>
                </c:pt>
                <c:pt idx="1181">
                  <c:v>29.838316462856579</c:v>
                </c:pt>
                <c:pt idx="1182">
                  <c:v>30.146646511285194</c:v>
                </c:pt>
                <c:pt idx="1183">
                  <c:v>29.993165572285111</c:v>
                </c:pt>
                <c:pt idx="1184">
                  <c:v>29.13931491185663</c:v>
                </c:pt>
                <c:pt idx="1185">
                  <c:v>29.214292112809094</c:v>
                </c:pt>
                <c:pt idx="1186">
                  <c:v>29.823099623142515</c:v>
                </c:pt>
                <c:pt idx="1187">
                  <c:v>31.696529136380594</c:v>
                </c:pt>
                <c:pt idx="1188">
                  <c:v>31.675937557190213</c:v>
                </c:pt>
                <c:pt idx="1189">
                  <c:v>31.20491460366646</c:v>
                </c:pt>
                <c:pt idx="1190">
                  <c:v>31.772643778952141</c:v>
                </c:pt>
                <c:pt idx="1191">
                  <c:v>32.438368108713931</c:v>
                </c:pt>
                <c:pt idx="1192">
                  <c:v>33.622626444380636</c:v>
                </c:pt>
                <c:pt idx="1193">
                  <c:v>33.295663585237762</c:v>
                </c:pt>
                <c:pt idx="1194">
                  <c:v>32.995110663523519</c:v>
                </c:pt>
                <c:pt idx="1195">
                  <c:v>33.331296701190048</c:v>
                </c:pt>
                <c:pt idx="1196">
                  <c:v>33.945857577285402</c:v>
                </c:pt>
                <c:pt idx="1197">
                  <c:v>34.272757698333102</c:v>
                </c:pt>
                <c:pt idx="1198">
                  <c:v>33.805707695190257</c:v>
                </c:pt>
                <c:pt idx="1199">
                  <c:v>33.495819413856921</c:v>
                </c:pt>
                <c:pt idx="1200">
                  <c:v>32.929853602237841</c:v>
                </c:pt>
                <c:pt idx="1201">
                  <c:v>32.371302819094993</c:v>
                </c:pt>
                <c:pt idx="1202">
                  <c:v>32.709972411190222</c:v>
                </c:pt>
                <c:pt idx="1203">
                  <c:v>31.917133418380779</c:v>
                </c:pt>
                <c:pt idx="1204">
                  <c:v>32.340944834023716</c:v>
                </c:pt>
                <c:pt idx="1205">
                  <c:v>32.984344088737998</c:v>
                </c:pt>
                <c:pt idx="1206">
                  <c:v>33.507257774833263</c:v>
                </c:pt>
                <c:pt idx="1207">
                  <c:v>34.321757041928535</c:v>
                </c:pt>
                <c:pt idx="1208">
                  <c:v>32.668627558023822</c:v>
                </c:pt>
                <c:pt idx="1209">
                  <c:v>32.625498972642767</c:v>
                </c:pt>
                <c:pt idx="1210">
                  <c:v>32.062942733928402</c:v>
                </c:pt>
                <c:pt idx="1211">
                  <c:v>32.922131628880813</c:v>
                </c:pt>
                <c:pt idx="1212">
                  <c:v>35.400710880309425</c:v>
                </c:pt>
                <c:pt idx="1213">
                  <c:v>35.707052967118912</c:v>
                </c:pt>
                <c:pt idx="1214">
                  <c:v>36.400818972452164</c:v>
                </c:pt>
                <c:pt idx="1215">
                  <c:v>36.679578033690284</c:v>
                </c:pt>
                <c:pt idx="1216">
                  <c:v>37.031511583452293</c:v>
                </c:pt>
                <c:pt idx="1217">
                  <c:v>37.867535031214047</c:v>
                </c:pt>
                <c:pt idx="1218">
                  <c:v>37.430059245547454</c:v>
                </c:pt>
                <c:pt idx="1219">
                  <c:v>37.27832952264275</c:v>
                </c:pt>
                <c:pt idx="1220">
                  <c:v>37.9904142470713</c:v>
                </c:pt>
                <c:pt idx="1221">
                  <c:v>39.179926774833199</c:v>
                </c:pt>
                <c:pt idx="1222">
                  <c:v>40.058690115880815</c:v>
                </c:pt>
                <c:pt idx="1223">
                  <c:v>39.128900319833306</c:v>
                </c:pt>
                <c:pt idx="1224">
                  <c:v>39.653104481023632</c:v>
                </c:pt>
                <c:pt idx="1225">
                  <c:v>40.137242091190274</c:v>
                </c:pt>
                <c:pt idx="1226">
                  <c:v>40.561283538428448</c:v>
                </c:pt>
                <c:pt idx="1227">
                  <c:v>41.675269552856967</c:v>
                </c:pt>
                <c:pt idx="1228">
                  <c:v>40.909912177428417</c:v>
                </c:pt>
                <c:pt idx="1229">
                  <c:v>41.493725585714159</c:v>
                </c:pt>
                <c:pt idx="1230">
                  <c:v>42.054344803618903</c:v>
                </c:pt>
                <c:pt idx="1231">
                  <c:v>42.428964690904692</c:v>
                </c:pt>
                <c:pt idx="1232">
                  <c:v>42.34326483414285</c:v>
                </c:pt>
                <c:pt idx="1233">
                  <c:v>40.086775674571463</c:v>
                </c:pt>
                <c:pt idx="1234">
                  <c:v>39.4182891375238</c:v>
                </c:pt>
                <c:pt idx="1235">
                  <c:v>39.855338944761961</c:v>
                </c:pt>
                <c:pt idx="1236">
                  <c:v>40.005832704714393</c:v>
                </c:pt>
                <c:pt idx="1237">
                  <c:v>39.712708443476174</c:v>
                </c:pt>
                <c:pt idx="1238">
                  <c:v>38.766668572381086</c:v>
                </c:pt>
                <c:pt idx="1239">
                  <c:v>38.67687784557139</c:v>
                </c:pt>
                <c:pt idx="1240">
                  <c:v>39.46788286699995</c:v>
                </c:pt>
                <c:pt idx="1241">
                  <c:v>40.564310098142805</c:v>
                </c:pt>
                <c:pt idx="1242">
                  <c:v>40.030078359666646</c:v>
                </c:pt>
                <c:pt idx="1243">
                  <c:v>39.379356634761884</c:v>
                </c:pt>
                <c:pt idx="1244">
                  <c:v>39.476176217857017</c:v>
                </c:pt>
                <c:pt idx="1245">
                  <c:v>40.341837041571296</c:v>
                </c:pt>
                <c:pt idx="1246">
                  <c:v>41.119929316666543</c:v>
                </c:pt>
                <c:pt idx="1247">
                  <c:v>41.844875399428325</c:v>
                </c:pt>
                <c:pt idx="1248">
                  <c:v>40.959324243047291</c:v>
                </c:pt>
                <c:pt idx="1249">
                  <c:v>41.648943064475695</c:v>
                </c:pt>
                <c:pt idx="1250">
                  <c:v>42.565997023523302</c:v>
                </c:pt>
                <c:pt idx="1251">
                  <c:v>44.174865370475651</c:v>
                </c:pt>
                <c:pt idx="1252">
                  <c:v>44.708865243428072</c:v>
                </c:pt>
                <c:pt idx="1253">
                  <c:v>43.394147231999554</c:v>
                </c:pt>
                <c:pt idx="1254">
                  <c:v>46.493253626856692</c:v>
                </c:pt>
                <c:pt idx="1255">
                  <c:v>50.187282548190048</c:v>
                </c:pt>
                <c:pt idx="1256">
                  <c:v>50.619692437570933</c:v>
                </c:pt>
                <c:pt idx="1257">
                  <c:v>50.503512316761423</c:v>
                </c:pt>
                <c:pt idx="1258">
                  <c:v>53.053698330237758</c:v>
                </c:pt>
                <c:pt idx="1259">
                  <c:v>55.558614113809156</c:v>
                </c:pt>
                <c:pt idx="1260">
                  <c:v>56.746701060904471</c:v>
                </c:pt>
                <c:pt idx="1261">
                  <c:v>57.84087966976152</c:v>
                </c:pt>
                <c:pt idx="1262">
                  <c:v>59.305018324666371</c:v>
                </c:pt>
                <c:pt idx="1263">
                  <c:v>62.394203892428258</c:v>
                </c:pt>
                <c:pt idx="1264">
                  <c:v>65.26944707080925</c:v>
                </c:pt>
                <c:pt idx="1265">
                  <c:v>67.209615844237959</c:v>
                </c:pt>
                <c:pt idx="1266">
                  <c:v>68.300243682190441</c:v>
                </c:pt>
                <c:pt idx="1267">
                  <c:v>68.303373008857136</c:v>
                </c:pt>
                <c:pt idx="1268">
                  <c:v>69.012668561428569</c:v>
                </c:pt>
                <c:pt idx="1269">
                  <c:v>71.485654547904801</c:v>
                </c:pt>
                <c:pt idx="1270">
                  <c:v>72.754825780095416</c:v>
                </c:pt>
                <c:pt idx="1271">
                  <c:v>74.119398397047746</c:v>
                </c:pt>
                <c:pt idx="1272">
                  <c:v>73.929428278952571</c:v>
                </c:pt>
                <c:pt idx="1273">
                  <c:v>76.298881969333408</c:v>
                </c:pt>
                <c:pt idx="1274">
                  <c:v>77.164153769380874</c:v>
                </c:pt>
                <c:pt idx="1275">
                  <c:v>74.534951417237949</c:v>
                </c:pt>
                <c:pt idx="1276">
                  <c:v>72.587368994190385</c:v>
                </c:pt>
                <c:pt idx="1277">
                  <c:v>74.563638368761787</c:v>
                </c:pt>
                <c:pt idx="1278">
                  <c:v>79.477259210618897</c:v>
                </c:pt>
                <c:pt idx="1279">
                  <c:v>81.0997203194283</c:v>
                </c:pt>
                <c:pt idx="1280">
                  <c:v>83.318657087332952</c:v>
                </c:pt>
                <c:pt idx="1281">
                  <c:v>85.190059255047217</c:v>
                </c:pt>
                <c:pt idx="1282">
                  <c:v>87.067259940047308</c:v>
                </c:pt>
                <c:pt idx="1283">
                  <c:v>88.888324573094863</c:v>
                </c:pt>
                <c:pt idx="1284">
                  <c:v>88.648760660999656</c:v>
                </c:pt>
                <c:pt idx="1285">
                  <c:v>89.292387275999701</c:v>
                </c:pt>
                <c:pt idx="1286">
                  <c:v>89.461508362332964</c:v>
                </c:pt>
                <c:pt idx="1287">
                  <c:v>90.496985166761505</c:v>
                </c:pt>
                <c:pt idx="1288">
                  <c:v>91.71785987438038</c:v>
                </c:pt>
                <c:pt idx="1289">
                  <c:v>92.576051681142246</c:v>
                </c:pt>
                <c:pt idx="1290">
                  <c:v>92.568595968285081</c:v>
                </c:pt>
                <c:pt idx="1291">
                  <c:v>93.08495082933257</c:v>
                </c:pt>
                <c:pt idx="1292">
                  <c:v>94.128831662618424</c:v>
                </c:pt>
                <c:pt idx="1293">
                  <c:v>94.361805819189783</c:v>
                </c:pt>
                <c:pt idx="1294">
                  <c:v>93.371376935237578</c:v>
                </c:pt>
                <c:pt idx="1295">
                  <c:v>94.640552479856737</c:v>
                </c:pt>
                <c:pt idx="1296">
                  <c:v>96.519681111380734</c:v>
                </c:pt>
                <c:pt idx="1297">
                  <c:v>97.190263278761577</c:v>
                </c:pt>
                <c:pt idx="1298">
                  <c:v>95.28783050328552</c:v>
                </c:pt>
                <c:pt idx="1299">
                  <c:v>91.950014703094936</c:v>
                </c:pt>
                <c:pt idx="1300">
                  <c:v>89.1618265782854</c:v>
                </c:pt>
                <c:pt idx="1301">
                  <c:v>85.37788167119011</c:v>
                </c:pt>
                <c:pt idx="1302">
                  <c:v>84.077872475904556</c:v>
                </c:pt>
                <c:pt idx="1303">
                  <c:v>81.214773661761555</c:v>
                </c:pt>
                <c:pt idx="1304">
                  <c:v>77.456370737142564</c:v>
                </c:pt>
                <c:pt idx="1305">
                  <c:v>74.869844957999575</c:v>
                </c:pt>
                <c:pt idx="1306">
                  <c:v>72.446692679618579</c:v>
                </c:pt>
                <c:pt idx="1307">
                  <c:v>72.036100265880421</c:v>
                </c:pt>
                <c:pt idx="1308">
                  <c:v>69.014304087642472</c:v>
                </c:pt>
                <c:pt idx="1309">
                  <c:v>67.198785490071231</c:v>
                </c:pt>
                <c:pt idx="1310">
                  <c:v>64.916083181309489</c:v>
                </c:pt>
                <c:pt idx="1311">
                  <c:v>63.018498884404835</c:v>
                </c:pt>
                <c:pt idx="1312">
                  <c:v>61.628853898738313</c:v>
                </c:pt>
                <c:pt idx="1313">
                  <c:v>58.275595346976409</c:v>
                </c:pt>
                <c:pt idx="1314">
                  <c:v>57.047577598595431</c:v>
                </c:pt>
                <c:pt idx="1315">
                  <c:v>55.780520662547566</c:v>
                </c:pt>
                <c:pt idx="1316">
                  <c:v>54.585425755738036</c:v>
                </c:pt>
                <c:pt idx="1317">
                  <c:v>52.655230802880915</c:v>
                </c:pt>
                <c:pt idx="1318">
                  <c:v>50.14791828883331</c:v>
                </c:pt>
                <c:pt idx="1319">
                  <c:v>49.089790993785542</c:v>
                </c:pt>
                <c:pt idx="1320">
                  <c:v>47.314965482261741</c:v>
                </c:pt>
                <c:pt idx="1321">
                  <c:v>45.887343287452367</c:v>
                </c:pt>
                <c:pt idx="1322">
                  <c:v>45.609525865499954</c:v>
                </c:pt>
                <c:pt idx="1323">
                  <c:v>44.509899140785691</c:v>
                </c:pt>
                <c:pt idx="1324">
                  <c:v>45.145630117881019</c:v>
                </c:pt>
                <c:pt idx="1325">
                  <c:v>44.70041617207157</c:v>
                </c:pt>
                <c:pt idx="1326">
                  <c:v>45.660225307881078</c:v>
                </c:pt>
                <c:pt idx="1327">
                  <c:v>46.794982549928783</c:v>
                </c:pt>
                <c:pt idx="1328">
                  <c:v>48.87951957895261</c:v>
                </c:pt>
                <c:pt idx="1329">
                  <c:v>50.943194524857276</c:v>
                </c:pt>
                <c:pt idx="1330">
                  <c:v>54.342978666000171</c:v>
                </c:pt>
                <c:pt idx="1331">
                  <c:v>57.21518262200005</c:v>
                </c:pt>
                <c:pt idx="1332">
                  <c:v>56.948206348333251</c:v>
                </c:pt>
                <c:pt idx="1333">
                  <c:v>57.39217427976179</c:v>
                </c:pt>
                <c:pt idx="1334">
                  <c:v>58.62902237847586</c:v>
                </c:pt>
                <c:pt idx="1335">
                  <c:v>59.567460827285515</c:v>
                </c:pt>
                <c:pt idx="1336">
                  <c:v>60.858976345190534</c:v>
                </c:pt>
                <c:pt idx="1337">
                  <c:v>61.243581535047618</c:v>
                </c:pt>
                <c:pt idx="1338">
                  <c:v>61.029144943523747</c:v>
                </c:pt>
                <c:pt idx="1339">
                  <c:v>62.438426983904805</c:v>
                </c:pt>
                <c:pt idx="1340">
                  <c:v>65.532837196333617</c:v>
                </c:pt>
                <c:pt idx="1341">
                  <c:v>70.14085127223855</c:v>
                </c:pt>
                <c:pt idx="1342">
                  <c:v>71.20699978561953</c:v>
                </c:pt>
                <c:pt idx="1343">
                  <c:v>71.693781020143348</c:v>
                </c:pt>
                <c:pt idx="1344">
                  <c:v>71.976916035190655</c:v>
                </c:pt>
                <c:pt idx="1345">
                  <c:v>72.154065559476464</c:v>
                </c:pt>
                <c:pt idx="1346">
                  <c:v>74.520849842952359</c:v>
                </c:pt>
                <c:pt idx="1347">
                  <c:v>74.613622534333402</c:v>
                </c:pt>
                <c:pt idx="1348">
                  <c:v>73.802824195000056</c:v>
                </c:pt>
                <c:pt idx="1349">
                  <c:v>72.073183068809499</c:v>
                </c:pt>
                <c:pt idx="1350">
                  <c:v>71.690802516475998</c:v>
                </c:pt>
                <c:pt idx="1351">
                  <c:v>70.288671550475726</c:v>
                </c:pt>
                <c:pt idx="1352">
                  <c:v>68.345331526237715</c:v>
                </c:pt>
                <c:pt idx="1353">
                  <c:v>69.528810384785515</c:v>
                </c:pt>
                <c:pt idx="1354">
                  <c:v>70.081496721833119</c:v>
                </c:pt>
                <c:pt idx="1355">
                  <c:v>71.733060177547614</c:v>
                </c:pt>
                <c:pt idx="1356">
                  <c:v>72.958098628309443</c:v>
                </c:pt>
                <c:pt idx="1357">
                  <c:v>72.502189942975832</c:v>
                </c:pt>
                <c:pt idx="1358">
                  <c:v>74.112398420594957</c:v>
                </c:pt>
                <c:pt idx="1359">
                  <c:v>75.788293472832834</c:v>
                </c:pt>
                <c:pt idx="1360">
                  <c:v>76.775852728547065</c:v>
                </c:pt>
                <c:pt idx="1361">
                  <c:v>75.339438568689815</c:v>
                </c:pt>
                <c:pt idx="1362">
                  <c:v>72.011667937784907</c:v>
                </c:pt>
                <c:pt idx="1363">
                  <c:v>72.483820592784639</c:v>
                </c:pt>
                <c:pt idx="1364">
                  <c:v>73.353479764213262</c:v>
                </c:pt>
                <c:pt idx="1365">
                  <c:v>76.058867363213466</c:v>
                </c:pt>
                <c:pt idx="1366">
                  <c:v>77.584644581308694</c:v>
                </c:pt>
                <c:pt idx="1367">
                  <c:v>79.630486755499163</c:v>
                </c:pt>
                <c:pt idx="1368">
                  <c:v>83.457113093070802</c:v>
                </c:pt>
                <c:pt idx="1369">
                  <c:v>86.349955716499181</c:v>
                </c:pt>
                <c:pt idx="1370">
                  <c:v>89.055080633451809</c:v>
                </c:pt>
                <c:pt idx="1371">
                  <c:v>89.470653367451931</c:v>
                </c:pt>
                <c:pt idx="1372">
                  <c:v>89.433945650880645</c:v>
                </c:pt>
                <c:pt idx="1373">
                  <c:v>90.302632318642623</c:v>
                </c:pt>
                <c:pt idx="1374">
                  <c:v>89.769945589809225</c:v>
                </c:pt>
                <c:pt idx="1375">
                  <c:v>91.711091610047291</c:v>
                </c:pt>
                <c:pt idx="1376">
                  <c:v>90.331269486713737</c:v>
                </c:pt>
                <c:pt idx="1377">
                  <c:v>91.744320846237571</c:v>
                </c:pt>
                <c:pt idx="1378">
                  <c:v>93.003939440237616</c:v>
                </c:pt>
                <c:pt idx="1379">
                  <c:v>93.035207499046962</c:v>
                </c:pt>
                <c:pt idx="1380">
                  <c:v>95.357793781237675</c:v>
                </c:pt>
                <c:pt idx="1381">
                  <c:v>94.868331443904367</c:v>
                </c:pt>
                <c:pt idx="1382">
                  <c:v>96.437195201094639</c:v>
                </c:pt>
                <c:pt idx="1383">
                  <c:v>101.05748000861855</c:v>
                </c:pt>
                <c:pt idx="1384">
                  <c:v>107.19092061190445</c:v>
                </c:pt>
                <c:pt idx="1385">
                  <c:v>111.42956575780929</c:v>
                </c:pt>
                <c:pt idx="1386">
                  <c:v>112.51777135766626</c:v>
                </c:pt>
                <c:pt idx="1387">
                  <c:v>114.26820024795181</c:v>
                </c:pt>
                <c:pt idx="1388">
                  <c:v>116.1045353527616</c:v>
                </c:pt>
                <c:pt idx="1389">
                  <c:v>121.11841950566615</c:v>
                </c:pt>
                <c:pt idx="1390">
                  <c:v>125.76204330614253</c:v>
                </c:pt>
                <c:pt idx="1391">
                  <c:v>125.8843013783806</c:v>
                </c:pt>
                <c:pt idx="1392">
                  <c:v>128.54661505314255</c:v>
                </c:pt>
                <c:pt idx="1393">
                  <c:v>131.261719471476</c:v>
                </c:pt>
                <c:pt idx="1394">
                  <c:v>134.80024113309489</c:v>
                </c:pt>
                <c:pt idx="1395">
                  <c:v>138.85387000738064</c:v>
                </c:pt>
                <c:pt idx="1396">
                  <c:v>138.54978972757124</c:v>
                </c:pt>
                <c:pt idx="1397">
                  <c:v>140.06536122876182</c:v>
                </c:pt>
                <c:pt idx="1398">
                  <c:v>143.29582471828567</c:v>
                </c:pt>
                <c:pt idx="1399">
                  <c:v>146.76421990657158</c:v>
                </c:pt>
                <c:pt idx="1400">
                  <c:v>147.33500048647659</c:v>
                </c:pt>
                <c:pt idx="1401">
                  <c:v>144.74952653404796</c:v>
                </c:pt>
                <c:pt idx="1402">
                  <c:v>144.41505600528589</c:v>
                </c:pt>
                <c:pt idx="1403">
                  <c:v>144.32323803442878</c:v>
                </c:pt>
                <c:pt idx="1404">
                  <c:v>148.17218269076207</c:v>
                </c:pt>
                <c:pt idx="1405">
                  <c:v>145.07690142757167</c:v>
                </c:pt>
                <c:pt idx="1406">
                  <c:v>141.89981021109548</c:v>
                </c:pt>
                <c:pt idx="1407">
                  <c:v>140.84987085652426</c:v>
                </c:pt>
                <c:pt idx="1408">
                  <c:v>143.82456941538146</c:v>
                </c:pt>
                <c:pt idx="1409">
                  <c:v>145.05868520852422</c:v>
                </c:pt>
                <c:pt idx="1410">
                  <c:v>138.30960071190515</c:v>
                </c:pt>
                <c:pt idx="1411">
                  <c:v>132.24484691109544</c:v>
                </c:pt>
                <c:pt idx="1412">
                  <c:v>134.50403216819055</c:v>
                </c:pt>
                <c:pt idx="1413">
                  <c:v>138.0326595565715</c:v>
                </c:pt>
                <c:pt idx="1414">
                  <c:v>139.86999729890488</c:v>
                </c:pt>
                <c:pt idx="1415">
                  <c:v>140.39061019014306</c:v>
                </c:pt>
                <c:pt idx="1416">
                  <c:v>143.34048108209529</c:v>
                </c:pt>
                <c:pt idx="1417">
                  <c:v>145.79609399276177</c:v>
                </c:pt>
                <c:pt idx="1418">
                  <c:v>152.790102714857</c:v>
                </c:pt>
                <c:pt idx="1419">
                  <c:v>160.21592272385689</c:v>
                </c:pt>
                <c:pt idx="1420">
                  <c:v>162.25723629709475</c:v>
                </c:pt>
                <c:pt idx="1421">
                  <c:v>165.06179809295176</c:v>
                </c:pt>
                <c:pt idx="1422">
                  <c:v>175.30186322142774</c:v>
                </c:pt>
                <c:pt idx="1423">
                  <c:v>186.61352998061815</c:v>
                </c:pt>
                <c:pt idx="1424">
                  <c:v>194.11080214223745</c:v>
                </c:pt>
                <c:pt idx="1425">
                  <c:v>191.48328183752304</c:v>
                </c:pt>
                <c:pt idx="1426">
                  <c:v>192.65270473885624</c:v>
                </c:pt>
                <c:pt idx="1427">
                  <c:v>195.57288480857062</c:v>
                </c:pt>
                <c:pt idx="1428">
                  <c:v>198.41350402814194</c:v>
                </c:pt>
                <c:pt idx="1429">
                  <c:v>198.70102132138015</c:v>
                </c:pt>
                <c:pt idx="1430">
                  <c:v>194.16769003004688</c:v>
                </c:pt>
                <c:pt idx="1431">
                  <c:v>194.76317823733274</c:v>
                </c:pt>
                <c:pt idx="1432">
                  <c:v>197.05722795218995</c:v>
                </c:pt>
                <c:pt idx="1433">
                  <c:v>194.63416185195197</c:v>
                </c:pt>
                <c:pt idx="1434">
                  <c:v>189.63744567557089</c:v>
                </c:pt>
                <c:pt idx="1435">
                  <c:v>187.13307815552321</c:v>
                </c:pt>
                <c:pt idx="1436">
                  <c:v>183.89257283766588</c:v>
                </c:pt>
                <c:pt idx="1437">
                  <c:v>179.80714686190393</c:v>
                </c:pt>
                <c:pt idx="1438">
                  <c:v>179.15914390976104</c:v>
                </c:pt>
                <c:pt idx="1439">
                  <c:v>172.02051293971348</c:v>
                </c:pt>
                <c:pt idx="1440">
                  <c:v>161.64269688999914</c:v>
                </c:pt>
                <c:pt idx="1441">
                  <c:v>156.62013206933278</c:v>
                </c:pt>
                <c:pt idx="1442">
                  <c:v>154.44574765280899</c:v>
                </c:pt>
                <c:pt idx="1443">
                  <c:v>146.5460850187138</c:v>
                </c:pt>
                <c:pt idx="1444">
                  <c:v>135.53883495261869</c:v>
                </c:pt>
              </c:numCache>
            </c:numRef>
          </c:val>
          <c:smooth val="0"/>
        </c:ser>
        <c:ser>
          <c:idx val="1"/>
          <c:order val="1"/>
          <c:tx>
            <c:strRef>
              <c:f>Data!$C$8</c:f>
              <c:strCache>
                <c:ptCount val="1"/>
                <c:pt idx="0">
                  <c:v>Rest</c:v>
                </c:pt>
              </c:strCache>
            </c:strRef>
          </c:tx>
          <c:spPr>
            <a:ln w="28575">
              <a:solidFill>
                <a:srgbClr val="CFBD9B"/>
              </a:solidFill>
              <a:prstDash val="solid"/>
            </a:ln>
          </c:spPr>
          <c:marker>
            <c:symbol val="none"/>
          </c:marker>
          <c:cat>
            <c:numRef>
              <c:f>Data!$A$9:$A$1453</c:f>
              <c:numCache>
                <c:formatCode>m/d/yy;@</c:formatCode>
                <c:ptCount val="1445"/>
                <c:pt idx="0">
                  <c:v>42006</c:v>
                </c:pt>
                <c:pt idx="1">
                  <c:v>42009</c:v>
                </c:pt>
                <c:pt idx="2">
                  <c:v>42010</c:v>
                </c:pt>
                <c:pt idx="3">
                  <c:v>42011</c:v>
                </c:pt>
                <c:pt idx="4">
                  <c:v>42012</c:v>
                </c:pt>
                <c:pt idx="5">
                  <c:v>42013</c:v>
                </c:pt>
                <c:pt idx="6">
                  <c:v>42016</c:v>
                </c:pt>
                <c:pt idx="7">
                  <c:v>42017</c:v>
                </c:pt>
                <c:pt idx="8">
                  <c:v>42018</c:v>
                </c:pt>
                <c:pt idx="9">
                  <c:v>42019</c:v>
                </c:pt>
                <c:pt idx="10">
                  <c:v>42020</c:v>
                </c:pt>
                <c:pt idx="11">
                  <c:v>42024</c:v>
                </c:pt>
                <c:pt idx="12">
                  <c:v>42025</c:v>
                </c:pt>
                <c:pt idx="13">
                  <c:v>42026</c:v>
                </c:pt>
                <c:pt idx="14">
                  <c:v>42027</c:v>
                </c:pt>
                <c:pt idx="15">
                  <c:v>42030</c:v>
                </c:pt>
                <c:pt idx="16">
                  <c:v>42031</c:v>
                </c:pt>
                <c:pt idx="17">
                  <c:v>42032</c:v>
                </c:pt>
                <c:pt idx="18">
                  <c:v>42033</c:v>
                </c:pt>
                <c:pt idx="19">
                  <c:v>42034</c:v>
                </c:pt>
                <c:pt idx="20">
                  <c:v>42037</c:v>
                </c:pt>
                <c:pt idx="21">
                  <c:v>42038</c:v>
                </c:pt>
                <c:pt idx="22">
                  <c:v>42039</c:v>
                </c:pt>
                <c:pt idx="23">
                  <c:v>42040</c:v>
                </c:pt>
                <c:pt idx="24">
                  <c:v>42041</c:v>
                </c:pt>
                <c:pt idx="25">
                  <c:v>42044</c:v>
                </c:pt>
                <c:pt idx="26">
                  <c:v>42045</c:v>
                </c:pt>
                <c:pt idx="27">
                  <c:v>42046</c:v>
                </c:pt>
                <c:pt idx="28">
                  <c:v>42047</c:v>
                </c:pt>
                <c:pt idx="29">
                  <c:v>42048</c:v>
                </c:pt>
                <c:pt idx="30">
                  <c:v>42052</c:v>
                </c:pt>
                <c:pt idx="31">
                  <c:v>42053</c:v>
                </c:pt>
                <c:pt idx="32">
                  <c:v>42054</c:v>
                </c:pt>
                <c:pt idx="33">
                  <c:v>42055</c:v>
                </c:pt>
                <c:pt idx="34">
                  <c:v>42058</c:v>
                </c:pt>
                <c:pt idx="35">
                  <c:v>42059</c:v>
                </c:pt>
                <c:pt idx="36">
                  <c:v>42060</c:v>
                </c:pt>
                <c:pt idx="37">
                  <c:v>42061</c:v>
                </c:pt>
                <c:pt idx="38">
                  <c:v>42062</c:v>
                </c:pt>
                <c:pt idx="39">
                  <c:v>42065</c:v>
                </c:pt>
                <c:pt idx="40">
                  <c:v>42066</c:v>
                </c:pt>
                <c:pt idx="41">
                  <c:v>42067</c:v>
                </c:pt>
                <c:pt idx="42">
                  <c:v>42068</c:v>
                </c:pt>
                <c:pt idx="43">
                  <c:v>42069</c:v>
                </c:pt>
                <c:pt idx="44">
                  <c:v>42072</c:v>
                </c:pt>
                <c:pt idx="45">
                  <c:v>42073</c:v>
                </c:pt>
                <c:pt idx="46">
                  <c:v>42074</c:v>
                </c:pt>
                <c:pt idx="47">
                  <c:v>42075</c:v>
                </c:pt>
                <c:pt idx="48">
                  <c:v>42076</c:v>
                </c:pt>
                <c:pt idx="49">
                  <c:v>42079</c:v>
                </c:pt>
                <c:pt idx="50">
                  <c:v>42080</c:v>
                </c:pt>
                <c:pt idx="51">
                  <c:v>42081</c:v>
                </c:pt>
                <c:pt idx="52">
                  <c:v>42082</c:v>
                </c:pt>
                <c:pt idx="53">
                  <c:v>42083</c:v>
                </c:pt>
                <c:pt idx="54">
                  <c:v>42086</c:v>
                </c:pt>
                <c:pt idx="55">
                  <c:v>42087</c:v>
                </c:pt>
                <c:pt idx="56">
                  <c:v>42088</c:v>
                </c:pt>
                <c:pt idx="57">
                  <c:v>42089</c:v>
                </c:pt>
                <c:pt idx="58">
                  <c:v>42090</c:v>
                </c:pt>
                <c:pt idx="59">
                  <c:v>42093</c:v>
                </c:pt>
                <c:pt idx="60">
                  <c:v>42094</c:v>
                </c:pt>
                <c:pt idx="61">
                  <c:v>42095</c:v>
                </c:pt>
                <c:pt idx="62">
                  <c:v>42096</c:v>
                </c:pt>
                <c:pt idx="63">
                  <c:v>42100</c:v>
                </c:pt>
                <c:pt idx="64">
                  <c:v>42101</c:v>
                </c:pt>
                <c:pt idx="65">
                  <c:v>42102</c:v>
                </c:pt>
                <c:pt idx="66">
                  <c:v>42103</c:v>
                </c:pt>
                <c:pt idx="67">
                  <c:v>42104</c:v>
                </c:pt>
                <c:pt idx="68">
                  <c:v>42107</c:v>
                </c:pt>
                <c:pt idx="69">
                  <c:v>42108</c:v>
                </c:pt>
                <c:pt idx="70">
                  <c:v>42109</c:v>
                </c:pt>
                <c:pt idx="71">
                  <c:v>42110</c:v>
                </c:pt>
                <c:pt idx="72">
                  <c:v>42111</c:v>
                </c:pt>
                <c:pt idx="73">
                  <c:v>42114</c:v>
                </c:pt>
                <c:pt idx="74">
                  <c:v>42115</c:v>
                </c:pt>
                <c:pt idx="75">
                  <c:v>42116</c:v>
                </c:pt>
                <c:pt idx="76">
                  <c:v>42117</c:v>
                </c:pt>
                <c:pt idx="77">
                  <c:v>42118</c:v>
                </c:pt>
                <c:pt idx="78">
                  <c:v>42121</c:v>
                </c:pt>
                <c:pt idx="79">
                  <c:v>42122</c:v>
                </c:pt>
                <c:pt idx="80">
                  <c:v>42123</c:v>
                </c:pt>
                <c:pt idx="81">
                  <c:v>42124</c:v>
                </c:pt>
                <c:pt idx="82">
                  <c:v>42125</c:v>
                </c:pt>
                <c:pt idx="83">
                  <c:v>42128</c:v>
                </c:pt>
                <c:pt idx="84">
                  <c:v>42129</c:v>
                </c:pt>
                <c:pt idx="85">
                  <c:v>42130</c:v>
                </c:pt>
                <c:pt idx="86">
                  <c:v>42131</c:v>
                </c:pt>
                <c:pt idx="87">
                  <c:v>42132</c:v>
                </c:pt>
                <c:pt idx="88">
                  <c:v>42135</c:v>
                </c:pt>
                <c:pt idx="89">
                  <c:v>42136</c:v>
                </c:pt>
                <c:pt idx="90">
                  <c:v>42137</c:v>
                </c:pt>
                <c:pt idx="91">
                  <c:v>42138</c:v>
                </c:pt>
                <c:pt idx="92">
                  <c:v>42139</c:v>
                </c:pt>
                <c:pt idx="93">
                  <c:v>42142</c:v>
                </c:pt>
                <c:pt idx="94">
                  <c:v>42143</c:v>
                </c:pt>
                <c:pt idx="95">
                  <c:v>42144</c:v>
                </c:pt>
                <c:pt idx="96">
                  <c:v>42145</c:v>
                </c:pt>
                <c:pt idx="97">
                  <c:v>42146</c:v>
                </c:pt>
                <c:pt idx="98">
                  <c:v>42150</c:v>
                </c:pt>
                <c:pt idx="99">
                  <c:v>42151</c:v>
                </c:pt>
                <c:pt idx="100">
                  <c:v>42152</c:v>
                </c:pt>
                <c:pt idx="101">
                  <c:v>42153</c:v>
                </c:pt>
                <c:pt idx="102">
                  <c:v>42156</c:v>
                </c:pt>
                <c:pt idx="103">
                  <c:v>42157</c:v>
                </c:pt>
                <c:pt idx="104">
                  <c:v>42158</c:v>
                </c:pt>
                <c:pt idx="105">
                  <c:v>42159</c:v>
                </c:pt>
                <c:pt idx="106">
                  <c:v>42160</c:v>
                </c:pt>
                <c:pt idx="107">
                  <c:v>42163</c:v>
                </c:pt>
                <c:pt idx="108">
                  <c:v>42164</c:v>
                </c:pt>
                <c:pt idx="109">
                  <c:v>42165</c:v>
                </c:pt>
                <c:pt idx="110">
                  <c:v>42166</c:v>
                </c:pt>
                <c:pt idx="111">
                  <c:v>42167</c:v>
                </c:pt>
                <c:pt idx="112">
                  <c:v>42170</c:v>
                </c:pt>
                <c:pt idx="113">
                  <c:v>42171</c:v>
                </c:pt>
                <c:pt idx="114">
                  <c:v>42172</c:v>
                </c:pt>
                <c:pt idx="115">
                  <c:v>42173</c:v>
                </c:pt>
                <c:pt idx="116">
                  <c:v>42174</c:v>
                </c:pt>
                <c:pt idx="117">
                  <c:v>42177</c:v>
                </c:pt>
                <c:pt idx="118">
                  <c:v>42178</c:v>
                </c:pt>
                <c:pt idx="119">
                  <c:v>42179</c:v>
                </c:pt>
                <c:pt idx="120">
                  <c:v>42180</c:v>
                </c:pt>
                <c:pt idx="121">
                  <c:v>42181</c:v>
                </c:pt>
                <c:pt idx="122">
                  <c:v>42184</c:v>
                </c:pt>
                <c:pt idx="123">
                  <c:v>42185</c:v>
                </c:pt>
                <c:pt idx="124">
                  <c:v>42186</c:v>
                </c:pt>
                <c:pt idx="125">
                  <c:v>42187</c:v>
                </c:pt>
                <c:pt idx="126">
                  <c:v>42191</c:v>
                </c:pt>
                <c:pt idx="127">
                  <c:v>42192</c:v>
                </c:pt>
                <c:pt idx="128">
                  <c:v>42193</c:v>
                </c:pt>
                <c:pt idx="129">
                  <c:v>42194</c:v>
                </c:pt>
                <c:pt idx="130">
                  <c:v>42195</c:v>
                </c:pt>
                <c:pt idx="131">
                  <c:v>42198</c:v>
                </c:pt>
                <c:pt idx="132">
                  <c:v>42199</c:v>
                </c:pt>
                <c:pt idx="133">
                  <c:v>42200</c:v>
                </c:pt>
                <c:pt idx="134">
                  <c:v>42201</c:v>
                </c:pt>
                <c:pt idx="135">
                  <c:v>42202</c:v>
                </c:pt>
                <c:pt idx="136">
                  <c:v>42205</c:v>
                </c:pt>
                <c:pt idx="137">
                  <c:v>42206</c:v>
                </c:pt>
                <c:pt idx="138">
                  <c:v>42207</c:v>
                </c:pt>
                <c:pt idx="139">
                  <c:v>42208</c:v>
                </c:pt>
                <c:pt idx="140">
                  <c:v>42209</c:v>
                </c:pt>
                <c:pt idx="141">
                  <c:v>42212</c:v>
                </c:pt>
                <c:pt idx="142">
                  <c:v>42213</c:v>
                </c:pt>
                <c:pt idx="143">
                  <c:v>42214</c:v>
                </c:pt>
                <c:pt idx="144">
                  <c:v>42215</c:v>
                </c:pt>
                <c:pt idx="145">
                  <c:v>42216</c:v>
                </c:pt>
                <c:pt idx="146">
                  <c:v>42219</c:v>
                </c:pt>
                <c:pt idx="147">
                  <c:v>42220</c:v>
                </c:pt>
                <c:pt idx="148">
                  <c:v>42221</c:v>
                </c:pt>
                <c:pt idx="149">
                  <c:v>42222</c:v>
                </c:pt>
                <c:pt idx="150">
                  <c:v>42223</c:v>
                </c:pt>
                <c:pt idx="151">
                  <c:v>42226</c:v>
                </c:pt>
                <c:pt idx="152">
                  <c:v>42227</c:v>
                </c:pt>
                <c:pt idx="153">
                  <c:v>42228</c:v>
                </c:pt>
                <c:pt idx="154">
                  <c:v>42229</c:v>
                </c:pt>
                <c:pt idx="155">
                  <c:v>42230</c:v>
                </c:pt>
                <c:pt idx="156">
                  <c:v>42233</c:v>
                </c:pt>
                <c:pt idx="157">
                  <c:v>42234</c:v>
                </c:pt>
                <c:pt idx="158">
                  <c:v>42235</c:v>
                </c:pt>
                <c:pt idx="159">
                  <c:v>42236</c:v>
                </c:pt>
                <c:pt idx="160">
                  <c:v>42237</c:v>
                </c:pt>
                <c:pt idx="161">
                  <c:v>42240</c:v>
                </c:pt>
                <c:pt idx="162">
                  <c:v>42241</c:v>
                </c:pt>
                <c:pt idx="163">
                  <c:v>42242</c:v>
                </c:pt>
                <c:pt idx="164">
                  <c:v>42243</c:v>
                </c:pt>
                <c:pt idx="165">
                  <c:v>42244</c:v>
                </c:pt>
                <c:pt idx="166">
                  <c:v>42247</c:v>
                </c:pt>
                <c:pt idx="167">
                  <c:v>42248</c:v>
                </c:pt>
                <c:pt idx="168">
                  <c:v>42249</c:v>
                </c:pt>
                <c:pt idx="169">
                  <c:v>42250</c:v>
                </c:pt>
                <c:pt idx="170">
                  <c:v>42251</c:v>
                </c:pt>
                <c:pt idx="171">
                  <c:v>42255</c:v>
                </c:pt>
                <c:pt idx="172">
                  <c:v>42256</c:v>
                </c:pt>
                <c:pt idx="173">
                  <c:v>42257</c:v>
                </c:pt>
                <c:pt idx="174">
                  <c:v>42258</c:v>
                </c:pt>
                <c:pt idx="175">
                  <c:v>42261</c:v>
                </c:pt>
                <c:pt idx="176">
                  <c:v>42262</c:v>
                </c:pt>
                <c:pt idx="177">
                  <c:v>42263</c:v>
                </c:pt>
                <c:pt idx="178">
                  <c:v>42264</c:v>
                </c:pt>
                <c:pt idx="179">
                  <c:v>42265</c:v>
                </c:pt>
                <c:pt idx="180">
                  <c:v>42268</c:v>
                </c:pt>
                <c:pt idx="181">
                  <c:v>42269</c:v>
                </c:pt>
                <c:pt idx="182">
                  <c:v>42270</c:v>
                </c:pt>
                <c:pt idx="183">
                  <c:v>42271</c:v>
                </c:pt>
                <c:pt idx="184">
                  <c:v>42272</c:v>
                </c:pt>
                <c:pt idx="185">
                  <c:v>42275</c:v>
                </c:pt>
                <c:pt idx="186">
                  <c:v>42276</c:v>
                </c:pt>
                <c:pt idx="187">
                  <c:v>42277</c:v>
                </c:pt>
                <c:pt idx="188">
                  <c:v>42278</c:v>
                </c:pt>
                <c:pt idx="189">
                  <c:v>42279</c:v>
                </c:pt>
                <c:pt idx="190">
                  <c:v>42282</c:v>
                </c:pt>
                <c:pt idx="191">
                  <c:v>42283</c:v>
                </c:pt>
                <c:pt idx="192">
                  <c:v>42284</c:v>
                </c:pt>
                <c:pt idx="193">
                  <c:v>42285</c:v>
                </c:pt>
                <c:pt idx="194">
                  <c:v>42286</c:v>
                </c:pt>
                <c:pt idx="195">
                  <c:v>42289</c:v>
                </c:pt>
                <c:pt idx="196">
                  <c:v>42290</c:v>
                </c:pt>
                <c:pt idx="197">
                  <c:v>42291</c:v>
                </c:pt>
                <c:pt idx="198">
                  <c:v>42292</c:v>
                </c:pt>
                <c:pt idx="199">
                  <c:v>42293</c:v>
                </c:pt>
                <c:pt idx="200">
                  <c:v>42296</c:v>
                </c:pt>
                <c:pt idx="201">
                  <c:v>42297</c:v>
                </c:pt>
                <c:pt idx="202">
                  <c:v>42298</c:v>
                </c:pt>
                <c:pt idx="203">
                  <c:v>42299</c:v>
                </c:pt>
                <c:pt idx="204">
                  <c:v>42300</c:v>
                </c:pt>
                <c:pt idx="205">
                  <c:v>42303</c:v>
                </c:pt>
                <c:pt idx="206">
                  <c:v>42304</c:v>
                </c:pt>
                <c:pt idx="207">
                  <c:v>42305</c:v>
                </c:pt>
                <c:pt idx="208">
                  <c:v>42306</c:v>
                </c:pt>
                <c:pt idx="209">
                  <c:v>42307</c:v>
                </c:pt>
                <c:pt idx="210">
                  <c:v>42310</c:v>
                </c:pt>
                <c:pt idx="211">
                  <c:v>42311</c:v>
                </c:pt>
                <c:pt idx="212">
                  <c:v>42312</c:v>
                </c:pt>
                <c:pt idx="213">
                  <c:v>42313</c:v>
                </c:pt>
                <c:pt idx="214">
                  <c:v>42314</c:v>
                </c:pt>
                <c:pt idx="215">
                  <c:v>42317</c:v>
                </c:pt>
                <c:pt idx="216">
                  <c:v>42318</c:v>
                </c:pt>
                <c:pt idx="217">
                  <c:v>42319</c:v>
                </c:pt>
                <c:pt idx="218">
                  <c:v>42320</c:v>
                </c:pt>
                <c:pt idx="219">
                  <c:v>42321</c:v>
                </c:pt>
                <c:pt idx="220">
                  <c:v>42324</c:v>
                </c:pt>
                <c:pt idx="221">
                  <c:v>42325</c:v>
                </c:pt>
                <c:pt idx="222">
                  <c:v>42326</c:v>
                </c:pt>
                <c:pt idx="223">
                  <c:v>42327</c:v>
                </c:pt>
                <c:pt idx="224">
                  <c:v>42328</c:v>
                </c:pt>
                <c:pt idx="225">
                  <c:v>42331</c:v>
                </c:pt>
                <c:pt idx="226">
                  <c:v>42332</c:v>
                </c:pt>
                <c:pt idx="227">
                  <c:v>42333</c:v>
                </c:pt>
                <c:pt idx="228">
                  <c:v>42335</c:v>
                </c:pt>
                <c:pt idx="229">
                  <c:v>42338</c:v>
                </c:pt>
                <c:pt idx="230">
                  <c:v>42339</c:v>
                </c:pt>
                <c:pt idx="231">
                  <c:v>42340</c:v>
                </c:pt>
                <c:pt idx="232">
                  <c:v>42341</c:v>
                </c:pt>
                <c:pt idx="233">
                  <c:v>42342</c:v>
                </c:pt>
                <c:pt idx="234">
                  <c:v>42345</c:v>
                </c:pt>
                <c:pt idx="235">
                  <c:v>42346</c:v>
                </c:pt>
                <c:pt idx="236">
                  <c:v>42347</c:v>
                </c:pt>
                <c:pt idx="237">
                  <c:v>42348</c:v>
                </c:pt>
                <c:pt idx="238">
                  <c:v>42349</c:v>
                </c:pt>
                <c:pt idx="239">
                  <c:v>42352</c:v>
                </c:pt>
                <c:pt idx="240">
                  <c:v>42353</c:v>
                </c:pt>
                <c:pt idx="241">
                  <c:v>42354</c:v>
                </c:pt>
                <c:pt idx="242">
                  <c:v>42355</c:v>
                </c:pt>
                <c:pt idx="243">
                  <c:v>42356</c:v>
                </c:pt>
                <c:pt idx="244">
                  <c:v>42359</c:v>
                </c:pt>
                <c:pt idx="245">
                  <c:v>42360</c:v>
                </c:pt>
                <c:pt idx="246">
                  <c:v>42361</c:v>
                </c:pt>
                <c:pt idx="247">
                  <c:v>42362</c:v>
                </c:pt>
                <c:pt idx="248">
                  <c:v>42366</c:v>
                </c:pt>
                <c:pt idx="249">
                  <c:v>42367</c:v>
                </c:pt>
                <c:pt idx="250">
                  <c:v>42368</c:v>
                </c:pt>
                <c:pt idx="251">
                  <c:v>42369</c:v>
                </c:pt>
                <c:pt idx="252">
                  <c:v>42373</c:v>
                </c:pt>
                <c:pt idx="253">
                  <c:v>42374</c:v>
                </c:pt>
                <c:pt idx="254">
                  <c:v>42375</c:v>
                </c:pt>
                <c:pt idx="255">
                  <c:v>42376</c:v>
                </c:pt>
                <c:pt idx="256">
                  <c:v>42377</c:v>
                </c:pt>
                <c:pt idx="257">
                  <c:v>42380</c:v>
                </c:pt>
                <c:pt idx="258">
                  <c:v>42381</c:v>
                </c:pt>
                <c:pt idx="259">
                  <c:v>42382</c:v>
                </c:pt>
                <c:pt idx="260">
                  <c:v>42383</c:v>
                </c:pt>
                <c:pt idx="261">
                  <c:v>42384</c:v>
                </c:pt>
                <c:pt idx="262">
                  <c:v>42388</c:v>
                </c:pt>
                <c:pt idx="263">
                  <c:v>42389</c:v>
                </c:pt>
                <c:pt idx="264">
                  <c:v>42390</c:v>
                </c:pt>
                <c:pt idx="265">
                  <c:v>42391</c:v>
                </c:pt>
                <c:pt idx="266">
                  <c:v>42394</c:v>
                </c:pt>
                <c:pt idx="267">
                  <c:v>42395</c:v>
                </c:pt>
                <c:pt idx="268">
                  <c:v>42396</c:v>
                </c:pt>
                <c:pt idx="269">
                  <c:v>42397</c:v>
                </c:pt>
                <c:pt idx="270">
                  <c:v>42398</c:v>
                </c:pt>
                <c:pt idx="271">
                  <c:v>42401</c:v>
                </c:pt>
                <c:pt idx="272">
                  <c:v>42402</c:v>
                </c:pt>
                <c:pt idx="273">
                  <c:v>42403</c:v>
                </c:pt>
                <c:pt idx="274">
                  <c:v>42404</c:v>
                </c:pt>
                <c:pt idx="275">
                  <c:v>42405</c:v>
                </c:pt>
                <c:pt idx="276">
                  <c:v>42408</c:v>
                </c:pt>
                <c:pt idx="277">
                  <c:v>42409</c:v>
                </c:pt>
                <c:pt idx="278">
                  <c:v>42410</c:v>
                </c:pt>
                <c:pt idx="279">
                  <c:v>42411</c:v>
                </c:pt>
                <c:pt idx="280">
                  <c:v>42412</c:v>
                </c:pt>
                <c:pt idx="281">
                  <c:v>42416</c:v>
                </c:pt>
                <c:pt idx="282">
                  <c:v>42417</c:v>
                </c:pt>
                <c:pt idx="283">
                  <c:v>42418</c:v>
                </c:pt>
                <c:pt idx="284">
                  <c:v>42419</c:v>
                </c:pt>
                <c:pt idx="285">
                  <c:v>42422</c:v>
                </c:pt>
                <c:pt idx="286">
                  <c:v>42423</c:v>
                </c:pt>
                <c:pt idx="287">
                  <c:v>42424</c:v>
                </c:pt>
                <c:pt idx="288">
                  <c:v>42425</c:v>
                </c:pt>
                <c:pt idx="289">
                  <c:v>42426</c:v>
                </c:pt>
                <c:pt idx="290">
                  <c:v>42429</c:v>
                </c:pt>
                <c:pt idx="291">
                  <c:v>42430</c:v>
                </c:pt>
                <c:pt idx="292">
                  <c:v>42431</c:v>
                </c:pt>
                <c:pt idx="293">
                  <c:v>42432</c:v>
                </c:pt>
                <c:pt idx="294">
                  <c:v>42433</c:v>
                </c:pt>
                <c:pt idx="295">
                  <c:v>42436</c:v>
                </c:pt>
                <c:pt idx="296">
                  <c:v>42437</c:v>
                </c:pt>
                <c:pt idx="297">
                  <c:v>42438</c:v>
                </c:pt>
                <c:pt idx="298">
                  <c:v>42439</c:v>
                </c:pt>
                <c:pt idx="299">
                  <c:v>42440</c:v>
                </c:pt>
                <c:pt idx="300">
                  <c:v>42443</c:v>
                </c:pt>
                <c:pt idx="301">
                  <c:v>42444</c:v>
                </c:pt>
                <c:pt idx="302">
                  <c:v>42445</c:v>
                </c:pt>
                <c:pt idx="303">
                  <c:v>42446</c:v>
                </c:pt>
                <c:pt idx="304">
                  <c:v>42447</c:v>
                </c:pt>
                <c:pt idx="305">
                  <c:v>42450</c:v>
                </c:pt>
                <c:pt idx="306">
                  <c:v>42451</c:v>
                </c:pt>
                <c:pt idx="307">
                  <c:v>42452</c:v>
                </c:pt>
                <c:pt idx="308">
                  <c:v>42453</c:v>
                </c:pt>
                <c:pt idx="309">
                  <c:v>42457</c:v>
                </c:pt>
                <c:pt idx="310">
                  <c:v>42458</c:v>
                </c:pt>
                <c:pt idx="311">
                  <c:v>42459</c:v>
                </c:pt>
                <c:pt idx="312">
                  <c:v>42460</c:v>
                </c:pt>
                <c:pt idx="313">
                  <c:v>42461</c:v>
                </c:pt>
                <c:pt idx="314">
                  <c:v>42464</c:v>
                </c:pt>
                <c:pt idx="315">
                  <c:v>42465</c:v>
                </c:pt>
                <c:pt idx="316">
                  <c:v>42466</c:v>
                </c:pt>
                <c:pt idx="317">
                  <c:v>42467</c:v>
                </c:pt>
                <c:pt idx="318">
                  <c:v>42468</c:v>
                </c:pt>
                <c:pt idx="319">
                  <c:v>42471</c:v>
                </c:pt>
                <c:pt idx="320">
                  <c:v>42472</c:v>
                </c:pt>
                <c:pt idx="321">
                  <c:v>42473</c:v>
                </c:pt>
                <c:pt idx="322">
                  <c:v>42474</c:v>
                </c:pt>
                <c:pt idx="323">
                  <c:v>42475</c:v>
                </c:pt>
                <c:pt idx="324">
                  <c:v>42478</c:v>
                </c:pt>
                <c:pt idx="325">
                  <c:v>42479</c:v>
                </c:pt>
                <c:pt idx="326">
                  <c:v>42480</c:v>
                </c:pt>
                <c:pt idx="327">
                  <c:v>42481</c:v>
                </c:pt>
                <c:pt idx="328">
                  <c:v>42482</c:v>
                </c:pt>
                <c:pt idx="329">
                  <c:v>42485</c:v>
                </c:pt>
                <c:pt idx="330">
                  <c:v>42486</c:v>
                </c:pt>
                <c:pt idx="331">
                  <c:v>42487</c:v>
                </c:pt>
                <c:pt idx="332">
                  <c:v>42488</c:v>
                </c:pt>
                <c:pt idx="333">
                  <c:v>42489</c:v>
                </c:pt>
                <c:pt idx="334">
                  <c:v>42492</c:v>
                </c:pt>
                <c:pt idx="335">
                  <c:v>42493</c:v>
                </c:pt>
                <c:pt idx="336">
                  <c:v>42494</c:v>
                </c:pt>
                <c:pt idx="337">
                  <c:v>42495</c:v>
                </c:pt>
                <c:pt idx="338">
                  <c:v>42496</c:v>
                </c:pt>
                <c:pt idx="339">
                  <c:v>42499</c:v>
                </c:pt>
                <c:pt idx="340">
                  <c:v>42500</c:v>
                </c:pt>
                <c:pt idx="341">
                  <c:v>42501</c:v>
                </c:pt>
                <c:pt idx="342">
                  <c:v>42502</c:v>
                </c:pt>
                <c:pt idx="343">
                  <c:v>42503</c:v>
                </c:pt>
                <c:pt idx="344">
                  <c:v>42506</c:v>
                </c:pt>
                <c:pt idx="345">
                  <c:v>42507</c:v>
                </c:pt>
                <c:pt idx="346">
                  <c:v>42508</c:v>
                </c:pt>
                <c:pt idx="347">
                  <c:v>42509</c:v>
                </c:pt>
                <c:pt idx="348">
                  <c:v>42510</c:v>
                </c:pt>
                <c:pt idx="349">
                  <c:v>42513</c:v>
                </c:pt>
                <c:pt idx="350">
                  <c:v>42514</c:v>
                </c:pt>
                <c:pt idx="351">
                  <c:v>42515</c:v>
                </c:pt>
                <c:pt idx="352">
                  <c:v>42516</c:v>
                </c:pt>
                <c:pt idx="353">
                  <c:v>42517</c:v>
                </c:pt>
                <c:pt idx="354">
                  <c:v>42521</c:v>
                </c:pt>
                <c:pt idx="355">
                  <c:v>42522</c:v>
                </c:pt>
                <c:pt idx="356">
                  <c:v>42523</c:v>
                </c:pt>
                <c:pt idx="357">
                  <c:v>42524</c:v>
                </c:pt>
                <c:pt idx="358">
                  <c:v>42527</c:v>
                </c:pt>
                <c:pt idx="359">
                  <c:v>42528</c:v>
                </c:pt>
                <c:pt idx="360">
                  <c:v>42529</c:v>
                </c:pt>
                <c:pt idx="361">
                  <c:v>42530</c:v>
                </c:pt>
                <c:pt idx="362">
                  <c:v>42531</c:v>
                </c:pt>
                <c:pt idx="363">
                  <c:v>42534</c:v>
                </c:pt>
                <c:pt idx="364">
                  <c:v>42535</c:v>
                </c:pt>
                <c:pt idx="365">
                  <c:v>42536</c:v>
                </c:pt>
                <c:pt idx="366">
                  <c:v>42537</c:v>
                </c:pt>
                <c:pt idx="367">
                  <c:v>42538</c:v>
                </c:pt>
                <c:pt idx="368">
                  <c:v>42541</c:v>
                </c:pt>
                <c:pt idx="369">
                  <c:v>42542</c:v>
                </c:pt>
                <c:pt idx="370">
                  <c:v>42543</c:v>
                </c:pt>
                <c:pt idx="371">
                  <c:v>42544</c:v>
                </c:pt>
                <c:pt idx="372">
                  <c:v>42545</c:v>
                </c:pt>
                <c:pt idx="373">
                  <c:v>42548</c:v>
                </c:pt>
                <c:pt idx="374">
                  <c:v>42549</c:v>
                </c:pt>
                <c:pt idx="375">
                  <c:v>42550</c:v>
                </c:pt>
                <c:pt idx="376">
                  <c:v>42551</c:v>
                </c:pt>
                <c:pt idx="377">
                  <c:v>42552</c:v>
                </c:pt>
                <c:pt idx="378">
                  <c:v>42556</c:v>
                </c:pt>
                <c:pt idx="379">
                  <c:v>42557</c:v>
                </c:pt>
                <c:pt idx="380">
                  <c:v>42558</c:v>
                </c:pt>
                <c:pt idx="381">
                  <c:v>42559</c:v>
                </c:pt>
                <c:pt idx="382">
                  <c:v>42562</c:v>
                </c:pt>
                <c:pt idx="383">
                  <c:v>42563</c:v>
                </c:pt>
                <c:pt idx="384">
                  <c:v>42564</c:v>
                </c:pt>
                <c:pt idx="385">
                  <c:v>42565</c:v>
                </c:pt>
                <c:pt idx="386">
                  <c:v>42566</c:v>
                </c:pt>
                <c:pt idx="387">
                  <c:v>42569</c:v>
                </c:pt>
                <c:pt idx="388">
                  <c:v>42570</c:v>
                </c:pt>
                <c:pt idx="389">
                  <c:v>42571</c:v>
                </c:pt>
                <c:pt idx="390">
                  <c:v>42572</c:v>
                </c:pt>
                <c:pt idx="391">
                  <c:v>42573</c:v>
                </c:pt>
                <c:pt idx="392">
                  <c:v>42576</c:v>
                </c:pt>
                <c:pt idx="393">
                  <c:v>42577</c:v>
                </c:pt>
                <c:pt idx="394">
                  <c:v>42578</c:v>
                </c:pt>
                <c:pt idx="395">
                  <c:v>42579</c:v>
                </c:pt>
                <c:pt idx="396">
                  <c:v>42580</c:v>
                </c:pt>
                <c:pt idx="397">
                  <c:v>42583</c:v>
                </c:pt>
                <c:pt idx="398">
                  <c:v>42584</c:v>
                </c:pt>
                <c:pt idx="399">
                  <c:v>42585</c:v>
                </c:pt>
                <c:pt idx="400">
                  <c:v>42586</c:v>
                </c:pt>
                <c:pt idx="401">
                  <c:v>42587</c:v>
                </c:pt>
                <c:pt idx="402">
                  <c:v>42590</c:v>
                </c:pt>
                <c:pt idx="403">
                  <c:v>42591</c:v>
                </c:pt>
                <c:pt idx="404">
                  <c:v>42592</c:v>
                </c:pt>
                <c:pt idx="405">
                  <c:v>42593</c:v>
                </c:pt>
                <c:pt idx="406">
                  <c:v>42594</c:v>
                </c:pt>
                <c:pt idx="407">
                  <c:v>42597</c:v>
                </c:pt>
                <c:pt idx="408">
                  <c:v>42598</c:v>
                </c:pt>
                <c:pt idx="409">
                  <c:v>42599</c:v>
                </c:pt>
                <c:pt idx="410">
                  <c:v>42600</c:v>
                </c:pt>
                <c:pt idx="411">
                  <c:v>42601</c:v>
                </c:pt>
                <c:pt idx="412">
                  <c:v>42604</c:v>
                </c:pt>
                <c:pt idx="413">
                  <c:v>42605</c:v>
                </c:pt>
                <c:pt idx="414">
                  <c:v>42606</c:v>
                </c:pt>
                <c:pt idx="415">
                  <c:v>42607</c:v>
                </c:pt>
                <c:pt idx="416">
                  <c:v>42608</c:v>
                </c:pt>
                <c:pt idx="417">
                  <c:v>42611</c:v>
                </c:pt>
                <c:pt idx="418">
                  <c:v>42612</c:v>
                </c:pt>
                <c:pt idx="419">
                  <c:v>42613</c:v>
                </c:pt>
                <c:pt idx="420">
                  <c:v>42614</c:v>
                </c:pt>
                <c:pt idx="421">
                  <c:v>42615</c:v>
                </c:pt>
                <c:pt idx="422">
                  <c:v>42619</c:v>
                </c:pt>
                <c:pt idx="423">
                  <c:v>42620</c:v>
                </c:pt>
                <c:pt idx="424">
                  <c:v>42621</c:v>
                </c:pt>
                <c:pt idx="425">
                  <c:v>42622</c:v>
                </c:pt>
                <c:pt idx="426">
                  <c:v>42625</c:v>
                </c:pt>
                <c:pt idx="427">
                  <c:v>42626</c:v>
                </c:pt>
                <c:pt idx="428">
                  <c:v>42627</c:v>
                </c:pt>
                <c:pt idx="429">
                  <c:v>42628</c:v>
                </c:pt>
                <c:pt idx="430">
                  <c:v>42629</c:v>
                </c:pt>
                <c:pt idx="431">
                  <c:v>42632</c:v>
                </c:pt>
                <c:pt idx="432">
                  <c:v>42633</c:v>
                </c:pt>
                <c:pt idx="433">
                  <c:v>42634</c:v>
                </c:pt>
                <c:pt idx="434">
                  <c:v>42635</c:v>
                </c:pt>
                <c:pt idx="435">
                  <c:v>42636</c:v>
                </c:pt>
                <c:pt idx="436">
                  <c:v>42639</c:v>
                </c:pt>
                <c:pt idx="437">
                  <c:v>42640</c:v>
                </c:pt>
                <c:pt idx="438">
                  <c:v>42641</c:v>
                </c:pt>
                <c:pt idx="439">
                  <c:v>42642</c:v>
                </c:pt>
                <c:pt idx="440">
                  <c:v>42643</c:v>
                </c:pt>
                <c:pt idx="441">
                  <c:v>42646</c:v>
                </c:pt>
                <c:pt idx="442">
                  <c:v>42647</c:v>
                </c:pt>
                <c:pt idx="443">
                  <c:v>42648</c:v>
                </c:pt>
                <c:pt idx="444">
                  <c:v>42649</c:v>
                </c:pt>
                <c:pt idx="445">
                  <c:v>42650</c:v>
                </c:pt>
                <c:pt idx="446">
                  <c:v>42653</c:v>
                </c:pt>
                <c:pt idx="447">
                  <c:v>42654</c:v>
                </c:pt>
                <c:pt idx="448">
                  <c:v>42655</c:v>
                </c:pt>
                <c:pt idx="449">
                  <c:v>42656</c:v>
                </c:pt>
                <c:pt idx="450">
                  <c:v>42657</c:v>
                </c:pt>
                <c:pt idx="451">
                  <c:v>42660</c:v>
                </c:pt>
                <c:pt idx="452">
                  <c:v>42661</c:v>
                </c:pt>
                <c:pt idx="453">
                  <c:v>42662</c:v>
                </c:pt>
                <c:pt idx="454">
                  <c:v>42663</c:v>
                </c:pt>
                <c:pt idx="455">
                  <c:v>42664</c:v>
                </c:pt>
                <c:pt idx="456">
                  <c:v>42667</c:v>
                </c:pt>
                <c:pt idx="457">
                  <c:v>42668</c:v>
                </c:pt>
                <c:pt idx="458">
                  <c:v>42669</c:v>
                </c:pt>
                <c:pt idx="459">
                  <c:v>42670</c:v>
                </c:pt>
                <c:pt idx="460">
                  <c:v>42671</c:v>
                </c:pt>
                <c:pt idx="461">
                  <c:v>42674</c:v>
                </c:pt>
                <c:pt idx="462">
                  <c:v>42675</c:v>
                </c:pt>
                <c:pt idx="463">
                  <c:v>42676</c:v>
                </c:pt>
                <c:pt idx="464">
                  <c:v>42677</c:v>
                </c:pt>
                <c:pt idx="465">
                  <c:v>42678</c:v>
                </c:pt>
                <c:pt idx="466">
                  <c:v>42681</c:v>
                </c:pt>
                <c:pt idx="467">
                  <c:v>42682</c:v>
                </c:pt>
                <c:pt idx="468">
                  <c:v>42683</c:v>
                </c:pt>
                <c:pt idx="469">
                  <c:v>42684</c:v>
                </c:pt>
                <c:pt idx="470">
                  <c:v>42685</c:v>
                </c:pt>
                <c:pt idx="471">
                  <c:v>42688</c:v>
                </c:pt>
                <c:pt idx="472">
                  <c:v>42689</c:v>
                </c:pt>
                <c:pt idx="473">
                  <c:v>42690</c:v>
                </c:pt>
                <c:pt idx="474">
                  <c:v>42691</c:v>
                </c:pt>
                <c:pt idx="475">
                  <c:v>42692</c:v>
                </c:pt>
                <c:pt idx="476">
                  <c:v>42695</c:v>
                </c:pt>
                <c:pt idx="477">
                  <c:v>42696</c:v>
                </c:pt>
                <c:pt idx="478">
                  <c:v>42697</c:v>
                </c:pt>
                <c:pt idx="479">
                  <c:v>42699</c:v>
                </c:pt>
                <c:pt idx="480">
                  <c:v>42702</c:v>
                </c:pt>
                <c:pt idx="481">
                  <c:v>42703</c:v>
                </c:pt>
                <c:pt idx="482">
                  <c:v>42704</c:v>
                </c:pt>
                <c:pt idx="483">
                  <c:v>42705</c:v>
                </c:pt>
                <c:pt idx="484">
                  <c:v>42706</c:v>
                </c:pt>
                <c:pt idx="485">
                  <c:v>42709</c:v>
                </c:pt>
                <c:pt idx="486">
                  <c:v>42710</c:v>
                </c:pt>
                <c:pt idx="487">
                  <c:v>42711</c:v>
                </c:pt>
                <c:pt idx="488">
                  <c:v>42712</c:v>
                </c:pt>
                <c:pt idx="489">
                  <c:v>42713</c:v>
                </c:pt>
                <c:pt idx="490">
                  <c:v>42716</c:v>
                </c:pt>
                <c:pt idx="491">
                  <c:v>42717</c:v>
                </c:pt>
                <c:pt idx="492">
                  <c:v>42718</c:v>
                </c:pt>
                <c:pt idx="493">
                  <c:v>42719</c:v>
                </c:pt>
                <c:pt idx="494">
                  <c:v>42720</c:v>
                </c:pt>
                <c:pt idx="495">
                  <c:v>42723</c:v>
                </c:pt>
                <c:pt idx="496">
                  <c:v>42724</c:v>
                </c:pt>
                <c:pt idx="497">
                  <c:v>42725</c:v>
                </c:pt>
                <c:pt idx="498">
                  <c:v>42726</c:v>
                </c:pt>
                <c:pt idx="499">
                  <c:v>42727</c:v>
                </c:pt>
                <c:pt idx="500">
                  <c:v>42731</c:v>
                </c:pt>
                <c:pt idx="501">
                  <c:v>42732</c:v>
                </c:pt>
                <c:pt idx="502">
                  <c:v>42733</c:v>
                </c:pt>
                <c:pt idx="503">
                  <c:v>42734</c:v>
                </c:pt>
                <c:pt idx="504">
                  <c:v>42738</c:v>
                </c:pt>
                <c:pt idx="505">
                  <c:v>42739</c:v>
                </c:pt>
                <c:pt idx="506">
                  <c:v>42740</c:v>
                </c:pt>
                <c:pt idx="507">
                  <c:v>42741</c:v>
                </c:pt>
                <c:pt idx="508">
                  <c:v>42744</c:v>
                </c:pt>
                <c:pt idx="509">
                  <c:v>42745</c:v>
                </c:pt>
                <c:pt idx="510">
                  <c:v>42746</c:v>
                </c:pt>
                <c:pt idx="511">
                  <c:v>42747</c:v>
                </c:pt>
                <c:pt idx="512">
                  <c:v>42748</c:v>
                </c:pt>
                <c:pt idx="513">
                  <c:v>42752</c:v>
                </c:pt>
                <c:pt idx="514">
                  <c:v>42753</c:v>
                </c:pt>
                <c:pt idx="515">
                  <c:v>42754</c:v>
                </c:pt>
                <c:pt idx="516">
                  <c:v>42755</c:v>
                </c:pt>
                <c:pt idx="517">
                  <c:v>42758</c:v>
                </c:pt>
                <c:pt idx="518">
                  <c:v>42759</c:v>
                </c:pt>
                <c:pt idx="519">
                  <c:v>42760</c:v>
                </c:pt>
                <c:pt idx="520">
                  <c:v>42761</c:v>
                </c:pt>
                <c:pt idx="521">
                  <c:v>42762</c:v>
                </c:pt>
                <c:pt idx="522">
                  <c:v>42765</c:v>
                </c:pt>
                <c:pt idx="523">
                  <c:v>42766</c:v>
                </c:pt>
                <c:pt idx="524">
                  <c:v>42767</c:v>
                </c:pt>
                <c:pt idx="525">
                  <c:v>42768</c:v>
                </c:pt>
                <c:pt idx="526">
                  <c:v>42769</c:v>
                </c:pt>
                <c:pt idx="527">
                  <c:v>42772</c:v>
                </c:pt>
                <c:pt idx="528">
                  <c:v>42773</c:v>
                </c:pt>
                <c:pt idx="529">
                  <c:v>42774</c:v>
                </c:pt>
                <c:pt idx="530">
                  <c:v>42775</c:v>
                </c:pt>
                <c:pt idx="531">
                  <c:v>42776</c:v>
                </c:pt>
                <c:pt idx="532">
                  <c:v>42779</c:v>
                </c:pt>
                <c:pt idx="533">
                  <c:v>42780</c:v>
                </c:pt>
                <c:pt idx="534">
                  <c:v>42781</c:v>
                </c:pt>
                <c:pt idx="535">
                  <c:v>42782</c:v>
                </c:pt>
                <c:pt idx="536">
                  <c:v>42783</c:v>
                </c:pt>
                <c:pt idx="537">
                  <c:v>42787</c:v>
                </c:pt>
                <c:pt idx="538">
                  <c:v>42788</c:v>
                </c:pt>
                <c:pt idx="539">
                  <c:v>42789</c:v>
                </c:pt>
                <c:pt idx="540">
                  <c:v>42790</c:v>
                </c:pt>
                <c:pt idx="541">
                  <c:v>42793</c:v>
                </c:pt>
                <c:pt idx="542">
                  <c:v>42794</c:v>
                </c:pt>
                <c:pt idx="543">
                  <c:v>42795</c:v>
                </c:pt>
                <c:pt idx="544">
                  <c:v>42796</c:v>
                </c:pt>
                <c:pt idx="545">
                  <c:v>42797</c:v>
                </c:pt>
                <c:pt idx="546">
                  <c:v>42800</c:v>
                </c:pt>
                <c:pt idx="547">
                  <c:v>42801</c:v>
                </c:pt>
                <c:pt idx="548">
                  <c:v>42802</c:v>
                </c:pt>
                <c:pt idx="549">
                  <c:v>42803</c:v>
                </c:pt>
                <c:pt idx="550">
                  <c:v>42804</c:v>
                </c:pt>
                <c:pt idx="551">
                  <c:v>42807</c:v>
                </c:pt>
                <c:pt idx="552">
                  <c:v>42808</c:v>
                </c:pt>
                <c:pt idx="553">
                  <c:v>42809</c:v>
                </c:pt>
                <c:pt idx="554">
                  <c:v>42810</c:v>
                </c:pt>
                <c:pt idx="555">
                  <c:v>42811</c:v>
                </c:pt>
                <c:pt idx="556">
                  <c:v>42814</c:v>
                </c:pt>
                <c:pt idx="557">
                  <c:v>42815</c:v>
                </c:pt>
                <c:pt idx="558">
                  <c:v>42816</c:v>
                </c:pt>
                <c:pt idx="559">
                  <c:v>42817</c:v>
                </c:pt>
                <c:pt idx="560">
                  <c:v>42818</c:v>
                </c:pt>
                <c:pt idx="561">
                  <c:v>42821</c:v>
                </c:pt>
                <c:pt idx="562">
                  <c:v>42822</c:v>
                </c:pt>
                <c:pt idx="563">
                  <c:v>42823</c:v>
                </c:pt>
                <c:pt idx="564">
                  <c:v>42824</c:v>
                </c:pt>
                <c:pt idx="565">
                  <c:v>42825</c:v>
                </c:pt>
                <c:pt idx="566">
                  <c:v>42828</c:v>
                </c:pt>
                <c:pt idx="567">
                  <c:v>42829</c:v>
                </c:pt>
                <c:pt idx="568">
                  <c:v>42830</c:v>
                </c:pt>
                <c:pt idx="569">
                  <c:v>42831</c:v>
                </c:pt>
                <c:pt idx="570">
                  <c:v>42832</c:v>
                </c:pt>
                <c:pt idx="571">
                  <c:v>42835</c:v>
                </c:pt>
                <c:pt idx="572">
                  <c:v>42836</c:v>
                </c:pt>
                <c:pt idx="573">
                  <c:v>42837</c:v>
                </c:pt>
                <c:pt idx="574">
                  <c:v>42838</c:v>
                </c:pt>
                <c:pt idx="575">
                  <c:v>42842</c:v>
                </c:pt>
                <c:pt idx="576">
                  <c:v>42843</c:v>
                </c:pt>
                <c:pt idx="577">
                  <c:v>42844</c:v>
                </c:pt>
                <c:pt idx="578">
                  <c:v>42845</c:v>
                </c:pt>
                <c:pt idx="579">
                  <c:v>42846</c:v>
                </c:pt>
                <c:pt idx="580">
                  <c:v>42849</c:v>
                </c:pt>
                <c:pt idx="581">
                  <c:v>42850</c:v>
                </c:pt>
                <c:pt idx="582">
                  <c:v>42851</c:v>
                </c:pt>
                <c:pt idx="583">
                  <c:v>42852</c:v>
                </c:pt>
                <c:pt idx="584">
                  <c:v>42853</c:v>
                </c:pt>
                <c:pt idx="585">
                  <c:v>42856</c:v>
                </c:pt>
                <c:pt idx="586">
                  <c:v>42857</c:v>
                </c:pt>
                <c:pt idx="587">
                  <c:v>42858</c:v>
                </c:pt>
                <c:pt idx="588">
                  <c:v>42859</c:v>
                </c:pt>
                <c:pt idx="589">
                  <c:v>42860</c:v>
                </c:pt>
                <c:pt idx="590">
                  <c:v>42863</c:v>
                </c:pt>
                <c:pt idx="591">
                  <c:v>42864</c:v>
                </c:pt>
                <c:pt idx="592">
                  <c:v>42865</c:v>
                </c:pt>
                <c:pt idx="593">
                  <c:v>42866</c:v>
                </c:pt>
                <c:pt idx="594">
                  <c:v>42867</c:v>
                </c:pt>
                <c:pt idx="595">
                  <c:v>42870</c:v>
                </c:pt>
                <c:pt idx="596">
                  <c:v>42871</c:v>
                </c:pt>
                <c:pt idx="597">
                  <c:v>42872</c:v>
                </c:pt>
                <c:pt idx="598">
                  <c:v>42873</c:v>
                </c:pt>
                <c:pt idx="599">
                  <c:v>42874</c:v>
                </c:pt>
                <c:pt idx="600">
                  <c:v>42877</c:v>
                </c:pt>
                <c:pt idx="601">
                  <c:v>42878</c:v>
                </c:pt>
                <c:pt idx="602">
                  <c:v>42879</c:v>
                </c:pt>
                <c:pt idx="603">
                  <c:v>42880</c:v>
                </c:pt>
                <c:pt idx="604">
                  <c:v>42881</c:v>
                </c:pt>
                <c:pt idx="605">
                  <c:v>42885</c:v>
                </c:pt>
                <c:pt idx="606">
                  <c:v>42886</c:v>
                </c:pt>
                <c:pt idx="607">
                  <c:v>42887</c:v>
                </c:pt>
                <c:pt idx="608">
                  <c:v>42888</c:v>
                </c:pt>
                <c:pt idx="609">
                  <c:v>42891</c:v>
                </c:pt>
                <c:pt idx="610">
                  <c:v>42892</c:v>
                </c:pt>
                <c:pt idx="611">
                  <c:v>42893</c:v>
                </c:pt>
                <c:pt idx="612">
                  <c:v>42894</c:v>
                </c:pt>
                <c:pt idx="613">
                  <c:v>42895</c:v>
                </c:pt>
                <c:pt idx="614">
                  <c:v>42898</c:v>
                </c:pt>
                <c:pt idx="615">
                  <c:v>42899</c:v>
                </c:pt>
                <c:pt idx="616">
                  <c:v>42900</c:v>
                </c:pt>
                <c:pt idx="617">
                  <c:v>42901</c:v>
                </c:pt>
                <c:pt idx="618">
                  <c:v>42902</c:v>
                </c:pt>
                <c:pt idx="619">
                  <c:v>42905</c:v>
                </c:pt>
                <c:pt idx="620">
                  <c:v>42906</c:v>
                </c:pt>
                <c:pt idx="621">
                  <c:v>42907</c:v>
                </c:pt>
                <c:pt idx="622">
                  <c:v>42908</c:v>
                </c:pt>
                <c:pt idx="623">
                  <c:v>42909</c:v>
                </c:pt>
                <c:pt idx="624">
                  <c:v>42912</c:v>
                </c:pt>
                <c:pt idx="625">
                  <c:v>42913</c:v>
                </c:pt>
                <c:pt idx="626">
                  <c:v>42914</c:v>
                </c:pt>
                <c:pt idx="627">
                  <c:v>42915</c:v>
                </c:pt>
                <c:pt idx="628">
                  <c:v>42916</c:v>
                </c:pt>
                <c:pt idx="629">
                  <c:v>42919</c:v>
                </c:pt>
                <c:pt idx="630">
                  <c:v>42921</c:v>
                </c:pt>
                <c:pt idx="631">
                  <c:v>42922</c:v>
                </c:pt>
                <c:pt idx="632">
                  <c:v>42923</c:v>
                </c:pt>
                <c:pt idx="633">
                  <c:v>42926</c:v>
                </c:pt>
                <c:pt idx="634">
                  <c:v>42927</c:v>
                </c:pt>
                <c:pt idx="635">
                  <c:v>42928</c:v>
                </c:pt>
                <c:pt idx="636">
                  <c:v>42929</c:v>
                </c:pt>
                <c:pt idx="637">
                  <c:v>42930</c:v>
                </c:pt>
                <c:pt idx="638">
                  <c:v>42933</c:v>
                </c:pt>
                <c:pt idx="639">
                  <c:v>42934</c:v>
                </c:pt>
                <c:pt idx="640">
                  <c:v>42935</c:v>
                </c:pt>
                <c:pt idx="641">
                  <c:v>42936</c:v>
                </c:pt>
                <c:pt idx="642">
                  <c:v>42937</c:v>
                </c:pt>
                <c:pt idx="643">
                  <c:v>42940</c:v>
                </c:pt>
                <c:pt idx="644">
                  <c:v>42941</c:v>
                </c:pt>
                <c:pt idx="645">
                  <c:v>42942</c:v>
                </c:pt>
                <c:pt idx="646">
                  <c:v>42943</c:v>
                </c:pt>
                <c:pt idx="647">
                  <c:v>42944</c:v>
                </c:pt>
                <c:pt idx="648">
                  <c:v>42947</c:v>
                </c:pt>
                <c:pt idx="649">
                  <c:v>42948</c:v>
                </c:pt>
                <c:pt idx="650">
                  <c:v>42949</c:v>
                </c:pt>
                <c:pt idx="651">
                  <c:v>42950</c:v>
                </c:pt>
                <c:pt idx="652">
                  <c:v>42951</c:v>
                </c:pt>
                <c:pt idx="653">
                  <c:v>42954</c:v>
                </c:pt>
                <c:pt idx="654">
                  <c:v>42955</c:v>
                </c:pt>
                <c:pt idx="655">
                  <c:v>42956</c:v>
                </c:pt>
                <c:pt idx="656">
                  <c:v>42957</c:v>
                </c:pt>
                <c:pt idx="657">
                  <c:v>42958</c:v>
                </c:pt>
                <c:pt idx="658">
                  <c:v>42961</c:v>
                </c:pt>
                <c:pt idx="659">
                  <c:v>42962</c:v>
                </c:pt>
                <c:pt idx="660">
                  <c:v>42963</c:v>
                </c:pt>
                <c:pt idx="661">
                  <c:v>42964</c:v>
                </c:pt>
                <c:pt idx="662">
                  <c:v>42965</c:v>
                </c:pt>
                <c:pt idx="663">
                  <c:v>42968</c:v>
                </c:pt>
                <c:pt idx="664">
                  <c:v>42969</c:v>
                </c:pt>
                <c:pt idx="665">
                  <c:v>42970</c:v>
                </c:pt>
                <c:pt idx="666">
                  <c:v>42971</c:v>
                </c:pt>
                <c:pt idx="667">
                  <c:v>42972</c:v>
                </c:pt>
                <c:pt idx="668">
                  <c:v>42975</c:v>
                </c:pt>
                <c:pt idx="669">
                  <c:v>42976</c:v>
                </c:pt>
                <c:pt idx="670">
                  <c:v>42977</c:v>
                </c:pt>
                <c:pt idx="671">
                  <c:v>42978</c:v>
                </c:pt>
                <c:pt idx="672">
                  <c:v>42979</c:v>
                </c:pt>
                <c:pt idx="673">
                  <c:v>42983</c:v>
                </c:pt>
                <c:pt idx="674">
                  <c:v>42984</c:v>
                </c:pt>
                <c:pt idx="675">
                  <c:v>42985</c:v>
                </c:pt>
                <c:pt idx="676">
                  <c:v>42986</c:v>
                </c:pt>
                <c:pt idx="677">
                  <c:v>42989</c:v>
                </c:pt>
                <c:pt idx="678">
                  <c:v>42990</c:v>
                </c:pt>
                <c:pt idx="679">
                  <c:v>42991</c:v>
                </c:pt>
                <c:pt idx="680">
                  <c:v>42992</c:v>
                </c:pt>
                <c:pt idx="681">
                  <c:v>42993</c:v>
                </c:pt>
                <c:pt idx="682">
                  <c:v>42996</c:v>
                </c:pt>
                <c:pt idx="683">
                  <c:v>42997</c:v>
                </c:pt>
                <c:pt idx="684">
                  <c:v>42998</c:v>
                </c:pt>
                <c:pt idx="685">
                  <c:v>42999</c:v>
                </c:pt>
                <c:pt idx="686">
                  <c:v>43000</c:v>
                </c:pt>
                <c:pt idx="687">
                  <c:v>43003</c:v>
                </c:pt>
                <c:pt idx="688">
                  <c:v>43004</c:v>
                </c:pt>
                <c:pt idx="689">
                  <c:v>43005</c:v>
                </c:pt>
                <c:pt idx="690">
                  <c:v>43006</c:v>
                </c:pt>
                <c:pt idx="691">
                  <c:v>43007</c:v>
                </c:pt>
                <c:pt idx="692">
                  <c:v>43010</c:v>
                </c:pt>
                <c:pt idx="693">
                  <c:v>43011</c:v>
                </c:pt>
                <c:pt idx="694">
                  <c:v>43012</c:v>
                </c:pt>
                <c:pt idx="695">
                  <c:v>43013</c:v>
                </c:pt>
                <c:pt idx="696">
                  <c:v>43014</c:v>
                </c:pt>
                <c:pt idx="697">
                  <c:v>43017</c:v>
                </c:pt>
                <c:pt idx="698">
                  <c:v>43018</c:v>
                </c:pt>
                <c:pt idx="699">
                  <c:v>43019</c:v>
                </c:pt>
                <c:pt idx="700">
                  <c:v>43020</c:v>
                </c:pt>
                <c:pt idx="701">
                  <c:v>43021</c:v>
                </c:pt>
                <c:pt idx="702">
                  <c:v>43024</c:v>
                </c:pt>
                <c:pt idx="703">
                  <c:v>43025</c:v>
                </c:pt>
                <c:pt idx="704">
                  <c:v>43026</c:v>
                </c:pt>
                <c:pt idx="705">
                  <c:v>43027</c:v>
                </c:pt>
                <c:pt idx="706">
                  <c:v>43028</c:v>
                </c:pt>
                <c:pt idx="707">
                  <c:v>43031</c:v>
                </c:pt>
                <c:pt idx="708">
                  <c:v>43032</c:v>
                </c:pt>
                <c:pt idx="709">
                  <c:v>43033</c:v>
                </c:pt>
                <c:pt idx="710">
                  <c:v>43034</c:v>
                </c:pt>
                <c:pt idx="711">
                  <c:v>43035</c:v>
                </c:pt>
                <c:pt idx="712">
                  <c:v>43038</c:v>
                </c:pt>
                <c:pt idx="713">
                  <c:v>43039</c:v>
                </c:pt>
                <c:pt idx="714">
                  <c:v>43040</c:v>
                </c:pt>
                <c:pt idx="715">
                  <c:v>43041</c:v>
                </c:pt>
                <c:pt idx="716">
                  <c:v>43042</c:v>
                </c:pt>
                <c:pt idx="717">
                  <c:v>43045</c:v>
                </c:pt>
                <c:pt idx="718">
                  <c:v>43046</c:v>
                </c:pt>
                <c:pt idx="719">
                  <c:v>43047</c:v>
                </c:pt>
                <c:pt idx="720">
                  <c:v>43048</c:v>
                </c:pt>
                <c:pt idx="721">
                  <c:v>43049</c:v>
                </c:pt>
                <c:pt idx="722">
                  <c:v>43052</c:v>
                </c:pt>
                <c:pt idx="723">
                  <c:v>43053</c:v>
                </c:pt>
                <c:pt idx="724">
                  <c:v>43054</c:v>
                </c:pt>
                <c:pt idx="725">
                  <c:v>43055</c:v>
                </c:pt>
                <c:pt idx="726">
                  <c:v>43056</c:v>
                </c:pt>
                <c:pt idx="727">
                  <c:v>43059</c:v>
                </c:pt>
                <c:pt idx="728">
                  <c:v>43060</c:v>
                </c:pt>
                <c:pt idx="729">
                  <c:v>43061</c:v>
                </c:pt>
                <c:pt idx="730">
                  <c:v>43063</c:v>
                </c:pt>
                <c:pt idx="731">
                  <c:v>43066</c:v>
                </c:pt>
                <c:pt idx="732">
                  <c:v>43067</c:v>
                </c:pt>
                <c:pt idx="733">
                  <c:v>43068</c:v>
                </c:pt>
                <c:pt idx="734">
                  <c:v>43069</c:v>
                </c:pt>
                <c:pt idx="735">
                  <c:v>43070</c:v>
                </c:pt>
                <c:pt idx="736">
                  <c:v>43073</c:v>
                </c:pt>
                <c:pt idx="737">
                  <c:v>43074</c:v>
                </c:pt>
                <c:pt idx="738">
                  <c:v>43075</c:v>
                </c:pt>
                <c:pt idx="739">
                  <c:v>43076</c:v>
                </c:pt>
                <c:pt idx="740">
                  <c:v>43077</c:v>
                </c:pt>
                <c:pt idx="741">
                  <c:v>43080</c:v>
                </c:pt>
                <c:pt idx="742">
                  <c:v>43081</c:v>
                </c:pt>
                <c:pt idx="743">
                  <c:v>43082</c:v>
                </c:pt>
                <c:pt idx="744">
                  <c:v>43083</c:v>
                </c:pt>
                <c:pt idx="745">
                  <c:v>43084</c:v>
                </c:pt>
                <c:pt idx="746">
                  <c:v>43087</c:v>
                </c:pt>
                <c:pt idx="747">
                  <c:v>43088</c:v>
                </c:pt>
                <c:pt idx="748">
                  <c:v>43089</c:v>
                </c:pt>
                <c:pt idx="749">
                  <c:v>43090</c:v>
                </c:pt>
                <c:pt idx="750">
                  <c:v>43091</c:v>
                </c:pt>
                <c:pt idx="751">
                  <c:v>43095</c:v>
                </c:pt>
                <c:pt idx="752">
                  <c:v>43096</c:v>
                </c:pt>
                <c:pt idx="753">
                  <c:v>43097</c:v>
                </c:pt>
                <c:pt idx="754">
                  <c:v>43098</c:v>
                </c:pt>
                <c:pt idx="755">
                  <c:v>43102</c:v>
                </c:pt>
                <c:pt idx="756">
                  <c:v>43103</c:v>
                </c:pt>
                <c:pt idx="757">
                  <c:v>43104</c:v>
                </c:pt>
                <c:pt idx="758">
                  <c:v>43105</c:v>
                </c:pt>
                <c:pt idx="759">
                  <c:v>43108</c:v>
                </c:pt>
                <c:pt idx="760">
                  <c:v>43109</c:v>
                </c:pt>
                <c:pt idx="761">
                  <c:v>43110</c:v>
                </c:pt>
                <c:pt idx="762">
                  <c:v>43111</c:v>
                </c:pt>
                <c:pt idx="763">
                  <c:v>43112</c:v>
                </c:pt>
                <c:pt idx="764">
                  <c:v>43116</c:v>
                </c:pt>
                <c:pt idx="765">
                  <c:v>43117</c:v>
                </c:pt>
                <c:pt idx="766">
                  <c:v>43118</c:v>
                </c:pt>
                <c:pt idx="767">
                  <c:v>43119</c:v>
                </c:pt>
                <c:pt idx="768">
                  <c:v>43122</c:v>
                </c:pt>
                <c:pt idx="769">
                  <c:v>43123</c:v>
                </c:pt>
                <c:pt idx="770">
                  <c:v>43124</c:v>
                </c:pt>
                <c:pt idx="771">
                  <c:v>43125</c:v>
                </c:pt>
                <c:pt idx="772">
                  <c:v>43126</c:v>
                </c:pt>
                <c:pt idx="773">
                  <c:v>43129</c:v>
                </c:pt>
                <c:pt idx="774">
                  <c:v>43130</c:v>
                </c:pt>
                <c:pt idx="775">
                  <c:v>43131</c:v>
                </c:pt>
                <c:pt idx="776">
                  <c:v>43132</c:v>
                </c:pt>
                <c:pt idx="777">
                  <c:v>43133</c:v>
                </c:pt>
                <c:pt idx="778">
                  <c:v>43136</c:v>
                </c:pt>
                <c:pt idx="779">
                  <c:v>43137</c:v>
                </c:pt>
                <c:pt idx="780">
                  <c:v>43138</c:v>
                </c:pt>
                <c:pt idx="781">
                  <c:v>43139</c:v>
                </c:pt>
                <c:pt idx="782">
                  <c:v>43140</c:v>
                </c:pt>
                <c:pt idx="783">
                  <c:v>43143</c:v>
                </c:pt>
                <c:pt idx="784">
                  <c:v>43144</c:v>
                </c:pt>
                <c:pt idx="785">
                  <c:v>43145</c:v>
                </c:pt>
                <c:pt idx="786">
                  <c:v>43146</c:v>
                </c:pt>
                <c:pt idx="787">
                  <c:v>43147</c:v>
                </c:pt>
                <c:pt idx="788">
                  <c:v>43151</c:v>
                </c:pt>
                <c:pt idx="789">
                  <c:v>43152</c:v>
                </c:pt>
                <c:pt idx="790">
                  <c:v>43153</c:v>
                </c:pt>
                <c:pt idx="791">
                  <c:v>43154</c:v>
                </c:pt>
                <c:pt idx="792">
                  <c:v>43157</c:v>
                </c:pt>
                <c:pt idx="793">
                  <c:v>43158</c:v>
                </c:pt>
                <c:pt idx="794">
                  <c:v>43159</c:v>
                </c:pt>
                <c:pt idx="795">
                  <c:v>43160</c:v>
                </c:pt>
                <c:pt idx="796">
                  <c:v>43161</c:v>
                </c:pt>
                <c:pt idx="797">
                  <c:v>43164</c:v>
                </c:pt>
                <c:pt idx="798">
                  <c:v>43165</c:v>
                </c:pt>
                <c:pt idx="799">
                  <c:v>43166</c:v>
                </c:pt>
                <c:pt idx="800">
                  <c:v>43167</c:v>
                </c:pt>
                <c:pt idx="801">
                  <c:v>43168</c:v>
                </c:pt>
                <c:pt idx="802">
                  <c:v>43171</c:v>
                </c:pt>
                <c:pt idx="803">
                  <c:v>43172</c:v>
                </c:pt>
                <c:pt idx="804">
                  <c:v>43173</c:v>
                </c:pt>
                <c:pt idx="805">
                  <c:v>43174</c:v>
                </c:pt>
                <c:pt idx="806">
                  <c:v>43175</c:v>
                </c:pt>
                <c:pt idx="807">
                  <c:v>43178</c:v>
                </c:pt>
                <c:pt idx="808">
                  <c:v>43179</c:v>
                </c:pt>
                <c:pt idx="809">
                  <c:v>43180</c:v>
                </c:pt>
                <c:pt idx="810">
                  <c:v>43181</c:v>
                </c:pt>
                <c:pt idx="811">
                  <c:v>43182</c:v>
                </c:pt>
                <c:pt idx="812">
                  <c:v>43185</c:v>
                </c:pt>
                <c:pt idx="813">
                  <c:v>43186</c:v>
                </c:pt>
                <c:pt idx="814">
                  <c:v>43187</c:v>
                </c:pt>
                <c:pt idx="815">
                  <c:v>43188</c:v>
                </c:pt>
                <c:pt idx="816">
                  <c:v>43192</c:v>
                </c:pt>
                <c:pt idx="817">
                  <c:v>43193</c:v>
                </c:pt>
                <c:pt idx="818">
                  <c:v>43194</c:v>
                </c:pt>
                <c:pt idx="819">
                  <c:v>43195</c:v>
                </c:pt>
                <c:pt idx="820">
                  <c:v>43196</c:v>
                </c:pt>
                <c:pt idx="821">
                  <c:v>43199</c:v>
                </c:pt>
                <c:pt idx="822">
                  <c:v>43200</c:v>
                </c:pt>
                <c:pt idx="823">
                  <c:v>43201</c:v>
                </c:pt>
                <c:pt idx="824">
                  <c:v>43202</c:v>
                </c:pt>
                <c:pt idx="825">
                  <c:v>43203</c:v>
                </c:pt>
                <c:pt idx="826">
                  <c:v>43206</c:v>
                </c:pt>
                <c:pt idx="827">
                  <c:v>43207</c:v>
                </c:pt>
                <c:pt idx="828">
                  <c:v>43208</c:v>
                </c:pt>
                <c:pt idx="829">
                  <c:v>43209</c:v>
                </c:pt>
                <c:pt idx="830">
                  <c:v>43210</c:v>
                </c:pt>
                <c:pt idx="831">
                  <c:v>43213</c:v>
                </c:pt>
                <c:pt idx="832">
                  <c:v>43214</c:v>
                </c:pt>
                <c:pt idx="833">
                  <c:v>43215</c:v>
                </c:pt>
                <c:pt idx="834">
                  <c:v>43216</c:v>
                </c:pt>
                <c:pt idx="835">
                  <c:v>43217</c:v>
                </c:pt>
                <c:pt idx="836">
                  <c:v>43220</c:v>
                </c:pt>
                <c:pt idx="837">
                  <c:v>43221</c:v>
                </c:pt>
                <c:pt idx="838">
                  <c:v>43222</c:v>
                </c:pt>
                <c:pt idx="839">
                  <c:v>43223</c:v>
                </c:pt>
                <c:pt idx="840">
                  <c:v>43224</c:v>
                </c:pt>
                <c:pt idx="841">
                  <c:v>43227</c:v>
                </c:pt>
                <c:pt idx="842">
                  <c:v>43228</c:v>
                </c:pt>
                <c:pt idx="843">
                  <c:v>43229</c:v>
                </c:pt>
                <c:pt idx="844">
                  <c:v>43230</c:v>
                </c:pt>
                <c:pt idx="845">
                  <c:v>43231</c:v>
                </c:pt>
                <c:pt idx="846">
                  <c:v>43234</c:v>
                </c:pt>
                <c:pt idx="847">
                  <c:v>43235</c:v>
                </c:pt>
                <c:pt idx="848">
                  <c:v>43236</c:v>
                </c:pt>
                <c:pt idx="849">
                  <c:v>43237</c:v>
                </c:pt>
                <c:pt idx="850">
                  <c:v>43238</c:v>
                </c:pt>
                <c:pt idx="851">
                  <c:v>43241</c:v>
                </c:pt>
                <c:pt idx="852">
                  <c:v>43242</c:v>
                </c:pt>
                <c:pt idx="853">
                  <c:v>43243</c:v>
                </c:pt>
                <c:pt idx="854">
                  <c:v>43244</c:v>
                </c:pt>
                <c:pt idx="855">
                  <c:v>43245</c:v>
                </c:pt>
                <c:pt idx="856">
                  <c:v>43249</c:v>
                </c:pt>
                <c:pt idx="857">
                  <c:v>43250</c:v>
                </c:pt>
                <c:pt idx="858">
                  <c:v>43251</c:v>
                </c:pt>
                <c:pt idx="859">
                  <c:v>43252</c:v>
                </c:pt>
                <c:pt idx="860">
                  <c:v>43255</c:v>
                </c:pt>
                <c:pt idx="861">
                  <c:v>43256</c:v>
                </c:pt>
                <c:pt idx="862">
                  <c:v>43257</c:v>
                </c:pt>
                <c:pt idx="863">
                  <c:v>43258</c:v>
                </c:pt>
                <c:pt idx="864">
                  <c:v>43259</c:v>
                </c:pt>
                <c:pt idx="865">
                  <c:v>43262</c:v>
                </c:pt>
                <c:pt idx="866">
                  <c:v>43263</c:v>
                </c:pt>
                <c:pt idx="867">
                  <c:v>43264</c:v>
                </c:pt>
                <c:pt idx="868">
                  <c:v>43265</c:v>
                </c:pt>
                <c:pt idx="869">
                  <c:v>43266</c:v>
                </c:pt>
                <c:pt idx="870">
                  <c:v>43269</c:v>
                </c:pt>
                <c:pt idx="871">
                  <c:v>43270</c:v>
                </c:pt>
                <c:pt idx="872">
                  <c:v>43271</c:v>
                </c:pt>
                <c:pt idx="873">
                  <c:v>43272</c:v>
                </c:pt>
                <c:pt idx="874">
                  <c:v>43273</c:v>
                </c:pt>
                <c:pt idx="875">
                  <c:v>43276</c:v>
                </c:pt>
                <c:pt idx="876">
                  <c:v>43277</c:v>
                </c:pt>
                <c:pt idx="877">
                  <c:v>43278</c:v>
                </c:pt>
                <c:pt idx="878">
                  <c:v>43279</c:v>
                </c:pt>
                <c:pt idx="879">
                  <c:v>43280</c:v>
                </c:pt>
                <c:pt idx="880">
                  <c:v>43283</c:v>
                </c:pt>
                <c:pt idx="881">
                  <c:v>43284</c:v>
                </c:pt>
                <c:pt idx="882">
                  <c:v>43286</c:v>
                </c:pt>
                <c:pt idx="883">
                  <c:v>43287</c:v>
                </c:pt>
                <c:pt idx="884">
                  <c:v>43290</c:v>
                </c:pt>
                <c:pt idx="885">
                  <c:v>43291</c:v>
                </c:pt>
                <c:pt idx="886">
                  <c:v>43292</c:v>
                </c:pt>
                <c:pt idx="887">
                  <c:v>43293</c:v>
                </c:pt>
                <c:pt idx="888">
                  <c:v>43294</c:v>
                </c:pt>
                <c:pt idx="889">
                  <c:v>43297</c:v>
                </c:pt>
                <c:pt idx="890">
                  <c:v>43298</c:v>
                </c:pt>
                <c:pt idx="891">
                  <c:v>43299</c:v>
                </c:pt>
                <c:pt idx="892">
                  <c:v>43300</c:v>
                </c:pt>
                <c:pt idx="893">
                  <c:v>43301</c:v>
                </c:pt>
                <c:pt idx="894">
                  <c:v>43304</c:v>
                </c:pt>
                <c:pt idx="895">
                  <c:v>43305</c:v>
                </c:pt>
                <c:pt idx="896">
                  <c:v>43306</c:v>
                </c:pt>
                <c:pt idx="897">
                  <c:v>43307</c:v>
                </c:pt>
                <c:pt idx="898">
                  <c:v>43308</c:v>
                </c:pt>
                <c:pt idx="899">
                  <c:v>43311</c:v>
                </c:pt>
                <c:pt idx="900">
                  <c:v>43312</c:v>
                </c:pt>
                <c:pt idx="901">
                  <c:v>43313</c:v>
                </c:pt>
                <c:pt idx="902">
                  <c:v>43314</c:v>
                </c:pt>
                <c:pt idx="903">
                  <c:v>43315</c:v>
                </c:pt>
                <c:pt idx="904">
                  <c:v>43318</c:v>
                </c:pt>
                <c:pt idx="905">
                  <c:v>43319</c:v>
                </c:pt>
                <c:pt idx="906">
                  <c:v>43320</c:v>
                </c:pt>
                <c:pt idx="907">
                  <c:v>43321</c:v>
                </c:pt>
                <c:pt idx="908">
                  <c:v>43322</c:v>
                </c:pt>
                <c:pt idx="909">
                  <c:v>43325</c:v>
                </c:pt>
                <c:pt idx="910">
                  <c:v>43326</c:v>
                </c:pt>
                <c:pt idx="911">
                  <c:v>43327</c:v>
                </c:pt>
                <c:pt idx="912">
                  <c:v>43328</c:v>
                </c:pt>
                <c:pt idx="913">
                  <c:v>43329</c:v>
                </c:pt>
                <c:pt idx="914">
                  <c:v>43332</c:v>
                </c:pt>
                <c:pt idx="915">
                  <c:v>43333</c:v>
                </c:pt>
                <c:pt idx="916">
                  <c:v>43334</c:v>
                </c:pt>
                <c:pt idx="917">
                  <c:v>43335</c:v>
                </c:pt>
                <c:pt idx="918">
                  <c:v>43336</c:v>
                </c:pt>
                <c:pt idx="919">
                  <c:v>43339</c:v>
                </c:pt>
                <c:pt idx="920">
                  <c:v>43340</c:v>
                </c:pt>
                <c:pt idx="921">
                  <c:v>43341</c:v>
                </c:pt>
                <c:pt idx="922">
                  <c:v>43342</c:v>
                </c:pt>
                <c:pt idx="923">
                  <c:v>43343</c:v>
                </c:pt>
                <c:pt idx="924">
                  <c:v>43347</c:v>
                </c:pt>
                <c:pt idx="925">
                  <c:v>43348</c:v>
                </c:pt>
                <c:pt idx="926">
                  <c:v>43349</c:v>
                </c:pt>
                <c:pt idx="927">
                  <c:v>43350</c:v>
                </c:pt>
                <c:pt idx="928">
                  <c:v>43353</c:v>
                </c:pt>
                <c:pt idx="929">
                  <c:v>43354</c:v>
                </c:pt>
                <c:pt idx="930">
                  <c:v>43355</c:v>
                </c:pt>
                <c:pt idx="931">
                  <c:v>43356</c:v>
                </c:pt>
                <c:pt idx="932">
                  <c:v>43357</c:v>
                </c:pt>
                <c:pt idx="933">
                  <c:v>43360</c:v>
                </c:pt>
                <c:pt idx="934">
                  <c:v>43361</c:v>
                </c:pt>
                <c:pt idx="935">
                  <c:v>43362</c:v>
                </c:pt>
                <c:pt idx="936">
                  <c:v>43363</c:v>
                </c:pt>
                <c:pt idx="937">
                  <c:v>43364</c:v>
                </c:pt>
                <c:pt idx="938">
                  <c:v>43367</c:v>
                </c:pt>
                <c:pt idx="939">
                  <c:v>43368</c:v>
                </c:pt>
                <c:pt idx="940">
                  <c:v>43369</c:v>
                </c:pt>
                <c:pt idx="941">
                  <c:v>43370</c:v>
                </c:pt>
                <c:pt idx="942">
                  <c:v>43371</c:v>
                </c:pt>
                <c:pt idx="943">
                  <c:v>43374</c:v>
                </c:pt>
                <c:pt idx="944">
                  <c:v>43375</c:v>
                </c:pt>
                <c:pt idx="945">
                  <c:v>43376</c:v>
                </c:pt>
                <c:pt idx="946">
                  <c:v>43377</c:v>
                </c:pt>
                <c:pt idx="947">
                  <c:v>43378</c:v>
                </c:pt>
                <c:pt idx="948">
                  <c:v>43381</c:v>
                </c:pt>
                <c:pt idx="949">
                  <c:v>43382</c:v>
                </c:pt>
                <c:pt idx="950">
                  <c:v>43383</c:v>
                </c:pt>
                <c:pt idx="951">
                  <c:v>43384</c:v>
                </c:pt>
                <c:pt idx="952">
                  <c:v>43385</c:v>
                </c:pt>
                <c:pt idx="953">
                  <c:v>43388</c:v>
                </c:pt>
                <c:pt idx="954">
                  <c:v>43389</c:v>
                </c:pt>
                <c:pt idx="955">
                  <c:v>43390</c:v>
                </c:pt>
                <c:pt idx="956">
                  <c:v>43391</c:v>
                </c:pt>
                <c:pt idx="957">
                  <c:v>43392</c:v>
                </c:pt>
                <c:pt idx="958">
                  <c:v>43395</c:v>
                </c:pt>
                <c:pt idx="959">
                  <c:v>43396</c:v>
                </c:pt>
                <c:pt idx="960">
                  <c:v>43397</c:v>
                </c:pt>
                <c:pt idx="961">
                  <c:v>43398</c:v>
                </c:pt>
                <c:pt idx="962">
                  <c:v>43399</c:v>
                </c:pt>
                <c:pt idx="963">
                  <c:v>43402</c:v>
                </c:pt>
                <c:pt idx="964">
                  <c:v>43403</c:v>
                </c:pt>
                <c:pt idx="965">
                  <c:v>43404</c:v>
                </c:pt>
                <c:pt idx="966">
                  <c:v>43405</c:v>
                </c:pt>
                <c:pt idx="967">
                  <c:v>43406</c:v>
                </c:pt>
                <c:pt idx="968">
                  <c:v>43409</c:v>
                </c:pt>
                <c:pt idx="969">
                  <c:v>43410</c:v>
                </c:pt>
                <c:pt idx="970">
                  <c:v>43411</c:v>
                </c:pt>
                <c:pt idx="971">
                  <c:v>43412</c:v>
                </c:pt>
                <c:pt idx="972">
                  <c:v>43413</c:v>
                </c:pt>
                <c:pt idx="973">
                  <c:v>43416</c:v>
                </c:pt>
                <c:pt idx="974">
                  <c:v>43417</c:v>
                </c:pt>
                <c:pt idx="975">
                  <c:v>43418</c:v>
                </c:pt>
                <c:pt idx="976">
                  <c:v>43419</c:v>
                </c:pt>
                <c:pt idx="977">
                  <c:v>43420</c:v>
                </c:pt>
                <c:pt idx="978">
                  <c:v>43423</c:v>
                </c:pt>
                <c:pt idx="979">
                  <c:v>43424</c:v>
                </c:pt>
                <c:pt idx="980">
                  <c:v>43425</c:v>
                </c:pt>
                <c:pt idx="981">
                  <c:v>43427</c:v>
                </c:pt>
                <c:pt idx="982">
                  <c:v>43430</c:v>
                </c:pt>
                <c:pt idx="983">
                  <c:v>43431</c:v>
                </c:pt>
                <c:pt idx="984">
                  <c:v>43432</c:v>
                </c:pt>
                <c:pt idx="985">
                  <c:v>43433</c:v>
                </c:pt>
                <c:pt idx="986">
                  <c:v>43434</c:v>
                </c:pt>
                <c:pt idx="987">
                  <c:v>43437</c:v>
                </c:pt>
                <c:pt idx="988">
                  <c:v>43438</c:v>
                </c:pt>
                <c:pt idx="989">
                  <c:v>43440</c:v>
                </c:pt>
                <c:pt idx="990">
                  <c:v>43441</c:v>
                </c:pt>
                <c:pt idx="991">
                  <c:v>43444</c:v>
                </c:pt>
                <c:pt idx="992">
                  <c:v>43445</c:v>
                </c:pt>
                <c:pt idx="993">
                  <c:v>43446</c:v>
                </c:pt>
                <c:pt idx="994">
                  <c:v>43447</c:v>
                </c:pt>
                <c:pt idx="995">
                  <c:v>43448</c:v>
                </c:pt>
                <c:pt idx="996">
                  <c:v>43451</c:v>
                </c:pt>
                <c:pt idx="997">
                  <c:v>43452</c:v>
                </c:pt>
                <c:pt idx="998">
                  <c:v>43453</c:v>
                </c:pt>
                <c:pt idx="999">
                  <c:v>43454</c:v>
                </c:pt>
                <c:pt idx="1000">
                  <c:v>43455</c:v>
                </c:pt>
                <c:pt idx="1001">
                  <c:v>43458</c:v>
                </c:pt>
                <c:pt idx="1002">
                  <c:v>43460</c:v>
                </c:pt>
                <c:pt idx="1003">
                  <c:v>43461</c:v>
                </c:pt>
                <c:pt idx="1004">
                  <c:v>43462</c:v>
                </c:pt>
                <c:pt idx="1005">
                  <c:v>43465</c:v>
                </c:pt>
                <c:pt idx="1006">
                  <c:v>43467</c:v>
                </c:pt>
                <c:pt idx="1007">
                  <c:v>43468</c:v>
                </c:pt>
                <c:pt idx="1008">
                  <c:v>43469</c:v>
                </c:pt>
                <c:pt idx="1009">
                  <c:v>43472</c:v>
                </c:pt>
                <c:pt idx="1010">
                  <c:v>43473</c:v>
                </c:pt>
                <c:pt idx="1011">
                  <c:v>43474</c:v>
                </c:pt>
                <c:pt idx="1012">
                  <c:v>43475</c:v>
                </c:pt>
                <c:pt idx="1013">
                  <c:v>43476</c:v>
                </c:pt>
                <c:pt idx="1014">
                  <c:v>43479</c:v>
                </c:pt>
                <c:pt idx="1015">
                  <c:v>43480</c:v>
                </c:pt>
                <c:pt idx="1016">
                  <c:v>43481</c:v>
                </c:pt>
                <c:pt idx="1017">
                  <c:v>43482</c:v>
                </c:pt>
                <c:pt idx="1018">
                  <c:v>43483</c:v>
                </c:pt>
                <c:pt idx="1019">
                  <c:v>43487</c:v>
                </c:pt>
                <c:pt idx="1020">
                  <c:v>43488</c:v>
                </c:pt>
                <c:pt idx="1021">
                  <c:v>43489</c:v>
                </c:pt>
                <c:pt idx="1022">
                  <c:v>43490</c:v>
                </c:pt>
                <c:pt idx="1023">
                  <c:v>43493</c:v>
                </c:pt>
                <c:pt idx="1024">
                  <c:v>43494</c:v>
                </c:pt>
                <c:pt idx="1025">
                  <c:v>43495</c:v>
                </c:pt>
                <c:pt idx="1026">
                  <c:v>43496</c:v>
                </c:pt>
                <c:pt idx="1027">
                  <c:v>43497</c:v>
                </c:pt>
                <c:pt idx="1028">
                  <c:v>43500</c:v>
                </c:pt>
                <c:pt idx="1029">
                  <c:v>43501</c:v>
                </c:pt>
                <c:pt idx="1030">
                  <c:v>43502</c:v>
                </c:pt>
                <c:pt idx="1031">
                  <c:v>43503</c:v>
                </c:pt>
                <c:pt idx="1032">
                  <c:v>43504</c:v>
                </c:pt>
                <c:pt idx="1033">
                  <c:v>43507</c:v>
                </c:pt>
                <c:pt idx="1034">
                  <c:v>43508</c:v>
                </c:pt>
                <c:pt idx="1035">
                  <c:v>43509</c:v>
                </c:pt>
                <c:pt idx="1036">
                  <c:v>43510</c:v>
                </c:pt>
                <c:pt idx="1037">
                  <c:v>43511</c:v>
                </c:pt>
                <c:pt idx="1038">
                  <c:v>43515</c:v>
                </c:pt>
                <c:pt idx="1039">
                  <c:v>43516</c:v>
                </c:pt>
                <c:pt idx="1040">
                  <c:v>43517</c:v>
                </c:pt>
                <c:pt idx="1041">
                  <c:v>43518</c:v>
                </c:pt>
                <c:pt idx="1042">
                  <c:v>43521</c:v>
                </c:pt>
                <c:pt idx="1043">
                  <c:v>43522</c:v>
                </c:pt>
                <c:pt idx="1044">
                  <c:v>43523</c:v>
                </c:pt>
                <c:pt idx="1045">
                  <c:v>43524</c:v>
                </c:pt>
                <c:pt idx="1046">
                  <c:v>43525</c:v>
                </c:pt>
                <c:pt idx="1047">
                  <c:v>43528</c:v>
                </c:pt>
                <c:pt idx="1048">
                  <c:v>43529</c:v>
                </c:pt>
                <c:pt idx="1049">
                  <c:v>43530</c:v>
                </c:pt>
                <c:pt idx="1050">
                  <c:v>43531</c:v>
                </c:pt>
                <c:pt idx="1051">
                  <c:v>43532</c:v>
                </c:pt>
                <c:pt idx="1052">
                  <c:v>43535</c:v>
                </c:pt>
                <c:pt idx="1053">
                  <c:v>43536</c:v>
                </c:pt>
                <c:pt idx="1054">
                  <c:v>43537</c:v>
                </c:pt>
                <c:pt idx="1055">
                  <c:v>43538</c:v>
                </c:pt>
                <c:pt idx="1056">
                  <c:v>43539</c:v>
                </c:pt>
                <c:pt idx="1057">
                  <c:v>43542</c:v>
                </c:pt>
                <c:pt idx="1058">
                  <c:v>43543</c:v>
                </c:pt>
                <c:pt idx="1059">
                  <c:v>43544</c:v>
                </c:pt>
                <c:pt idx="1060">
                  <c:v>43545</c:v>
                </c:pt>
                <c:pt idx="1061">
                  <c:v>43546</c:v>
                </c:pt>
                <c:pt idx="1062">
                  <c:v>43549</c:v>
                </c:pt>
                <c:pt idx="1063">
                  <c:v>43550</c:v>
                </c:pt>
                <c:pt idx="1064">
                  <c:v>43551</c:v>
                </c:pt>
                <c:pt idx="1065">
                  <c:v>43552</c:v>
                </c:pt>
                <c:pt idx="1066">
                  <c:v>43553</c:v>
                </c:pt>
                <c:pt idx="1067">
                  <c:v>43556</c:v>
                </c:pt>
                <c:pt idx="1068">
                  <c:v>43557</c:v>
                </c:pt>
                <c:pt idx="1069">
                  <c:v>43558</c:v>
                </c:pt>
                <c:pt idx="1070">
                  <c:v>43559</c:v>
                </c:pt>
                <c:pt idx="1071">
                  <c:v>43560</c:v>
                </c:pt>
                <c:pt idx="1072">
                  <c:v>43563</c:v>
                </c:pt>
                <c:pt idx="1073">
                  <c:v>43564</c:v>
                </c:pt>
                <c:pt idx="1074">
                  <c:v>43565</c:v>
                </c:pt>
                <c:pt idx="1075">
                  <c:v>43566</c:v>
                </c:pt>
                <c:pt idx="1076">
                  <c:v>43567</c:v>
                </c:pt>
                <c:pt idx="1077">
                  <c:v>43570</c:v>
                </c:pt>
                <c:pt idx="1078">
                  <c:v>43571</c:v>
                </c:pt>
                <c:pt idx="1079">
                  <c:v>43572</c:v>
                </c:pt>
                <c:pt idx="1080">
                  <c:v>43573</c:v>
                </c:pt>
                <c:pt idx="1081">
                  <c:v>43577</c:v>
                </c:pt>
                <c:pt idx="1082">
                  <c:v>43578</c:v>
                </c:pt>
                <c:pt idx="1083">
                  <c:v>43579</c:v>
                </c:pt>
                <c:pt idx="1084">
                  <c:v>43580</c:v>
                </c:pt>
                <c:pt idx="1085">
                  <c:v>43581</c:v>
                </c:pt>
                <c:pt idx="1086">
                  <c:v>43584</c:v>
                </c:pt>
                <c:pt idx="1087">
                  <c:v>43585</c:v>
                </c:pt>
                <c:pt idx="1088">
                  <c:v>43586</c:v>
                </c:pt>
                <c:pt idx="1089">
                  <c:v>43587</c:v>
                </c:pt>
                <c:pt idx="1090">
                  <c:v>43588</c:v>
                </c:pt>
                <c:pt idx="1091">
                  <c:v>43591</c:v>
                </c:pt>
                <c:pt idx="1092">
                  <c:v>43592</c:v>
                </c:pt>
                <c:pt idx="1093">
                  <c:v>43593</c:v>
                </c:pt>
                <c:pt idx="1094">
                  <c:v>43594</c:v>
                </c:pt>
                <c:pt idx="1095">
                  <c:v>43595</c:v>
                </c:pt>
                <c:pt idx="1096">
                  <c:v>43598</c:v>
                </c:pt>
                <c:pt idx="1097">
                  <c:v>43599</c:v>
                </c:pt>
                <c:pt idx="1098">
                  <c:v>43600</c:v>
                </c:pt>
                <c:pt idx="1099">
                  <c:v>43601</c:v>
                </c:pt>
                <c:pt idx="1100">
                  <c:v>43602</c:v>
                </c:pt>
                <c:pt idx="1101">
                  <c:v>43605</c:v>
                </c:pt>
                <c:pt idx="1102">
                  <c:v>43606</c:v>
                </c:pt>
                <c:pt idx="1103">
                  <c:v>43607</c:v>
                </c:pt>
                <c:pt idx="1104">
                  <c:v>43608</c:v>
                </c:pt>
                <c:pt idx="1105">
                  <c:v>43609</c:v>
                </c:pt>
                <c:pt idx="1106">
                  <c:v>43613</c:v>
                </c:pt>
                <c:pt idx="1107">
                  <c:v>43614</c:v>
                </c:pt>
                <c:pt idx="1108">
                  <c:v>43615</c:v>
                </c:pt>
                <c:pt idx="1109">
                  <c:v>43616</c:v>
                </c:pt>
                <c:pt idx="1110">
                  <c:v>43619</c:v>
                </c:pt>
                <c:pt idx="1111">
                  <c:v>43620</c:v>
                </c:pt>
                <c:pt idx="1112">
                  <c:v>43621</c:v>
                </c:pt>
                <c:pt idx="1113">
                  <c:v>43622</c:v>
                </c:pt>
                <c:pt idx="1114">
                  <c:v>43623</c:v>
                </c:pt>
                <c:pt idx="1115">
                  <c:v>43626</c:v>
                </c:pt>
                <c:pt idx="1116">
                  <c:v>43627</c:v>
                </c:pt>
                <c:pt idx="1117">
                  <c:v>43628</c:v>
                </c:pt>
                <c:pt idx="1118">
                  <c:v>43629</c:v>
                </c:pt>
                <c:pt idx="1119">
                  <c:v>43630</c:v>
                </c:pt>
                <c:pt idx="1120">
                  <c:v>43633</c:v>
                </c:pt>
                <c:pt idx="1121">
                  <c:v>43634</c:v>
                </c:pt>
                <c:pt idx="1122">
                  <c:v>43635</c:v>
                </c:pt>
                <c:pt idx="1123">
                  <c:v>43636</c:v>
                </c:pt>
                <c:pt idx="1124">
                  <c:v>43637</c:v>
                </c:pt>
                <c:pt idx="1125">
                  <c:v>43640</c:v>
                </c:pt>
                <c:pt idx="1126">
                  <c:v>43641</c:v>
                </c:pt>
                <c:pt idx="1127">
                  <c:v>43642</c:v>
                </c:pt>
                <c:pt idx="1128">
                  <c:v>43643</c:v>
                </c:pt>
                <c:pt idx="1129">
                  <c:v>43644</c:v>
                </c:pt>
                <c:pt idx="1130">
                  <c:v>43647</c:v>
                </c:pt>
                <c:pt idx="1131">
                  <c:v>43648</c:v>
                </c:pt>
                <c:pt idx="1132">
                  <c:v>43649</c:v>
                </c:pt>
                <c:pt idx="1133">
                  <c:v>43651</c:v>
                </c:pt>
                <c:pt idx="1134">
                  <c:v>43654</c:v>
                </c:pt>
                <c:pt idx="1135">
                  <c:v>43655</c:v>
                </c:pt>
                <c:pt idx="1136">
                  <c:v>43656</c:v>
                </c:pt>
                <c:pt idx="1137">
                  <c:v>43657</c:v>
                </c:pt>
                <c:pt idx="1138">
                  <c:v>43658</c:v>
                </c:pt>
                <c:pt idx="1139">
                  <c:v>43661</c:v>
                </c:pt>
                <c:pt idx="1140">
                  <c:v>43662</c:v>
                </c:pt>
                <c:pt idx="1141">
                  <c:v>43663</c:v>
                </c:pt>
                <c:pt idx="1142">
                  <c:v>43664</c:v>
                </c:pt>
                <c:pt idx="1143">
                  <c:v>43665</c:v>
                </c:pt>
                <c:pt idx="1144">
                  <c:v>43668</c:v>
                </c:pt>
                <c:pt idx="1145">
                  <c:v>43669</c:v>
                </c:pt>
                <c:pt idx="1146">
                  <c:v>43670</c:v>
                </c:pt>
                <c:pt idx="1147">
                  <c:v>43671</c:v>
                </c:pt>
                <c:pt idx="1148">
                  <c:v>43672</c:v>
                </c:pt>
                <c:pt idx="1149">
                  <c:v>43675</c:v>
                </c:pt>
                <c:pt idx="1150">
                  <c:v>43676</c:v>
                </c:pt>
                <c:pt idx="1151">
                  <c:v>43677</c:v>
                </c:pt>
                <c:pt idx="1152">
                  <c:v>43678</c:v>
                </c:pt>
                <c:pt idx="1153">
                  <c:v>43679</c:v>
                </c:pt>
                <c:pt idx="1154">
                  <c:v>43682</c:v>
                </c:pt>
                <c:pt idx="1155">
                  <c:v>43683</c:v>
                </c:pt>
                <c:pt idx="1156">
                  <c:v>43684</c:v>
                </c:pt>
                <c:pt idx="1157">
                  <c:v>43685</c:v>
                </c:pt>
                <c:pt idx="1158">
                  <c:v>43686</c:v>
                </c:pt>
                <c:pt idx="1159">
                  <c:v>43689</c:v>
                </c:pt>
                <c:pt idx="1160">
                  <c:v>43690</c:v>
                </c:pt>
                <c:pt idx="1161">
                  <c:v>43691</c:v>
                </c:pt>
                <c:pt idx="1162">
                  <c:v>43692</c:v>
                </c:pt>
                <c:pt idx="1163">
                  <c:v>43693</c:v>
                </c:pt>
                <c:pt idx="1164">
                  <c:v>43696</c:v>
                </c:pt>
                <c:pt idx="1165">
                  <c:v>43697</c:v>
                </c:pt>
                <c:pt idx="1166">
                  <c:v>43698</c:v>
                </c:pt>
                <c:pt idx="1167">
                  <c:v>43699</c:v>
                </c:pt>
                <c:pt idx="1168">
                  <c:v>43700</c:v>
                </c:pt>
                <c:pt idx="1169">
                  <c:v>43703</c:v>
                </c:pt>
                <c:pt idx="1170">
                  <c:v>43704</c:v>
                </c:pt>
                <c:pt idx="1171">
                  <c:v>43705</c:v>
                </c:pt>
                <c:pt idx="1172">
                  <c:v>43706</c:v>
                </c:pt>
                <c:pt idx="1173">
                  <c:v>43707</c:v>
                </c:pt>
                <c:pt idx="1174">
                  <c:v>43711</c:v>
                </c:pt>
                <c:pt idx="1175">
                  <c:v>43712</c:v>
                </c:pt>
                <c:pt idx="1176">
                  <c:v>43713</c:v>
                </c:pt>
                <c:pt idx="1177">
                  <c:v>43714</c:v>
                </c:pt>
                <c:pt idx="1178">
                  <c:v>43717</c:v>
                </c:pt>
                <c:pt idx="1179">
                  <c:v>43718</c:v>
                </c:pt>
                <c:pt idx="1180">
                  <c:v>43719</c:v>
                </c:pt>
                <c:pt idx="1181">
                  <c:v>43720</c:v>
                </c:pt>
                <c:pt idx="1182">
                  <c:v>43721</c:v>
                </c:pt>
                <c:pt idx="1183">
                  <c:v>43724</c:v>
                </c:pt>
                <c:pt idx="1184">
                  <c:v>43725</c:v>
                </c:pt>
                <c:pt idx="1185">
                  <c:v>43726</c:v>
                </c:pt>
                <c:pt idx="1186">
                  <c:v>43727</c:v>
                </c:pt>
                <c:pt idx="1187">
                  <c:v>43728</c:v>
                </c:pt>
                <c:pt idx="1188">
                  <c:v>43731</c:v>
                </c:pt>
                <c:pt idx="1189">
                  <c:v>43732</c:v>
                </c:pt>
                <c:pt idx="1190">
                  <c:v>43733</c:v>
                </c:pt>
                <c:pt idx="1191">
                  <c:v>43734</c:v>
                </c:pt>
                <c:pt idx="1192">
                  <c:v>43735</c:v>
                </c:pt>
                <c:pt idx="1193">
                  <c:v>43738</c:v>
                </c:pt>
                <c:pt idx="1194">
                  <c:v>43739</c:v>
                </c:pt>
                <c:pt idx="1195">
                  <c:v>43740</c:v>
                </c:pt>
                <c:pt idx="1196">
                  <c:v>43741</c:v>
                </c:pt>
                <c:pt idx="1197">
                  <c:v>43742</c:v>
                </c:pt>
                <c:pt idx="1198">
                  <c:v>43745</c:v>
                </c:pt>
                <c:pt idx="1199">
                  <c:v>43746</c:v>
                </c:pt>
                <c:pt idx="1200">
                  <c:v>43747</c:v>
                </c:pt>
                <c:pt idx="1201">
                  <c:v>43748</c:v>
                </c:pt>
                <c:pt idx="1202">
                  <c:v>43749</c:v>
                </c:pt>
                <c:pt idx="1203">
                  <c:v>43752</c:v>
                </c:pt>
                <c:pt idx="1204">
                  <c:v>43753</c:v>
                </c:pt>
                <c:pt idx="1205">
                  <c:v>43754</c:v>
                </c:pt>
                <c:pt idx="1206">
                  <c:v>43755</c:v>
                </c:pt>
                <c:pt idx="1207">
                  <c:v>43756</c:v>
                </c:pt>
                <c:pt idx="1208">
                  <c:v>43759</c:v>
                </c:pt>
                <c:pt idx="1209">
                  <c:v>43760</c:v>
                </c:pt>
                <c:pt idx="1210">
                  <c:v>43761</c:v>
                </c:pt>
                <c:pt idx="1211">
                  <c:v>43762</c:v>
                </c:pt>
                <c:pt idx="1212">
                  <c:v>43763</c:v>
                </c:pt>
                <c:pt idx="1213">
                  <c:v>43766</c:v>
                </c:pt>
                <c:pt idx="1214">
                  <c:v>43767</c:v>
                </c:pt>
                <c:pt idx="1215">
                  <c:v>43768</c:v>
                </c:pt>
                <c:pt idx="1216">
                  <c:v>43769</c:v>
                </c:pt>
                <c:pt idx="1217">
                  <c:v>43770</c:v>
                </c:pt>
                <c:pt idx="1218">
                  <c:v>43773</c:v>
                </c:pt>
                <c:pt idx="1219">
                  <c:v>43774</c:v>
                </c:pt>
                <c:pt idx="1220">
                  <c:v>43775</c:v>
                </c:pt>
                <c:pt idx="1221">
                  <c:v>43776</c:v>
                </c:pt>
                <c:pt idx="1222">
                  <c:v>43777</c:v>
                </c:pt>
                <c:pt idx="1223">
                  <c:v>43780</c:v>
                </c:pt>
                <c:pt idx="1224">
                  <c:v>43781</c:v>
                </c:pt>
                <c:pt idx="1225">
                  <c:v>43782</c:v>
                </c:pt>
                <c:pt idx="1226">
                  <c:v>43783</c:v>
                </c:pt>
                <c:pt idx="1227">
                  <c:v>43784</c:v>
                </c:pt>
                <c:pt idx="1228">
                  <c:v>43787</c:v>
                </c:pt>
                <c:pt idx="1229">
                  <c:v>43788</c:v>
                </c:pt>
                <c:pt idx="1230">
                  <c:v>43789</c:v>
                </c:pt>
                <c:pt idx="1231">
                  <c:v>43790</c:v>
                </c:pt>
                <c:pt idx="1232">
                  <c:v>43791</c:v>
                </c:pt>
                <c:pt idx="1233">
                  <c:v>43794</c:v>
                </c:pt>
                <c:pt idx="1234">
                  <c:v>43795</c:v>
                </c:pt>
                <c:pt idx="1235">
                  <c:v>43796</c:v>
                </c:pt>
                <c:pt idx="1236">
                  <c:v>43798</c:v>
                </c:pt>
                <c:pt idx="1237">
                  <c:v>43801</c:v>
                </c:pt>
                <c:pt idx="1238">
                  <c:v>43802</c:v>
                </c:pt>
                <c:pt idx="1239">
                  <c:v>43803</c:v>
                </c:pt>
                <c:pt idx="1240">
                  <c:v>43804</c:v>
                </c:pt>
                <c:pt idx="1241">
                  <c:v>43805</c:v>
                </c:pt>
                <c:pt idx="1242">
                  <c:v>43808</c:v>
                </c:pt>
                <c:pt idx="1243">
                  <c:v>43809</c:v>
                </c:pt>
                <c:pt idx="1244">
                  <c:v>43810</c:v>
                </c:pt>
                <c:pt idx="1245">
                  <c:v>43811</c:v>
                </c:pt>
                <c:pt idx="1246">
                  <c:v>43812</c:v>
                </c:pt>
                <c:pt idx="1247">
                  <c:v>43815</c:v>
                </c:pt>
                <c:pt idx="1248">
                  <c:v>43816</c:v>
                </c:pt>
                <c:pt idx="1249">
                  <c:v>43817</c:v>
                </c:pt>
                <c:pt idx="1250">
                  <c:v>43818</c:v>
                </c:pt>
                <c:pt idx="1251">
                  <c:v>43819</c:v>
                </c:pt>
                <c:pt idx="1252">
                  <c:v>43822</c:v>
                </c:pt>
                <c:pt idx="1253">
                  <c:v>43823</c:v>
                </c:pt>
                <c:pt idx="1254">
                  <c:v>43825</c:v>
                </c:pt>
                <c:pt idx="1255">
                  <c:v>43826</c:v>
                </c:pt>
                <c:pt idx="1256">
                  <c:v>43829</c:v>
                </c:pt>
                <c:pt idx="1257">
                  <c:v>43830</c:v>
                </c:pt>
                <c:pt idx="1258">
                  <c:v>43832</c:v>
                </c:pt>
                <c:pt idx="1259">
                  <c:v>43833</c:v>
                </c:pt>
                <c:pt idx="1260">
                  <c:v>43836</c:v>
                </c:pt>
                <c:pt idx="1261">
                  <c:v>43837</c:v>
                </c:pt>
                <c:pt idx="1262">
                  <c:v>43838</c:v>
                </c:pt>
                <c:pt idx="1263">
                  <c:v>43839</c:v>
                </c:pt>
                <c:pt idx="1264">
                  <c:v>43840</c:v>
                </c:pt>
                <c:pt idx="1265">
                  <c:v>43843</c:v>
                </c:pt>
                <c:pt idx="1266">
                  <c:v>43844</c:v>
                </c:pt>
                <c:pt idx="1267">
                  <c:v>43845</c:v>
                </c:pt>
                <c:pt idx="1268">
                  <c:v>43846</c:v>
                </c:pt>
                <c:pt idx="1269">
                  <c:v>43847</c:v>
                </c:pt>
                <c:pt idx="1270">
                  <c:v>43851</c:v>
                </c:pt>
                <c:pt idx="1271">
                  <c:v>43852</c:v>
                </c:pt>
                <c:pt idx="1272">
                  <c:v>43853</c:v>
                </c:pt>
                <c:pt idx="1273">
                  <c:v>43854</c:v>
                </c:pt>
                <c:pt idx="1274">
                  <c:v>43857</c:v>
                </c:pt>
                <c:pt idx="1275">
                  <c:v>43858</c:v>
                </c:pt>
                <c:pt idx="1276">
                  <c:v>43859</c:v>
                </c:pt>
                <c:pt idx="1277">
                  <c:v>43860</c:v>
                </c:pt>
                <c:pt idx="1278">
                  <c:v>43861</c:v>
                </c:pt>
                <c:pt idx="1279">
                  <c:v>43864</c:v>
                </c:pt>
                <c:pt idx="1280">
                  <c:v>43865</c:v>
                </c:pt>
                <c:pt idx="1281">
                  <c:v>43866</c:v>
                </c:pt>
                <c:pt idx="1282">
                  <c:v>43867</c:v>
                </c:pt>
                <c:pt idx="1283">
                  <c:v>43868</c:v>
                </c:pt>
                <c:pt idx="1284">
                  <c:v>43871</c:v>
                </c:pt>
                <c:pt idx="1285">
                  <c:v>43872</c:v>
                </c:pt>
                <c:pt idx="1286">
                  <c:v>43873</c:v>
                </c:pt>
                <c:pt idx="1287">
                  <c:v>43874</c:v>
                </c:pt>
                <c:pt idx="1288">
                  <c:v>43875</c:v>
                </c:pt>
                <c:pt idx="1289">
                  <c:v>43879</c:v>
                </c:pt>
                <c:pt idx="1290">
                  <c:v>43880</c:v>
                </c:pt>
                <c:pt idx="1291">
                  <c:v>43881</c:v>
                </c:pt>
                <c:pt idx="1292">
                  <c:v>43882</c:v>
                </c:pt>
                <c:pt idx="1293">
                  <c:v>43885</c:v>
                </c:pt>
                <c:pt idx="1294">
                  <c:v>43886</c:v>
                </c:pt>
                <c:pt idx="1295">
                  <c:v>43887</c:v>
                </c:pt>
                <c:pt idx="1296">
                  <c:v>43888</c:v>
                </c:pt>
                <c:pt idx="1297">
                  <c:v>43889</c:v>
                </c:pt>
                <c:pt idx="1298">
                  <c:v>43892</c:v>
                </c:pt>
                <c:pt idx="1299">
                  <c:v>43893</c:v>
                </c:pt>
                <c:pt idx="1300">
                  <c:v>43894</c:v>
                </c:pt>
                <c:pt idx="1301">
                  <c:v>43895</c:v>
                </c:pt>
                <c:pt idx="1302">
                  <c:v>43896</c:v>
                </c:pt>
                <c:pt idx="1303">
                  <c:v>43899</c:v>
                </c:pt>
                <c:pt idx="1304">
                  <c:v>43900</c:v>
                </c:pt>
                <c:pt idx="1305">
                  <c:v>43901</c:v>
                </c:pt>
                <c:pt idx="1306">
                  <c:v>43902</c:v>
                </c:pt>
                <c:pt idx="1307">
                  <c:v>43903</c:v>
                </c:pt>
                <c:pt idx="1308">
                  <c:v>43906</c:v>
                </c:pt>
                <c:pt idx="1309">
                  <c:v>43907</c:v>
                </c:pt>
                <c:pt idx="1310">
                  <c:v>43908</c:v>
                </c:pt>
                <c:pt idx="1311">
                  <c:v>43909</c:v>
                </c:pt>
                <c:pt idx="1312">
                  <c:v>43910</c:v>
                </c:pt>
                <c:pt idx="1313">
                  <c:v>43913</c:v>
                </c:pt>
                <c:pt idx="1314">
                  <c:v>43914</c:v>
                </c:pt>
                <c:pt idx="1315">
                  <c:v>43915</c:v>
                </c:pt>
                <c:pt idx="1316">
                  <c:v>43916</c:v>
                </c:pt>
                <c:pt idx="1317">
                  <c:v>43917</c:v>
                </c:pt>
                <c:pt idx="1318">
                  <c:v>43920</c:v>
                </c:pt>
                <c:pt idx="1319">
                  <c:v>43921</c:v>
                </c:pt>
                <c:pt idx="1320">
                  <c:v>43922</c:v>
                </c:pt>
                <c:pt idx="1321">
                  <c:v>43923</c:v>
                </c:pt>
                <c:pt idx="1322">
                  <c:v>43924</c:v>
                </c:pt>
                <c:pt idx="1323">
                  <c:v>43927</c:v>
                </c:pt>
                <c:pt idx="1324">
                  <c:v>43928</c:v>
                </c:pt>
                <c:pt idx="1325">
                  <c:v>43929</c:v>
                </c:pt>
                <c:pt idx="1326">
                  <c:v>43930</c:v>
                </c:pt>
                <c:pt idx="1327">
                  <c:v>43934</c:v>
                </c:pt>
                <c:pt idx="1328">
                  <c:v>43935</c:v>
                </c:pt>
                <c:pt idx="1329">
                  <c:v>43936</c:v>
                </c:pt>
                <c:pt idx="1330">
                  <c:v>43937</c:v>
                </c:pt>
                <c:pt idx="1331">
                  <c:v>43938</c:v>
                </c:pt>
                <c:pt idx="1332">
                  <c:v>43941</c:v>
                </c:pt>
                <c:pt idx="1333">
                  <c:v>43942</c:v>
                </c:pt>
                <c:pt idx="1334">
                  <c:v>43943</c:v>
                </c:pt>
                <c:pt idx="1335">
                  <c:v>43944</c:v>
                </c:pt>
                <c:pt idx="1336">
                  <c:v>43945</c:v>
                </c:pt>
                <c:pt idx="1337">
                  <c:v>43948</c:v>
                </c:pt>
                <c:pt idx="1338">
                  <c:v>43949</c:v>
                </c:pt>
                <c:pt idx="1339">
                  <c:v>43950</c:v>
                </c:pt>
                <c:pt idx="1340">
                  <c:v>43951</c:v>
                </c:pt>
                <c:pt idx="1341">
                  <c:v>43952</c:v>
                </c:pt>
                <c:pt idx="1342">
                  <c:v>43955</c:v>
                </c:pt>
                <c:pt idx="1343">
                  <c:v>43956</c:v>
                </c:pt>
                <c:pt idx="1344">
                  <c:v>43957</c:v>
                </c:pt>
                <c:pt idx="1345">
                  <c:v>43958</c:v>
                </c:pt>
                <c:pt idx="1346">
                  <c:v>43959</c:v>
                </c:pt>
                <c:pt idx="1347">
                  <c:v>43962</c:v>
                </c:pt>
                <c:pt idx="1348">
                  <c:v>43963</c:v>
                </c:pt>
                <c:pt idx="1349">
                  <c:v>43964</c:v>
                </c:pt>
                <c:pt idx="1350">
                  <c:v>43965</c:v>
                </c:pt>
                <c:pt idx="1351">
                  <c:v>43966</c:v>
                </c:pt>
                <c:pt idx="1352">
                  <c:v>43969</c:v>
                </c:pt>
                <c:pt idx="1353">
                  <c:v>43970</c:v>
                </c:pt>
                <c:pt idx="1354">
                  <c:v>43971</c:v>
                </c:pt>
                <c:pt idx="1355">
                  <c:v>43972</c:v>
                </c:pt>
                <c:pt idx="1356">
                  <c:v>43973</c:v>
                </c:pt>
                <c:pt idx="1357">
                  <c:v>43977</c:v>
                </c:pt>
                <c:pt idx="1358">
                  <c:v>43978</c:v>
                </c:pt>
                <c:pt idx="1359">
                  <c:v>43979</c:v>
                </c:pt>
                <c:pt idx="1360">
                  <c:v>43980</c:v>
                </c:pt>
                <c:pt idx="1361">
                  <c:v>43983</c:v>
                </c:pt>
                <c:pt idx="1362">
                  <c:v>43984</c:v>
                </c:pt>
                <c:pt idx="1363">
                  <c:v>43985</c:v>
                </c:pt>
                <c:pt idx="1364">
                  <c:v>43986</c:v>
                </c:pt>
                <c:pt idx="1365">
                  <c:v>43987</c:v>
                </c:pt>
                <c:pt idx="1366">
                  <c:v>43990</c:v>
                </c:pt>
                <c:pt idx="1367">
                  <c:v>43991</c:v>
                </c:pt>
                <c:pt idx="1368">
                  <c:v>43992</c:v>
                </c:pt>
                <c:pt idx="1369">
                  <c:v>43993</c:v>
                </c:pt>
                <c:pt idx="1370">
                  <c:v>43994</c:v>
                </c:pt>
                <c:pt idx="1371">
                  <c:v>43997</c:v>
                </c:pt>
                <c:pt idx="1372">
                  <c:v>43998</c:v>
                </c:pt>
                <c:pt idx="1373">
                  <c:v>43999</c:v>
                </c:pt>
                <c:pt idx="1374">
                  <c:v>44000</c:v>
                </c:pt>
                <c:pt idx="1375">
                  <c:v>44001</c:v>
                </c:pt>
                <c:pt idx="1376">
                  <c:v>44004</c:v>
                </c:pt>
                <c:pt idx="1377">
                  <c:v>44005</c:v>
                </c:pt>
                <c:pt idx="1378">
                  <c:v>44006</c:v>
                </c:pt>
                <c:pt idx="1379">
                  <c:v>44007</c:v>
                </c:pt>
                <c:pt idx="1380">
                  <c:v>44008</c:v>
                </c:pt>
                <c:pt idx="1381">
                  <c:v>44011</c:v>
                </c:pt>
                <c:pt idx="1382">
                  <c:v>44012</c:v>
                </c:pt>
                <c:pt idx="1383">
                  <c:v>44013</c:v>
                </c:pt>
                <c:pt idx="1384">
                  <c:v>44014</c:v>
                </c:pt>
                <c:pt idx="1385">
                  <c:v>44018</c:v>
                </c:pt>
                <c:pt idx="1386">
                  <c:v>44019</c:v>
                </c:pt>
                <c:pt idx="1387">
                  <c:v>44020</c:v>
                </c:pt>
                <c:pt idx="1388">
                  <c:v>44021</c:v>
                </c:pt>
                <c:pt idx="1389">
                  <c:v>44022</c:v>
                </c:pt>
                <c:pt idx="1390">
                  <c:v>44025</c:v>
                </c:pt>
                <c:pt idx="1391">
                  <c:v>44026</c:v>
                </c:pt>
                <c:pt idx="1392">
                  <c:v>44027</c:v>
                </c:pt>
                <c:pt idx="1393">
                  <c:v>44028</c:v>
                </c:pt>
                <c:pt idx="1394">
                  <c:v>44029</c:v>
                </c:pt>
                <c:pt idx="1395">
                  <c:v>44032</c:v>
                </c:pt>
                <c:pt idx="1396">
                  <c:v>44033</c:v>
                </c:pt>
                <c:pt idx="1397">
                  <c:v>44034</c:v>
                </c:pt>
                <c:pt idx="1398">
                  <c:v>44035</c:v>
                </c:pt>
                <c:pt idx="1399">
                  <c:v>44036</c:v>
                </c:pt>
                <c:pt idx="1400">
                  <c:v>44039</c:v>
                </c:pt>
                <c:pt idx="1401">
                  <c:v>44040</c:v>
                </c:pt>
                <c:pt idx="1402">
                  <c:v>44041</c:v>
                </c:pt>
                <c:pt idx="1403">
                  <c:v>44042</c:v>
                </c:pt>
                <c:pt idx="1404">
                  <c:v>44043</c:v>
                </c:pt>
                <c:pt idx="1405">
                  <c:v>44046</c:v>
                </c:pt>
                <c:pt idx="1406">
                  <c:v>44047</c:v>
                </c:pt>
                <c:pt idx="1407">
                  <c:v>44048</c:v>
                </c:pt>
                <c:pt idx="1408">
                  <c:v>44049</c:v>
                </c:pt>
                <c:pt idx="1409">
                  <c:v>44050</c:v>
                </c:pt>
                <c:pt idx="1410">
                  <c:v>44053</c:v>
                </c:pt>
                <c:pt idx="1411">
                  <c:v>44054</c:v>
                </c:pt>
                <c:pt idx="1412">
                  <c:v>44055</c:v>
                </c:pt>
                <c:pt idx="1413">
                  <c:v>44056</c:v>
                </c:pt>
                <c:pt idx="1414">
                  <c:v>44057</c:v>
                </c:pt>
                <c:pt idx="1415">
                  <c:v>44060</c:v>
                </c:pt>
                <c:pt idx="1416">
                  <c:v>44061</c:v>
                </c:pt>
                <c:pt idx="1417">
                  <c:v>44062</c:v>
                </c:pt>
                <c:pt idx="1418">
                  <c:v>44063</c:v>
                </c:pt>
                <c:pt idx="1419">
                  <c:v>44064</c:v>
                </c:pt>
                <c:pt idx="1420">
                  <c:v>44067</c:v>
                </c:pt>
                <c:pt idx="1421">
                  <c:v>44068</c:v>
                </c:pt>
                <c:pt idx="1422">
                  <c:v>44069</c:v>
                </c:pt>
                <c:pt idx="1423">
                  <c:v>44070</c:v>
                </c:pt>
                <c:pt idx="1424">
                  <c:v>44071</c:v>
                </c:pt>
                <c:pt idx="1425">
                  <c:v>44074</c:v>
                </c:pt>
                <c:pt idx="1426">
                  <c:v>44075</c:v>
                </c:pt>
                <c:pt idx="1427">
                  <c:v>44076</c:v>
                </c:pt>
                <c:pt idx="1428">
                  <c:v>44077</c:v>
                </c:pt>
                <c:pt idx="1429">
                  <c:v>44078</c:v>
                </c:pt>
                <c:pt idx="1430">
                  <c:v>44082</c:v>
                </c:pt>
                <c:pt idx="1431">
                  <c:v>44083</c:v>
                </c:pt>
                <c:pt idx="1432">
                  <c:v>44084</c:v>
                </c:pt>
                <c:pt idx="1433">
                  <c:v>44085</c:v>
                </c:pt>
                <c:pt idx="1434">
                  <c:v>44088</c:v>
                </c:pt>
                <c:pt idx="1435">
                  <c:v>44089</c:v>
                </c:pt>
                <c:pt idx="1436">
                  <c:v>44090</c:v>
                </c:pt>
                <c:pt idx="1437">
                  <c:v>44091</c:v>
                </c:pt>
                <c:pt idx="1438">
                  <c:v>44092</c:v>
                </c:pt>
                <c:pt idx="1439">
                  <c:v>44095</c:v>
                </c:pt>
                <c:pt idx="1440">
                  <c:v>44096</c:v>
                </c:pt>
                <c:pt idx="1441">
                  <c:v>44097</c:v>
                </c:pt>
                <c:pt idx="1442">
                  <c:v>44098</c:v>
                </c:pt>
                <c:pt idx="1443">
                  <c:v>44099</c:v>
                </c:pt>
                <c:pt idx="1444">
                  <c:v>44102</c:v>
                </c:pt>
              </c:numCache>
            </c:numRef>
          </c:cat>
          <c:val>
            <c:numRef>
              <c:f>Data!$C$9:$C$1453</c:f>
              <c:numCache>
                <c:formatCode>0.0</c:formatCode>
                <c:ptCount val="1445"/>
                <c:pt idx="0">
                  <c:v>13.207889325159957</c:v>
                </c:pt>
                <c:pt idx="1">
                  <c:v>14.215563908304954</c:v>
                </c:pt>
                <c:pt idx="2">
                  <c:v>16.216492468839952</c:v>
                </c:pt>
                <c:pt idx="3">
                  <c:v>16.572021904334953</c:v>
                </c:pt>
                <c:pt idx="4">
                  <c:v>17.797225976429949</c:v>
                </c:pt>
                <c:pt idx="5">
                  <c:v>18.038278663983952</c:v>
                </c:pt>
                <c:pt idx="6">
                  <c:v>17.799879960474954</c:v>
                </c:pt>
                <c:pt idx="7">
                  <c:v>18.493534336398078</c:v>
                </c:pt>
                <c:pt idx="8">
                  <c:v>18.802137917677172</c:v>
                </c:pt>
                <c:pt idx="9">
                  <c:v>19.028425192108454</c:v>
                </c:pt>
                <c:pt idx="10">
                  <c:v>19.670615739836496</c:v>
                </c:pt>
                <c:pt idx="11">
                  <c:v>19.510136093315957</c:v>
                </c:pt>
                <c:pt idx="12">
                  <c:v>19.211614983085802</c:v>
                </c:pt>
                <c:pt idx="13">
                  <c:v>19.317139400327097</c:v>
                </c:pt>
                <c:pt idx="14">
                  <c:v>19.336097407207951</c:v>
                </c:pt>
                <c:pt idx="15">
                  <c:v>18.975039868408707</c:v>
                </c:pt>
                <c:pt idx="16">
                  <c:v>18.747152474167549</c:v>
                </c:pt>
                <c:pt idx="17">
                  <c:v>18.574028456455736</c:v>
                </c:pt>
                <c:pt idx="18">
                  <c:v>18.602440176347017</c:v>
                </c:pt>
                <c:pt idx="19">
                  <c:v>18.58179095609816</c:v>
                </c:pt>
                <c:pt idx="20">
                  <c:v>18.398933367320868</c:v>
                </c:pt>
                <c:pt idx="21">
                  <c:v>18.809540126521345</c:v>
                </c:pt>
                <c:pt idx="22">
                  <c:v>19.010036970737538</c:v>
                </c:pt>
                <c:pt idx="23">
                  <c:v>19.014939684520861</c:v>
                </c:pt>
                <c:pt idx="24">
                  <c:v>19.391534775760384</c:v>
                </c:pt>
                <c:pt idx="25">
                  <c:v>19.03751397197848</c:v>
                </c:pt>
                <c:pt idx="26">
                  <c:v>18.86508141585972</c:v>
                </c:pt>
                <c:pt idx="27">
                  <c:v>18.834208266756335</c:v>
                </c:pt>
                <c:pt idx="28">
                  <c:v>18.874310243794437</c:v>
                </c:pt>
                <c:pt idx="29">
                  <c:v>18.912078379360615</c:v>
                </c:pt>
                <c:pt idx="30">
                  <c:v>18.773825120718239</c:v>
                </c:pt>
                <c:pt idx="31">
                  <c:v>18.495918967400957</c:v>
                </c:pt>
                <c:pt idx="32">
                  <c:v>18.863905085004284</c:v>
                </c:pt>
                <c:pt idx="33">
                  <c:v>19.585331454073948</c:v>
                </c:pt>
                <c:pt idx="34">
                  <c:v>19.595226195433561</c:v>
                </c:pt>
                <c:pt idx="35">
                  <c:v>19.611049948405938</c:v>
                </c:pt>
                <c:pt idx="36">
                  <c:v>20.081539886573601</c:v>
                </c:pt>
                <c:pt idx="37">
                  <c:v>20.421420189784602</c:v>
                </c:pt>
                <c:pt idx="38">
                  <c:v>20.694759635647209</c:v>
                </c:pt>
                <c:pt idx="39">
                  <c:v>20.693195267551495</c:v>
                </c:pt>
                <c:pt idx="40">
                  <c:v>20.621570710923876</c:v>
                </c:pt>
                <c:pt idx="41">
                  <c:v>20.724694794132446</c:v>
                </c:pt>
                <c:pt idx="42">
                  <c:v>20.51819665510293</c:v>
                </c:pt>
                <c:pt idx="43">
                  <c:v>20.695892556088634</c:v>
                </c:pt>
                <c:pt idx="44">
                  <c:v>20.4974442731293</c:v>
                </c:pt>
                <c:pt idx="45">
                  <c:v>20.071451665122403</c:v>
                </c:pt>
                <c:pt idx="46">
                  <c:v>20.106923484984303</c:v>
                </c:pt>
                <c:pt idx="47">
                  <c:v>20.293002224705265</c:v>
                </c:pt>
                <c:pt idx="48">
                  <c:v>20.444887810892649</c:v>
                </c:pt>
                <c:pt idx="49">
                  <c:v>20.311099999004075</c:v>
                </c:pt>
                <c:pt idx="50">
                  <c:v>20.097654240126936</c:v>
                </c:pt>
                <c:pt idx="51">
                  <c:v>20.271227984938843</c:v>
                </c:pt>
                <c:pt idx="52">
                  <c:v>20.261213344823698</c:v>
                </c:pt>
                <c:pt idx="53">
                  <c:v>20.58878776732999</c:v>
                </c:pt>
                <c:pt idx="54">
                  <c:v>20.040378122588695</c:v>
                </c:pt>
                <c:pt idx="55">
                  <c:v>19.771938166366034</c:v>
                </c:pt>
                <c:pt idx="56">
                  <c:v>19.740979349681279</c:v>
                </c:pt>
                <c:pt idx="57">
                  <c:v>19.482807002107471</c:v>
                </c:pt>
                <c:pt idx="58">
                  <c:v>19.201522291802718</c:v>
                </c:pt>
                <c:pt idx="59">
                  <c:v>18.94554615054777</c:v>
                </c:pt>
                <c:pt idx="60">
                  <c:v>18.697124223693493</c:v>
                </c:pt>
                <c:pt idx="61">
                  <c:v>18.688796934072819</c:v>
                </c:pt>
                <c:pt idx="62">
                  <c:v>18.588073569633352</c:v>
                </c:pt>
                <c:pt idx="63">
                  <c:v>18.45535648469734</c:v>
                </c:pt>
                <c:pt idx="64">
                  <c:v>18.098561939769432</c:v>
                </c:pt>
                <c:pt idx="65">
                  <c:v>18.027368273285429</c:v>
                </c:pt>
                <c:pt idx="66">
                  <c:v>17.974372210205189</c:v>
                </c:pt>
                <c:pt idx="67">
                  <c:v>18.23683119484329</c:v>
                </c:pt>
                <c:pt idx="68">
                  <c:v>18.180867363959365</c:v>
                </c:pt>
                <c:pt idx="69">
                  <c:v>18.133880750632748</c:v>
                </c:pt>
                <c:pt idx="70">
                  <c:v>18.20697020440851</c:v>
                </c:pt>
                <c:pt idx="71">
                  <c:v>18.336015688848505</c:v>
                </c:pt>
                <c:pt idx="72">
                  <c:v>18.534510785288752</c:v>
                </c:pt>
                <c:pt idx="73">
                  <c:v>18.631940596859888</c:v>
                </c:pt>
                <c:pt idx="74">
                  <c:v>18.105718644675985</c:v>
                </c:pt>
                <c:pt idx="75">
                  <c:v>18.33779831416075</c:v>
                </c:pt>
                <c:pt idx="76">
                  <c:v>18.636385556011604</c:v>
                </c:pt>
                <c:pt idx="77">
                  <c:v>18.735410802968275</c:v>
                </c:pt>
                <c:pt idx="78">
                  <c:v>18.759196133650136</c:v>
                </c:pt>
                <c:pt idx="79">
                  <c:v>18.898903087798232</c:v>
                </c:pt>
                <c:pt idx="80">
                  <c:v>19.102298847773291</c:v>
                </c:pt>
                <c:pt idx="81">
                  <c:v>19.404104074003769</c:v>
                </c:pt>
                <c:pt idx="82">
                  <c:v>19.721187590915864</c:v>
                </c:pt>
                <c:pt idx="83">
                  <c:v>20.098001164455084</c:v>
                </c:pt>
                <c:pt idx="84">
                  <c:v>20.214448858682061</c:v>
                </c:pt>
                <c:pt idx="85">
                  <c:v>20.23191551183092</c:v>
                </c:pt>
                <c:pt idx="86">
                  <c:v>20.479500070559745</c:v>
                </c:pt>
                <c:pt idx="87">
                  <c:v>21.026242452066885</c:v>
                </c:pt>
                <c:pt idx="88">
                  <c:v>20.767101659131654</c:v>
                </c:pt>
                <c:pt idx="89">
                  <c:v>20.605212259638858</c:v>
                </c:pt>
                <c:pt idx="90">
                  <c:v>20.570796582477531</c:v>
                </c:pt>
                <c:pt idx="91">
                  <c:v>20.461851322639383</c:v>
                </c:pt>
                <c:pt idx="92">
                  <c:v>20.689473692063569</c:v>
                </c:pt>
                <c:pt idx="93">
                  <c:v>20.406295009983793</c:v>
                </c:pt>
                <c:pt idx="94">
                  <c:v>20.211190027410947</c:v>
                </c:pt>
                <c:pt idx="95">
                  <c:v>20.07055654925966</c:v>
                </c:pt>
                <c:pt idx="96">
                  <c:v>19.695772418297757</c:v>
                </c:pt>
                <c:pt idx="97">
                  <c:v>19.447663438097532</c:v>
                </c:pt>
                <c:pt idx="98">
                  <c:v>19.185473261377521</c:v>
                </c:pt>
                <c:pt idx="99">
                  <c:v>19.121335563529414</c:v>
                </c:pt>
                <c:pt idx="100">
                  <c:v>18.98768422909512</c:v>
                </c:pt>
                <c:pt idx="101">
                  <c:v>18.976147707710027</c:v>
                </c:pt>
                <c:pt idx="102">
                  <c:v>18.806194552597148</c:v>
                </c:pt>
                <c:pt idx="103">
                  <c:v>18.519459033851433</c:v>
                </c:pt>
                <c:pt idx="104">
                  <c:v>18.267787324544294</c:v>
                </c:pt>
                <c:pt idx="105">
                  <c:v>18.226094044915243</c:v>
                </c:pt>
                <c:pt idx="106">
                  <c:v>18.338681660236187</c:v>
                </c:pt>
                <c:pt idx="107">
                  <c:v>18.130096955033565</c:v>
                </c:pt>
                <c:pt idx="108">
                  <c:v>17.542829065351185</c:v>
                </c:pt>
                <c:pt idx="109">
                  <c:v>17.652879208878794</c:v>
                </c:pt>
                <c:pt idx="110">
                  <c:v>17.623019282759785</c:v>
                </c:pt>
                <c:pt idx="111">
                  <c:v>17.546838921131354</c:v>
                </c:pt>
                <c:pt idx="112">
                  <c:v>17.26925092020852</c:v>
                </c:pt>
                <c:pt idx="113">
                  <c:v>16.799253198721331</c:v>
                </c:pt>
                <c:pt idx="114">
                  <c:v>16.592014927191343</c:v>
                </c:pt>
                <c:pt idx="115">
                  <c:v>16.764253884793064</c:v>
                </c:pt>
                <c:pt idx="116">
                  <c:v>17.052496892680544</c:v>
                </c:pt>
                <c:pt idx="117">
                  <c:v>17.341544792485898</c:v>
                </c:pt>
                <c:pt idx="118">
                  <c:v>17.369307223880881</c:v>
                </c:pt>
                <c:pt idx="119">
                  <c:v>17.302643874703801</c:v>
                </c:pt>
                <c:pt idx="120">
                  <c:v>17.217513907379235</c:v>
                </c:pt>
                <c:pt idx="121">
                  <c:v>17.321508213194022</c:v>
                </c:pt>
                <c:pt idx="122">
                  <c:v>17.116634563155557</c:v>
                </c:pt>
                <c:pt idx="123">
                  <c:v>17.114395916181124</c:v>
                </c:pt>
                <c:pt idx="124">
                  <c:v>17.047544813084922</c:v>
                </c:pt>
                <c:pt idx="125">
                  <c:v>16.83939798741585</c:v>
                </c:pt>
                <c:pt idx="126">
                  <c:v>16.656746922886811</c:v>
                </c:pt>
                <c:pt idx="127">
                  <c:v>16.601656109755808</c:v>
                </c:pt>
                <c:pt idx="128">
                  <c:v>16.586779797702775</c:v>
                </c:pt>
                <c:pt idx="129">
                  <c:v>16.587321164125147</c:v>
                </c:pt>
                <c:pt idx="130">
                  <c:v>16.523743134511776</c:v>
                </c:pt>
                <c:pt idx="131">
                  <c:v>16.716349623595882</c:v>
                </c:pt>
                <c:pt idx="132">
                  <c:v>16.838662544704405</c:v>
                </c:pt>
                <c:pt idx="133">
                  <c:v>17.106671647918859</c:v>
                </c:pt>
                <c:pt idx="134">
                  <c:v>17.479225851036233</c:v>
                </c:pt>
                <c:pt idx="135">
                  <c:v>18.001784397965896</c:v>
                </c:pt>
                <c:pt idx="136">
                  <c:v>18.060494052017976</c:v>
                </c:pt>
                <c:pt idx="137">
                  <c:v>17.807780537575326</c:v>
                </c:pt>
                <c:pt idx="138">
                  <c:v>17.795924211600642</c:v>
                </c:pt>
                <c:pt idx="139">
                  <c:v>17.987216966689175</c:v>
                </c:pt>
                <c:pt idx="140">
                  <c:v>18.323873617355222</c:v>
                </c:pt>
                <c:pt idx="141">
                  <c:v>18.459927371626932</c:v>
                </c:pt>
                <c:pt idx="142">
                  <c:v>18.474644915289751</c:v>
                </c:pt>
                <c:pt idx="143">
                  <c:v>18.66987741489984</c:v>
                </c:pt>
                <c:pt idx="144">
                  <c:v>18.750580412004442</c:v>
                </c:pt>
                <c:pt idx="145">
                  <c:v>19.094965692868076</c:v>
                </c:pt>
                <c:pt idx="146">
                  <c:v>19.343479431452728</c:v>
                </c:pt>
                <c:pt idx="147">
                  <c:v>19.631821175033725</c:v>
                </c:pt>
                <c:pt idx="148">
                  <c:v>20.029254080746547</c:v>
                </c:pt>
                <c:pt idx="149">
                  <c:v>20.222675653176683</c:v>
                </c:pt>
                <c:pt idx="150">
                  <c:v>20.480456674885268</c:v>
                </c:pt>
                <c:pt idx="151">
                  <c:v>20.47307421388566</c:v>
                </c:pt>
                <c:pt idx="152">
                  <c:v>20.238787120893207</c:v>
                </c:pt>
                <c:pt idx="153">
                  <c:v>20.201931695476549</c:v>
                </c:pt>
                <c:pt idx="154">
                  <c:v>19.813946362243055</c:v>
                </c:pt>
                <c:pt idx="155">
                  <c:v>19.387234980160073</c:v>
                </c:pt>
                <c:pt idx="156">
                  <c:v>18.837030539494034</c:v>
                </c:pt>
                <c:pt idx="157">
                  <c:v>18.457421365915167</c:v>
                </c:pt>
                <c:pt idx="158">
                  <c:v>18.24094087583056</c:v>
                </c:pt>
                <c:pt idx="159">
                  <c:v>18.050817849985272</c:v>
                </c:pt>
                <c:pt idx="160">
                  <c:v>18.138414917557384</c:v>
                </c:pt>
                <c:pt idx="161">
                  <c:v>17.970625087276055</c:v>
                </c:pt>
                <c:pt idx="162">
                  <c:v>17.996119130317723</c:v>
                </c:pt>
                <c:pt idx="163">
                  <c:v>17.911328975484921</c:v>
                </c:pt>
                <c:pt idx="164">
                  <c:v>17.760252417443596</c:v>
                </c:pt>
                <c:pt idx="165">
                  <c:v>17.527428426041531</c:v>
                </c:pt>
                <c:pt idx="166">
                  <c:v>16.935898887958416</c:v>
                </c:pt>
                <c:pt idx="167">
                  <c:v>16.621041020147501</c:v>
                </c:pt>
                <c:pt idx="168">
                  <c:v>16.248508774046666</c:v>
                </c:pt>
                <c:pt idx="169">
                  <c:v>15.541857217301487</c:v>
                </c:pt>
                <c:pt idx="170">
                  <c:v>15.139632429913014</c:v>
                </c:pt>
                <c:pt idx="171">
                  <c:v>14.763221508301957</c:v>
                </c:pt>
                <c:pt idx="172">
                  <c:v>14.475374768166777</c:v>
                </c:pt>
                <c:pt idx="173">
                  <c:v>14.372478731549215</c:v>
                </c:pt>
                <c:pt idx="174">
                  <c:v>14.11525229838985</c:v>
                </c:pt>
                <c:pt idx="175">
                  <c:v>13.925834695222465</c:v>
                </c:pt>
                <c:pt idx="176">
                  <c:v>13.896464788474143</c:v>
                </c:pt>
                <c:pt idx="177">
                  <c:v>13.793230766870002</c:v>
                </c:pt>
                <c:pt idx="178">
                  <c:v>13.78709848785318</c:v>
                </c:pt>
                <c:pt idx="179">
                  <c:v>14.078982847688838</c:v>
                </c:pt>
                <c:pt idx="180">
                  <c:v>13.961601221464683</c:v>
                </c:pt>
                <c:pt idx="181">
                  <c:v>13.47806783830551</c:v>
                </c:pt>
                <c:pt idx="182">
                  <c:v>13.16142190924317</c:v>
                </c:pt>
                <c:pt idx="183">
                  <c:v>12.995611244642467</c:v>
                </c:pt>
                <c:pt idx="184">
                  <c:v>12.973877203358326</c:v>
                </c:pt>
                <c:pt idx="185">
                  <c:v>12.783357645800237</c:v>
                </c:pt>
                <c:pt idx="186">
                  <c:v>12.704304357146158</c:v>
                </c:pt>
                <c:pt idx="187">
                  <c:v>12.794056686651228</c:v>
                </c:pt>
                <c:pt idx="188">
                  <c:v>12.795576565584659</c:v>
                </c:pt>
                <c:pt idx="189">
                  <c:v>13.215934910885609</c:v>
                </c:pt>
                <c:pt idx="190">
                  <c:v>13.618988401455161</c:v>
                </c:pt>
                <c:pt idx="191">
                  <c:v>13.773876117762246</c:v>
                </c:pt>
                <c:pt idx="192">
                  <c:v>13.961728435280941</c:v>
                </c:pt>
                <c:pt idx="193">
                  <c:v>14.136471005755777</c:v>
                </c:pt>
                <c:pt idx="194">
                  <c:v>14.349722181447413</c:v>
                </c:pt>
                <c:pt idx="195">
                  <c:v>14.30997442275345</c:v>
                </c:pt>
                <c:pt idx="196">
                  <c:v>14.509223836991795</c:v>
                </c:pt>
                <c:pt idx="197">
                  <c:v>14.600856931469675</c:v>
                </c:pt>
                <c:pt idx="198">
                  <c:v>14.852704845440192</c:v>
                </c:pt>
                <c:pt idx="199">
                  <c:v>15.244764492404471</c:v>
                </c:pt>
                <c:pt idx="200">
                  <c:v>15.053944132089372</c:v>
                </c:pt>
                <c:pt idx="201">
                  <c:v>15.086667865551959</c:v>
                </c:pt>
                <c:pt idx="202">
                  <c:v>15.351098299592518</c:v>
                </c:pt>
                <c:pt idx="203">
                  <c:v>15.792419589672008</c:v>
                </c:pt>
                <c:pt idx="204">
                  <c:v>16.027444801301023</c:v>
                </c:pt>
                <c:pt idx="205">
                  <c:v>16.022843581457522</c:v>
                </c:pt>
                <c:pt idx="206">
                  <c:v>16.11955193117317</c:v>
                </c:pt>
                <c:pt idx="207">
                  <c:v>16.469579958374869</c:v>
                </c:pt>
                <c:pt idx="208">
                  <c:v>16.828821028087901</c:v>
                </c:pt>
                <c:pt idx="209">
                  <c:v>17.35323873785741</c:v>
                </c:pt>
                <c:pt idx="210">
                  <c:v>17.257537721069163</c:v>
                </c:pt>
                <c:pt idx="211">
                  <c:v>17.23457069648105</c:v>
                </c:pt>
                <c:pt idx="212">
                  <c:v>17.363598332512947</c:v>
                </c:pt>
                <c:pt idx="213">
                  <c:v>17.492231487008649</c:v>
                </c:pt>
                <c:pt idx="214">
                  <c:v>18.100970277171005</c:v>
                </c:pt>
                <c:pt idx="215">
                  <c:v>18.261622435970992</c:v>
                </c:pt>
                <c:pt idx="216">
                  <c:v>18.518810847354786</c:v>
                </c:pt>
                <c:pt idx="217">
                  <c:v>18.806473241077605</c:v>
                </c:pt>
                <c:pt idx="218">
                  <c:v>18.979979116720468</c:v>
                </c:pt>
                <c:pt idx="219">
                  <c:v>19.134024388706642</c:v>
                </c:pt>
                <c:pt idx="220">
                  <c:v>18.910898916471893</c:v>
                </c:pt>
                <c:pt idx="221">
                  <c:v>19.076031684521435</c:v>
                </c:pt>
                <c:pt idx="222">
                  <c:v>19.305242691910479</c:v>
                </c:pt>
                <c:pt idx="223">
                  <c:v>19.532195527636173</c:v>
                </c:pt>
                <c:pt idx="224">
                  <c:v>19.873445213654726</c:v>
                </c:pt>
                <c:pt idx="225">
                  <c:v>19.887590035597114</c:v>
                </c:pt>
                <c:pt idx="226">
                  <c:v>19.859288406273773</c:v>
                </c:pt>
                <c:pt idx="227">
                  <c:v>19.885498116089455</c:v>
                </c:pt>
                <c:pt idx="228">
                  <c:v>19.329041637762288</c:v>
                </c:pt>
                <c:pt idx="229">
                  <c:v>19.049183676354179</c:v>
                </c:pt>
                <c:pt idx="230">
                  <c:v>18.732391981137035</c:v>
                </c:pt>
                <c:pt idx="231">
                  <c:v>18.587747201497983</c:v>
                </c:pt>
                <c:pt idx="232">
                  <c:v>18.463309021776084</c:v>
                </c:pt>
                <c:pt idx="233">
                  <c:v>18.520351600995603</c:v>
                </c:pt>
                <c:pt idx="234">
                  <c:v>18.343912750097495</c:v>
                </c:pt>
                <c:pt idx="235">
                  <c:v>17.629353051459887</c:v>
                </c:pt>
                <c:pt idx="236">
                  <c:v>17.458640684182271</c:v>
                </c:pt>
                <c:pt idx="237">
                  <c:v>17.343370361677032</c:v>
                </c:pt>
                <c:pt idx="238">
                  <c:v>17.317068663805152</c:v>
                </c:pt>
                <c:pt idx="239">
                  <c:v>17.140238735374211</c:v>
                </c:pt>
                <c:pt idx="240">
                  <c:v>16.906071400415172</c:v>
                </c:pt>
                <c:pt idx="241">
                  <c:v>16.790326653379431</c:v>
                </c:pt>
                <c:pt idx="242">
                  <c:v>16.569840882852269</c:v>
                </c:pt>
                <c:pt idx="243">
                  <c:v>16.533164352315605</c:v>
                </c:pt>
                <c:pt idx="244">
                  <c:v>16.089738645382738</c:v>
                </c:pt>
                <c:pt idx="245">
                  <c:v>15.437537831403699</c:v>
                </c:pt>
                <c:pt idx="246">
                  <c:v>15.166400485712289</c:v>
                </c:pt>
                <c:pt idx="247">
                  <c:v>14.746229995436092</c:v>
                </c:pt>
                <c:pt idx="248">
                  <c:v>14.423557588680394</c:v>
                </c:pt>
                <c:pt idx="249">
                  <c:v>14.607194676339921</c:v>
                </c:pt>
                <c:pt idx="250">
                  <c:v>14.382977385630879</c:v>
                </c:pt>
                <c:pt idx="251">
                  <c:v>14.130348896756155</c:v>
                </c:pt>
                <c:pt idx="252">
                  <c:v>14.140601781840923</c:v>
                </c:pt>
                <c:pt idx="253">
                  <c:v>14.053461081755252</c:v>
                </c:pt>
                <c:pt idx="254">
                  <c:v>13.931372531040063</c:v>
                </c:pt>
                <c:pt idx="255">
                  <c:v>14.021689085247219</c:v>
                </c:pt>
                <c:pt idx="256">
                  <c:v>14.129214153301485</c:v>
                </c:pt>
                <c:pt idx="257">
                  <c:v>14.109908209365717</c:v>
                </c:pt>
                <c:pt idx="258">
                  <c:v>14.090911805238562</c:v>
                </c:pt>
                <c:pt idx="259">
                  <c:v>13.900250692853769</c:v>
                </c:pt>
                <c:pt idx="260">
                  <c:v>14.048353038360434</c:v>
                </c:pt>
                <c:pt idx="261">
                  <c:v>14.102727342162344</c:v>
                </c:pt>
                <c:pt idx="262">
                  <c:v>14.13423822771715</c:v>
                </c:pt>
                <c:pt idx="263">
                  <c:v>14.20893859470336</c:v>
                </c:pt>
                <c:pt idx="264">
                  <c:v>13.897231856616665</c:v>
                </c:pt>
                <c:pt idx="265">
                  <c:v>13.96421068461331</c:v>
                </c:pt>
                <c:pt idx="266">
                  <c:v>13.803720379397614</c:v>
                </c:pt>
                <c:pt idx="267">
                  <c:v>13.656979196161892</c:v>
                </c:pt>
                <c:pt idx="268">
                  <c:v>13.920087348678061</c:v>
                </c:pt>
                <c:pt idx="269">
                  <c:v>14.142001828429979</c:v>
                </c:pt>
                <c:pt idx="270">
                  <c:v>14.596825368731386</c:v>
                </c:pt>
                <c:pt idx="271">
                  <c:v>14.726938979587603</c:v>
                </c:pt>
                <c:pt idx="272">
                  <c:v>14.786137293749496</c:v>
                </c:pt>
                <c:pt idx="273">
                  <c:v>14.82392041966523</c:v>
                </c:pt>
                <c:pt idx="274">
                  <c:v>14.863191617756629</c:v>
                </c:pt>
                <c:pt idx="275">
                  <c:v>14.909168657474225</c:v>
                </c:pt>
                <c:pt idx="276">
                  <c:v>14.811391992468023</c:v>
                </c:pt>
                <c:pt idx="277">
                  <c:v>14.698605681748546</c:v>
                </c:pt>
                <c:pt idx="278">
                  <c:v>14.576108766888172</c:v>
                </c:pt>
                <c:pt idx="279">
                  <c:v>14.639339361946289</c:v>
                </c:pt>
                <c:pt idx="280">
                  <c:v>14.77702426741962</c:v>
                </c:pt>
                <c:pt idx="281">
                  <c:v>14.520784170364875</c:v>
                </c:pt>
                <c:pt idx="282">
                  <c:v>14.680579947768733</c:v>
                </c:pt>
                <c:pt idx="283">
                  <c:v>14.662729765614371</c:v>
                </c:pt>
                <c:pt idx="284">
                  <c:v>14.763374763450535</c:v>
                </c:pt>
                <c:pt idx="285">
                  <c:v>14.904516258232043</c:v>
                </c:pt>
                <c:pt idx="286">
                  <c:v>14.759752853188232</c:v>
                </c:pt>
                <c:pt idx="287">
                  <c:v>14.904179115500634</c:v>
                </c:pt>
                <c:pt idx="288">
                  <c:v>14.974202289797304</c:v>
                </c:pt>
                <c:pt idx="289">
                  <c:v>15.114975924067842</c:v>
                </c:pt>
                <c:pt idx="290">
                  <c:v>15.126706915844482</c:v>
                </c:pt>
                <c:pt idx="291">
                  <c:v>14.90552056695924</c:v>
                </c:pt>
                <c:pt idx="292">
                  <c:v>14.907033078765425</c:v>
                </c:pt>
                <c:pt idx="293">
                  <c:v>15.03050333509165</c:v>
                </c:pt>
                <c:pt idx="294">
                  <c:v>15.225792726953083</c:v>
                </c:pt>
                <c:pt idx="295">
                  <c:v>15.159609715183986</c:v>
                </c:pt>
                <c:pt idx="296">
                  <c:v>14.844035861076355</c:v>
                </c:pt>
                <c:pt idx="297">
                  <c:v>14.742645349325358</c:v>
                </c:pt>
                <c:pt idx="298">
                  <c:v>14.797259123632925</c:v>
                </c:pt>
                <c:pt idx="299">
                  <c:v>15.010897950123848</c:v>
                </c:pt>
                <c:pt idx="300">
                  <c:v>14.972722346571487</c:v>
                </c:pt>
                <c:pt idx="301">
                  <c:v>14.688628814973395</c:v>
                </c:pt>
                <c:pt idx="302">
                  <c:v>14.83166749256149</c:v>
                </c:pt>
                <c:pt idx="303">
                  <c:v>14.868235612451436</c:v>
                </c:pt>
                <c:pt idx="304">
                  <c:v>15.306603031680512</c:v>
                </c:pt>
                <c:pt idx="305">
                  <c:v>15.057034230973363</c:v>
                </c:pt>
                <c:pt idx="306">
                  <c:v>14.85784264867713</c:v>
                </c:pt>
                <c:pt idx="307">
                  <c:v>14.904033307224339</c:v>
                </c:pt>
                <c:pt idx="308">
                  <c:v>14.799755975911857</c:v>
                </c:pt>
                <c:pt idx="309">
                  <c:v>14.635053386994729</c:v>
                </c:pt>
                <c:pt idx="310">
                  <c:v>14.457139386779913</c:v>
                </c:pt>
                <c:pt idx="311">
                  <c:v>14.470206019308492</c:v>
                </c:pt>
                <c:pt idx="312">
                  <c:v>14.319727401127066</c:v>
                </c:pt>
                <c:pt idx="313">
                  <c:v>14.527766101373734</c:v>
                </c:pt>
                <c:pt idx="314">
                  <c:v>14.45023762058892</c:v>
                </c:pt>
                <c:pt idx="315">
                  <c:v>14.157757469076515</c:v>
                </c:pt>
                <c:pt idx="316">
                  <c:v>14.253940505874196</c:v>
                </c:pt>
                <c:pt idx="317">
                  <c:v>14.4142256869618</c:v>
                </c:pt>
                <c:pt idx="318">
                  <c:v>14.437877185112312</c:v>
                </c:pt>
                <c:pt idx="319">
                  <c:v>14.353041930001426</c:v>
                </c:pt>
                <c:pt idx="320">
                  <c:v>14.249587186821893</c:v>
                </c:pt>
                <c:pt idx="321">
                  <c:v>14.482804972255639</c:v>
                </c:pt>
                <c:pt idx="322">
                  <c:v>14.684217351965691</c:v>
                </c:pt>
                <c:pt idx="323">
                  <c:v>14.832322318293814</c:v>
                </c:pt>
                <c:pt idx="324">
                  <c:v>14.54565224000951</c:v>
                </c:pt>
                <c:pt idx="325">
                  <c:v>14.163232129153799</c:v>
                </c:pt>
                <c:pt idx="326">
                  <c:v>14.327109326203839</c:v>
                </c:pt>
                <c:pt idx="327">
                  <c:v>14.562035317885732</c:v>
                </c:pt>
                <c:pt idx="328">
                  <c:v>14.786659905788534</c:v>
                </c:pt>
                <c:pt idx="329">
                  <c:v>14.801699039164738</c:v>
                </c:pt>
                <c:pt idx="330">
                  <c:v>15.090722481357997</c:v>
                </c:pt>
                <c:pt idx="331">
                  <c:v>15.325030443024195</c:v>
                </c:pt>
                <c:pt idx="332">
                  <c:v>15.453002012657073</c:v>
                </c:pt>
                <c:pt idx="333">
                  <c:v>15.663011273940876</c:v>
                </c:pt>
                <c:pt idx="334">
                  <c:v>15.470146831680378</c:v>
                </c:pt>
                <c:pt idx="335">
                  <c:v>15.534189794982748</c:v>
                </c:pt>
                <c:pt idx="336">
                  <c:v>15.613209279197038</c:v>
                </c:pt>
                <c:pt idx="337">
                  <c:v>15.486731854220343</c:v>
                </c:pt>
                <c:pt idx="338">
                  <c:v>15.58299736439845</c:v>
                </c:pt>
                <c:pt idx="339">
                  <c:v>15.72075612928945</c:v>
                </c:pt>
                <c:pt idx="340">
                  <c:v>15.941307140557479</c:v>
                </c:pt>
                <c:pt idx="341">
                  <c:v>15.867008411179865</c:v>
                </c:pt>
                <c:pt idx="342">
                  <c:v>15.542421807632307</c:v>
                </c:pt>
                <c:pt idx="343">
                  <c:v>15.455974212013686</c:v>
                </c:pt>
                <c:pt idx="344">
                  <c:v>15.272451382712246</c:v>
                </c:pt>
                <c:pt idx="345">
                  <c:v>15.245637702653248</c:v>
                </c:pt>
                <c:pt idx="346">
                  <c:v>15.184473103174241</c:v>
                </c:pt>
                <c:pt idx="347">
                  <c:v>15.089597300825128</c:v>
                </c:pt>
                <c:pt idx="348">
                  <c:v>15.117500129869464</c:v>
                </c:pt>
                <c:pt idx="349">
                  <c:v>14.919792729164243</c:v>
                </c:pt>
                <c:pt idx="350">
                  <c:v>15.052902506904285</c:v>
                </c:pt>
                <c:pt idx="351">
                  <c:v>15.037099727180031</c:v>
                </c:pt>
                <c:pt idx="352">
                  <c:v>14.870735483594867</c:v>
                </c:pt>
                <c:pt idx="353">
                  <c:v>14.675883858154911</c:v>
                </c:pt>
                <c:pt idx="354">
                  <c:v>14.509835471776396</c:v>
                </c:pt>
                <c:pt idx="355">
                  <c:v>14.533218422602053</c:v>
                </c:pt>
                <c:pt idx="356">
                  <c:v>14.490878243684467</c:v>
                </c:pt>
                <c:pt idx="357">
                  <c:v>14.608764648932093</c:v>
                </c:pt>
                <c:pt idx="358">
                  <c:v>14.671790607070156</c:v>
                </c:pt>
                <c:pt idx="359">
                  <c:v>14.731967572919183</c:v>
                </c:pt>
                <c:pt idx="360">
                  <c:v>14.677919199631537</c:v>
                </c:pt>
                <c:pt idx="361">
                  <c:v>14.608919965019682</c:v>
                </c:pt>
                <c:pt idx="362">
                  <c:v>14.682334196476837</c:v>
                </c:pt>
                <c:pt idx="363">
                  <c:v>14.679372368203465</c:v>
                </c:pt>
                <c:pt idx="364">
                  <c:v>14.777929400291084</c:v>
                </c:pt>
                <c:pt idx="365">
                  <c:v>14.595276453871564</c:v>
                </c:pt>
                <c:pt idx="366">
                  <c:v>14.507968104768658</c:v>
                </c:pt>
                <c:pt idx="367">
                  <c:v>14.527958067096256</c:v>
                </c:pt>
                <c:pt idx="368">
                  <c:v>14.498562112234399</c:v>
                </c:pt>
                <c:pt idx="369">
                  <c:v>14.221568040376736</c:v>
                </c:pt>
                <c:pt idx="370">
                  <c:v>14.119365883366733</c:v>
                </c:pt>
                <c:pt idx="371">
                  <c:v>14.006861566995299</c:v>
                </c:pt>
                <c:pt idx="372">
                  <c:v>14.264424042269594</c:v>
                </c:pt>
                <c:pt idx="373">
                  <c:v>14.377991282424817</c:v>
                </c:pt>
                <c:pt idx="374">
                  <c:v>14.5956935214457</c:v>
                </c:pt>
                <c:pt idx="375">
                  <c:v>14.734450396445718</c:v>
                </c:pt>
                <c:pt idx="376">
                  <c:v>14.87474781997385</c:v>
                </c:pt>
                <c:pt idx="377">
                  <c:v>14.973088236450991</c:v>
                </c:pt>
                <c:pt idx="378">
                  <c:v>14.799148425707157</c:v>
                </c:pt>
                <c:pt idx="379">
                  <c:v>14.839023713213853</c:v>
                </c:pt>
                <c:pt idx="380">
                  <c:v>14.812910212521015</c:v>
                </c:pt>
                <c:pt idx="381">
                  <c:v>14.923193870849596</c:v>
                </c:pt>
                <c:pt idx="382">
                  <c:v>14.998535118681501</c:v>
                </c:pt>
                <c:pt idx="383">
                  <c:v>15.159890839673347</c:v>
                </c:pt>
                <c:pt idx="384">
                  <c:v>15.283169122506653</c:v>
                </c:pt>
                <c:pt idx="385">
                  <c:v>15.442895947838526</c:v>
                </c:pt>
                <c:pt idx="386">
                  <c:v>15.971595479741326</c:v>
                </c:pt>
                <c:pt idx="387">
                  <c:v>16.112170969021811</c:v>
                </c:pt>
                <c:pt idx="388">
                  <c:v>16.06065617046135</c:v>
                </c:pt>
                <c:pt idx="389">
                  <c:v>16.224856079636169</c:v>
                </c:pt>
                <c:pt idx="390">
                  <c:v>16.44204133457043</c:v>
                </c:pt>
                <c:pt idx="391">
                  <c:v>16.808893993161419</c:v>
                </c:pt>
                <c:pt idx="392">
                  <c:v>16.957678999007626</c:v>
                </c:pt>
                <c:pt idx="393">
                  <c:v>16.69034814428813</c:v>
                </c:pt>
                <c:pt idx="394">
                  <c:v>16.834977524120923</c:v>
                </c:pt>
                <c:pt idx="395">
                  <c:v>16.827522298633301</c:v>
                </c:pt>
                <c:pt idx="396">
                  <c:v>16.867545915699942</c:v>
                </c:pt>
                <c:pt idx="397">
                  <c:v>16.783170229668507</c:v>
                </c:pt>
                <c:pt idx="398">
                  <c:v>16.859197187539003</c:v>
                </c:pt>
                <c:pt idx="399">
                  <c:v>17.023377356650428</c:v>
                </c:pt>
                <c:pt idx="400">
                  <c:v>17.151934338958025</c:v>
                </c:pt>
                <c:pt idx="401">
                  <c:v>17.473085235199939</c:v>
                </c:pt>
                <c:pt idx="402">
                  <c:v>17.342673576585661</c:v>
                </c:pt>
                <c:pt idx="403">
                  <c:v>17.363238217573738</c:v>
                </c:pt>
                <c:pt idx="404">
                  <c:v>17.277728744279472</c:v>
                </c:pt>
                <c:pt idx="405">
                  <c:v>17.399293228635674</c:v>
                </c:pt>
                <c:pt idx="406">
                  <c:v>17.364569723501909</c:v>
                </c:pt>
                <c:pt idx="407">
                  <c:v>17.9093215521095</c:v>
                </c:pt>
                <c:pt idx="408">
                  <c:v>17.891095403133306</c:v>
                </c:pt>
                <c:pt idx="409">
                  <c:v>17.959309880107561</c:v>
                </c:pt>
                <c:pt idx="410">
                  <c:v>18.089846454048448</c:v>
                </c:pt>
                <c:pt idx="411">
                  <c:v>18.406960402483751</c:v>
                </c:pt>
                <c:pt idx="412">
                  <c:v>18.185100316104236</c:v>
                </c:pt>
                <c:pt idx="413">
                  <c:v>18.207027283104729</c:v>
                </c:pt>
                <c:pt idx="414">
                  <c:v>18.229317432419002</c:v>
                </c:pt>
                <c:pt idx="415">
                  <c:v>17.992061524558526</c:v>
                </c:pt>
                <c:pt idx="416">
                  <c:v>18.007625759741821</c:v>
                </c:pt>
                <c:pt idx="417">
                  <c:v>17.836536081797064</c:v>
                </c:pt>
                <c:pt idx="418">
                  <c:v>17.740281010899924</c:v>
                </c:pt>
                <c:pt idx="419">
                  <c:v>17.578586097537048</c:v>
                </c:pt>
                <c:pt idx="420">
                  <c:v>17.49083731751896</c:v>
                </c:pt>
                <c:pt idx="421">
                  <c:v>17.334723537236165</c:v>
                </c:pt>
                <c:pt idx="422">
                  <c:v>17.018307662745208</c:v>
                </c:pt>
                <c:pt idx="423">
                  <c:v>17.041924980605213</c:v>
                </c:pt>
                <c:pt idx="424">
                  <c:v>17.110766657453802</c:v>
                </c:pt>
                <c:pt idx="425">
                  <c:v>17.326478584508074</c:v>
                </c:pt>
                <c:pt idx="426">
                  <c:v>17.246126014824334</c:v>
                </c:pt>
                <c:pt idx="427">
                  <c:v>17.077104534082363</c:v>
                </c:pt>
                <c:pt idx="428">
                  <c:v>16.226493652409989</c:v>
                </c:pt>
                <c:pt idx="429">
                  <c:v>16.291752353924796</c:v>
                </c:pt>
                <c:pt idx="430">
                  <c:v>16.47297846401861</c:v>
                </c:pt>
                <c:pt idx="431">
                  <c:v>16.32458148735337</c:v>
                </c:pt>
                <c:pt idx="432">
                  <c:v>15.913323026090959</c:v>
                </c:pt>
                <c:pt idx="433">
                  <c:v>16.006622377059969</c:v>
                </c:pt>
                <c:pt idx="434">
                  <c:v>16.160744118348962</c:v>
                </c:pt>
                <c:pt idx="435">
                  <c:v>16.406750777975592</c:v>
                </c:pt>
                <c:pt idx="436">
                  <c:v>16.42703982772656</c:v>
                </c:pt>
                <c:pt idx="437">
                  <c:v>16.398126365923719</c:v>
                </c:pt>
                <c:pt idx="438">
                  <c:v>16.627456263232272</c:v>
                </c:pt>
                <c:pt idx="439">
                  <c:v>16.983817935280406</c:v>
                </c:pt>
                <c:pt idx="440">
                  <c:v>17.717433590691314</c:v>
                </c:pt>
                <c:pt idx="441">
                  <c:v>17.613811360898449</c:v>
                </c:pt>
                <c:pt idx="442">
                  <c:v>17.59193795023176</c:v>
                </c:pt>
                <c:pt idx="443">
                  <c:v>17.718558120510828</c:v>
                </c:pt>
                <c:pt idx="444">
                  <c:v>17.793806885647037</c:v>
                </c:pt>
                <c:pt idx="445">
                  <c:v>17.696821564597961</c:v>
                </c:pt>
                <c:pt idx="446">
                  <c:v>17.372657400613726</c:v>
                </c:pt>
                <c:pt idx="447">
                  <c:v>17.237095859490353</c:v>
                </c:pt>
                <c:pt idx="448">
                  <c:v>17.032629130884743</c:v>
                </c:pt>
                <c:pt idx="449">
                  <c:v>16.943836320174775</c:v>
                </c:pt>
                <c:pt idx="450">
                  <c:v>16.854781334077114</c:v>
                </c:pt>
                <c:pt idx="451">
                  <c:v>16.430498076615159</c:v>
                </c:pt>
                <c:pt idx="452">
                  <c:v>16.29640121837803</c:v>
                </c:pt>
                <c:pt idx="453">
                  <c:v>16.391349708997602</c:v>
                </c:pt>
                <c:pt idx="454">
                  <c:v>16.494532259901419</c:v>
                </c:pt>
                <c:pt idx="455">
                  <c:v>16.602253948848642</c:v>
                </c:pt>
                <c:pt idx="456">
                  <c:v>16.461851056620056</c:v>
                </c:pt>
                <c:pt idx="457">
                  <c:v>16.519870720965322</c:v>
                </c:pt>
                <c:pt idx="458">
                  <c:v>16.647505831733465</c:v>
                </c:pt>
                <c:pt idx="459">
                  <c:v>16.717917316264383</c:v>
                </c:pt>
                <c:pt idx="460">
                  <c:v>16.584061095457226</c:v>
                </c:pt>
                <c:pt idx="461">
                  <c:v>15.814669972137729</c:v>
                </c:pt>
                <c:pt idx="462">
                  <c:v>15.787932479125889</c:v>
                </c:pt>
                <c:pt idx="463">
                  <c:v>15.672709254540678</c:v>
                </c:pt>
                <c:pt idx="464">
                  <c:v>15.390657739124478</c:v>
                </c:pt>
                <c:pt idx="465">
                  <c:v>15.349758759642967</c:v>
                </c:pt>
                <c:pt idx="466">
                  <c:v>15.377779791879611</c:v>
                </c:pt>
                <c:pt idx="467">
                  <c:v>15.320750392629073</c:v>
                </c:pt>
                <c:pt idx="468">
                  <c:v>15.939259916698573</c:v>
                </c:pt>
                <c:pt idx="469">
                  <c:v>16.871588950796131</c:v>
                </c:pt>
                <c:pt idx="470">
                  <c:v>17.212685292193264</c:v>
                </c:pt>
                <c:pt idx="471">
                  <c:v>17.543779869669944</c:v>
                </c:pt>
                <c:pt idx="472">
                  <c:v>18.122711700458105</c:v>
                </c:pt>
                <c:pt idx="473">
                  <c:v>18.240594531726209</c:v>
                </c:pt>
                <c:pt idx="474">
                  <c:v>18.469421840508055</c:v>
                </c:pt>
                <c:pt idx="475">
                  <c:v>18.602271807949492</c:v>
                </c:pt>
                <c:pt idx="476">
                  <c:v>18.411615448273206</c:v>
                </c:pt>
                <c:pt idx="477">
                  <c:v>18.430580536834725</c:v>
                </c:pt>
                <c:pt idx="478">
                  <c:v>18.380654336718003</c:v>
                </c:pt>
                <c:pt idx="479">
                  <c:v>17.934108490068432</c:v>
                </c:pt>
                <c:pt idx="480">
                  <c:v>17.690628765877072</c:v>
                </c:pt>
                <c:pt idx="481">
                  <c:v>17.617171030007089</c:v>
                </c:pt>
                <c:pt idx="482">
                  <c:v>17.914332743610387</c:v>
                </c:pt>
                <c:pt idx="483">
                  <c:v>18.317463775474131</c:v>
                </c:pt>
                <c:pt idx="484">
                  <c:v>18.596795003335025</c:v>
                </c:pt>
                <c:pt idx="485">
                  <c:v>18.810201651361673</c:v>
                </c:pt>
                <c:pt idx="486">
                  <c:v>18.849363464684583</c:v>
                </c:pt>
                <c:pt idx="487">
                  <c:v>19.308921782184111</c:v>
                </c:pt>
                <c:pt idx="488">
                  <c:v>19.867333903804095</c:v>
                </c:pt>
                <c:pt idx="489">
                  <c:v>19.717575179893654</c:v>
                </c:pt>
                <c:pt idx="490">
                  <c:v>19.174915788911285</c:v>
                </c:pt>
                <c:pt idx="491">
                  <c:v>19.112478543392257</c:v>
                </c:pt>
                <c:pt idx="492">
                  <c:v>18.883521712331326</c:v>
                </c:pt>
                <c:pt idx="493">
                  <c:v>18.766233672744637</c:v>
                </c:pt>
                <c:pt idx="494">
                  <c:v>19.182905147492246</c:v>
                </c:pt>
                <c:pt idx="495">
                  <c:v>18.943964229024633</c:v>
                </c:pt>
                <c:pt idx="496">
                  <c:v>18.716634936124137</c:v>
                </c:pt>
                <c:pt idx="497">
                  <c:v>18.701385007983241</c:v>
                </c:pt>
                <c:pt idx="498">
                  <c:v>18.499194907981291</c:v>
                </c:pt>
                <c:pt idx="499">
                  <c:v>18.338534298641335</c:v>
                </c:pt>
                <c:pt idx="500">
                  <c:v>18.402471940128073</c:v>
                </c:pt>
                <c:pt idx="501">
                  <c:v>18.249005281986598</c:v>
                </c:pt>
                <c:pt idx="502">
                  <c:v>18.176539485747007</c:v>
                </c:pt>
                <c:pt idx="503">
                  <c:v>17.929489271018483</c:v>
                </c:pt>
                <c:pt idx="504">
                  <c:v>17.698642976773261</c:v>
                </c:pt>
                <c:pt idx="505">
                  <c:v>17.782814222296111</c:v>
                </c:pt>
                <c:pt idx="506">
                  <c:v>18.055435833585154</c:v>
                </c:pt>
                <c:pt idx="507">
                  <c:v>18.216981412754173</c:v>
                </c:pt>
                <c:pt idx="508">
                  <c:v>17.805336511594238</c:v>
                </c:pt>
                <c:pt idx="509">
                  <c:v>17.435920223595701</c:v>
                </c:pt>
                <c:pt idx="510">
                  <c:v>17.252260057881358</c:v>
                </c:pt>
                <c:pt idx="511">
                  <c:v>17.150850027665133</c:v>
                </c:pt>
                <c:pt idx="512">
                  <c:v>17.127666974682704</c:v>
                </c:pt>
                <c:pt idx="513">
                  <c:v>17.456035755445036</c:v>
                </c:pt>
                <c:pt idx="514">
                  <c:v>17.353339830322685</c:v>
                </c:pt>
                <c:pt idx="515">
                  <c:v>17.206026436770767</c:v>
                </c:pt>
                <c:pt idx="516">
                  <c:v>17.906126762535546</c:v>
                </c:pt>
                <c:pt idx="517">
                  <c:v>18.196817976283629</c:v>
                </c:pt>
                <c:pt idx="518">
                  <c:v>18.645313868416451</c:v>
                </c:pt>
                <c:pt idx="519">
                  <c:v>19.226171543527403</c:v>
                </c:pt>
                <c:pt idx="520">
                  <c:v>19.735578836308335</c:v>
                </c:pt>
                <c:pt idx="521">
                  <c:v>20.239578063163506</c:v>
                </c:pt>
                <c:pt idx="522">
                  <c:v>20.568850781562585</c:v>
                </c:pt>
                <c:pt idx="523">
                  <c:v>20.867157641918311</c:v>
                </c:pt>
                <c:pt idx="524">
                  <c:v>21.176008801805004</c:v>
                </c:pt>
                <c:pt idx="525">
                  <c:v>21.374763681039308</c:v>
                </c:pt>
                <c:pt idx="526">
                  <c:v>21.596132852559826</c:v>
                </c:pt>
                <c:pt idx="527">
                  <c:v>21.233392111565038</c:v>
                </c:pt>
                <c:pt idx="528">
                  <c:v>21.149910510075987</c:v>
                </c:pt>
                <c:pt idx="529">
                  <c:v>21.172360158578762</c:v>
                </c:pt>
                <c:pt idx="530">
                  <c:v>21.412215161611172</c:v>
                </c:pt>
                <c:pt idx="531">
                  <c:v>21.958881410416538</c:v>
                </c:pt>
                <c:pt idx="532">
                  <c:v>22.20755396779558</c:v>
                </c:pt>
                <c:pt idx="533">
                  <c:v>22.306315510793695</c:v>
                </c:pt>
                <c:pt idx="534">
                  <c:v>22.344715787231852</c:v>
                </c:pt>
                <c:pt idx="535">
                  <c:v>22.520852558680374</c:v>
                </c:pt>
                <c:pt idx="536">
                  <c:v>22.743863003099943</c:v>
                </c:pt>
                <c:pt idx="537">
                  <c:v>22.320887145376133</c:v>
                </c:pt>
                <c:pt idx="538">
                  <c:v>22.089223400813786</c:v>
                </c:pt>
                <c:pt idx="539">
                  <c:v>21.932230979992884</c:v>
                </c:pt>
                <c:pt idx="540">
                  <c:v>21.701876018138183</c:v>
                </c:pt>
                <c:pt idx="541">
                  <c:v>21.524740206318146</c:v>
                </c:pt>
                <c:pt idx="542">
                  <c:v>21.518237783768718</c:v>
                </c:pt>
                <c:pt idx="543">
                  <c:v>22.168101004873364</c:v>
                </c:pt>
                <c:pt idx="544">
                  <c:v>22.404030401307256</c:v>
                </c:pt>
                <c:pt idx="545">
                  <c:v>22.48229267260151</c:v>
                </c:pt>
                <c:pt idx="546">
                  <c:v>22.415256724052512</c:v>
                </c:pt>
                <c:pt idx="547">
                  <c:v>22.182354474957197</c:v>
                </c:pt>
                <c:pt idx="548">
                  <c:v>22.387611549301905</c:v>
                </c:pt>
                <c:pt idx="549">
                  <c:v>22.322371262202374</c:v>
                </c:pt>
                <c:pt idx="550">
                  <c:v>22.460417522290946</c:v>
                </c:pt>
                <c:pt idx="551">
                  <c:v>22.304945801675657</c:v>
                </c:pt>
                <c:pt idx="552">
                  <c:v>21.582088221252153</c:v>
                </c:pt>
                <c:pt idx="553">
                  <c:v>21.463468515920361</c:v>
                </c:pt>
                <c:pt idx="554">
                  <c:v>21.254068959098902</c:v>
                </c:pt>
                <c:pt idx="555">
                  <c:v>21.31926803381603</c:v>
                </c:pt>
                <c:pt idx="556">
                  <c:v>21.025969313520406</c:v>
                </c:pt>
                <c:pt idx="557">
                  <c:v>20.699973515340389</c:v>
                </c:pt>
                <c:pt idx="558">
                  <c:v>20.493128780729332</c:v>
                </c:pt>
                <c:pt idx="559">
                  <c:v>20.308753434300257</c:v>
                </c:pt>
                <c:pt idx="560">
                  <c:v>19.988659444997815</c:v>
                </c:pt>
                <c:pt idx="561">
                  <c:v>19.743995122343872</c:v>
                </c:pt>
                <c:pt idx="562">
                  <c:v>19.716034884005282</c:v>
                </c:pt>
                <c:pt idx="563">
                  <c:v>19.504092567775672</c:v>
                </c:pt>
                <c:pt idx="564">
                  <c:v>18.838567798060986</c:v>
                </c:pt>
                <c:pt idx="565">
                  <c:v>18.544186541845239</c:v>
                </c:pt>
                <c:pt idx="566">
                  <c:v>18.375009615721474</c:v>
                </c:pt>
                <c:pt idx="567">
                  <c:v>18.230085273340855</c:v>
                </c:pt>
                <c:pt idx="568">
                  <c:v>18.262978392629563</c:v>
                </c:pt>
                <c:pt idx="569">
                  <c:v>18.085867653429151</c:v>
                </c:pt>
                <c:pt idx="570">
                  <c:v>18.075238396287251</c:v>
                </c:pt>
                <c:pt idx="571">
                  <c:v>17.78300576947818</c:v>
                </c:pt>
                <c:pt idx="572">
                  <c:v>17.580090412155798</c:v>
                </c:pt>
                <c:pt idx="573">
                  <c:v>17.560202103274953</c:v>
                </c:pt>
                <c:pt idx="574">
                  <c:v>17.479025626338231</c:v>
                </c:pt>
                <c:pt idx="575">
                  <c:v>17.391247956332119</c:v>
                </c:pt>
                <c:pt idx="576">
                  <c:v>16.88633586155062</c:v>
                </c:pt>
                <c:pt idx="577">
                  <c:v>17.015852935950058</c:v>
                </c:pt>
                <c:pt idx="578">
                  <c:v>17.031202007977168</c:v>
                </c:pt>
                <c:pt idx="579">
                  <c:v>17.277020301070042</c:v>
                </c:pt>
                <c:pt idx="580">
                  <c:v>17.667612393608234</c:v>
                </c:pt>
                <c:pt idx="581">
                  <c:v>18.012909650179218</c:v>
                </c:pt>
                <c:pt idx="582">
                  <c:v>18.388902699377901</c:v>
                </c:pt>
                <c:pt idx="583">
                  <c:v>18.585835794598008</c:v>
                </c:pt>
                <c:pt idx="584">
                  <c:v>18.761326987081791</c:v>
                </c:pt>
                <c:pt idx="585">
                  <c:v>18.671712688964966</c:v>
                </c:pt>
                <c:pt idx="586">
                  <c:v>18.608470177932109</c:v>
                </c:pt>
                <c:pt idx="587">
                  <c:v>18.521227624225329</c:v>
                </c:pt>
                <c:pt idx="588">
                  <c:v>18.703576469729732</c:v>
                </c:pt>
                <c:pt idx="589">
                  <c:v>18.837601862643989</c:v>
                </c:pt>
                <c:pt idx="590">
                  <c:v>18.881232163612673</c:v>
                </c:pt>
                <c:pt idx="591">
                  <c:v>19.276920208001641</c:v>
                </c:pt>
                <c:pt idx="592">
                  <c:v>19.759241999074568</c:v>
                </c:pt>
                <c:pt idx="593">
                  <c:v>20.31597747734213</c:v>
                </c:pt>
                <c:pt idx="594">
                  <c:v>20.678710709284395</c:v>
                </c:pt>
                <c:pt idx="595">
                  <c:v>20.966480227272509</c:v>
                </c:pt>
                <c:pt idx="596">
                  <c:v>21.436676014107782</c:v>
                </c:pt>
                <c:pt idx="597">
                  <c:v>21.899969352059692</c:v>
                </c:pt>
                <c:pt idx="598">
                  <c:v>22.046770888918825</c:v>
                </c:pt>
                <c:pt idx="599">
                  <c:v>22.430971369405984</c:v>
                </c:pt>
                <c:pt idx="600">
                  <c:v>22.494278595279781</c:v>
                </c:pt>
                <c:pt idx="601">
                  <c:v>22.385099687228312</c:v>
                </c:pt>
                <c:pt idx="602">
                  <c:v>22.205959571500724</c:v>
                </c:pt>
                <c:pt idx="603">
                  <c:v>22.262804779154933</c:v>
                </c:pt>
                <c:pt idx="604">
                  <c:v>22.281378847763467</c:v>
                </c:pt>
                <c:pt idx="605">
                  <c:v>22.210131975549213</c:v>
                </c:pt>
                <c:pt idx="606">
                  <c:v>22.3550377725232</c:v>
                </c:pt>
                <c:pt idx="607">
                  <c:v>22.701228657296401</c:v>
                </c:pt>
                <c:pt idx="608">
                  <c:v>23.218976456989239</c:v>
                </c:pt>
                <c:pt idx="609">
                  <c:v>23.154610054380619</c:v>
                </c:pt>
                <c:pt idx="610">
                  <c:v>23.04985712316288</c:v>
                </c:pt>
                <c:pt idx="611">
                  <c:v>23.094335382767547</c:v>
                </c:pt>
                <c:pt idx="612">
                  <c:v>22.954465972424909</c:v>
                </c:pt>
                <c:pt idx="613">
                  <c:v>23.388573434607334</c:v>
                </c:pt>
                <c:pt idx="614">
                  <c:v>23.330001995964182</c:v>
                </c:pt>
                <c:pt idx="615">
                  <c:v>23.232737419658619</c:v>
                </c:pt>
                <c:pt idx="616">
                  <c:v>23.15168377286188</c:v>
                </c:pt>
                <c:pt idx="617">
                  <c:v>22.946458658438999</c:v>
                </c:pt>
                <c:pt idx="618">
                  <c:v>22.990421534132373</c:v>
                </c:pt>
                <c:pt idx="619">
                  <c:v>23.041121785265119</c:v>
                </c:pt>
                <c:pt idx="620">
                  <c:v>22.603142496930772</c:v>
                </c:pt>
                <c:pt idx="621">
                  <c:v>22.491670734531866</c:v>
                </c:pt>
                <c:pt idx="622">
                  <c:v>22.675910608337553</c:v>
                </c:pt>
                <c:pt idx="623">
                  <c:v>22.877089067608509</c:v>
                </c:pt>
                <c:pt idx="624">
                  <c:v>22.586517527784181</c:v>
                </c:pt>
                <c:pt idx="625">
                  <c:v>22.412546438030407</c:v>
                </c:pt>
                <c:pt idx="626">
                  <c:v>22.484689717429447</c:v>
                </c:pt>
                <c:pt idx="627">
                  <c:v>22.677037401411198</c:v>
                </c:pt>
                <c:pt idx="628">
                  <c:v>22.526112369476493</c:v>
                </c:pt>
                <c:pt idx="629">
                  <c:v>21.826011916869469</c:v>
                </c:pt>
                <c:pt idx="630">
                  <c:v>21.686248059424628</c:v>
                </c:pt>
                <c:pt idx="631">
                  <c:v>21.436172925273805</c:v>
                </c:pt>
                <c:pt idx="632">
                  <c:v>21.635815160096694</c:v>
                </c:pt>
                <c:pt idx="633">
                  <c:v>21.389224276198938</c:v>
                </c:pt>
                <c:pt idx="634">
                  <c:v>20.519138789248416</c:v>
                </c:pt>
                <c:pt idx="635">
                  <c:v>20.266763008032978</c:v>
                </c:pt>
                <c:pt idx="636">
                  <c:v>20.262922447009522</c:v>
                </c:pt>
                <c:pt idx="637">
                  <c:v>20.345260513414317</c:v>
                </c:pt>
                <c:pt idx="638">
                  <c:v>20.227863933178533</c:v>
                </c:pt>
                <c:pt idx="639">
                  <c:v>19.997704836769028</c:v>
                </c:pt>
                <c:pt idx="640">
                  <c:v>20.024039940252848</c:v>
                </c:pt>
                <c:pt idx="641">
                  <c:v>20.451729342559183</c:v>
                </c:pt>
                <c:pt idx="642">
                  <c:v>20.780544933689661</c:v>
                </c:pt>
                <c:pt idx="643">
                  <c:v>20.63463298962337</c:v>
                </c:pt>
                <c:pt idx="644">
                  <c:v>20.740048353080923</c:v>
                </c:pt>
                <c:pt idx="645">
                  <c:v>21.142369699793822</c:v>
                </c:pt>
                <c:pt idx="646">
                  <c:v>21.65981617405383</c:v>
                </c:pt>
                <c:pt idx="647">
                  <c:v>21.911330476591374</c:v>
                </c:pt>
                <c:pt idx="648">
                  <c:v>21.712710883225856</c:v>
                </c:pt>
                <c:pt idx="649">
                  <c:v>21.577178708099297</c:v>
                </c:pt>
                <c:pt idx="650">
                  <c:v>21.942424711869794</c:v>
                </c:pt>
                <c:pt idx="651">
                  <c:v>22.123511378235239</c:v>
                </c:pt>
                <c:pt idx="652">
                  <c:v>22.523133781309991</c:v>
                </c:pt>
                <c:pt idx="653">
                  <c:v>22.403781217208149</c:v>
                </c:pt>
                <c:pt idx="654">
                  <c:v>22.724710313401893</c:v>
                </c:pt>
                <c:pt idx="655">
                  <c:v>22.969361869405649</c:v>
                </c:pt>
                <c:pt idx="656">
                  <c:v>23.008216452146282</c:v>
                </c:pt>
                <c:pt idx="657">
                  <c:v>22.972683710723036</c:v>
                </c:pt>
                <c:pt idx="658">
                  <c:v>22.701742830803123</c:v>
                </c:pt>
                <c:pt idx="659">
                  <c:v>22.788894438417799</c:v>
                </c:pt>
                <c:pt idx="660">
                  <c:v>22.599764978130697</c:v>
                </c:pt>
                <c:pt idx="661">
                  <c:v>22.376026929136405</c:v>
                </c:pt>
                <c:pt idx="662">
                  <c:v>22.039218509686787</c:v>
                </c:pt>
                <c:pt idx="663">
                  <c:v>21.485260800881449</c:v>
                </c:pt>
                <c:pt idx="664">
                  <c:v>21.431510194773921</c:v>
                </c:pt>
                <c:pt idx="665">
                  <c:v>20.975436747462787</c:v>
                </c:pt>
                <c:pt idx="666">
                  <c:v>20.50384780840189</c:v>
                </c:pt>
                <c:pt idx="667">
                  <c:v>20.06433096191272</c:v>
                </c:pt>
                <c:pt idx="668">
                  <c:v>19.631446445674253</c:v>
                </c:pt>
                <c:pt idx="669">
                  <c:v>19.535623970447492</c:v>
                </c:pt>
                <c:pt idx="670">
                  <c:v>19.650058081627016</c:v>
                </c:pt>
                <c:pt idx="671">
                  <c:v>19.833504365659227</c:v>
                </c:pt>
                <c:pt idx="672">
                  <c:v>20.027512886171493</c:v>
                </c:pt>
                <c:pt idx="673">
                  <c:v>19.863184766170459</c:v>
                </c:pt>
                <c:pt idx="674">
                  <c:v>19.815052111390937</c:v>
                </c:pt>
                <c:pt idx="675">
                  <c:v>19.856693032797228</c:v>
                </c:pt>
                <c:pt idx="676">
                  <c:v>20.020465512464007</c:v>
                </c:pt>
                <c:pt idx="677">
                  <c:v>20.217621360783426</c:v>
                </c:pt>
                <c:pt idx="678">
                  <c:v>20.398193972967679</c:v>
                </c:pt>
                <c:pt idx="679">
                  <c:v>20.728729376438594</c:v>
                </c:pt>
                <c:pt idx="680">
                  <c:v>20.905426554895843</c:v>
                </c:pt>
                <c:pt idx="681">
                  <c:v>21.656648172879571</c:v>
                </c:pt>
                <c:pt idx="682">
                  <c:v>21.929177396373451</c:v>
                </c:pt>
                <c:pt idx="683">
                  <c:v>21.908500097792057</c:v>
                </c:pt>
                <c:pt idx="684">
                  <c:v>22.108525286269163</c:v>
                </c:pt>
                <c:pt idx="685">
                  <c:v>22.027378338789191</c:v>
                </c:pt>
                <c:pt idx="686">
                  <c:v>22.09668064198749</c:v>
                </c:pt>
                <c:pt idx="687">
                  <c:v>22.222596066229453</c:v>
                </c:pt>
                <c:pt idx="688">
                  <c:v>22.169009860654285</c:v>
                </c:pt>
                <c:pt idx="689">
                  <c:v>22.418965975469074</c:v>
                </c:pt>
                <c:pt idx="690">
                  <c:v>22.483062643152849</c:v>
                </c:pt>
                <c:pt idx="691">
                  <c:v>22.608554405554795</c:v>
                </c:pt>
                <c:pt idx="692">
                  <c:v>22.447461256508781</c:v>
                </c:pt>
                <c:pt idx="693">
                  <c:v>22.302396724345485</c:v>
                </c:pt>
                <c:pt idx="694">
                  <c:v>22.392547505253226</c:v>
                </c:pt>
                <c:pt idx="695">
                  <c:v>22.683869105306474</c:v>
                </c:pt>
                <c:pt idx="696">
                  <c:v>22.604231607131752</c:v>
                </c:pt>
                <c:pt idx="697">
                  <c:v>22.411376568785961</c:v>
                </c:pt>
                <c:pt idx="698">
                  <c:v>22.382665006422641</c:v>
                </c:pt>
                <c:pt idx="699">
                  <c:v>22.356972773831632</c:v>
                </c:pt>
                <c:pt idx="700">
                  <c:v>22.237464542190665</c:v>
                </c:pt>
                <c:pt idx="701">
                  <c:v>22.446968953455368</c:v>
                </c:pt>
                <c:pt idx="702">
                  <c:v>21.962405647217778</c:v>
                </c:pt>
                <c:pt idx="703">
                  <c:v>21.768074673199624</c:v>
                </c:pt>
                <c:pt idx="704">
                  <c:v>22.690185755524777</c:v>
                </c:pt>
                <c:pt idx="705">
                  <c:v>23.350421832512868</c:v>
                </c:pt>
                <c:pt idx="706">
                  <c:v>24.379286679432319</c:v>
                </c:pt>
                <c:pt idx="707">
                  <c:v>24.998560346914626</c:v>
                </c:pt>
                <c:pt idx="708">
                  <c:v>25.422515004328272</c:v>
                </c:pt>
                <c:pt idx="709">
                  <c:v>25.857612272253998</c:v>
                </c:pt>
                <c:pt idx="710">
                  <c:v>26.165421649282507</c:v>
                </c:pt>
                <c:pt idx="711">
                  <c:v>26.832590438036885</c:v>
                </c:pt>
                <c:pt idx="712">
                  <c:v>26.808750913959081</c:v>
                </c:pt>
                <c:pt idx="713">
                  <c:v>27.11153971790424</c:v>
                </c:pt>
                <c:pt idx="714">
                  <c:v>27.339465735365078</c:v>
                </c:pt>
                <c:pt idx="715">
                  <c:v>27.433500610124607</c:v>
                </c:pt>
                <c:pt idx="716">
                  <c:v>27.623249978847095</c:v>
                </c:pt>
                <c:pt idx="717">
                  <c:v>28.083039483259459</c:v>
                </c:pt>
                <c:pt idx="718">
                  <c:v>28.458551086945679</c:v>
                </c:pt>
                <c:pt idx="719">
                  <c:v>28.725056195005802</c:v>
                </c:pt>
                <c:pt idx="720">
                  <c:v>29.11218690356873</c:v>
                </c:pt>
                <c:pt idx="721">
                  <c:v>29.534674454195866</c:v>
                </c:pt>
                <c:pt idx="722">
                  <c:v>29.394509025870192</c:v>
                </c:pt>
                <c:pt idx="723">
                  <c:v>29.385761207047921</c:v>
                </c:pt>
                <c:pt idx="724">
                  <c:v>29.612126938118049</c:v>
                </c:pt>
                <c:pt idx="725">
                  <c:v>28.969541658326261</c:v>
                </c:pt>
                <c:pt idx="726">
                  <c:v>29.038571775282566</c:v>
                </c:pt>
                <c:pt idx="727">
                  <c:v>28.363972082880231</c:v>
                </c:pt>
                <c:pt idx="728">
                  <c:v>28.15956446788983</c:v>
                </c:pt>
                <c:pt idx="729">
                  <c:v>27.751919831140356</c:v>
                </c:pt>
                <c:pt idx="730">
                  <c:v>27.04274908798358</c:v>
                </c:pt>
                <c:pt idx="731">
                  <c:v>27.019831819423242</c:v>
                </c:pt>
                <c:pt idx="732">
                  <c:v>26.8239255473495</c:v>
                </c:pt>
                <c:pt idx="733">
                  <c:v>27.871711467586245</c:v>
                </c:pt>
                <c:pt idx="734">
                  <c:v>28.347505608930511</c:v>
                </c:pt>
                <c:pt idx="735">
                  <c:v>28.557881397347174</c:v>
                </c:pt>
                <c:pt idx="736">
                  <c:v>29.15651980177045</c:v>
                </c:pt>
                <c:pt idx="737">
                  <c:v>28.849489928586038</c:v>
                </c:pt>
                <c:pt idx="738">
                  <c:v>28.748202992513097</c:v>
                </c:pt>
                <c:pt idx="739">
                  <c:v>28.542736768852027</c:v>
                </c:pt>
                <c:pt idx="740">
                  <c:v>28.273085708559027</c:v>
                </c:pt>
                <c:pt idx="741">
                  <c:v>27.778391690636585</c:v>
                </c:pt>
                <c:pt idx="742">
                  <c:v>27.507176442469895</c:v>
                </c:pt>
                <c:pt idx="743">
                  <c:v>27.802582575248032</c:v>
                </c:pt>
                <c:pt idx="744">
                  <c:v>28.125629257791193</c:v>
                </c:pt>
                <c:pt idx="745">
                  <c:v>28.602112957407719</c:v>
                </c:pt>
                <c:pt idx="746">
                  <c:v>28.627055302359576</c:v>
                </c:pt>
                <c:pt idx="747">
                  <c:v>27.943597329849062</c:v>
                </c:pt>
                <c:pt idx="748">
                  <c:v>27.845811458267193</c:v>
                </c:pt>
                <c:pt idx="749">
                  <c:v>27.747987396020974</c:v>
                </c:pt>
                <c:pt idx="750">
                  <c:v>27.776817987545311</c:v>
                </c:pt>
                <c:pt idx="751">
                  <c:v>27.969599773616729</c:v>
                </c:pt>
                <c:pt idx="752">
                  <c:v>27.562998216636124</c:v>
                </c:pt>
                <c:pt idx="753">
                  <c:v>26.979300289366577</c:v>
                </c:pt>
                <c:pt idx="754">
                  <c:v>25.751230849847552</c:v>
                </c:pt>
                <c:pt idx="755">
                  <c:v>25.708498006783234</c:v>
                </c:pt>
                <c:pt idx="756">
                  <c:v>26.322620689762733</c:v>
                </c:pt>
                <c:pt idx="757">
                  <c:v>26.208898958532139</c:v>
                </c:pt>
                <c:pt idx="758">
                  <c:v>26.922188181824129</c:v>
                </c:pt>
                <c:pt idx="759">
                  <c:v>27.374368407113209</c:v>
                </c:pt>
                <c:pt idx="760">
                  <c:v>27.935861847449946</c:v>
                </c:pt>
                <c:pt idx="761">
                  <c:v>28.455755920445192</c:v>
                </c:pt>
                <c:pt idx="762">
                  <c:v>29.368166493102414</c:v>
                </c:pt>
                <c:pt idx="763">
                  <c:v>30.42968119579962</c:v>
                </c:pt>
                <c:pt idx="764">
                  <c:v>31.144590360590538</c:v>
                </c:pt>
                <c:pt idx="765">
                  <c:v>31.798035324993439</c:v>
                </c:pt>
                <c:pt idx="766">
                  <c:v>31.866962518112512</c:v>
                </c:pt>
                <c:pt idx="767">
                  <c:v>32.788366815390575</c:v>
                </c:pt>
                <c:pt idx="768">
                  <c:v>33.579888601066024</c:v>
                </c:pt>
                <c:pt idx="769">
                  <c:v>34.178525344883639</c:v>
                </c:pt>
                <c:pt idx="770">
                  <c:v>34.922891782049362</c:v>
                </c:pt>
                <c:pt idx="771">
                  <c:v>35.714313511964065</c:v>
                </c:pt>
                <c:pt idx="772">
                  <c:v>37.106211524091819</c:v>
                </c:pt>
                <c:pt idx="773">
                  <c:v>37.906689332505607</c:v>
                </c:pt>
                <c:pt idx="774">
                  <c:v>38.751491790031821</c:v>
                </c:pt>
                <c:pt idx="775">
                  <c:v>39.578325702819967</c:v>
                </c:pt>
                <c:pt idx="776">
                  <c:v>39.440847560437156</c:v>
                </c:pt>
                <c:pt idx="777">
                  <c:v>39.249486972934477</c:v>
                </c:pt>
                <c:pt idx="778">
                  <c:v>39.082804171133219</c:v>
                </c:pt>
                <c:pt idx="779">
                  <c:v>39.270675825546107</c:v>
                </c:pt>
                <c:pt idx="780">
                  <c:v>38.87370515218953</c:v>
                </c:pt>
                <c:pt idx="781">
                  <c:v>38.62742805773572</c:v>
                </c:pt>
                <c:pt idx="782">
                  <c:v>38.75698799614527</c:v>
                </c:pt>
                <c:pt idx="783">
                  <c:v>38.088504263657732</c:v>
                </c:pt>
                <c:pt idx="784">
                  <c:v>36.838579909934374</c:v>
                </c:pt>
                <c:pt idx="785">
                  <c:v>36.172244052918657</c:v>
                </c:pt>
                <c:pt idx="786">
                  <c:v>35.826118146880965</c:v>
                </c:pt>
                <c:pt idx="787">
                  <c:v>36.042800167249098</c:v>
                </c:pt>
                <c:pt idx="788">
                  <c:v>35.402226739052864</c:v>
                </c:pt>
                <c:pt idx="789">
                  <c:v>35.106538383225036</c:v>
                </c:pt>
                <c:pt idx="790">
                  <c:v>34.578061865854018</c:v>
                </c:pt>
                <c:pt idx="791">
                  <c:v>34.175260180472144</c:v>
                </c:pt>
                <c:pt idx="792">
                  <c:v>34.312762984136072</c:v>
                </c:pt>
                <c:pt idx="793">
                  <c:v>33.683870273942205</c:v>
                </c:pt>
                <c:pt idx="794">
                  <c:v>33.568618504337529</c:v>
                </c:pt>
                <c:pt idx="795">
                  <c:v>33.59410083434696</c:v>
                </c:pt>
                <c:pt idx="796">
                  <c:v>33.431327975663621</c:v>
                </c:pt>
                <c:pt idx="797">
                  <c:v>33.291847119155136</c:v>
                </c:pt>
                <c:pt idx="798">
                  <c:v>32.871243861179863</c:v>
                </c:pt>
                <c:pt idx="799">
                  <c:v>32.747010596770153</c:v>
                </c:pt>
                <c:pt idx="800">
                  <c:v>32.17872432565197</c:v>
                </c:pt>
                <c:pt idx="801">
                  <c:v>32.752850128882827</c:v>
                </c:pt>
                <c:pt idx="802">
                  <c:v>32.801882161347571</c:v>
                </c:pt>
                <c:pt idx="803">
                  <c:v>32.73020733828568</c:v>
                </c:pt>
                <c:pt idx="804">
                  <c:v>32.906609825294993</c:v>
                </c:pt>
                <c:pt idx="805">
                  <c:v>33.232143000157258</c:v>
                </c:pt>
                <c:pt idx="806">
                  <c:v>33.357645964302023</c:v>
                </c:pt>
                <c:pt idx="807">
                  <c:v>32.887000411543951</c:v>
                </c:pt>
                <c:pt idx="808">
                  <c:v>31.961633896696572</c:v>
                </c:pt>
                <c:pt idx="809">
                  <c:v>31.599265086438599</c:v>
                </c:pt>
                <c:pt idx="810">
                  <c:v>31.370701544336306</c:v>
                </c:pt>
                <c:pt idx="811">
                  <c:v>31.7101253079015</c:v>
                </c:pt>
                <c:pt idx="812">
                  <c:v>31.458166403154401</c:v>
                </c:pt>
                <c:pt idx="813">
                  <c:v>30.742119016520697</c:v>
                </c:pt>
                <c:pt idx="814">
                  <c:v>30.295708807253202</c:v>
                </c:pt>
                <c:pt idx="815">
                  <c:v>29.829586096586006</c:v>
                </c:pt>
                <c:pt idx="816">
                  <c:v>29.271070811317866</c:v>
                </c:pt>
                <c:pt idx="817">
                  <c:v>28.523321489446886</c:v>
                </c:pt>
                <c:pt idx="818">
                  <c:v>28.159958801487715</c:v>
                </c:pt>
                <c:pt idx="819">
                  <c:v>27.900023155754148</c:v>
                </c:pt>
                <c:pt idx="820">
                  <c:v>27.607058429142857</c:v>
                </c:pt>
                <c:pt idx="821">
                  <c:v>27.156893926747127</c:v>
                </c:pt>
                <c:pt idx="822">
                  <c:v>26.197095883765236</c:v>
                </c:pt>
                <c:pt idx="823">
                  <c:v>25.595982045691493</c:v>
                </c:pt>
                <c:pt idx="824">
                  <c:v>25.158410346317048</c:v>
                </c:pt>
                <c:pt idx="825">
                  <c:v>25.070794406516143</c:v>
                </c:pt>
                <c:pt idx="826">
                  <c:v>24.973188749118584</c:v>
                </c:pt>
                <c:pt idx="827">
                  <c:v>24.70652292222093</c:v>
                </c:pt>
                <c:pt idx="828">
                  <c:v>25.024597469241467</c:v>
                </c:pt>
                <c:pt idx="829">
                  <c:v>25.41409517796161</c:v>
                </c:pt>
                <c:pt idx="830">
                  <c:v>25.656493292355488</c:v>
                </c:pt>
                <c:pt idx="831">
                  <c:v>25.480881399599248</c:v>
                </c:pt>
                <c:pt idx="832">
                  <c:v>25.365339660653092</c:v>
                </c:pt>
                <c:pt idx="833">
                  <c:v>25.41957359563154</c:v>
                </c:pt>
                <c:pt idx="834">
                  <c:v>25.819033594669499</c:v>
                </c:pt>
                <c:pt idx="835">
                  <c:v>26.14903263213602</c:v>
                </c:pt>
                <c:pt idx="836">
                  <c:v>26.162569385080307</c:v>
                </c:pt>
                <c:pt idx="837">
                  <c:v>26.096129661350766</c:v>
                </c:pt>
                <c:pt idx="838">
                  <c:v>26.534725608044113</c:v>
                </c:pt>
                <c:pt idx="839">
                  <c:v>26.917371046110411</c:v>
                </c:pt>
                <c:pt idx="840">
                  <c:v>27.358765718160047</c:v>
                </c:pt>
                <c:pt idx="841">
                  <c:v>27.757202523475005</c:v>
                </c:pt>
                <c:pt idx="842">
                  <c:v>28.129251311822546</c:v>
                </c:pt>
                <c:pt idx="843">
                  <c:v>28.727103433653006</c:v>
                </c:pt>
                <c:pt idx="844">
                  <c:v>29.660955274705408</c:v>
                </c:pt>
                <c:pt idx="845">
                  <c:v>30.045784807026529</c:v>
                </c:pt>
                <c:pt idx="846">
                  <c:v>30.25035606992536</c:v>
                </c:pt>
                <c:pt idx="847">
                  <c:v>30.333194641582892</c:v>
                </c:pt>
                <c:pt idx="848">
                  <c:v>30.438580573597264</c:v>
                </c:pt>
                <c:pt idx="849">
                  <c:v>30.615760812294738</c:v>
                </c:pt>
                <c:pt idx="850">
                  <c:v>30.956621778808856</c:v>
                </c:pt>
                <c:pt idx="851">
                  <c:v>31.052871698575995</c:v>
                </c:pt>
                <c:pt idx="852">
                  <c:v>31.318017628882181</c:v>
                </c:pt>
                <c:pt idx="853">
                  <c:v>31.124604363351384</c:v>
                </c:pt>
                <c:pt idx="854">
                  <c:v>31.125995172698733</c:v>
                </c:pt>
                <c:pt idx="855">
                  <c:v>31.052166714018661</c:v>
                </c:pt>
                <c:pt idx="856">
                  <c:v>31.263142314746716</c:v>
                </c:pt>
                <c:pt idx="857">
                  <c:v>31.774604635852008</c:v>
                </c:pt>
                <c:pt idx="858">
                  <c:v>32.256095365199229</c:v>
                </c:pt>
                <c:pt idx="859">
                  <c:v>32.66374818268109</c:v>
                </c:pt>
                <c:pt idx="860">
                  <c:v>32.780889888973213</c:v>
                </c:pt>
                <c:pt idx="861">
                  <c:v>32.709435555034709</c:v>
                </c:pt>
                <c:pt idx="862">
                  <c:v>33.063491575376332</c:v>
                </c:pt>
                <c:pt idx="863">
                  <c:v>33.646419513455925</c:v>
                </c:pt>
                <c:pt idx="864">
                  <c:v>33.489906311588044</c:v>
                </c:pt>
                <c:pt idx="865">
                  <c:v>33.221093674608881</c:v>
                </c:pt>
                <c:pt idx="866">
                  <c:v>33.094743616828836</c:v>
                </c:pt>
                <c:pt idx="867">
                  <c:v>33.457716818263918</c:v>
                </c:pt>
                <c:pt idx="868">
                  <c:v>34.120337765926749</c:v>
                </c:pt>
                <c:pt idx="869">
                  <c:v>34.646457901564816</c:v>
                </c:pt>
                <c:pt idx="870">
                  <c:v>34.431031520057033</c:v>
                </c:pt>
                <c:pt idx="871">
                  <c:v>34.02495190246762</c:v>
                </c:pt>
                <c:pt idx="872">
                  <c:v>34.095232973770877</c:v>
                </c:pt>
                <c:pt idx="873">
                  <c:v>34.245443479211424</c:v>
                </c:pt>
                <c:pt idx="874">
                  <c:v>34.652221214961344</c:v>
                </c:pt>
                <c:pt idx="875">
                  <c:v>34.851778639433704</c:v>
                </c:pt>
                <c:pt idx="876">
                  <c:v>34.544966439559659</c:v>
                </c:pt>
                <c:pt idx="877">
                  <c:v>34.202266190409532</c:v>
                </c:pt>
                <c:pt idx="878">
                  <c:v>33.967315205709994</c:v>
                </c:pt>
                <c:pt idx="879">
                  <c:v>33.896416660022929</c:v>
                </c:pt>
                <c:pt idx="880">
                  <c:v>33.22514564692478</c:v>
                </c:pt>
                <c:pt idx="881">
                  <c:v>32.335639944638032</c:v>
                </c:pt>
                <c:pt idx="882">
                  <c:v>31.79396887322374</c:v>
                </c:pt>
                <c:pt idx="883">
                  <c:v>31.391893446830828</c:v>
                </c:pt>
                <c:pt idx="884">
                  <c:v>30.940270453347601</c:v>
                </c:pt>
                <c:pt idx="885">
                  <c:v>30.748192898588357</c:v>
                </c:pt>
                <c:pt idx="886">
                  <c:v>30.292770539493567</c:v>
                </c:pt>
                <c:pt idx="887">
                  <c:v>30.230756442554203</c:v>
                </c:pt>
                <c:pt idx="888">
                  <c:v>29.915336455769904</c:v>
                </c:pt>
                <c:pt idx="889">
                  <c:v>29.310359711505953</c:v>
                </c:pt>
                <c:pt idx="890">
                  <c:v>28.730250874791331</c:v>
                </c:pt>
                <c:pt idx="891">
                  <c:v>30.019658834778191</c:v>
                </c:pt>
                <c:pt idx="892">
                  <c:v>30.595820467739905</c:v>
                </c:pt>
                <c:pt idx="893">
                  <c:v>30.617276617510257</c:v>
                </c:pt>
                <c:pt idx="894">
                  <c:v>30.416071378264377</c:v>
                </c:pt>
                <c:pt idx="895">
                  <c:v>30.476735438172561</c:v>
                </c:pt>
                <c:pt idx="896">
                  <c:v>30.702853177557529</c:v>
                </c:pt>
                <c:pt idx="897">
                  <c:v>31.426126005482296</c:v>
                </c:pt>
                <c:pt idx="898">
                  <c:v>32.054630392270198</c:v>
                </c:pt>
                <c:pt idx="899">
                  <c:v>32.048983890608469</c:v>
                </c:pt>
                <c:pt idx="900">
                  <c:v>32.065460517349315</c:v>
                </c:pt>
                <c:pt idx="901">
                  <c:v>32.307750988494831</c:v>
                </c:pt>
                <c:pt idx="902">
                  <c:v>33.084399131360477</c:v>
                </c:pt>
                <c:pt idx="903">
                  <c:v>33.578224492407692</c:v>
                </c:pt>
                <c:pt idx="904">
                  <c:v>33.804997230417506</c:v>
                </c:pt>
                <c:pt idx="905">
                  <c:v>33.894016777316899</c:v>
                </c:pt>
                <c:pt idx="906">
                  <c:v>34.022480175853893</c:v>
                </c:pt>
                <c:pt idx="907">
                  <c:v>34.387021110300687</c:v>
                </c:pt>
                <c:pt idx="908">
                  <c:v>34.390554469391731</c:v>
                </c:pt>
                <c:pt idx="909">
                  <c:v>34.037746709760022</c:v>
                </c:pt>
                <c:pt idx="910">
                  <c:v>34.175017122143153</c:v>
                </c:pt>
                <c:pt idx="911">
                  <c:v>34.366308783560491</c:v>
                </c:pt>
                <c:pt idx="912">
                  <c:v>33.351870363470191</c:v>
                </c:pt>
                <c:pt idx="913">
                  <c:v>33.121192621939755</c:v>
                </c:pt>
                <c:pt idx="914">
                  <c:v>32.989286800889246</c:v>
                </c:pt>
                <c:pt idx="915">
                  <c:v>33.151927551738652</c:v>
                </c:pt>
                <c:pt idx="916">
                  <c:v>32.91002699202086</c:v>
                </c:pt>
                <c:pt idx="917">
                  <c:v>32.461475461417308</c:v>
                </c:pt>
                <c:pt idx="918">
                  <c:v>32.039772460941705</c:v>
                </c:pt>
                <c:pt idx="919">
                  <c:v>31.941340975893709</c:v>
                </c:pt>
                <c:pt idx="920">
                  <c:v>32.043767146591911</c:v>
                </c:pt>
                <c:pt idx="921">
                  <c:v>32.22324005836154</c:v>
                </c:pt>
                <c:pt idx="922">
                  <c:v>32.771487398703833</c:v>
                </c:pt>
                <c:pt idx="923">
                  <c:v>32.734603482825705</c:v>
                </c:pt>
                <c:pt idx="924">
                  <c:v>32.762943388925045</c:v>
                </c:pt>
                <c:pt idx="925">
                  <c:v>32.770082348439161</c:v>
                </c:pt>
                <c:pt idx="926">
                  <c:v>32.674842754425512</c:v>
                </c:pt>
                <c:pt idx="927">
                  <c:v>32.673182383731948</c:v>
                </c:pt>
                <c:pt idx="928">
                  <c:v>32.50793756123381</c:v>
                </c:pt>
                <c:pt idx="929">
                  <c:v>32.376535559858716</c:v>
                </c:pt>
                <c:pt idx="930">
                  <c:v>32.858830997056344</c:v>
                </c:pt>
                <c:pt idx="931">
                  <c:v>33.200028025747173</c:v>
                </c:pt>
                <c:pt idx="932">
                  <c:v>33.364138558167248</c:v>
                </c:pt>
                <c:pt idx="933">
                  <c:v>33.076348459146779</c:v>
                </c:pt>
                <c:pt idx="934">
                  <c:v>33.12624855566191</c:v>
                </c:pt>
                <c:pt idx="935">
                  <c:v>33.603060208154986</c:v>
                </c:pt>
                <c:pt idx="936">
                  <c:v>34.279833416525513</c:v>
                </c:pt>
                <c:pt idx="937">
                  <c:v>35.131948156302393</c:v>
                </c:pt>
                <c:pt idx="938">
                  <c:v>35.285933716417013</c:v>
                </c:pt>
                <c:pt idx="939">
                  <c:v>35.154020067618269</c:v>
                </c:pt>
                <c:pt idx="940">
                  <c:v>34.977595270562325</c:v>
                </c:pt>
                <c:pt idx="941">
                  <c:v>34.771731363588998</c:v>
                </c:pt>
                <c:pt idx="942">
                  <c:v>34.895081596675965</c:v>
                </c:pt>
                <c:pt idx="943">
                  <c:v>34.789752231947027</c:v>
                </c:pt>
                <c:pt idx="944">
                  <c:v>34.845725035956313</c:v>
                </c:pt>
                <c:pt idx="945">
                  <c:v>35.061458530789558</c:v>
                </c:pt>
                <c:pt idx="946">
                  <c:v>35.111132802428209</c:v>
                </c:pt>
                <c:pt idx="947">
                  <c:v>35.211487003549415</c:v>
                </c:pt>
                <c:pt idx="948">
                  <c:v>35.263091019683742</c:v>
                </c:pt>
                <c:pt idx="949">
                  <c:v>35.304962711853605</c:v>
                </c:pt>
                <c:pt idx="950">
                  <c:v>35.799221940438393</c:v>
                </c:pt>
                <c:pt idx="951">
                  <c:v>35.780564530452544</c:v>
                </c:pt>
                <c:pt idx="952">
                  <c:v>35.343160742566404</c:v>
                </c:pt>
                <c:pt idx="953">
                  <c:v>34.56491753095456</c:v>
                </c:pt>
                <c:pt idx="954">
                  <c:v>34.491170746089274</c:v>
                </c:pt>
                <c:pt idx="955">
                  <c:v>34.368568526861218</c:v>
                </c:pt>
                <c:pt idx="956">
                  <c:v>33.597821500446685</c:v>
                </c:pt>
                <c:pt idx="957">
                  <c:v>32.848816782688075</c:v>
                </c:pt>
                <c:pt idx="958">
                  <c:v>31.819041150196952</c:v>
                </c:pt>
                <c:pt idx="959">
                  <c:v>31.817174347295627</c:v>
                </c:pt>
                <c:pt idx="960">
                  <c:v>31.738426058131154</c:v>
                </c:pt>
                <c:pt idx="961">
                  <c:v>31.473218587057566</c:v>
                </c:pt>
                <c:pt idx="962">
                  <c:v>31.485469712303406</c:v>
                </c:pt>
                <c:pt idx="963">
                  <c:v>30.941640935859525</c:v>
                </c:pt>
                <c:pt idx="964">
                  <c:v>30.517861782779484</c:v>
                </c:pt>
                <c:pt idx="965">
                  <c:v>30.425008082504405</c:v>
                </c:pt>
                <c:pt idx="966">
                  <c:v>30.171552203361941</c:v>
                </c:pt>
                <c:pt idx="967">
                  <c:v>29.744147080581783</c:v>
                </c:pt>
                <c:pt idx="968">
                  <c:v>29.555705963170901</c:v>
                </c:pt>
                <c:pt idx="969">
                  <c:v>29.216680748258931</c:v>
                </c:pt>
                <c:pt idx="970">
                  <c:v>29.636351116275499</c:v>
                </c:pt>
                <c:pt idx="971">
                  <c:v>29.18005843574845</c:v>
                </c:pt>
                <c:pt idx="972">
                  <c:v>28.800316098971095</c:v>
                </c:pt>
                <c:pt idx="973">
                  <c:v>28.39929394415595</c:v>
                </c:pt>
                <c:pt idx="974">
                  <c:v>28.442739565420197</c:v>
                </c:pt>
                <c:pt idx="975">
                  <c:v>28.051101481935063</c:v>
                </c:pt>
                <c:pt idx="976">
                  <c:v>27.799280589076744</c:v>
                </c:pt>
                <c:pt idx="977">
                  <c:v>28.060628062987576</c:v>
                </c:pt>
                <c:pt idx="978">
                  <c:v>27.680120336151866</c:v>
                </c:pt>
                <c:pt idx="979">
                  <c:v>27.768512866609981</c:v>
                </c:pt>
                <c:pt idx="980">
                  <c:v>27.174176802204215</c:v>
                </c:pt>
                <c:pt idx="981">
                  <c:v>26.409729206220149</c:v>
                </c:pt>
                <c:pt idx="982">
                  <c:v>25.984926247352199</c:v>
                </c:pt>
                <c:pt idx="983">
                  <c:v>25.621622815898483</c:v>
                </c:pt>
                <c:pt idx="984">
                  <c:v>25.777062196828666</c:v>
                </c:pt>
                <c:pt idx="985">
                  <c:v>25.74668620103607</c:v>
                </c:pt>
                <c:pt idx="986">
                  <c:v>25.724127966336837</c:v>
                </c:pt>
                <c:pt idx="987">
                  <c:v>25.700475219954356</c:v>
                </c:pt>
                <c:pt idx="988">
                  <c:v>25.819021508685267</c:v>
                </c:pt>
                <c:pt idx="989">
                  <c:v>25.852945327160775</c:v>
                </c:pt>
                <c:pt idx="990">
                  <c:v>25.868419382914517</c:v>
                </c:pt>
                <c:pt idx="991">
                  <c:v>25.192484358089828</c:v>
                </c:pt>
                <c:pt idx="992">
                  <c:v>24.768693422625631</c:v>
                </c:pt>
                <c:pt idx="993">
                  <c:v>24.427014863792074</c:v>
                </c:pt>
                <c:pt idx="994">
                  <c:v>24.53869814057699</c:v>
                </c:pt>
                <c:pt idx="995">
                  <c:v>24.530637510590338</c:v>
                </c:pt>
                <c:pt idx="996">
                  <c:v>24.450213808955077</c:v>
                </c:pt>
                <c:pt idx="997">
                  <c:v>24.140945274737099</c:v>
                </c:pt>
                <c:pt idx="998">
                  <c:v>23.683029420053487</c:v>
                </c:pt>
                <c:pt idx="999">
                  <c:v>23.786661343667049</c:v>
                </c:pt>
                <c:pt idx="1000">
                  <c:v>23.763160480291674</c:v>
                </c:pt>
                <c:pt idx="1001">
                  <c:v>23.59192037742659</c:v>
                </c:pt>
                <c:pt idx="1002">
                  <c:v>24.373985618729854</c:v>
                </c:pt>
                <c:pt idx="1003">
                  <c:v>24.355914546111656</c:v>
                </c:pt>
                <c:pt idx="1004">
                  <c:v>24.554974595064685</c:v>
                </c:pt>
                <c:pt idx="1005">
                  <c:v>24.111089963749691</c:v>
                </c:pt>
                <c:pt idx="1006">
                  <c:v>23.595369518356513</c:v>
                </c:pt>
                <c:pt idx="1007">
                  <c:v>23.058889000892606</c:v>
                </c:pt>
                <c:pt idx="1008">
                  <c:v>22.935366446428468</c:v>
                </c:pt>
                <c:pt idx="1009">
                  <c:v>22.726411049504563</c:v>
                </c:pt>
                <c:pt idx="1010">
                  <c:v>22.486947387482701</c:v>
                </c:pt>
                <c:pt idx="1011">
                  <c:v>22.338317349551204</c:v>
                </c:pt>
                <c:pt idx="1012">
                  <c:v>22.228659311160996</c:v>
                </c:pt>
                <c:pt idx="1013">
                  <c:v>22.513515325583462</c:v>
                </c:pt>
                <c:pt idx="1014">
                  <c:v>22.47524204541471</c:v>
                </c:pt>
                <c:pt idx="1015">
                  <c:v>23.122856157409323</c:v>
                </c:pt>
                <c:pt idx="1016">
                  <c:v>23.550428658700788</c:v>
                </c:pt>
                <c:pt idx="1017">
                  <c:v>24.09778379165229</c:v>
                </c:pt>
                <c:pt idx="1018">
                  <c:v>25.275158395856124</c:v>
                </c:pt>
                <c:pt idx="1019">
                  <c:v>25.478213275984757</c:v>
                </c:pt>
                <c:pt idx="1020">
                  <c:v>25.458163656835367</c:v>
                </c:pt>
                <c:pt idx="1021">
                  <c:v>25.424416713798564</c:v>
                </c:pt>
                <c:pt idx="1022">
                  <c:v>26.445719787553529</c:v>
                </c:pt>
                <c:pt idx="1023">
                  <c:v>26.132905610193639</c:v>
                </c:pt>
                <c:pt idx="1024">
                  <c:v>26.158951856047981</c:v>
                </c:pt>
                <c:pt idx="1025">
                  <c:v>26.508146556442153</c:v>
                </c:pt>
                <c:pt idx="1026">
                  <c:v>27.199338895514387</c:v>
                </c:pt>
                <c:pt idx="1027">
                  <c:v>27.981204000018593</c:v>
                </c:pt>
                <c:pt idx="1028">
                  <c:v>28.245259869899847</c:v>
                </c:pt>
                <c:pt idx="1029">
                  <c:v>28.43371841480343</c:v>
                </c:pt>
                <c:pt idx="1030">
                  <c:v>28.941245715452951</c:v>
                </c:pt>
                <c:pt idx="1031">
                  <c:v>29.293948014282726</c:v>
                </c:pt>
                <c:pt idx="1032">
                  <c:v>29.629668455786273</c:v>
                </c:pt>
                <c:pt idx="1033">
                  <c:v>29.88229452335387</c:v>
                </c:pt>
                <c:pt idx="1034">
                  <c:v>30.174835147314994</c:v>
                </c:pt>
                <c:pt idx="1035">
                  <c:v>30.83501220342788</c:v>
                </c:pt>
                <c:pt idx="1036">
                  <c:v>30.859660878201666</c:v>
                </c:pt>
                <c:pt idx="1037">
                  <c:v>31.445558126825446</c:v>
                </c:pt>
                <c:pt idx="1038">
                  <c:v>31.313855231629226</c:v>
                </c:pt>
                <c:pt idx="1039">
                  <c:v>30.431314547851624</c:v>
                </c:pt>
                <c:pt idx="1040">
                  <c:v>30.382713838970325</c:v>
                </c:pt>
                <c:pt idx="1041">
                  <c:v>30.881172941646671</c:v>
                </c:pt>
                <c:pt idx="1042">
                  <c:v>31.190662070899894</c:v>
                </c:pt>
                <c:pt idx="1043">
                  <c:v>30.712253472581367</c:v>
                </c:pt>
                <c:pt idx="1044">
                  <c:v>31.334998089158034</c:v>
                </c:pt>
                <c:pt idx="1045">
                  <c:v>32.140273006087924</c:v>
                </c:pt>
                <c:pt idx="1046">
                  <c:v>32.563086575196174</c:v>
                </c:pt>
                <c:pt idx="1047">
                  <c:v>32.578927508449503</c:v>
                </c:pt>
                <c:pt idx="1048">
                  <c:v>32.416734689113326</c:v>
                </c:pt>
                <c:pt idx="1049">
                  <c:v>32.896209169960329</c:v>
                </c:pt>
                <c:pt idx="1050">
                  <c:v>33.094211676570495</c:v>
                </c:pt>
                <c:pt idx="1051">
                  <c:v>32.808768333867718</c:v>
                </c:pt>
                <c:pt idx="1052">
                  <c:v>33.387056469997859</c:v>
                </c:pt>
                <c:pt idx="1053">
                  <c:v>33.726837720452579</c:v>
                </c:pt>
                <c:pt idx="1054">
                  <c:v>34.430416397481508</c:v>
                </c:pt>
                <c:pt idx="1055">
                  <c:v>34.450761361793411</c:v>
                </c:pt>
                <c:pt idx="1056">
                  <c:v>35.089299606061104</c:v>
                </c:pt>
                <c:pt idx="1057">
                  <c:v>34.668566841756331</c:v>
                </c:pt>
                <c:pt idx="1058">
                  <c:v>34.316453447517105</c:v>
                </c:pt>
                <c:pt idx="1059">
                  <c:v>34.318744891545066</c:v>
                </c:pt>
                <c:pt idx="1060">
                  <c:v>34.600406248931122</c:v>
                </c:pt>
                <c:pt idx="1061">
                  <c:v>35.126251010232373</c:v>
                </c:pt>
                <c:pt idx="1062">
                  <c:v>34.546081368186904</c:v>
                </c:pt>
                <c:pt idx="1063">
                  <c:v>34.114771793384406</c:v>
                </c:pt>
                <c:pt idx="1064">
                  <c:v>34.111454209856753</c:v>
                </c:pt>
                <c:pt idx="1065">
                  <c:v>33.606174709664799</c:v>
                </c:pt>
                <c:pt idx="1066">
                  <c:v>33.239037508701408</c:v>
                </c:pt>
                <c:pt idx="1067">
                  <c:v>32.84190576413711</c:v>
                </c:pt>
                <c:pt idx="1068">
                  <c:v>32.341790086082682</c:v>
                </c:pt>
                <c:pt idx="1069">
                  <c:v>32.552506396558215</c:v>
                </c:pt>
                <c:pt idx="1070">
                  <c:v>32.464014342196087</c:v>
                </c:pt>
                <c:pt idx="1071">
                  <c:v>32.304153727035072</c:v>
                </c:pt>
                <c:pt idx="1072">
                  <c:v>32.225356044424615</c:v>
                </c:pt>
                <c:pt idx="1073">
                  <c:v>31.359367378751948</c:v>
                </c:pt>
                <c:pt idx="1074">
                  <c:v>30.858731072093221</c:v>
                </c:pt>
                <c:pt idx="1075">
                  <c:v>30.348641201726423</c:v>
                </c:pt>
                <c:pt idx="1076">
                  <c:v>31.270149690068052</c:v>
                </c:pt>
                <c:pt idx="1077">
                  <c:v>30.553768637050482</c:v>
                </c:pt>
                <c:pt idx="1078">
                  <c:v>31.127815827088419</c:v>
                </c:pt>
                <c:pt idx="1079">
                  <c:v>31.476865403551145</c:v>
                </c:pt>
                <c:pt idx="1080">
                  <c:v>31.924220897479067</c:v>
                </c:pt>
                <c:pt idx="1081">
                  <c:v>31.626621618926343</c:v>
                </c:pt>
                <c:pt idx="1082">
                  <c:v>31.676744844394094</c:v>
                </c:pt>
                <c:pt idx="1083">
                  <c:v>32.375892716892842</c:v>
                </c:pt>
                <c:pt idx="1084">
                  <c:v>33.235422605060847</c:v>
                </c:pt>
                <c:pt idx="1085">
                  <c:v>34.157273850582861</c:v>
                </c:pt>
                <c:pt idx="1086">
                  <c:v>35.003928258260636</c:v>
                </c:pt>
                <c:pt idx="1087">
                  <c:v>35.234957974562782</c:v>
                </c:pt>
                <c:pt idx="1088">
                  <c:v>35.192856015132186</c:v>
                </c:pt>
                <c:pt idx="1089">
                  <c:v>35.817765648295577</c:v>
                </c:pt>
                <c:pt idx="1090">
                  <c:v>36.048755013888226</c:v>
                </c:pt>
                <c:pt idx="1091">
                  <c:v>36.137490065693171</c:v>
                </c:pt>
                <c:pt idx="1092">
                  <c:v>36.321459493262722</c:v>
                </c:pt>
                <c:pt idx="1093">
                  <c:v>36.601021451980372</c:v>
                </c:pt>
                <c:pt idx="1094">
                  <c:v>37.048576529671877</c:v>
                </c:pt>
                <c:pt idx="1095">
                  <c:v>37.402512667888786</c:v>
                </c:pt>
                <c:pt idx="1096">
                  <c:v>37.256815721847012</c:v>
                </c:pt>
                <c:pt idx="1097">
                  <c:v>36.21282693709059</c:v>
                </c:pt>
                <c:pt idx="1098">
                  <c:v>36.104367332755785</c:v>
                </c:pt>
                <c:pt idx="1099">
                  <c:v>35.96194403883662</c:v>
                </c:pt>
                <c:pt idx="1100">
                  <c:v>35.511095861318786</c:v>
                </c:pt>
                <c:pt idx="1101">
                  <c:v>34.933376830281169</c:v>
                </c:pt>
                <c:pt idx="1102">
                  <c:v>34.777877053258024</c:v>
                </c:pt>
                <c:pt idx="1103">
                  <c:v>34.192513041424853</c:v>
                </c:pt>
                <c:pt idx="1104">
                  <c:v>33.772722449261074</c:v>
                </c:pt>
                <c:pt idx="1105">
                  <c:v>33.038070595151765</c:v>
                </c:pt>
                <c:pt idx="1106">
                  <c:v>32.088487146765964</c:v>
                </c:pt>
                <c:pt idx="1107">
                  <c:v>31.422680608257608</c:v>
                </c:pt>
                <c:pt idx="1108">
                  <c:v>31.119108872908072</c:v>
                </c:pt>
                <c:pt idx="1109">
                  <c:v>31.081926941994645</c:v>
                </c:pt>
                <c:pt idx="1110">
                  <c:v>30.53960844539133</c:v>
                </c:pt>
                <c:pt idx="1111">
                  <c:v>30.72002686260177</c:v>
                </c:pt>
                <c:pt idx="1112">
                  <c:v>30.625421891452881</c:v>
                </c:pt>
                <c:pt idx="1113">
                  <c:v>30.272655971199995</c:v>
                </c:pt>
                <c:pt idx="1114">
                  <c:v>30.460570348315649</c:v>
                </c:pt>
                <c:pt idx="1115">
                  <c:v>30.403950279850378</c:v>
                </c:pt>
                <c:pt idx="1116">
                  <c:v>30.141075877355306</c:v>
                </c:pt>
                <c:pt idx="1117">
                  <c:v>30.27605930508053</c:v>
                </c:pt>
                <c:pt idx="1118">
                  <c:v>30.273404840320012</c:v>
                </c:pt>
                <c:pt idx="1119">
                  <c:v>30.220822262446745</c:v>
                </c:pt>
                <c:pt idx="1120">
                  <c:v>29.653557331628519</c:v>
                </c:pt>
                <c:pt idx="1121">
                  <c:v>29.859780734073865</c:v>
                </c:pt>
                <c:pt idx="1122">
                  <c:v>30.023294290440738</c:v>
                </c:pt>
                <c:pt idx="1123">
                  <c:v>31.068741032872083</c:v>
                </c:pt>
                <c:pt idx="1124">
                  <c:v>31.692772848330655</c:v>
                </c:pt>
                <c:pt idx="1125">
                  <c:v>31.561992312438335</c:v>
                </c:pt>
                <c:pt idx="1126">
                  <c:v>31.603821833020667</c:v>
                </c:pt>
                <c:pt idx="1127">
                  <c:v>31.755534451769471</c:v>
                </c:pt>
                <c:pt idx="1128">
                  <c:v>31.823339217910132</c:v>
                </c:pt>
                <c:pt idx="1129">
                  <c:v>31.978274674909436</c:v>
                </c:pt>
                <c:pt idx="1130">
                  <c:v>32.18076856984338</c:v>
                </c:pt>
                <c:pt idx="1131">
                  <c:v>32.212992758003345</c:v>
                </c:pt>
                <c:pt idx="1132">
                  <c:v>31.221997708795417</c:v>
                </c:pt>
                <c:pt idx="1133">
                  <c:v>30.959069281917827</c:v>
                </c:pt>
                <c:pt idx="1134">
                  <c:v>30.955344974381227</c:v>
                </c:pt>
                <c:pt idx="1135">
                  <c:v>30.501492997200593</c:v>
                </c:pt>
                <c:pt idx="1136">
                  <c:v>30.459835114846925</c:v>
                </c:pt>
                <c:pt idx="1137">
                  <c:v>30.792837022798004</c:v>
                </c:pt>
                <c:pt idx="1138">
                  <c:v>31.277553967019365</c:v>
                </c:pt>
                <c:pt idx="1139">
                  <c:v>31.311078614848249</c:v>
                </c:pt>
                <c:pt idx="1140">
                  <c:v>31.603750735816504</c:v>
                </c:pt>
                <c:pt idx="1141">
                  <c:v>32.358178619130442</c:v>
                </c:pt>
                <c:pt idx="1142">
                  <c:v>32.242835667558772</c:v>
                </c:pt>
                <c:pt idx="1143">
                  <c:v>32.876812080034313</c:v>
                </c:pt>
                <c:pt idx="1144">
                  <c:v>32.130602745844264</c:v>
                </c:pt>
                <c:pt idx="1145">
                  <c:v>32.193905539958081</c:v>
                </c:pt>
                <c:pt idx="1146">
                  <c:v>32.97927003229745</c:v>
                </c:pt>
                <c:pt idx="1147">
                  <c:v>33.641334416527179</c:v>
                </c:pt>
                <c:pt idx="1148">
                  <c:v>34.495821334836023</c:v>
                </c:pt>
                <c:pt idx="1149">
                  <c:v>34.796193762816458</c:v>
                </c:pt>
                <c:pt idx="1150">
                  <c:v>34.837475922197065</c:v>
                </c:pt>
                <c:pt idx="1151">
                  <c:v>34.853595786502233</c:v>
                </c:pt>
                <c:pt idx="1152">
                  <c:v>35.650645653512804</c:v>
                </c:pt>
                <c:pt idx="1153">
                  <c:v>36.467137847300151</c:v>
                </c:pt>
                <c:pt idx="1154">
                  <c:v>36.761276527174708</c:v>
                </c:pt>
                <c:pt idx="1155">
                  <c:v>36.862595363233716</c:v>
                </c:pt>
                <c:pt idx="1156">
                  <c:v>37.116510455256851</c:v>
                </c:pt>
                <c:pt idx="1157">
                  <c:v>37.271816808557126</c:v>
                </c:pt>
                <c:pt idx="1158">
                  <c:v>37.134513672440903</c:v>
                </c:pt>
                <c:pt idx="1159">
                  <c:v>36.470011361061111</c:v>
                </c:pt>
                <c:pt idx="1160">
                  <c:v>36.517194748155731</c:v>
                </c:pt>
                <c:pt idx="1161">
                  <c:v>36.183212310655584</c:v>
                </c:pt>
                <c:pt idx="1162">
                  <c:v>35.481836080091028</c:v>
                </c:pt>
                <c:pt idx="1163">
                  <c:v>35.2633550568682</c:v>
                </c:pt>
                <c:pt idx="1164">
                  <c:v>34.534239824059895</c:v>
                </c:pt>
                <c:pt idx="1165">
                  <c:v>34.133831424765958</c:v>
                </c:pt>
                <c:pt idx="1166">
                  <c:v>33.491215422459696</c:v>
                </c:pt>
                <c:pt idx="1167">
                  <c:v>32.832368773020185</c:v>
                </c:pt>
                <c:pt idx="1168">
                  <c:v>32.449677955455186</c:v>
                </c:pt>
                <c:pt idx="1169">
                  <c:v>31.34514945525526</c:v>
                </c:pt>
                <c:pt idx="1170">
                  <c:v>30.924817253968889</c:v>
                </c:pt>
                <c:pt idx="1171">
                  <c:v>30.644435462043646</c:v>
                </c:pt>
                <c:pt idx="1172">
                  <c:v>30.437004219717245</c:v>
                </c:pt>
                <c:pt idx="1173">
                  <c:v>29.756853034360535</c:v>
                </c:pt>
                <c:pt idx="1174">
                  <c:v>29.194945535134185</c:v>
                </c:pt>
                <c:pt idx="1175">
                  <c:v>29.039865300002152</c:v>
                </c:pt>
                <c:pt idx="1176">
                  <c:v>29.40834707042346</c:v>
                </c:pt>
                <c:pt idx="1177">
                  <c:v>29.606526179636042</c:v>
                </c:pt>
                <c:pt idx="1178">
                  <c:v>29.694352567839644</c:v>
                </c:pt>
                <c:pt idx="1179">
                  <c:v>30.110380613417266</c:v>
                </c:pt>
                <c:pt idx="1180">
                  <c:v>30.663550800683531</c:v>
                </c:pt>
                <c:pt idx="1181">
                  <c:v>30.799427929249976</c:v>
                </c:pt>
                <c:pt idx="1182">
                  <c:v>31.029947654170041</c:v>
                </c:pt>
                <c:pt idx="1183">
                  <c:v>31.054867636575228</c:v>
                </c:pt>
                <c:pt idx="1184">
                  <c:v>30.905650852444175</c:v>
                </c:pt>
                <c:pt idx="1185">
                  <c:v>31.012589500389804</c:v>
                </c:pt>
                <c:pt idx="1186">
                  <c:v>31.461397995894092</c:v>
                </c:pt>
                <c:pt idx="1187">
                  <c:v>31.905391690481682</c:v>
                </c:pt>
                <c:pt idx="1188">
                  <c:v>31.773494994555218</c:v>
                </c:pt>
                <c:pt idx="1189">
                  <c:v>31.568886567172562</c:v>
                </c:pt>
                <c:pt idx="1190">
                  <c:v>31.805606845885318</c:v>
                </c:pt>
                <c:pt idx="1191">
                  <c:v>31.772488263039293</c:v>
                </c:pt>
                <c:pt idx="1192">
                  <c:v>31.850470164365284</c:v>
                </c:pt>
                <c:pt idx="1193">
                  <c:v>31.335537316760949</c:v>
                </c:pt>
                <c:pt idx="1194">
                  <c:v>31.084667122858562</c:v>
                </c:pt>
                <c:pt idx="1195">
                  <c:v>31.071620491642015</c:v>
                </c:pt>
                <c:pt idx="1196">
                  <c:v>30.916608063670402</c:v>
                </c:pt>
                <c:pt idx="1197">
                  <c:v>30.283410201801978</c:v>
                </c:pt>
                <c:pt idx="1198">
                  <c:v>29.468822538132372</c:v>
                </c:pt>
                <c:pt idx="1199">
                  <c:v>28.889279666891177</c:v>
                </c:pt>
                <c:pt idx="1200">
                  <c:v>27.846475994778302</c:v>
                </c:pt>
                <c:pt idx="1201">
                  <c:v>27.196419683995678</c:v>
                </c:pt>
                <c:pt idx="1202">
                  <c:v>27.208952701734923</c:v>
                </c:pt>
                <c:pt idx="1203">
                  <c:v>26.620183503406139</c:v>
                </c:pt>
                <c:pt idx="1204">
                  <c:v>26.982663745427828</c:v>
                </c:pt>
                <c:pt idx="1205">
                  <c:v>27.121661171162401</c:v>
                </c:pt>
                <c:pt idx="1206">
                  <c:v>27.262358121272143</c:v>
                </c:pt>
                <c:pt idx="1207">
                  <c:v>27.659262306792485</c:v>
                </c:pt>
                <c:pt idx="1208">
                  <c:v>27.516916169257975</c:v>
                </c:pt>
                <c:pt idx="1209">
                  <c:v>28.139585577928393</c:v>
                </c:pt>
                <c:pt idx="1210">
                  <c:v>28.419372947593637</c:v>
                </c:pt>
                <c:pt idx="1211">
                  <c:v>28.724490788787428</c:v>
                </c:pt>
                <c:pt idx="1212">
                  <c:v>29.229469501927234</c:v>
                </c:pt>
                <c:pt idx="1213">
                  <c:v>29.529019668381636</c:v>
                </c:pt>
                <c:pt idx="1214">
                  <c:v>30.147594883318867</c:v>
                </c:pt>
                <c:pt idx="1215">
                  <c:v>30.497139913605459</c:v>
                </c:pt>
                <c:pt idx="1216">
                  <c:v>30.933936142944553</c:v>
                </c:pt>
                <c:pt idx="1217">
                  <c:v>31.400423683795879</c:v>
                </c:pt>
                <c:pt idx="1218">
                  <c:v>32.067950279041682</c:v>
                </c:pt>
                <c:pt idx="1219">
                  <c:v>33.063780934463253</c:v>
                </c:pt>
                <c:pt idx="1220">
                  <c:v>33.614903799861381</c:v>
                </c:pt>
                <c:pt idx="1221">
                  <c:v>34.986701447378088</c:v>
                </c:pt>
                <c:pt idx="1222">
                  <c:v>35.749319401994789</c:v>
                </c:pt>
                <c:pt idx="1223">
                  <c:v>35.768303755958698</c:v>
                </c:pt>
                <c:pt idx="1224">
                  <c:v>36.661993117142373</c:v>
                </c:pt>
                <c:pt idx="1225">
                  <c:v>37.306176667074482</c:v>
                </c:pt>
                <c:pt idx="1226">
                  <c:v>38.281905444465728</c:v>
                </c:pt>
                <c:pt idx="1227">
                  <c:v>39.368983352167213</c:v>
                </c:pt>
                <c:pt idx="1228">
                  <c:v>39.649011636351041</c:v>
                </c:pt>
                <c:pt idx="1229">
                  <c:v>40.089614633104205</c:v>
                </c:pt>
                <c:pt idx="1230">
                  <c:v>40.166186203637722</c:v>
                </c:pt>
                <c:pt idx="1231">
                  <c:v>40.058430491424161</c:v>
                </c:pt>
                <c:pt idx="1232">
                  <c:v>40.372546085772534</c:v>
                </c:pt>
                <c:pt idx="1233">
                  <c:v>40.505587836903679</c:v>
                </c:pt>
                <c:pt idx="1234">
                  <c:v>40.991179006099543</c:v>
                </c:pt>
                <c:pt idx="1235">
                  <c:v>41.4395373035671</c:v>
                </c:pt>
                <c:pt idx="1236">
                  <c:v>40.964223660453129</c:v>
                </c:pt>
                <c:pt idx="1237">
                  <c:v>41.012061735120199</c:v>
                </c:pt>
                <c:pt idx="1238">
                  <c:v>41.166352050340286</c:v>
                </c:pt>
                <c:pt idx="1239">
                  <c:v>41.169939748364932</c:v>
                </c:pt>
                <c:pt idx="1240">
                  <c:v>40.764274793079714</c:v>
                </c:pt>
                <c:pt idx="1241">
                  <c:v>41.084587612638039</c:v>
                </c:pt>
                <c:pt idx="1242">
                  <c:v>40.376715308961835</c:v>
                </c:pt>
                <c:pt idx="1243">
                  <c:v>39.880574597376658</c:v>
                </c:pt>
                <c:pt idx="1244">
                  <c:v>39.914280944384657</c:v>
                </c:pt>
                <c:pt idx="1245">
                  <c:v>41.113321356362405</c:v>
                </c:pt>
                <c:pt idx="1246">
                  <c:v>41.415312695043426</c:v>
                </c:pt>
                <c:pt idx="1247">
                  <c:v>41.822218161843047</c:v>
                </c:pt>
                <c:pt idx="1248">
                  <c:v>41.141115054071889</c:v>
                </c:pt>
                <c:pt idx="1249">
                  <c:v>40.898274036126601</c:v>
                </c:pt>
                <c:pt idx="1250">
                  <c:v>41.2216858798567</c:v>
                </c:pt>
                <c:pt idx="1251">
                  <c:v>41.730176124181959</c:v>
                </c:pt>
                <c:pt idx="1252">
                  <c:v>41.991632134131144</c:v>
                </c:pt>
                <c:pt idx="1253">
                  <c:v>40.968362743965244</c:v>
                </c:pt>
                <c:pt idx="1254">
                  <c:v>40.619719019485196</c:v>
                </c:pt>
                <c:pt idx="1255">
                  <c:v>40.019440813061102</c:v>
                </c:pt>
                <c:pt idx="1256">
                  <c:v>39.242506315448168</c:v>
                </c:pt>
                <c:pt idx="1257">
                  <c:v>39.567861743394353</c:v>
                </c:pt>
                <c:pt idx="1258">
                  <c:v>39.884072725282927</c:v>
                </c:pt>
                <c:pt idx="1259">
                  <c:v>39.712915095986403</c:v>
                </c:pt>
                <c:pt idx="1260">
                  <c:v>39.545518476586338</c:v>
                </c:pt>
                <c:pt idx="1261">
                  <c:v>39.99283418673717</c:v>
                </c:pt>
                <c:pt idx="1262">
                  <c:v>40.279901897171108</c:v>
                </c:pt>
                <c:pt idx="1263">
                  <c:v>41.143489641491691</c:v>
                </c:pt>
                <c:pt idx="1264">
                  <c:v>41.907601093185107</c:v>
                </c:pt>
                <c:pt idx="1265">
                  <c:v>42.572984610218725</c:v>
                </c:pt>
                <c:pt idx="1266">
                  <c:v>42.161825856565486</c:v>
                </c:pt>
                <c:pt idx="1267">
                  <c:v>41.870225532243538</c:v>
                </c:pt>
                <c:pt idx="1268">
                  <c:v>41.453273715989255</c:v>
                </c:pt>
                <c:pt idx="1269">
                  <c:v>42.284900052714789</c:v>
                </c:pt>
                <c:pt idx="1270">
                  <c:v>42.681871462764406</c:v>
                </c:pt>
                <c:pt idx="1271">
                  <c:v>42.763884178805228</c:v>
                </c:pt>
                <c:pt idx="1272">
                  <c:v>42.384774179162164</c:v>
                </c:pt>
                <c:pt idx="1273">
                  <c:v>43.176931503410557</c:v>
                </c:pt>
                <c:pt idx="1274">
                  <c:v>44.031346160056088</c:v>
                </c:pt>
                <c:pt idx="1275">
                  <c:v>44.269223372808312</c:v>
                </c:pt>
                <c:pt idx="1276">
                  <c:v>44.700997323587742</c:v>
                </c:pt>
                <c:pt idx="1277">
                  <c:v>45.311611748583573</c:v>
                </c:pt>
                <c:pt idx="1278">
                  <c:v>45.895381759868798</c:v>
                </c:pt>
                <c:pt idx="1279">
                  <c:v>45.508749512984124</c:v>
                </c:pt>
                <c:pt idx="1280">
                  <c:v>46.054972368451189</c:v>
                </c:pt>
                <c:pt idx="1281">
                  <c:v>46.972460934057452</c:v>
                </c:pt>
                <c:pt idx="1282">
                  <c:v>47.821482066973346</c:v>
                </c:pt>
                <c:pt idx="1283">
                  <c:v>47.617962449167479</c:v>
                </c:pt>
                <c:pt idx="1284">
                  <c:v>47.357235895470311</c:v>
                </c:pt>
                <c:pt idx="1285">
                  <c:v>47.593649608277261</c:v>
                </c:pt>
                <c:pt idx="1286">
                  <c:v>48.048757310757154</c:v>
                </c:pt>
                <c:pt idx="1287">
                  <c:v>47.809301626770861</c:v>
                </c:pt>
                <c:pt idx="1288">
                  <c:v>48.39244324826133</c:v>
                </c:pt>
                <c:pt idx="1289">
                  <c:v>48.273080009812048</c:v>
                </c:pt>
                <c:pt idx="1290">
                  <c:v>48.240322120689854</c:v>
                </c:pt>
                <c:pt idx="1291">
                  <c:v>48.700850135830734</c:v>
                </c:pt>
                <c:pt idx="1292">
                  <c:v>48.921983923851386</c:v>
                </c:pt>
                <c:pt idx="1293">
                  <c:v>49.206671022168734</c:v>
                </c:pt>
                <c:pt idx="1294">
                  <c:v>48.888057606580759</c:v>
                </c:pt>
                <c:pt idx="1295">
                  <c:v>49.181176726393645</c:v>
                </c:pt>
                <c:pt idx="1296">
                  <c:v>49.610489951067947</c:v>
                </c:pt>
                <c:pt idx="1297">
                  <c:v>49.706139167280824</c:v>
                </c:pt>
                <c:pt idx="1298">
                  <c:v>49.506128515742077</c:v>
                </c:pt>
                <c:pt idx="1299">
                  <c:v>49.090463555900257</c:v>
                </c:pt>
                <c:pt idx="1300">
                  <c:v>49.24054624829833</c:v>
                </c:pt>
                <c:pt idx="1301">
                  <c:v>48.723583614529886</c:v>
                </c:pt>
                <c:pt idx="1302">
                  <c:v>47.821919226633142</c:v>
                </c:pt>
                <c:pt idx="1303">
                  <c:v>46.219679547472751</c:v>
                </c:pt>
                <c:pt idx="1304">
                  <c:v>45.466738511237054</c:v>
                </c:pt>
                <c:pt idx="1305">
                  <c:v>44.510233310838629</c:v>
                </c:pt>
                <c:pt idx="1306">
                  <c:v>43.271833623859578</c:v>
                </c:pt>
                <c:pt idx="1307">
                  <c:v>41.724300195885007</c:v>
                </c:pt>
                <c:pt idx="1308">
                  <c:v>40.205380219875735</c:v>
                </c:pt>
                <c:pt idx="1309">
                  <c:v>38.452635845859263</c:v>
                </c:pt>
                <c:pt idx="1310">
                  <c:v>37.261342272623239</c:v>
                </c:pt>
                <c:pt idx="1311">
                  <c:v>35.606061698696678</c:v>
                </c:pt>
                <c:pt idx="1312">
                  <c:v>33.875192700352017</c:v>
                </c:pt>
                <c:pt idx="1313">
                  <c:v>32.286990149601486</c:v>
                </c:pt>
                <c:pt idx="1314">
                  <c:v>31.237681666244278</c:v>
                </c:pt>
                <c:pt idx="1315">
                  <c:v>30.432209681354699</c:v>
                </c:pt>
                <c:pt idx="1316">
                  <c:v>29.701638936479519</c:v>
                </c:pt>
                <c:pt idx="1317">
                  <c:v>28.636722694338197</c:v>
                </c:pt>
                <c:pt idx="1318">
                  <c:v>27.605571352657407</c:v>
                </c:pt>
                <c:pt idx="1319">
                  <c:v>26.878251149812144</c:v>
                </c:pt>
                <c:pt idx="1320">
                  <c:v>26.315645711169054</c:v>
                </c:pt>
                <c:pt idx="1321">
                  <c:v>25.543954728913022</c:v>
                </c:pt>
                <c:pt idx="1322">
                  <c:v>24.890074052643151</c:v>
                </c:pt>
                <c:pt idx="1323">
                  <c:v>24.475877494049897</c:v>
                </c:pt>
                <c:pt idx="1324">
                  <c:v>24.634116364336343</c:v>
                </c:pt>
                <c:pt idx="1325">
                  <c:v>24.424713381014527</c:v>
                </c:pt>
                <c:pt idx="1326">
                  <c:v>24.902639222171629</c:v>
                </c:pt>
                <c:pt idx="1327">
                  <c:v>25.00296995507788</c:v>
                </c:pt>
                <c:pt idx="1328">
                  <c:v>25.496750396882518</c:v>
                </c:pt>
                <c:pt idx="1329">
                  <c:v>26.321021759397169</c:v>
                </c:pt>
                <c:pt idx="1330">
                  <c:v>27.398739702783395</c:v>
                </c:pt>
                <c:pt idx="1331">
                  <c:v>28.777798978093493</c:v>
                </c:pt>
                <c:pt idx="1332">
                  <c:v>29.386365956035398</c:v>
                </c:pt>
                <c:pt idx="1333">
                  <c:v>29.72208303412792</c:v>
                </c:pt>
                <c:pt idx="1334">
                  <c:v>30.251941750842626</c:v>
                </c:pt>
                <c:pt idx="1335">
                  <c:v>30.860958156441313</c:v>
                </c:pt>
                <c:pt idx="1336">
                  <c:v>31.226944805956528</c:v>
                </c:pt>
                <c:pt idx="1337">
                  <c:v>31.619377883201416</c:v>
                </c:pt>
                <c:pt idx="1338">
                  <c:v>32.094103090365635</c:v>
                </c:pt>
                <c:pt idx="1339">
                  <c:v>33.269906098024791</c:v>
                </c:pt>
                <c:pt idx="1340">
                  <c:v>33.987032988821738</c:v>
                </c:pt>
                <c:pt idx="1341">
                  <c:v>34.611331530616255</c:v>
                </c:pt>
                <c:pt idx="1342">
                  <c:v>34.972460341274626</c:v>
                </c:pt>
                <c:pt idx="1343">
                  <c:v>35.804546271620595</c:v>
                </c:pt>
                <c:pt idx="1344">
                  <c:v>36.442952319011269</c:v>
                </c:pt>
                <c:pt idx="1345">
                  <c:v>37.378326513907396</c:v>
                </c:pt>
                <c:pt idx="1346">
                  <c:v>38.786171245232779</c:v>
                </c:pt>
                <c:pt idx="1347">
                  <c:v>39.285039137980974</c:v>
                </c:pt>
                <c:pt idx="1348">
                  <c:v>40.323800579015199</c:v>
                </c:pt>
                <c:pt idx="1349">
                  <c:v>40.622528846710338</c:v>
                </c:pt>
                <c:pt idx="1350">
                  <c:v>41.087426088119784</c:v>
                </c:pt>
                <c:pt idx="1351">
                  <c:v>41.400873176340184</c:v>
                </c:pt>
                <c:pt idx="1352">
                  <c:v>41.761892776865267</c:v>
                </c:pt>
                <c:pt idx="1353">
                  <c:v>42.534142024428775</c:v>
                </c:pt>
                <c:pt idx="1354">
                  <c:v>43.416706571380757</c:v>
                </c:pt>
                <c:pt idx="1355">
                  <c:v>44.270877152831375</c:v>
                </c:pt>
                <c:pt idx="1356">
                  <c:v>44.844005176098335</c:v>
                </c:pt>
                <c:pt idx="1357">
                  <c:v>45.612408948988772</c:v>
                </c:pt>
                <c:pt idx="1358">
                  <c:v>46.880799868482256</c:v>
                </c:pt>
                <c:pt idx="1359">
                  <c:v>48.287706597359602</c:v>
                </c:pt>
                <c:pt idx="1360">
                  <c:v>48.720817221309915</c:v>
                </c:pt>
                <c:pt idx="1361">
                  <c:v>49.235651873095776</c:v>
                </c:pt>
                <c:pt idx="1362">
                  <c:v>50.300808639362259</c:v>
                </c:pt>
                <c:pt idx="1363">
                  <c:v>52.676687980250534</c:v>
                </c:pt>
                <c:pt idx="1364">
                  <c:v>54.370887841801007</c:v>
                </c:pt>
                <c:pt idx="1365">
                  <c:v>57.131116727234684</c:v>
                </c:pt>
                <c:pt idx="1366">
                  <c:v>58.46139332929998</c:v>
                </c:pt>
                <c:pt idx="1367">
                  <c:v>58.692180673811805</c:v>
                </c:pt>
                <c:pt idx="1368">
                  <c:v>59.9283668624592</c:v>
                </c:pt>
                <c:pt idx="1369">
                  <c:v>60.864741311331301</c:v>
                </c:pt>
                <c:pt idx="1370">
                  <c:v>61.526546745355944</c:v>
                </c:pt>
                <c:pt idx="1371">
                  <c:v>61.859011037055538</c:v>
                </c:pt>
                <c:pt idx="1372">
                  <c:v>62.249705879407855</c:v>
                </c:pt>
                <c:pt idx="1373">
                  <c:v>61.859592934171644</c:v>
                </c:pt>
                <c:pt idx="1374">
                  <c:v>62.294585725188966</c:v>
                </c:pt>
                <c:pt idx="1375">
                  <c:v>63.365235683741744</c:v>
                </c:pt>
                <c:pt idx="1376">
                  <c:v>63.448784970454582</c:v>
                </c:pt>
                <c:pt idx="1377">
                  <c:v>63.533919049500383</c:v>
                </c:pt>
                <c:pt idx="1378">
                  <c:v>63.286800246232559</c:v>
                </c:pt>
                <c:pt idx="1379">
                  <c:v>62.643366199428513</c:v>
                </c:pt>
                <c:pt idx="1380">
                  <c:v>61.878752370160541</c:v>
                </c:pt>
                <c:pt idx="1381">
                  <c:v>61.401183165345145</c:v>
                </c:pt>
                <c:pt idx="1382">
                  <c:v>61.416915136179469</c:v>
                </c:pt>
                <c:pt idx="1383">
                  <c:v>61.473620202457468</c:v>
                </c:pt>
                <c:pt idx="1384">
                  <c:v>60.518610084213876</c:v>
                </c:pt>
                <c:pt idx="1385">
                  <c:v>59.622756002607019</c:v>
                </c:pt>
                <c:pt idx="1386">
                  <c:v>57.662537747655918</c:v>
                </c:pt>
                <c:pt idx="1387">
                  <c:v>56.786287211632882</c:v>
                </c:pt>
                <c:pt idx="1388">
                  <c:v>57.409361408456576</c:v>
                </c:pt>
                <c:pt idx="1389">
                  <c:v>57.30560422463445</c:v>
                </c:pt>
                <c:pt idx="1390">
                  <c:v>57.931991891354087</c:v>
                </c:pt>
                <c:pt idx="1391">
                  <c:v>57.870109198273326</c:v>
                </c:pt>
                <c:pt idx="1392">
                  <c:v>58.644613233204694</c:v>
                </c:pt>
                <c:pt idx="1393">
                  <c:v>58.282670425779486</c:v>
                </c:pt>
                <c:pt idx="1394">
                  <c:v>58.811166966305592</c:v>
                </c:pt>
                <c:pt idx="1395">
                  <c:v>58.756535399701022</c:v>
                </c:pt>
                <c:pt idx="1396">
                  <c:v>58.020700571852075</c:v>
                </c:pt>
                <c:pt idx="1397">
                  <c:v>58.231364762975261</c:v>
                </c:pt>
                <c:pt idx="1398">
                  <c:v>58.417295924712533</c:v>
                </c:pt>
                <c:pt idx="1399">
                  <c:v>58.634309942934891</c:v>
                </c:pt>
                <c:pt idx="1400">
                  <c:v>58.645736822508155</c:v>
                </c:pt>
                <c:pt idx="1401">
                  <c:v>58.520436265212737</c:v>
                </c:pt>
                <c:pt idx="1402">
                  <c:v>59.389359685120468</c:v>
                </c:pt>
                <c:pt idx="1403">
                  <c:v>60.137879775872051</c:v>
                </c:pt>
                <c:pt idx="1404">
                  <c:v>60.227779643010393</c:v>
                </c:pt>
                <c:pt idx="1405">
                  <c:v>60.323326973449298</c:v>
                </c:pt>
                <c:pt idx="1406">
                  <c:v>60.671094316416088</c:v>
                </c:pt>
                <c:pt idx="1407">
                  <c:v>62.093787397724356</c:v>
                </c:pt>
                <c:pt idx="1408">
                  <c:v>62.629249490441339</c:v>
                </c:pt>
                <c:pt idx="1409">
                  <c:v>62.926960997879064</c:v>
                </c:pt>
                <c:pt idx="1410">
                  <c:v>63.01038104537534</c:v>
                </c:pt>
                <c:pt idx="1411">
                  <c:v>62.766712848496923</c:v>
                </c:pt>
                <c:pt idx="1412">
                  <c:v>62.950647070038286</c:v>
                </c:pt>
                <c:pt idx="1413">
                  <c:v>62.468402040395063</c:v>
                </c:pt>
                <c:pt idx="1414">
                  <c:v>62.496986758212671</c:v>
                </c:pt>
                <c:pt idx="1415">
                  <c:v>62.820002471340729</c:v>
                </c:pt>
                <c:pt idx="1416">
                  <c:v>62.852004137046777</c:v>
                </c:pt>
                <c:pt idx="1417">
                  <c:v>63.567715475817664</c:v>
                </c:pt>
                <c:pt idx="1418">
                  <c:v>64.555027260167208</c:v>
                </c:pt>
                <c:pt idx="1419">
                  <c:v>65.785957566001656</c:v>
                </c:pt>
                <c:pt idx="1420">
                  <c:v>66.528697682195343</c:v>
                </c:pt>
                <c:pt idx="1421">
                  <c:v>67.150552630720057</c:v>
                </c:pt>
                <c:pt idx="1422">
                  <c:v>69.447214441569685</c:v>
                </c:pt>
                <c:pt idx="1423">
                  <c:v>71.197987344976269</c:v>
                </c:pt>
                <c:pt idx="1424">
                  <c:v>73.552601772441221</c:v>
                </c:pt>
                <c:pt idx="1425">
                  <c:v>74.582487654433265</c:v>
                </c:pt>
                <c:pt idx="1426">
                  <c:v>77.287204011855863</c:v>
                </c:pt>
                <c:pt idx="1427">
                  <c:v>79.646883489124377</c:v>
                </c:pt>
                <c:pt idx="1428">
                  <c:v>80.235552693543951</c:v>
                </c:pt>
                <c:pt idx="1429">
                  <c:v>80.842069549816244</c:v>
                </c:pt>
                <c:pt idx="1430">
                  <c:v>80.086394034746007</c:v>
                </c:pt>
                <c:pt idx="1431">
                  <c:v>79.897242917336257</c:v>
                </c:pt>
                <c:pt idx="1432">
                  <c:v>79.45597735835949</c:v>
                </c:pt>
                <c:pt idx="1433">
                  <c:v>79.749639632954</c:v>
                </c:pt>
                <c:pt idx="1434">
                  <c:v>80.297366196985394</c:v>
                </c:pt>
                <c:pt idx="1435">
                  <c:v>80.868296627069981</c:v>
                </c:pt>
                <c:pt idx="1436">
                  <c:v>80.848339683952446</c:v>
                </c:pt>
                <c:pt idx="1437">
                  <c:v>80.842226293049549</c:v>
                </c:pt>
                <c:pt idx="1438">
                  <c:v>80.965414964803585</c:v>
                </c:pt>
                <c:pt idx="1439">
                  <c:v>80.389181303827741</c:v>
                </c:pt>
                <c:pt idx="1440">
                  <c:v>79.463510558797367</c:v>
                </c:pt>
                <c:pt idx="1441">
                  <c:v>79.41344859432553</c:v>
                </c:pt>
                <c:pt idx="1442">
                  <c:v>79.102429761293536</c:v>
                </c:pt>
                <c:pt idx="1443">
                  <c:v>77.98229938233203</c:v>
                </c:pt>
                <c:pt idx="1444">
                  <c:v>76.110604554637547</c:v>
                </c:pt>
              </c:numCache>
            </c:numRef>
          </c:val>
          <c:smooth val="0"/>
        </c:ser>
        <c:dLbls>
          <c:showLegendKey val="0"/>
          <c:showVal val="0"/>
          <c:showCatName val="0"/>
          <c:showSerName val="0"/>
          <c:showPercent val="0"/>
          <c:showBubbleSize val="0"/>
        </c:dLbls>
        <c:marker val="1"/>
        <c:smooth val="0"/>
        <c:axId val="554985344"/>
        <c:axId val="171524864"/>
      </c:lineChart>
      <c:dateAx>
        <c:axId val="554985344"/>
        <c:scaling>
          <c:orientation val="minMax"/>
          <c:max val="44136"/>
        </c:scaling>
        <c:delete val="0"/>
        <c:axPos val="b"/>
        <c:numFmt formatCode="[$-409]mmm\-yy;@" sourceLinked="0"/>
        <c:majorTickMark val="out"/>
        <c:minorTickMark val="none"/>
        <c:tickLblPos val="low"/>
        <c:spPr>
          <a:ln w="3175">
            <a:solidFill>
              <a:srgbClr val="000000"/>
            </a:solidFill>
            <a:prstDash val="solid"/>
          </a:ln>
        </c:spPr>
        <c:txPr>
          <a:bodyPr/>
          <a:lstStyle/>
          <a:p>
            <a:pPr>
              <a:defRPr sz="1200" b="0" i="0">
                <a:solidFill>
                  <a:srgbClr val="000000"/>
                </a:solidFill>
                <a:latin typeface="Frutiger 45 Light" panose="020B0603020202020204" pitchFamily="34" charset="0"/>
                <a:ea typeface="Arial"/>
                <a:cs typeface="Arial"/>
              </a:defRPr>
            </a:pPr>
            <a:endParaRPr lang="en-US"/>
          </a:p>
        </c:txPr>
        <c:crossAx val="171524864"/>
        <c:crosses val="autoZero"/>
        <c:auto val="1"/>
        <c:lblOffset val="100"/>
        <c:baseTimeUnit val="days"/>
        <c:majorUnit val="6"/>
        <c:majorTimeUnit val="months"/>
      </c:dateAx>
      <c:valAx>
        <c:axId val="171524864"/>
        <c:scaling>
          <c:orientation val="minMax"/>
          <c:max val="200"/>
        </c:scaling>
        <c:delete val="0"/>
        <c:axPos val="l"/>
        <c:majorGridlines>
          <c:spPr>
            <a:ln w="3175">
              <a:solidFill>
                <a:schemeClr val="bg2"/>
              </a:solidFill>
              <a:prstDash val="sysDash"/>
            </a:ln>
          </c:spPr>
        </c:majorGridlines>
        <c:numFmt formatCode="0" sourceLinked="0"/>
        <c:majorTickMark val="out"/>
        <c:minorTickMark val="none"/>
        <c:tickLblPos val="low"/>
        <c:spPr>
          <a:noFill/>
          <a:ln w="3175" cap="flat" cmpd="sng" algn="ctr">
            <a:noFill/>
            <a:prstDash val="solid"/>
            <a:round/>
          </a:ln>
          <a:effectLst/>
          <a:extLst>
            <a:ext uri="{91240B29-F687-4F45-9708-019B960494DF}">
              <a14:hiddenLine xmlns:a14="http://schemas.microsoft.com/office/drawing/2010/main" w="3175" cap="flat" cmpd="sng" algn="ctr">
                <a:solidFill>
                  <a:srgbClr val="000000"/>
                </a:solidFill>
                <a:prstDash val="solid"/>
                <a:round/>
              </a14:hiddenLine>
            </a:ext>
          </a:extLst>
        </c:spPr>
        <c:txPr>
          <a:bodyPr/>
          <a:lstStyle/>
          <a:p>
            <a:pPr>
              <a:defRPr sz="1200" b="0" i="0">
                <a:solidFill>
                  <a:srgbClr val="000000"/>
                </a:solidFill>
                <a:latin typeface="Frutiger 45 Light" panose="020B0603020202020204" pitchFamily="34" charset="0"/>
                <a:ea typeface="Arial"/>
                <a:cs typeface="Arial"/>
              </a:defRPr>
            </a:pPr>
            <a:endParaRPr lang="en-US"/>
          </a:p>
        </c:txPr>
        <c:crossAx val="554985344"/>
        <c:crosses val="autoZero"/>
        <c:crossBetween val="between"/>
      </c:valAx>
      <c:spPr>
        <a:noFill/>
        <a:ln w="25400">
          <a:noFill/>
        </a:ln>
      </c:spPr>
    </c:plotArea>
    <c:legend>
      <c:legendPos val="r"/>
      <c:layout>
        <c:manualLayout>
          <c:xMode val="edge"/>
          <c:yMode val="edge"/>
          <c:x val="0.47387710216778456"/>
          <c:y val="7.9171041119860022E-2"/>
          <c:w val="0.43476487314085738"/>
          <c:h val="0.14721347331583551"/>
        </c:manualLayout>
      </c:layout>
      <c:overlay val="0"/>
      <c:spPr>
        <a:solidFill>
          <a:sysClr val="window" lastClr="FFFFFF"/>
        </a:solidFill>
        <a:ln>
          <a:noFill/>
          <a:round/>
        </a:ln>
        <a:effectLst/>
        <a:extLst>
          <a:ext uri="{91240B29-F687-4F45-9708-019B960494DF}">
            <a14:hiddenLine xmlns:a14="http://schemas.microsoft.com/office/drawing/2010/main">
              <a:noFill/>
              <a:round/>
            </a14:hiddenLine>
          </a:ext>
        </a:extLst>
      </c:spPr>
      <c:txPr>
        <a:bodyPr/>
        <a:lstStyle/>
        <a:p>
          <a:pPr>
            <a:defRPr sz="1200">
              <a:solidFill>
                <a:schemeClr val="tx1"/>
              </a:solidFill>
              <a:latin typeface="Frutiger 45 Light" panose="020B0603020202020204" pitchFamily="34" charset="0"/>
            </a:defRPr>
          </a:pPr>
          <a:endParaRPr lang="en-US"/>
        </a:p>
      </c:txPr>
    </c:legend>
    <c:plotVisOnly val="1"/>
    <c:dispBlanksAs val="gap"/>
    <c:showDLblsOverMax val="0"/>
  </c:chart>
  <c:spPr>
    <a:ln w="9525">
      <a:noFill/>
    </a:ln>
  </c:spPr>
  <c:txPr>
    <a:bodyPr/>
    <a:lstStyle/>
    <a:p>
      <a:pPr>
        <a:defRPr sz="900">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7695298771414267E-2"/>
          <c:y val="0.1148631421072366"/>
          <c:w val="0.84535050306211723"/>
          <c:h val="0.80039776277965258"/>
        </c:manualLayout>
      </c:layout>
      <c:lineChart>
        <c:grouping val="standard"/>
        <c:varyColors val="0"/>
        <c:ser>
          <c:idx val="0"/>
          <c:order val="0"/>
          <c:tx>
            <c:strRef>
              <c:f>'Consumer Spending'!$F$4</c:f>
              <c:strCache>
                <c:ptCount val="1"/>
                <c:pt idx="0">
                  <c:v>All</c:v>
                </c:pt>
              </c:strCache>
            </c:strRef>
          </c:tx>
          <c:marker>
            <c:symbol val="none"/>
          </c:marker>
          <c:cat>
            <c:numRef>
              <c:f>'Consumer Spending'!$E$20:$E$195</c:f>
              <c:numCache>
                <c:formatCode>yyyymmdd</c:formatCode>
                <c:ptCount val="176"/>
                <c:pt idx="0">
                  <c:v>43843</c:v>
                </c:pt>
                <c:pt idx="1">
                  <c:v>43844</c:v>
                </c:pt>
                <c:pt idx="2">
                  <c:v>43845</c:v>
                </c:pt>
                <c:pt idx="3">
                  <c:v>43846</c:v>
                </c:pt>
                <c:pt idx="4">
                  <c:v>43847</c:v>
                </c:pt>
                <c:pt idx="5">
                  <c:v>43850</c:v>
                </c:pt>
                <c:pt idx="6">
                  <c:v>43851</c:v>
                </c:pt>
                <c:pt idx="7">
                  <c:v>43852</c:v>
                </c:pt>
                <c:pt idx="8">
                  <c:v>43853</c:v>
                </c:pt>
                <c:pt idx="9">
                  <c:v>43854</c:v>
                </c:pt>
                <c:pt idx="10">
                  <c:v>43857</c:v>
                </c:pt>
                <c:pt idx="11">
                  <c:v>43858</c:v>
                </c:pt>
                <c:pt idx="12">
                  <c:v>43859</c:v>
                </c:pt>
                <c:pt idx="13">
                  <c:v>43860</c:v>
                </c:pt>
                <c:pt idx="14">
                  <c:v>43861</c:v>
                </c:pt>
                <c:pt idx="15">
                  <c:v>43864</c:v>
                </c:pt>
                <c:pt idx="16">
                  <c:v>43865</c:v>
                </c:pt>
                <c:pt idx="17">
                  <c:v>43866</c:v>
                </c:pt>
                <c:pt idx="18">
                  <c:v>43867</c:v>
                </c:pt>
                <c:pt idx="19">
                  <c:v>43868</c:v>
                </c:pt>
                <c:pt idx="20">
                  <c:v>43871</c:v>
                </c:pt>
                <c:pt idx="21">
                  <c:v>43872</c:v>
                </c:pt>
                <c:pt idx="22">
                  <c:v>43873</c:v>
                </c:pt>
                <c:pt idx="23">
                  <c:v>43874</c:v>
                </c:pt>
                <c:pt idx="24">
                  <c:v>43875</c:v>
                </c:pt>
                <c:pt idx="25">
                  <c:v>43878</c:v>
                </c:pt>
                <c:pt idx="26">
                  <c:v>43879</c:v>
                </c:pt>
                <c:pt idx="27">
                  <c:v>43880</c:v>
                </c:pt>
                <c:pt idx="28">
                  <c:v>43881</c:v>
                </c:pt>
                <c:pt idx="29">
                  <c:v>43882</c:v>
                </c:pt>
                <c:pt idx="30">
                  <c:v>43885</c:v>
                </c:pt>
                <c:pt idx="31">
                  <c:v>43886</c:v>
                </c:pt>
                <c:pt idx="32">
                  <c:v>43887</c:v>
                </c:pt>
                <c:pt idx="33">
                  <c:v>43888</c:v>
                </c:pt>
                <c:pt idx="34">
                  <c:v>43889</c:v>
                </c:pt>
                <c:pt idx="35">
                  <c:v>43892</c:v>
                </c:pt>
                <c:pt idx="36">
                  <c:v>43893</c:v>
                </c:pt>
                <c:pt idx="37">
                  <c:v>43894</c:v>
                </c:pt>
                <c:pt idx="38">
                  <c:v>43895</c:v>
                </c:pt>
                <c:pt idx="39">
                  <c:v>43896</c:v>
                </c:pt>
                <c:pt idx="40">
                  <c:v>43899</c:v>
                </c:pt>
                <c:pt idx="41">
                  <c:v>43900</c:v>
                </c:pt>
                <c:pt idx="42">
                  <c:v>43901</c:v>
                </c:pt>
                <c:pt idx="43">
                  <c:v>43902</c:v>
                </c:pt>
                <c:pt idx="44">
                  <c:v>43903</c:v>
                </c:pt>
                <c:pt idx="45">
                  <c:v>43906</c:v>
                </c:pt>
                <c:pt idx="46">
                  <c:v>43907</c:v>
                </c:pt>
                <c:pt idx="47">
                  <c:v>43908</c:v>
                </c:pt>
                <c:pt idx="48">
                  <c:v>43909</c:v>
                </c:pt>
                <c:pt idx="49">
                  <c:v>43910</c:v>
                </c:pt>
                <c:pt idx="50">
                  <c:v>43913</c:v>
                </c:pt>
                <c:pt idx="51">
                  <c:v>43914</c:v>
                </c:pt>
                <c:pt idx="52">
                  <c:v>43915</c:v>
                </c:pt>
                <c:pt idx="53">
                  <c:v>43916</c:v>
                </c:pt>
                <c:pt idx="54">
                  <c:v>43917</c:v>
                </c:pt>
                <c:pt idx="55">
                  <c:v>43920</c:v>
                </c:pt>
                <c:pt idx="56">
                  <c:v>43921</c:v>
                </c:pt>
                <c:pt idx="57">
                  <c:v>43922</c:v>
                </c:pt>
                <c:pt idx="58">
                  <c:v>43923</c:v>
                </c:pt>
                <c:pt idx="59">
                  <c:v>43924</c:v>
                </c:pt>
                <c:pt idx="60">
                  <c:v>43927</c:v>
                </c:pt>
                <c:pt idx="61">
                  <c:v>43928</c:v>
                </c:pt>
                <c:pt idx="62">
                  <c:v>43929</c:v>
                </c:pt>
                <c:pt idx="63">
                  <c:v>43930</c:v>
                </c:pt>
                <c:pt idx="64">
                  <c:v>43931</c:v>
                </c:pt>
                <c:pt idx="65">
                  <c:v>43934</c:v>
                </c:pt>
                <c:pt idx="66">
                  <c:v>43935</c:v>
                </c:pt>
                <c:pt idx="67">
                  <c:v>43936</c:v>
                </c:pt>
                <c:pt idx="68">
                  <c:v>43937</c:v>
                </c:pt>
                <c:pt idx="69">
                  <c:v>43938</c:v>
                </c:pt>
                <c:pt idx="70">
                  <c:v>43941</c:v>
                </c:pt>
                <c:pt idx="71">
                  <c:v>43942</c:v>
                </c:pt>
                <c:pt idx="72">
                  <c:v>43943</c:v>
                </c:pt>
                <c:pt idx="73">
                  <c:v>43944</c:v>
                </c:pt>
                <c:pt idx="74">
                  <c:v>43945</c:v>
                </c:pt>
                <c:pt idx="75">
                  <c:v>43948</c:v>
                </c:pt>
                <c:pt idx="76">
                  <c:v>43949</c:v>
                </c:pt>
                <c:pt idx="77">
                  <c:v>43950</c:v>
                </c:pt>
                <c:pt idx="78">
                  <c:v>43951</c:v>
                </c:pt>
                <c:pt idx="79">
                  <c:v>43952</c:v>
                </c:pt>
                <c:pt idx="80">
                  <c:v>43955</c:v>
                </c:pt>
                <c:pt idx="81">
                  <c:v>43956</c:v>
                </c:pt>
                <c:pt idx="82">
                  <c:v>43957</c:v>
                </c:pt>
                <c:pt idx="83">
                  <c:v>43958</c:v>
                </c:pt>
                <c:pt idx="84">
                  <c:v>43959</c:v>
                </c:pt>
                <c:pt idx="85">
                  <c:v>43962</c:v>
                </c:pt>
                <c:pt idx="86">
                  <c:v>43963</c:v>
                </c:pt>
                <c:pt idx="87">
                  <c:v>43964</c:v>
                </c:pt>
                <c:pt idx="88">
                  <c:v>43965</c:v>
                </c:pt>
                <c:pt idx="89">
                  <c:v>43966</c:v>
                </c:pt>
                <c:pt idx="90">
                  <c:v>43969</c:v>
                </c:pt>
                <c:pt idx="91">
                  <c:v>43970</c:v>
                </c:pt>
                <c:pt idx="92">
                  <c:v>43971</c:v>
                </c:pt>
                <c:pt idx="93">
                  <c:v>43972</c:v>
                </c:pt>
                <c:pt idx="94">
                  <c:v>43973</c:v>
                </c:pt>
                <c:pt idx="95">
                  <c:v>43976</c:v>
                </c:pt>
                <c:pt idx="96">
                  <c:v>43977</c:v>
                </c:pt>
                <c:pt idx="97">
                  <c:v>43978</c:v>
                </c:pt>
                <c:pt idx="98">
                  <c:v>43979</c:v>
                </c:pt>
                <c:pt idx="99">
                  <c:v>43980</c:v>
                </c:pt>
                <c:pt idx="100">
                  <c:v>43983</c:v>
                </c:pt>
                <c:pt idx="101">
                  <c:v>43984</c:v>
                </c:pt>
                <c:pt idx="102">
                  <c:v>43985</c:v>
                </c:pt>
                <c:pt idx="103">
                  <c:v>43986</c:v>
                </c:pt>
                <c:pt idx="104">
                  <c:v>43987</c:v>
                </c:pt>
                <c:pt idx="105">
                  <c:v>43990</c:v>
                </c:pt>
                <c:pt idx="106">
                  <c:v>43991</c:v>
                </c:pt>
                <c:pt idx="107">
                  <c:v>43992</c:v>
                </c:pt>
                <c:pt idx="108">
                  <c:v>43993</c:v>
                </c:pt>
                <c:pt idx="109">
                  <c:v>43994</c:v>
                </c:pt>
                <c:pt idx="110">
                  <c:v>43997</c:v>
                </c:pt>
                <c:pt idx="111">
                  <c:v>43998</c:v>
                </c:pt>
                <c:pt idx="112">
                  <c:v>43999</c:v>
                </c:pt>
                <c:pt idx="113">
                  <c:v>44000</c:v>
                </c:pt>
                <c:pt idx="114">
                  <c:v>44001</c:v>
                </c:pt>
                <c:pt idx="115">
                  <c:v>44004</c:v>
                </c:pt>
                <c:pt idx="116">
                  <c:v>44005</c:v>
                </c:pt>
                <c:pt idx="117">
                  <c:v>44006</c:v>
                </c:pt>
                <c:pt idx="118">
                  <c:v>44007</c:v>
                </c:pt>
                <c:pt idx="119">
                  <c:v>44008</c:v>
                </c:pt>
                <c:pt idx="120">
                  <c:v>44011</c:v>
                </c:pt>
                <c:pt idx="121">
                  <c:v>44012</c:v>
                </c:pt>
                <c:pt idx="122">
                  <c:v>44013</c:v>
                </c:pt>
                <c:pt idx="123">
                  <c:v>44014</c:v>
                </c:pt>
                <c:pt idx="124">
                  <c:v>44015</c:v>
                </c:pt>
                <c:pt idx="125">
                  <c:v>44018</c:v>
                </c:pt>
                <c:pt idx="126">
                  <c:v>44019</c:v>
                </c:pt>
                <c:pt idx="127">
                  <c:v>44020</c:v>
                </c:pt>
                <c:pt idx="128">
                  <c:v>44021</c:v>
                </c:pt>
                <c:pt idx="129">
                  <c:v>44022</c:v>
                </c:pt>
                <c:pt idx="130">
                  <c:v>44025</c:v>
                </c:pt>
                <c:pt idx="131">
                  <c:v>44026</c:v>
                </c:pt>
                <c:pt idx="132">
                  <c:v>44027</c:v>
                </c:pt>
                <c:pt idx="133">
                  <c:v>44028</c:v>
                </c:pt>
                <c:pt idx="134">
                  <c:v>44029</c:v>
                </c:pt>
                <c:pt idx="135">
                  <c:v>44032</c:v>
                </c:pt>
                <c:pt idx="136">
                  <c:v>44033</c:v>
                </c:pt>
                <c:pt idx="137">
                  <c:v>44034</c:v>
                </c:pt>
                <c:pt idx="138">
                  <c:v>44035</c:v>
                </c:pt>
                <c:pt idx="139">
                  <c:v>44036</c:v>
                </c:pt>
                <c:pt idx="140">
                  <c:v>44039</c:v>
                </c:pt>
                <c:pt idx="141">
                  <c:v>44040</c:v>
                </c:pt>
                <c:pt idx="142">
                  <c:v>44041</c:v>
                </c:pt>
                <c:pt idx="143">
                  <c:v>44042</c:v>
                </c:pt>
                <c:pt idx="144">
                  <c:v>44043</c:v>
                </c:pt>
                <c:pt idx="145">
                  <c:v>44046</c:v>
                </c:pt>
                <c:pt idx="146">
                  <c:v>44047</c:v>
                </c:pt>
                <c:pt idx="147">
                  <c:v>44048</c:v>
                </c:pt>
                <c:pt idx="148">
                  <c:v>44049</c:v>
                </c:pt>
                <c:pt idx="149">
                  <c:v>44050</c:v>
                </c:pt>
                <c:pt idx="150">
                  <c:v>44053</c:v>
                </c:pt>
                <c:pt idx="151">
                  <c:v>44054</c:v>
                </c:pt>
                <c:pt idx="152">
                  <c:v>44055</c:v>
                </c:pt>
                <c:pt idx="153">
                  <c:v>44056</c:v>
                </c:pt>
                <c:pt idx="154">
                  <c:v>44057</c:v>
                </c:pt>
                <c:pt idx="155">
                  <c:v>44060</c:v>
                </c:pt>
                <c:pt idx="156">
                  <c:v>44061</c:v>
                </c:pt>
                <c:pt idx="157">
                  <c:v>44062</c:v>
                </c:pt>
                <c:pt idx="158">
                  <c:v>44063</c:v>
                </c:pt>
                <c:pt idx="159">
                  <c:v>44064</c:v>
                </c:pt>
                <c:pt idx="160">
                  <c:v>44067</c:v>
                </c:pt>
                <c:pt idx="161">
                  <c:v>44068</c:v>
                </c:pt>
                <c:pt idx="162">
                  <c:v>44069</c:v>
                </c:pt>
                <c:pt idx="163">
                  <c:v>44070</c:v>
                </c:pt>
                <c:pt idx="164">
                  <c:v>44071</c:v>
                </c:pt>
                <c:pt idx="165">
                  <c:v>44074</c:v>
                </c:pt>
                <c:pt idx="166">
                  <c:v>44075</c:v>
                </c:pt>
                <c:pt idx="167">
                  <c:v>44076</c:v>
                </c:pt>
                <c:pt idx="168">
                  <c:v>44077</c:v>
                </c:pt>
                <c:pt idx="169">
                  <c:v>44078</c:v>
                </c:pt>
                <c:pt idx="170">
                  <c:v>44081</c:v>
                </c:pt>
                <c:pt idx="171">
                  <c:v>44082</c:v>
                </c:pt>
                <c:pt idx="172">
                  <c:v>44083</c:v>
                </c:pt>
                <c:pt idx="173">
                  <c:v>44084</c:v>
                </c:pt>
                <c:pt idx="174">
                  <c:v>44085</c:v>
                </c:pt>
                <c:pt idx="175">
                  <c:v>44087</c:v>
                </c:pt>
              </c:numCache>
            </c:numRef>
          </c:cat>
          <c:val>
            <c:numRef>
              <c:f>'Consumer Spending'!$F$20:$F$195</c:f>
              <c:numCache>
                <c:formatCode>0.0000</c:formatCode>
                <c:ptCount val="176"/>
                <c:pt idx="0">
                  <c:v>-7.6799999999999993E-2</c:v>
                </c:pt>
                <c:pt idx="1">
                  <c:v>8.43E-2</c:v>
                </c:pt>
                <c:pt idx="2">
                  <c:v>0.245</c:v>
                </c:pt>
                <c:pt idx="3">
                  <c:v>0.40699999999999997</c:v>
                </c:pt>
                <c:pt idx="4">
                  <c:v>0.56799999999999995</c:v>
                </c:pt>
                <c:pt idx="5">
                  <c:v>0.85399999999999998</c:v>
                </c:pt>
                <c:pt idx="6">
                  <c:v>0.81799999999999995</c:v>
                </c:pt>
                <c:pt idx="7">
                  <c:v>0.78200000000000003</c:v>
                </c:pt>
                <c:pt idx="8">
                  <c:v>0.746</c:v>
                </c:pt>
                <c:pt idx="9">
                  <c:v>0.71</c:v>
                </c:pt>
                <c:pt idx="10">
                  <c:v>-0.436</c:v>
                </c:pt>
                <c:pt idx="11">
                  <c:v>-0.70899999999999996</c:v>
                </c:pt>
                <c:pt idx="12">
                  <c:v>-1.2</c:v>
                </c:pt>
                <c:pt idx="13">
                  <c:v>-0.36199999999999999</c:v>
                </c:pt>
                <c:pt idx="14">
                  <c:v>0.107</c:v>
                </c:pt>
                <c:pt idx="15">
                  <c:v>-0.27200000000000002</c:v>
                </c:pt>
                <c:pt idx="16">
                  <c:v>0.27800000000000002</c:v>
                </c:pt>
                <c:pt idx="17">
                  <c:v>0.51800000000000002</c:v>
                </c:pt>
                <c:pt idx="18">
                  <c:v>-0.33500000000000002</c:v>
                </c:pt>
                <c:pt idx="19">
                  <c:v>-0.42299999999999999</c:v>
                </c:pt>
                <c:pt idx="20">
                  <c:v>1.2500000000000001E-2</c:v>
                </c:pt>
                <c:pt idx="21">
                  <c:v>-0.39200000000000002</c:v>
                </c:pt>
                <c:pt idx="22">
                  <c:v>0.14199999999999999</c:v>
                </c:pt>
                <c:pt idx="23">
                  <c:v>0.47</c:v>
                </c:pt>
                <c:pt idx="24">
                  <c:v>0.51900000000000002</c:v>
                </c:pt>
                <c:pt idx="25">
                  <c:v>0.66900000000000004</c:v>
                </c:pt>
                <c:pt idx="26">
                  <c:v>0.39100000000000001</c:v>
                </c:pt>
                <c:pt idx="27">
                  <c:v>0.26</c:v>
                </c:pt>
                <c:pt idx="28">
                  <c:v>0.45300000000000001</c:v>
                </c:pt>
                <c:pt idx="29">
                  <c:v>0.10199999999999999</c:v>
                </c:pt>
                <c:pt idx="30">
                  <c:v>-0.28499999999999998</c:v>
                </c:pt>
                <c:pt idx="31">
                  <c:v>-0.98399999999999999</c:v>
                </c:pt>
                <c:pt idx="32">
                  <c:v>-0.92600000000000005</c:v>
                </c:pt>
                <c:pt idx="33">
                  <c:v>-1.58</c:v>
                </c:pt>
                <c:pt idx="34">
                  <c:v>-2.65</c:v>
                </c:pt>
                <c:pt idx="35">
                  <c:v>-1.26</c:v>
                </c:pt>
                <c:pt idx="36">
                  <c:v>-0.46600000000000003</c:v>
                </c:pt>
                <c:pt idx="37">
                  <c:v>-1.02</c:v>
                </c:pt>
                <c:pt idx="38">
                  <c:v>-1.32</c:v>
                </c:pt>
                <c:pt idx="39">
                  <c:v>-1.5</c:v>
                </c:pt>
                <c:pt idx="40">
                  <c:v>-0.52200000000000002</c:v>
                </c:pt>
                <c:pt idx="41">
                  <c:v>-1.63</c:v>
                </c:pt>
                <c:pt idx="42">
                  <c:v>-1.76</c:v>
                </c:pt>
                <c:pt idx="43">
                  <c:v>-0.69599999999999995</c:v>
                </c:pt>
                <c:pt idx="44">
                  <c:v>0.61</c:v>
                </c:pt>
                <c:pt idx="45">
                  <c:v>-0.60299999999999998</c:v>
                </c:pt>
                <c:pt idx="46">
                  <c:v>-1.33</c:v>
                </c:pt>
                <c:pt idx="47">
                  <c:v>-3.01</c:v>
                </c:pt>
                <c:pt idx="48">
                  <c:v>-6.17</c:v>
                </c:pt>
                <c:pt idx="49">
                  <c:v>-10.199999999999999</c:v>
                </c:pt>
                <c:pt idx="50">
                  <c:v>-20.9</c:v>
                </c:pt>
                <c:pt idx="51">
                  <c:v>-24</c:v>
                </c:pt>
                <c:pt idx="52">
                  <c:v>-26.2</c:v>
                </c:pt>
                <c:pt idx="53">
                  <c:v>-28.2</c:v>
                </c:pt>
                <c:pt idx="54">
                  <c:v>-30.6</c:v>
                </c:pt>
                <c:pt idx="55">
                  <c:v>-33.700000000000003</c:v>
                </c:pt>
                <c:pt idx="56">
                  <c:v>-33.1</c:v>
                </c:pt>
                <c:pt idx="57">
                  <c:v>-32.4</c:v>
                </c:pt>
                <c:pt idx="58">
                  <c:v>-32</c:v>
                </c:pt>
                <c:pt idx="59">
                  <c:v>-31.4</c:v>
                </c:pt>
                <c:pt idx="60">
                  <c:v>-30</c:v>
                </c:pt>
                <c:pt idx="61">
                  <c:v>-30.3</c:v>
                </c:pt>
                <c:pt idx="62">
                  <c:v>-30.8</c:v>
                </c:pt>
                <c:pt idx="63">
                  <c:v>-30.9</c:v>
                </c:pt>
                <c:pt idx="64">
                  <c:v>-31</c:v>
                </c:pt>
                <c:pt idx="65">
                  <c:v>-32.700000000000003</c:v>
                </c:pt>
                <c:pt idx="66">
                  <c:v>-31.8</c:v>
                </c:pt>
                <c:pt idx="67">
                  <c:v>-30.2</c:v>
                </c:pt>
                <c:pt idx="68">
                  <c:v>-28.9</c:v>
                </c:pt>
                <c:pt idx="69">
                  <c:v>-27.8</c:v>
                </c:pt>
                <c:pt idx="70">
                  <c:v>-23.6</c:v>
                </c:pt>
                <c:pt idx="71">
                  <c:v>-21.1</c:v>
                </c:pt>
                <c:pt idx="72">
                  <c:v>-21.8</c:v>
                </c:pt>
                <c:pt idx="73">
                  <c:v>-22.4</c:v>
                </c:pt>
                <c:pt idx="74">
                  <c:v>-22.8</c:v>
                </c:pt>
                <c:pt idx="75">
                  <c:v>-22.6</c:v>
                </c:pt>
                <c:pt idx="76">
                  <c:v>-24.4</c:v>
                </c:pt>
                <c:pt idx="77">
                  <c:v>-23.3</c:v>
                </c:pt>
                <c:pt idx="78">
                  <c:v>-22.2</c:v>
                </c:pt>
                <c:pt idx="79">
                  <c:v>-20.9</c:v>
                </c:pt>
                <c:pt idx="80">
                  <c:v>-18.3</c:v>
                </c:pt>
                <c:pt idx="81">
                  <c:v>-17.600000000000001</c:v>
                </c:pt>
                <c:pt idx="82">
                  <c:v>-17.399999999999999</c:v>
                </c:pt>
                <c:pt idx="83">
                  <c:v>-16.899999999999999</c:v>
                </c:pt>
                <c:pt idx="84">
                  <c:v>-16.7</c:v>
                </c:pt>
                <c:pt idx="85">
                  <c:v>-17.600000000000001</c:v>
                </c:pt>
                <c:pt idx="86">
                  <c:v>-18</c:v>
                </c:pt>
                <c:pt idx="87">
                  <c:v>-17.5</c:v>
                </c:pt>
                <c:pt idx="88">
                  <c:v>-17.3</c:v>
                </c:pt>
                <c:pt idx="89">
                  <c:v>-17.100000000000001</c:v>
                </c:pt>
                <c:pt idx="90">
                  <c:v>-14.6</c:v>
                </c:pt>
                <c:pt idx="91">
                  <c:v>-14.2</c:v>
                </c:pt>
                <c:pt idx="92">
                  <c:v>-13.8</c:v>
                </c:pt>
                <c:pt idx="93">
                  <c:v>-13.3</c:v>
                </c:pt>
                <c:pt idx="94">
                  <c:v>-12.6</c:v>
                </c:pt>
                <c:pt idx="95">
                  <c:v>-13.6</c:v>
                </c:pt>
                <c:pt idx="96">
                  <c:v>-13.6</c:v>
                </c:pt>
                <c:pt idx="97">
                  <c:v>-13.8</c:v>
                </c:pt>
                <c:pt idx="98">
                  <c:v>-13.9</c:v>
                </c:pt>
                <c:pt idx="99">
                  <c:v>-14.4</c:v>
                </c:pt>
                <c:pt idx="100">
                  <c:v>-13</c:v>
                </c:pt>
                <c:pt idx="101">
                  <c:v>-12</c:v>
                </c:pt>
                <c:pt idx="102">
                  <c:v>-12.4</c:v>
                </c:pt>
                <c:pt idx="103">
                  <c:v>-12.2</c:v>
                </c:pt>
                <c:pt idx="104">
                  <c:v>-11.7</c:v>
                </c:pt>
                <c:pt idx="105">
                  <c:v>-10.1</c:v>
                </c:pt>
                <c:pt idx="106">
                  <c:v>-10.7</c:v>
                </c:pt>
                <c:pt idx="107">
                  <c:v>-10</c:v>
                </c:pt>
                <c:pt idx="108">
                  <c:v>-9.7899999999999991</c:v>
                </c:pt>
                <c:pt idx="109">
                  <c:v>-9.75</c:v>
                </c:pt>
                <c:pt idx="110">
                  <c:v>-10.4</c:v>
                </c:pt>
                <c:pt idx="111">
                  <c:v>-9.2200000000000006</c:v>
                </c:pt>
                <c:pt idx="112">
                  <c:v>-8.6300000000000008</c:v>
                </c:pt>
                <c:pt idx="113">
                  <c:v>-7.83</c:v>
                </c:pt>
                <c:pt idx="114">
                  <c:v>-7.06</c:v>
                </c:pt>
                <c:pt idx="115">
                  <c:v>-5.7</c:v>
                </c:pt>
                <c:pt idx="116">
                  <c:v>-6.69</c:v>
                </c:pt>
                <c:pt idx="117">
                  <c:v>-7.62</c:v>
                </c:pt>
                <c:pt idx="118">
                  <c:v>-9.18</c:v>
                </c:pt>
                <c:pt idx="119">
                  <c:v>-10.3</c:v>
                </c:pt>
                <c:pt idx="120">
                  <c:v>-11.8</c:v>
                </c:pt>
                <c:pt idx="121">
                  <c:v>-10.5</c:v>
                </c:pt>
                <c:pt idx="122">
                  <c:v>-9.77</c:v>
                </c:pt>
                <c:pt idx="123">
                  <c:v>-8.2200000000000006</c:v>
                </c:pt>
                <c:pt idx="124">
                  <c:v>-9.39</c:v>
                </c:pt>
                <c:pt idx="125">
                  <c:v>-6.83</c:v>
                </c:pt>
                <c:pt idx="126">
                  <c:v>-6.97</c:v>
                </c:pt>
                <c:pt idx="127">
                  <c:v>-7.1</c:v>
                </c:pt>
                <c:pt idx="128">
                  <c:v>-7.24</c:v>
                </c:pt>
                <c:pt idx="129">
                  <c:v>-7.37</c:v>
                </c:pt>
                <c:pt idx="130">
                  <c:v>-7.65</c:v>
                </c:pt>
                <c:pt idx="131">
                  <c:v>-7.66</c:v>
                </c:pt>
                <c:pt idx="132">
                  <c:v>-7.67</c:v>
                </c:pt>
                <c:pt idx="133">
                  <c:v>-7.68</c:v>
                </c:pt>
                <c:pt idx="134">
                  <c:v>-7.69</c:v>
                </c:pt>
                <c:pt idx="135">
                  <c:v>-7.62</c:v>
                </c:pt>
                <c:pt idx="136">
                  <c:v>-7.54</c:v>
                </c:pt>
                <c:pt idx="137">
                  <c:v>-7.45</c:v>
                </c:pt>
                <c:pt idx="138">
                  <c:v>-7.37</c:v>
                </c:pt>
                <c:pt idx="139">
                  <c:v>-7.29</c:v>
                </c:pt>
                <c:pt idx="140">
                  <c:v>-7.39</c:v>
                </c:pt>
                <c:pt idx="141">
                  <c:v>-7.65</c:v>
                </c:pt>
                <c:pt idx="142">
                  <c:v>-7.92</c:v>
                </c:pt>
                <c:pt idx="143">
                  <c:v>-8.18</c:v>
                </c:pt>
                <c:pt idx="144">
                  <c:v>-8.4499999999999993</c:v>
                </c:pt>
                <c:pt idx="145">
                  <c:v>-8.43</c:v>
                </c:pt>
                <c:pt idx="146">
                  <c:v>-7.89</c:v>
                </c:pt>
                <c:pt idx="147">
                  <c:v>-7.35</c:v>
                </c:pt>
                <c:pt idx="148">
                  <c:v>-6.81</c:v>
                </c:pt>
                <c:pt idx="149">
                  <c:v>-6.26</c:v>
                </c:pt>
                <c:pt idx="150">
                  <c:v>-5.23</c:v>
                </c:pt>
                <c:pt idx="151">
                  <c:v>-5.29</c:v>
                </c:pt>
                <c:pt idx="152">
                  <c:v>-5.34</c:v>
                </c:pt>
                <c:pt idx="153">
                  <c:v>-5.4</c:v>
                </c:pt>
                <c:pt idx="154">
                  <c:v>-5.45</c:v>
                </c:pt>
                <c:pt idx="155">
                  <c:v>-5.35</c:v>
                </c:pt>
                <c:pt idx="156">
                  <c:v>-5.14</c:v>
                </c:pt>
                <c:pt idx="157">
                  <c:v>-4.93</c:v>
                </c:pt>
                <c:pt idx="158">
                  <c:v>-4.72</c:v>
                </c:pt>
                <c:pt idx="159">
                  <c:v>-4.5</c:v>
                </c:pt>
                <c:pt idx="160">
                  <c:v>-4.2300000000000004</c:v>
                </c:pt>
                <c:pt idx="161">
                  <c:v>-4.38</c:v>
                </c:pt>
                <c:pt idx="162">
                  <c:v>-4.53</c:v>
                </c:pt>
                <c:pt idx="163">
                  <c:v>-4.68</c:v>
                </c:pt>
                <c:pt idx="164">
                  <c:v>-4.83</c:v>
                </c:pt>
                <c:pt idx="165">
                  <c:v>-4.63</c:v>
                </c:pt>
                <c:pt idx="166">
                  <c:v>-4.13</c:v>
                </c:pt>
                <c:pt idx="167">
                  <c:v>-3.63</c:v>
                </c:pt>
                <c:pt idx="168">
                  <c:v>-3.13</c:v>
                </c:pt>
                <c:pt idx="169">
                  <c:v>-2.63</c:v>
                </c:pt>
                <c:pt idx="170">
                  <c:v>-1.94</c:v>
                </c:pt>
                <c:pt idx="171">
                  <c:v>-2.2400000000000002</c:v>
                </c:pt>
                <c:pt idx="172">
                  <c:v>-2.5499999999999998</c:v>
                </c:pt>
                <c:pt idx="173">
                  <c:v>-2.86</c:v>
                </c:pt>
                <c:pt idx="174">
                  <c:v>-3.17</c:v>
                </c:pt>
                <c:pt idx="175">
                  <c:v>-3.8</c:v>
                </c:pt>
              </c:numCache>
            </c:numRef>
          </c:val>
          <c:smooth val="0"/>
        </c:ser>
        <c:dLbls>
          <c:showLegendKey val="0"/>
          <c:showVal val="0"/>
          <c:showCatName val="0"/>
          <c:showSerName val="0"/>
          <c:showPercent val="0"/>
          <c:showBubbleSize val="0"/>
        </c:dLbls>
        <c:marker val="1"/>
        <c:smooth val="0"/>
        <c:axId val="332324864"/>
        <c:axId val="332326400"/>
      </c:lineChart>
      <c:dateAx>
        <c:axId val="332324864"/>
        <c:scaling>
          <c:orientation val="minMax"/>
          <c:max val="44089"/>
        </c:scaling>
        <c:delete val="0"/>
        <c:axPos val="b"/>
        <c:numFmt formatCode="mmm" sourceLinked="0"/>
        <c:majorTickMark val="out"/>
        <c:minorTickMark val="none"/>
        <c:tickLblPos val="low"/>
        <c:txPr>
          <a:bodyPr/>
          <a:lstStyle/>
          <a:p>
            <a:pPr>
              <a:defRPr>
                <a:latin typeface="Frutiger 45 Light" panose="020B0603020202020204" pitchFamily="34" charset="0"/>
              </a:defRPr>
            </a:pPr>
            <a:endParaRPr lang="en-US"/>
          </a:p>
        </c:txPr>
        <c:crossAx val="332326400"/>
        <c:crosses val="autoZero"/>
        <c:auto val="1"/>
        <c:lblOffset val="100"/>
        <c:baseTimeUnit val="days"/>
        <c:majorUnit val="1"/>
        <c:majorTimeUnit val="months"/>
      </c:dateAx>
      <c:valAx>
        <c:axId val="332326400"/>
        <c:scaling>
          <c:orientation val="minMax"/>
        </c:scaling>
        <c:delete val="0"/>
        <c:axPos val="l"/>
        <c:numFmt formatCode="0_);\(0\)" sourceLinked="0"/>
        <c:majorTickMark val="out"/>
        <c:minorTickMark val="none"/>
        <c:tickLblPos val="nextTo"/>
        <c:spPr>
          <a:ln>
            <a:noFill/>
          </a:ln>
        </c:spPr>
        <c:txPr>
          <a:bodyPr/>
          <a:lstStyle/>
          <a:p>
            <a:pPr>
              <a:defRPr>
                <a:latin typeface="Frutiger 45 Light" panose="020B0603020202020204" pitchFamily="34" charset="0"/>
              </a:defRPr>
            </a:pPr>
            <a:endParaRPr lang="en-US"/>
          </a:p>
        </c:txPr>
        <c:crossAx val="332324864"/>
        <c:crosses val="autoZero"/>
        <c:crossBetween val="between"/>
      </c:valAx>
    </c:plotArea>
    <c:plotVisOnly val="1"/>
    <c:dispBlanksAs val="gap"/>
    <c:showDLblsOverMax val="0"/>
  </c:chart>
  <c:spPr>
    <a:ln>
      <a:noFill/>
    </a:ln>
  </c:sp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695298771414267E-2"/>
          <c:y val="9.8990126234220724E-2"/>
          <c:w val="0.88271489501312339"/>
          <c:h val="0.80436601674790653"/>
        </c:manualLayout>
      </c:layout>
      <c:lineChart>
        <c:grouping val="standard"/>
        <c:varyColors val="0"/>
        <c:ser>
          <c:idx val="0"/>
          <c:order val="0"/>
          <c:marker>
            <c:symbol val="none"/>
          </c:marker>
          <c:cat>
            <c:numRef>
              <c:f>'Business Openings'!$E$17:$E$192</c:f>
              <c:numCache>
                <c:formatCode>yyyymm</c:formatCode>
                <c:ptCount val="176"/>
                <c:pt idx="0">
                  <c:v>43840</c:v>
                </c:pt>
                <c:pt idx="1">
                  <c:v>43843</c:v>
                </c:pt>
                <c:pt idx="2">
                  <c:v>43844</c:v>
                </c:pt>
                <c:pt idx="3">
                  <c:v>43845</c:v>
                </c:pt>
                <c:pt idx="4">
                  <c:v>43846</c:v>
                </c:pt>
                <c:pt idx="5">
                  <c:v>43847</c:v>
                </c:pt>
                <c:pt idx="6">
                  <c:v>43850</c:v>
                </c:pt>
                <c:pt idx="7">
                  <c:v>43851</c:v>
                </c:pt>
                <c:pt idx="8">
                  <c:v>43852</c:v>
                </c:pt>
                <c:pt idx="9">
                  <c:v>43853</c:v>
                </c:pt>
                <c:pt idx="10">
                  <c:v>43854</c:v>
                </c:pt>
                <c:pt idx="11">
                  <c:v>43857</c:v>
                </c:pt>
                <c:pt idx="12">
                  <c:v>43858</c:v>
                </c:pt>
                <c:pt idx="13">
                  <c:v>43859</c:v>
                </c:pt>
                <c:pt idx="14">
                  <c:v>43860</c:v>
                </c:pt>
                <c:pt idx="15">
                  <c:v>43861</c:v>
                </c:pt>
                <c:pt idx="16">
                  <c:v>43864</c:v>
                </c:pt>
                <c:pt idx="17">
                  <c:v>43865</c:v>
                </c:pt>
                <c:pt idx="18">
                  <c:v>43866</c:v>
                </c:pt>
                <c:pt idx="19">
                  <c:v>43867</c:v>
                </c:pt>
                <c:pt idx="20">
                  <c:v>43868</c:v>
                </c:pt>
                <c:pt idx="21">
                  <c:v>43871</c:v>
                </c:pt>
                <c:pt idx="22">
                  <c:v>43872</c:v>
                </c:pt>
                <c:pt idx="23">
                  <c:v>43873</c:v>
                </c:pt>
                <c:pt idx="24">
                  <c:v>43874</c:v>
                </c:pt>
                <c:pt idx="25">
                  <c:v>43875</c:v>
                </c:pt>
                <c:pt idx="26">
                  <c:v>43878</c:v>
                </c:pt>
                <c:pt idx="27">
                  <c:v>43879</c:v>
                </c:pt>
                <c:pt idx="28">
                  <c:v>43880</c:v>
                </c:pt>
                <c:pt idx="29">
                  <c:v>43881</c:v>
                </c:pt>
                <c:pt idx="30">
                  <c:v>43882</c:v>
                </c:pt>
                <c:pt idx="31">
                  <c:v>43885</c:v>
                </c:pt>
                <c:pt idx="32">
                  <c:v>43886</c:v>
                </c:pt>
                <c:pt idx="33">
                  <c:v>43887</c:v>
                </c:pt>
                <c:pt idx="34">
                  <c:v>43888</c:v>
                </c:pt>
                <c:pt idx="35">
                  <c:v>43889</c:v>
                </c:pt>
                <c:pt idx="36">
                  <c:v>43892</c:v>
                </c:pt>
                <c:pt idx="37">
                  <c:v>43893</c:v>
                </c:pt>
                <c:pt idx="38">
                  <c:v>43894</c:v>
                </c:pt>
                <c:pt idx="39">
                  <c:v>43895</c:v>
                </c:pt>
                <c:pt idx="40">
                  <c:v>43896</c:v>
                </c:pt>
                <c:pt idx="41">
                  <c:v>43899</c:v>
                </c:pt>
                <c:pt idx="42">
                  <c:v>43900</c:v>
                </c:pt>
                <c:pt idx="43">
                  <c:v>43901</c:v>
                </c:pt>
                <c:pt idx="44">
                  <c:v>43902</c:v>
                </c:pt>
                <c:pt idx="45">
                  <c:v>43903</c:v>
                </c:pt>
                <c:pt idx="46">
                  <c:v>43906</c:v>
                </c:pt>
                <c:pt idx="47">
                  <c:v>43907</c:v>
                </c:pt>
                <c:pt idx="48">
                  <c:v>43908</c:v>
                </c:pt>
                <c:pt idx="49">
                  <c:v>43909</c:v>
                </c:pt>
                <c:pt idx="50">
                  <c:v>43910</c:v>
                </c:pt>
                <c:pt idx="51">
                  <c:v>43913</c:v>
                </c:pt>
                <c:pt idx="52">
                  <c:v>43914</c:v>
                </c:pt>
                <c:pt idx="53">
                  <c:v>43915</c:v>
                </c:pt>
                <c:pt idx="54">
                  <c:v>43916</c:v>
                </c:pt>
                <c:pt idx="55">
                  <c:v>43917</c:v>
                </c:pt>
                <c:pt idx="56">
                  <c:v>43920</c:v>
                </c:pt>
                <c:pt idx="57">
                  <c:v>43921</c:v>
                </c:pt>
                <c:pt idx="58">
                  <c:v>43922</c:v>
                </c:pt>
                <c:pt idx="59">
                  <c:v>43923</c:v>
                </c:pt>
                <c:pt idx="60">
                  <c:v>43924</c:v>
                </c:pt>
                <c:pt idx="61">
                  <c:v>43927</c:v>
                </c:pt>
                <c:pt idx="62">
                  <c:v>43928</c:v>
                </c:pt>
                <c:pt idx="63">
                  <c:v>43929</c:v>
                </c:pt>
                <c:pt idx="64">
                  <c:v>43930</c:v>
                </c:pt>
                <c:pt idx="65">
                  <c:v>43931</c:v>
                </c:pt>
                <c:pt idx="66">
                  <c:v>43934</c:v>
                </c:pt>
                <c:pt idx="67">
                  <c:v>43935</c:v>
                </c:pt>
                <c:pt idx="68">
                  <c:v>43936</c:v>
                </c:pt>
                <c:pt idx="69">
                  <c:v>43937</c:v>
                </c:pt>
                <c:pt idx="70">
                  <c:v>43938</c:v>
                </c:pt>
                <c:pt idx="71">
                  <c:v>43941</c:v>
                </c:pt>
                <c:pt idx="72">
                  <c:v>43942</c:v>
                </c:pt>
                <c:pt idx="73">
                  <c:v>43943</c:v>
                </c:pt>
                <c:pt idx="74">
                  <c:v>43944</c:v>
                </c:pt>
                <c:pt idx="75">
                  <c:v>43945</c:v>
                </c:pt>
                <c:pt idx="76">
                  <c:v>43948</c:v>
                </c:pt>
                <c:pt idx="77">
                  <c:v>43949</c:v>
                </c:pt>
                <c:pt idx="78">
                  <c:v>43950</c:v>
                </c:pt>
                <c:pt idx="79">
                  <c:v>43951</c:v>
                </c:pt>
                <c:pt idx="80">
                  <c:v>43952</c:v>
                </c:pt>
                <c:pt idx="81">
                  <c:v>43955</c:v>
                </c:pt>
                <c:pt idx="82">
                  <c:v>43956</c:v>
                </c:pt>
                <c:pt idx="83">
                  <c:v>43957</c:v>
                </c:pt>
                <c:pt idx="84">
                  <c:v>43958</c:v>
                </c:pt>
                <c:pt idx="85">
                  <c:v>43959</c:v>
                </c:pt>
                <c:pt idx="86">
                  <c:v>43962</c:v>
                </c:pt>
                <c:pt idx="87">
                  <c:v>43963</c:v>
                </c:pt>
                <c:pt idx="88">
                  <c:v>43964</c:v>
                </c:pt>
                <c:pt idx="89">
                  <c:v>43965</c:v>
                </c:pt>
                <c:pt idx="90">
                  <c:v>43966</c:v>
                </c:pt>
                <c:pt idx="91">
                  <c:v>43969</c:v>
                </c:pt>
                <c:pt idx="92">
                  <c:v>43970</c:v>
                </c:pt>
                <c:pt idx="93">
                  <c:v>43971</c:v>
                </c:pt>
                <c:pt idx="94">
                  <c:v>43972</c:v>
                </c:pt>
                <c:pt idx="95">
                  <c:v>43973</c:v>
                </c:pt>
                <c:pt idx="96">
                  <c:v>43976</c:v>
                </c:pt>
                <c:pt idx="97">
                  <c:v>43977</c:v>
                </c:pt>
                <c:pt idx="98">
                  <c:v>43978</c:v>
                </c:pt>
                <c:pt idx="99">
                  <c:v>43979</c:v>
                </c:pt>
                <c:pt idx="100">
                  <c:v>43980</c:v>
                </c:pt>
                <c:pt idx="101">
                  <c:v>43983</c:v>
                </c:pt>
                <c:pt idx="102">
                  <c:v>43984</c:v>
                </c:pt>
                <c:pt idx="103">
                  <c:v>43985</c:v>
                </c:pt>
                <c:pt idx="104">
                  <c:v>43986</c:v>
                </c:pt>
                <c:pt idx="105">
                  <c:v>43987</c:v>
                </c:pt>
                <c:pt idx="106">
                  <c:v>43990</c:v>
                </c:pt>
                <c:pt idx="107">
                  <c:v>43991</c:v>
                </c:pt>
                <c:pt idx="108">
                  <c:v>43992</c:v>
                </c:pt>
                <c:pt idx="109">
                  <c:v>43993</c:v>
                </c:pt>
                <c:pt idx="110">
                  <c:v>43994</c:v>
                </c:pt>
                <c:pt idx="111">
                  <c:v>43997</c:v>
                </c:pt>
                <c:pt idx="112">
                  <c:v>43998</c:v>
                </c:pt>
                <c:pt idx="113">
                  <c:v>43999</c:v>
                </c:pt>
                <c:pt idx="114">
                  <c:v>44000</c:v>
                </c:pt>
                <c:pt idx="115">
                  <c:v>44001</c:v>
                </c:pt>
                <c:pt idx="116">
                  <c:v>44004</c:v>
                </c:pt>
                <c:pt idx="117">
                  <c:v>44005</c:v>
                </c:pt>
                <c:pt idx="118">
                  <c:v>44006</c:v>
                </c:pt>
                <c:pt idx="119">
                  <c:v>44007</c:v>
                </c:pt>
                <c:pt idx="120">
                  <c:v>44008</c:v>
                </c:pt>
                <c:pt idx="121">
                  <c:v>44011</c:v>
                </c:pt>
                <c:pt idx="122">
                  <c:v>44012</c:v>
                </c:pt>
                <c:pt idx="123">
                  <c:v>44013</c:v>
                </c:pt>
                <c:pt idx="124">
                  <c:v>44014</c:v>
                </c:pt>
                <c:pt idx="125">
                  <c:v>44015</c:v>
                </c:pt>
                <c:pt idx="126">
                  <c:v>44018</c:v>
                </c:pt>
                <c:pt idx="127">
                  <c:v>44019</c:v>
                </c:pt>
                <c:pt idx="128">
                  <c:v>44020</c:v>
                </c:pt>
                <c:pt idx="129">
                  <c:v>44021</c:v>
                </c:pt>
                <c:pt idx="130">
                  <c:v>44022</c:v>
                </c:pt>
                <c:pt idx="131">
                  <c:v>44025</c:v>
                </c:pt>
                <c:pt idx="132">
                  <c:v>44026</c:v>
                </c:pt>
                <c:pt idx="133">
                  <c:v>44027</c:v>
                </c:pt>
                <c:pt idx="134">
                  <c:v>44028</c:v>
                </c:pt>
                <c:pt idx="135">
                  <c:v>44029</c:v>
                </c:pt>
                <c:pt idx="136">
                  <c:v>44032</c:v>
                </c:pt>
                <c:pt idx="137">
                  <c:v>44033</c:v>
                </c:pt>
                <c:pt idx="138">
                  <c:v>44034</c:v>
                </c:pt>
                <c:pt idx="139">
                  <c:v>44035</c:v>
                </c:pt>
                <c:pt idx="140">
                  <c:v>44036</c:v>
                </c:pt>
                <c:pt idx="141">
                  <c:v>44039</c:v>
                </c:pt>
                <c:pt idx="142">
                  <c:v>44040</c:v>
                </c:pt>
                <c:pt idx="143">
                  <c:v>44041</c:v>
                </c:pt>
                <c:pt idx="144">
                  <c:v>44042</c:v>
                </c:pt>
                <c:pt idx="145">
                  <c:v>44043</c:v>
                </c:pt>
                <c:pt idx="146">
                  <c:v>44046</c:v>
                </c:pt>
                <c:pt idx="147">
                  <c:v>44047</c:v>
                </c:pt>
                <c:pt idx="148">
                  <c:v>44048</c:v>
                </c:pt>
                <c:pt idx="149">
                  <c:v>44049</c:v>
                </c:pt>
                <c:pt idx="150">
                  <c:v>44050</c:v>
                </c:pt>
                <c:pt idx="151">
                  <c:v>44053</c:v>
                </c:pt>
                <c:pt idx="152">
                  <c:v>44054</c:v>
                </c:pt>
                <c:pt idx="153">
                  <c:v>44055</c:v>
                </c:pt>
                <c:pt idx="154">
                  <c:v>44056</c:v>
                </c:pt>
                <c:pt idx="155">
                  <c:v>44057</c:v>
                </c:pt>
                <c:pt idx="156">
                  <c:v>44060</c:v>
                </c:pt>
                <c:pt idx="157">
                  <c:v>44061</c:v>
                </c:pt>
                <c:pt idx="158">
                  <c:v>44062</c:v>
                </c:pt>
                <c:pt idx="159">
                  <c:v>44063</c:v>
                </c:pt>
                <c:pt idx="160">
                  <c:v>44064</c:v>
                </c:pt>
                <c:pt idx="161">
                  <c:v>44067</c:v>
                </c:pt>
                <c:pt idx="162">
                  <c:v>44068</c:v>
                </c:pt>
                <c:pt idx="163">
                  <c:v>44069</c:v>
                </c:pt>
                <c:pt idx="164">
                  <c:v>44070</c:v>
                </c:pt>
                <c:pt idx="165">
                  <c:v>44071</c:v>
                </c:pt>
                <c:pt idx="166">
                  <c:v>44074</c:v>
                </c:pt>
                <c:pt idx="167">
                  <c:v>44075</c:v>
                </c:pt>
                <c:pt idx="168">
                  <c:v>44076</c:v>
                </c:pt>
                <c:pt idx="169">
                  <c:v>44077</c:v>
                </c:pt>
                <c:pt idx="170">
                  <c:v>44078</c:v>
                </c:pt>
                <c:pt idx="171">
                  <c:v>44081</c:v>
                </c:pt>
                <c:pt idx="172">
                  <c:v>44082</c:v>
                </c:pt>
                <c:pt idx="173">
                  <c:v>44083</c:v>
                </c:pt>
                <c:pt idx="174">
                  <c:v>44084</c:v>
                </c:pt>
                <c:pt idx="175">
                  <c:v>44085</c:v>
                </c:pt>
              </c:numCache>
            </c:numRef>
          </c:cat>
          <c:val>
            <c:numRef>
              <c:f>'Business Openings'!$F$17:$F$192</c:f>
              <c:numCache>
                <c:formatCode>0.00</c:formatCode>
                <c:ptCount val="176"/>
                <c:pt idx="0">
                  <c:v>-0.252</c:v>
                </c:pt>
                <c:pt idx="1">
                  <c:v>-0.58799999999999997</c:v>
                </c:pt>
                <c:pt idx="2">
                  <c:v>-0.71499999999999997</c:v>
                </c:pt>
                <c:pt idx="3">
                  <c:v>-0.82799999999999996</c:v>
                </c:pt>
                <c:pt idx="4">
                  <c:v>-0.93600000000000005</c:v>
                </c:pt>
                <c:pt idx="5">
                  <c:v>-0.80700000000000005</c:v>
                </c:pt>
                <c:pt idx="6">
                  <c:v>-0.217</c:v>
                </c:pt>
                <c:pt idx="7">
                  <c:v>-0.19700000000000001</c:v>
                </c:pt>
                <c:pt idx="8">
                  <c:v>-0.38800000000000001</c:v>
                </c:pt>
                <c:pt idx="9">
                  <c:v>-0.247</c:v>
                </c:pt>
                <c:pt idx="10">
                  <c:v>-9.2200000000000004E-2</c:v>
                </c:pt>
                <c:pt idx="11">
                  <c:v>-0.54300000000000004</c:v>
                </c:pt>
                <c:pt idx="12">
                  <c:v>-0.54400000000000004</c:v>
                </c:pt>
                <c:pt idx="13">
                  <c:v>-0.371</c:v>
                </c:pt>
                <c:pt idx="14">
                  <c:v>0.56599999999999995</c:v>
                </c:pt>
                <c:pt idx="15">
                  <c:v>0.96199999999999997</c:v>
                </c:pt>
                <c:pt idx="16">
                  <c:v>1.28</c:v>
                </c:pt>
                <c:pt idx="17">
                  <c:v>1.21</c:v>
                </c:pt>
                <c:pt idx="18">
                  <c:v>0.76</c:v>
                </c:pt>
                <c:pt idx="19">
                  <c:v>-0.48099999999999998</c:v>
                </c:pt>
                <c:pt idx="20">
                  <c:v>-0.98</c:v>
                </c:pt>
                <c:pt idx="21">
                  <c:v>-1.29</c:v>
                </c:pt>
                <c:pt idx="22">
                  <c:v>-1.32</c:v>
                </c:pt>
                <c:pt idx="23">
                  <c:v>-0.82399999999999995</c:v>
                </c:pt>
                <c:pt idx="24">
                  <c:v>-1.79</c:v>
                </c:pt>
                <c:pt idx="25">
                  <c:v>-1.87</c:v>
                </c:pt>
                <c:pt idx="26">
                  <c:v>-1.88</c:v>
                </c:pt>
                <c:pt idx="27">
                  <c:v>-2.0699999999999998</c:v>
                </c:pt>
                <c:pt idx="28">
                  <c:v>-2.14</c:v>
                </c:pt>
                <c:pt idx="29">
                  <c:v>-0.46800000000000003</c:v>
                </c:pt>
                <c:pt idx="30">
                  <c:v>-0.44400000000000001</c:v>
                </c:pt>
                <c:pt idx="31">
                  <c:v>-0.52200000000000002</c:v>
                </c:pt>
                <c:pt idx="32">
                  <c:v>-1.05</c:v>
                </c:pt>
                <c:pt idx="33">
                  <c:v>-1.59</c:v>
                </c:pt>
                <c:pt idx="34">
                  <c:v>-2.5099999999999998</c:v>
                </c:pt>
                <c:pt idx="35">
                  <c:v>-2.9</c:v>
                </c:pt>
                <c:pt idx="36">
                  <c:v>-3.2</c:v>
                </c:pt>
                <c:pt idx="37">
                  <c:v>-2.81</c:v>
                </c:pt>
                <c:pt idx="38">
                  <c:v>-2.67</c:v>
                </c:pt>
                <c:pt idx="39">
                  <c:v>-2.9</c:v>
                </c:pt>
                <c:pt idx="40">
                  <c:v>-3.06</c:v>
                </c:pt>
                <c:pt idx="41">
                  <c:v>-3.3</c:v>
                </c:pt>
                <c:pt idx="42">
                  <c:v>-3.69</c:v>
                </c:pt>
                <c:pt idx="43">
                  <c:v>-3.95</c:v>
                </c:pt>
                <c:pt idx="44">
                  <c:v>-4.37</c:v>
                </c:pt>
                <c:pt idx="45">
                  <c:v>-4.7</c:v>
                </c:pt>
                <c:pt idx="46">
                  <c:v>-6.29</c:v>
                </c:pt>
                <c:pt idx="47">
                  <c:v>-8.27</c:v>
                </c:pt>
                <c:pt idx="48">
                  <c:v>-10.8</c:v>
                </c:pt>
                <c:pt idx="49">
                  <c:v>-13.7</c:v>
                </c:pt>
                <c:pt idx="50">
                  <c:v>-16.899999999999999</c:v>
                </c:pt>
                <c:pt idx="51">
                  <c:v>-25.2</c:v>
                </c:pt>
                <c:pt idx="52">
                  <c:v>-28.6</c:v>
                </c:pt>
                <c:pt idx="53">
                  <c:v>-31.8</c:v>
                </c:pt>
                <c:pt idx="54">
                  <c:v>-34.1</c:v>
                </c:pt>
                <c:pt idx="55">
                  <c:v>-35.9</c:v>
                </c:pt>
                <c:pt idx="56">
                  <c:v>-39</c:v>
                </c:pt>
                <c:pt idx="57">
                  <c:v>-39.200000000000003</c:v>
                </c:pt>
                <c:pt idx="58">
                  <c:v>-39</c:v>
                </c:pt>
                <c:pt idx="59">
                  <c:v>-39.5</c:v>
                </c:pt>
                <c:pt idx="60">
                  <c:v>-40.1</c:v>
                </c:pt>
                <c:pt idx="61">
                  <c:v>-40.700000000000003</c:v>
                </c:pt>
                <c:pt idx="62">
                  <c:v>-41</c:v>
                </c:pt>
                <c:pt idx="63">
                  <c:v>-41.7</c:v>
                </c:pt>
                <c:pt idx="64">
                  <c:v>-42.4</c:v>
                </c:pt>
                <c:pt idx="65">
                  <c:v>-43.1</c:v>
                </c:pt>
                <c:pt idx="66">
                  <c:v>-44.5</c:v>
                </c:pt>
                <c:pt idx="67">
                  <c:v>-44.4</c:v>
                </c:pt>
                <c:pt idx="68">
                  <c:v>-43.5</c:v>
                </c:pt>
                <c:pt idx="69">
                  <c:v>-42.5</c:v>
                </c:pt>
                <c:pt idx="70">
                  <c:v>-41.6</c:v>
                </c:pt>
                <c:pt idx="71">
                  <c:v>-38.6</c:v>
                </c:pt>
                <c:pt idx="72">
                  <c:v>-36.799999999999997</c:v>
                </c:pt>
                <c:pt idx="73">
                  <c:v>-36.700000000000003</c:v>
                </c:pt>
                <c:pt idx="74">
                  <c:v>-36.700000000000003</c:v>
                </c:pt>
                <c:pt idx="75">
                  <c:v>-36.5</c:v>
                </c:pt>
                <c:pt idx="76">
                  <c:v>-36.700000000000003</c:v>
                </c:pt>
                <c:pt idx="77">
                  <c:v>-37.6</c:v>
                </c:pt>
                <c:pt idx="78">
                  <c:v>-36.6</c:v>
                </c:pt>
                <c:pt idx="79">
                  <c:v>-35.9</c:v>
                </c:pt>
                <c:pt idx="80">
                  <c:v>-35.1</c:v>
                </c:pt>
                <c:pt idx="81">
                  <c:v>-33.1</c:v>
                </c:pt>
                <c:pt idx="82">
                  <c:v>-32.299999999999997</c:v>
                </c:pt>
                <c:pt idx="83">
                  <c:v>-32.4</c:v>
                </c:pt>
                <c:pt idx="84">
                  <c:v>-31.8</c:v>
                </c:pt>
                <c:pt idx="85">
                  <c:v>-31.6</c:v>
                </c:pt>
                <c:pt idx="86">
                  <c:v>-31.3</c:v>
                </c:pt>
                <c:pt idx="87">
                  <c:v>-30.8</c:v>
                </c:pt>
                <c:pt idx="88">
                  <c:v>-30.3</c:v>
                </c:pt>
                <c:pt idx="89">
                  <c:v>-29.8</c:v>
                </c:pt>
                <c:pt idx="90">
                  <c:v>-29.2</c:v>
                </c:pt>
                <c:pt idx="91">
                  <c:v>-27.7</c:v>
                </c:pt>
                <c:pt idx="92">
                  <c:v>-27.2</c:v>
                </c:pt>
                <c:pt idx="93">
                  <c:v>-26.6</c:v>
                </c:pt>
                <c:pt idx="94">
                  <c:v>-26</c:v>
                </c:pt>
                <c:pt idx="95">
                  <c:v>-25.5</c:v>
                </c:pt>
                <c:pt idx="96">
                  <c:v>-24.8</c:v>
                </c:pt>
                <c:pt idx="97">
                  <c:v>-24.7</c:v>
                </c:pt>
                <c:pt idx="98">
                  <c:v>-24.6</c:v>
                </c:pt>
                <c:pt idx="99">
                  <c:v>-24.4</c:v>
                </c:pt>
                <c:pt idx="100">
                  <c:v>-24.1</c:v>
                </c:pt>
                <c:pt idx="101">
                  <c:v>-24.7</c:v>
                </c:pt>
                <c:pt idx="102">
                  <c:v>-25</c:v>
                </c:pt>
                <c:pt idx="103">
                  <c:v>-25.4</c:v>
                </c:pt>
                <c:pt idx="104">
                  <c:v>-25.8</c:v>
                </c:pt>
                <c:pt idx="105">
                  <c:v>-26.2</c:v>
                </c:pt>
                <c:pt idx="106">
                  <c:v>-25.5</c:v>
                </c:pt>
                <c:pt idx="107">
                  <c:v>-25.2</c:v>
                </c:pt>
                <c:pt idx="108">
                  <c:v>-25</c:v>
                </c:pt>
                <c:pt idx="109">
                  <c:v>-25.1</c:v>
                </c:pt>
                <c:pt idx="110">
                  <c:v>-25.6</c:v>
                </c:pt>
                <c:pt idx="111">
                  <c:v>-25.3</c:v>
                </c:pt>
                <c:pt idx="112">
                  <c:v>-24.9</c:v>
                </c:pt>
                <c:pt idx="113">
                  <c:v>-24.2</c:v>
                </c:pt>
                <c:pt idx="114">
                  <c:v>-23.5</c:v>
                </c:pt>
                <c:pt idx="115">
                  <c:v>-22.6</c:v>
                </c:pt>
                <c:pt idx="116">
                  <c:v>-21.9</c:v>
                </c:pt>
                <c:pt idx="117">
                  <c:v>-22</c:v>
                </c:pt>
                <c:pt idx="118">
                  <c:v>-22</c:v>
                </c:pt>
                <c:pt idx="119">
                  <c:v>-21.8</c:v>
                </c:pt>
                <c:pt idx="120">
                  <c:v>-21.6</c:v>
                </c:pt>
                <c:pt idx="121">
                  <c:v>-21.4</c:v>
                </c:pt>
                <c:pt idx="122">
                  <c:v>-21.3</c:v>
                </c:pt>
                <c:pt idx="123">
                  <c:v>-21.4</c:v>
                </c:pt>
                <c:pt idx="124">
                  <c:v>-21.3</c:v>
                </c:pt>
                <c:pt idx="125">
                  <c:v>-24</c:v>
                </c:pt>
                <c:pt idx="126">
                  <c:v>-21</c:v>
                </c:pt>
                <c:pt idx="127">
                  <c:v>-21.1</c:v>
                </c:pt>
                <c:pt idx="128">
                  <c:v>-21.3</c:v>
                </c:pt>
                <c:pt idx="129">
                  <c:v>-21.5</c:v>
                </c:pt>
                <c:pt idx="130">
                  <c:v>-21.6</c:v>
                </c:pt>
                <c:pt idx="131">
                  <c:v>-21.9</c:v>
                </c:pt>
                <c:pt idx="132">
                  <c:v>-22</c:v>
                </c:pt>
                <c:pt idx="133">
                  <c:v>-21.9</c:v>
                </c:pt>
                <c:pt idx="134">
                  <c:v>-22</c:v>
                </c:pt>
                <c:pt idx="135">
                  <c:v>-22.1</c:v>
                </c:pt>
                <c:pt idx="136">
                  <c:v>-22.3</c:v>
                </c:pt>
                <c:pt idx="137">
                  <c:v>-22.4</c:v>
                </c:pt>
                <c:pt idx="138">
                  <c:v>-22.5</c:v>
                </c:pt>
                <c:pt idx="139">
                  <c:v>-22.5</c:v>
                </c:pt>
                <c:pt idx="140">
                  <c:v>-22.4</c:v>
                </c:pt>
                <c:pt idx="141">
                  <c:v>-22.4</c:v>
                </c:pt>
                <c:pt idx="142">
                  <c:v>-22.5</c:v>
                </c:pt>
                <c:pt idx="143">
                  <c:v>-22.4</c:v>
                </c:pt>
                <c:pt idx="144">
                  <c:v>-22.4</c:v>
                </c:pt>
                <c:pt idx="145">
                  <c:v>-22.5</c:v>
                </c:pt>
                <c:pt idx="146">
                  <c:v>-22.9</c:v>
                </c:pt>
                <c:pt idx="147">
                  <c:v>-23.3</c:v>
                </c:pt>
                <c:pt idx="148">
                  <c:v>-24.2</c:v>
                </c:pt>
                <c:pt idx="149">
                  <c:v>-24.6</c:v>
                </c:pt>
                <c:pt idx="150">
                  <c:v>-24.9</c:v>
                </c:pt>
                <c:pt idx="151">
                  <c:v>-24.5</c:v>
                </c:pt>
                <c:pt idx="152">
                  <c:v>-24.4</c:v>
                </c:pt>
                <c:pt idx="153">
                  <c:v>-23.9</c:v>
                </c:pt>
                <c:pt idx="154">
                  <c:v>-23.8</c:v>
                </c:pt>
                <c:pt idx="155">
                  <c:v>-23.8</c:v>
                </c:pt>
                <c:pt idx="156">
                  <c:v>-24.5</c:v>
                </c:pt>
                <c:pt idx="157">
                  <c:v>-24.3</c:v>
                </c:pt>
                <c:pt idx="158">
                  <c:v>-24.3</c:v>
                </c:pt>
                <c:pt idx="159">
                  <c:v>-24.3</c:v>
                </c:pt>
                <c:pt idx="160">
                  <c:v>-24.2</c:v>
                </c:pt>
                <c:pt idx="161">
                  <c:v>-24.1</c:v>
                </c:pt>
                <c:pt idx="162">
                  <c:v>-24.3</c:v>
                </c:pt>
                <c:pt idx="163">
                  <c:v>-24.3</c:v>
                </c:pt>
                <c:pt idx="164">
                  <c:v>-24.4</c:v>
                </c:pt>
                <c:pt idx="165">
                  <c:v>-24.4</c:v>
                </c:pt>
                <c:pt idx="166">
                  <c:v>-23.9</c:v>
                </c:pt>
                <c:pt idx="167">
                  <c:v>-23.4</c:v>
                </c:pt>
                <c:pt idx="168">
                  <c:v>-23.2</c:v>
                </c:pt>
                <c:pt idx="169">
                  <c:v>-22.7</c:v>
                </c:pt>
                <c:pt idx="170">
                  <c:v>-21.9</c:v>
                </c:pt>
                <c:pt idx="171">
                  <c:v>-23.1</c:v>
                </c:pt>
                <c:pt idx="172">
                  <c:v>-22.9</c:v>
                </c:pt>
                <c:pt idx="173">
                  <c:v>-23.1</c:v>
                </c:pt>
                <c:pt idx="174">
                  <c:v>-23.2</c:v>
                </c:pt>
                <c:pt idx="175">
                  <c:v>-23.7</c:v>
                </c:pt>
              </c:numCache>
            </c:numRef>
          </c:val>
          <c:smooth val="0"/>
        </c:ser>
        <c:dLbls>
          <c:showLegendKey val="0"/>
          <c:showVal val="0"/>
          <c:showCatName val="0"/>
          <c:showSerName val="0"/>
          <c:showPercent val="0"/>
          <c:showBubbleSize val="0"/>
        </c:dLbls>
        <c:marker val="1"/>
        <c:smooth val="0"/>
        <c:axId val="353375360"/>
        <c:axId val="353376896"/>
      </c:lineChart>
      <c:dateAx>
        <c:axId val="353375360"/>
        <c:scaling>
          <c:orientation val="minMax"/>
          <c:max val="44105"/>
        </c:scaling>
        <c:delete val="0"/>
        <c:axPos val="b"/>
        <c:numFmt formatCode="mmm" sourceLinked="0"/>
        <c:majorTickMark val="out"/>
        <c:minorTickMark val="none"/>
        <c:tickLblPos val="low"/>
        <c:txPr>
          <a:bodyPr/>
          <a:lstStyle/>
          <a:p>
            <a:pPr>
              <a:defRPr>
                <a:latin typeface="Frutiger 45 Light" panose="020B0603020202020204" pitchFamily="34" charset="0"/>
              </a:defRPr>
            </a:pPr>
            <a:endParaRPr lang="en-US"/>
          </a:p>
        </c:txPr>
        <c:crossAx val="353376896"/>
        <c:crosses val="autoZero"/>
        <c:auto val="1"/>
        <c:lblOffset val="100"/>
        <c:baseTimeUnit val="days"/>
        <c:majorUnit val="1"/>
        <c:majorTimeUnit val="months"/>
      </c:dateAx>
      <c:valAx>
        <c:axId val="353376896"/>
        <c:scaling>
          <c:orientation val="minMax"/>
        </c:scaling>
        <c:delete val="0"/>
        <c:axPos val="l"/>
        <c:numFmt formatCode="0_);\(0\)" sourceLinked="0"/>
        <c:majorTickMark val="out"/>
        <c:minorTickMark val="none"/>
        <c:tickLblPos val="nextTo"/>
        <c:spPr>
          <a:ln>
            <a:noFill/>
          </a:ln>
        </c:spPr>
        <c:txPr>
          <a:bodyPr/>
          <a:lstStyle/>
          <a:p>
            <a:pPr>
              <a:defRPr>
                <a:latin typeface="Frutiger 45 Light" panose="020B0603020202020204" pitchFamily="34" charset="0"/>
              </a:defRPr>
            </a:pPr>
            <a:endParaRPr lang="en-US"/>
          </a:p>
        </c:txPr>
        <c:crossAx val="353375360"/>
        <c:crosses val="autoZero"/>
        <c:crossBetween val="between"/>
      </c:valAx>
    </c:plotArea>
    <c:plotVisOnly val="1"/>
    <c:dispBlanksAs val="gap"/>
    <c:showDLblsOverMax val="0"/>
  </c:chart>
  <c:spPr>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3309241459218674E-2"/>
          <c:y val="3.4533909067818135E-2"/>
          <c:w val="0.54126231529268798"/>
          <c:h val="0.89792763807749842"/>
        </c:manualLayout>
      </c:layout>
      <c:lineChart>
        <c:grouping val="standard"/>
        <c:varyColors val="0"/>
        <c:ser>
          <c:idx val="3"/>
          <c:order val="0"/>
          <c:tx>
            <c:strRef>
              <c:f>'PI_COVID_2nd_stimulus_2020-09-3'!$E$3</c:f>
              <c:strCache>
                <c:ptCount val="1"/>
                <c:pt idx="0">
                  <c:v>Not before 1 January 2021</c:v>
                </c:pt>
              </c:strCache>
            </c:strRef>
          </c:tx>
          <c:spPr>
            <a:ln w="28575">
              <a:solidFill>
                <a:srgbClr val="E8C767"/>
              </a:solidFill>
              <a:prstDash val="solid"/>
            </a:ln>
          </c:spPr>
          <c:marker>
            <c:symbol val="none"/>
          </c:marker>
          <c:cat>
            <c:numRef>
              <c:f>'PI_COVID_2nd_stimulus_2020-09-3'!$A$4:$A$79</c:f>
              <c:numCache>
                <c:formatCode>m/d/yyyy</c:formatCode>
                <c:ptCount val="76"/>
                <c:pt idx="0">
                  <c:v>44029</c:v>
                </c:pt>
                <c:pt idx="1">
                  <c:v>44030</c:v>
                </c:pt>
                <c:pt idx="2">
                  <c:v>44031</c:v>
                </c:pt>
                <c:pt idx="3">
                  <c:v>44032</c:v>
                </c:pt>
                <c:pt idx="4">
                  <c:v>44033</c:v>
                </c:pt>
                <c:pt idx="5">
                  <c:v>44034</c:v>
                </c:pt>
                <c:pt idx="6">
                  <c:v>44035</c:v>
                </c:pt>
                <c:pt idx="7">
                  <c:v>44036</c:v>
                </c:pt>
                <c:pt idx="8">
                  <c:v>44037</c:v>
                </c:pt>
                <c:pt idx="9">
                  <c:v>44038</c:v>
                </c:pt>
                <c:pt idx="10">
                  <c:v>44039</c:v>
                </c:pt>
                <c:pt idx="11">
                  <c:v>44040</c:v>
                </c:pt>
                <c:pt idx="12">
                  <c:v>44041</c:v>
                </c:pt>
                <c:pt idx="13">
                  <c:v>44042</c:v>
                </c:pt>
                <c:pt idx="14">
                  <c:v>44043</c:v>
                </c:pt>
                <c:pt idx="15">
                  <c:v>44044</c:v>
                </c:pt>
                <c:pt idx="16">
                  <c:v>44045</c:v>
                </c:pt>
                <c:pt idx="17">
                  <c:v>44046</c:v>
                </c:pt>
                <c:pt idx="18">
                  <c:v>44047</c:v>
                </c:pt>
                <c:pt idx="19">
                  <c:v>44048</c:v>
                </c:pt>
                <c:pt idx="20">
                  <c:v>44049</c:v>
                </c:pt>
                <c:pt idx="21">
                  <c:v>44050</c:v>
                </c:pt>
                <c:pt idx="22">
                  <c:v>44051</c:v>
                </c:pt>
                <c:pt idx="23">
                  <c:v>44052</c:v>
                </c:pt>
                <c:pt idx="24">
                  <c:v>44053</c:v>
                </c:pt>
                <c:pt idx="25">
                  <c:v>44054</c:v>
                </c:pt>
                <c:pt idx="26">
                  <c:v>44055</c:v>
                </c:pt>
                <c:pt idx="27">
                  <c:v>44056</c:v>
                </c:pt>
                <c:pt idx="28">
                  <c:v>44057</c:v>
                </c:pt>
                <c:pt idx="29">
                  <c:v>44058</c:v>
                </c:pt>
                <c:pt idx="30">
                  <c:v>44059</c:v>
                </c:pt>
                <c:pt idx="31">
                  <c:v>44060</c:v>
                </c:pt>
                <c:pt idx="32">
                  <c:v>44061</c:v>
                </c:pt>
                <c:pt idx="33">
                  <c:v>44062</c:v>
                </c:pt>
                <c:pt idx="34">
                  <c:v>44063</c:v>
                </c:pt>
                <c:pt idx="35">
                  <c:v>44064</c:v>
                </c:pt>
                <c:pt idx="36">
                  <c:v>44065</c:v>
                </c:pt>
                <c:pt idx="37">
                  <c:v>44066</c:v>
                </c:pt>
                <c:pt idx="38">
                  <c:v>44067</c:v>
                </c:pt>
                <c:pt idx="39">
                  <c:v>44068</c:v>
                </c:pt>
                <c:pt idx="40">
                  <c:v>44069</c:v>
                </c:pt>
                <c:pt idx="41">
                  <c:v>44070</c:v>
                </c:pt>
                <c:pt idx="42">
                  <c:v>44071</c:v>
                </c:pt>
                <c:pt idx="43">
                  <c:v>44072</c:v>
                </c:pt>
                <c:pt idx="44">
                  <c:v>44073</c:v>
                </c:pt>
                <c:pt idx="45">
                  <c:v>44074</c:v>
                </c:pt>
                <c:pt idx="46">
                  <c:v>44075</c:v>
                </c:pt>
                <c:pt idx="47">
                  <c:v>44076</c:v>
                </c:pt>
                <c:pt idx="48">
                  <c:v>44077</c:v>
                </c:pt>
                <c:pt idx="49">
                  <c:v>44078</c:v>
                </c:pt>
                <c:pt idx="50">
                  <c:v>44079</c:v>
                </c:pt>
                <c:pt idx="51">
                  <c:v>44080</c:v>
                </c:pt>
                <c:pt idx="52">
                  <c:v>44081</c:v>
                </c:pt>
                <c:pt idx="53">
                  <c:v>44082</c:v>
                </c:pt>
                <c:pt idx="54">
                  <c:v>44083</c:v>
                </c:pt>
                <c:pt idx="55">
                  <c:v>44084</c:v>
                </c:pt>
                <c:pt idx="56">
                  <c:v>44085</c:v>
                </c:pt>
                <c:pt idx="57">
                  <c:v>44086</c:v>
                </c:pt>
                <c:pt idx="58">
                  <c:v>44087</c:v>
                </c:pt>
                <c:pt idx="59">
                  <c:v>44088</c:v>
                </c:pt>
                <c:pt idx="60">
                  <c:v>44089</c:v>
                </c:pt>
                <c:pt idx="61">
                  <c:v>44090</c:v>
                </c:pt>
                <c:pt idx="62">
                  <c:v>44091</c:v>
                </c:pt>
                <c:pt idx="63">
                  <c:v>44092</c:v>
                </c:pt>
                <c:pt idx="64">
                  <c:v>44093</c:v>
                </c:pt>
                <c:pt idx="65">
                  <c:v>44094</c:v>
                </c:pt>
                <c:pt idx="66">
                  <c:v>44095</c:v>
                </c:pt>
                <c:pt idx="67">
                  <c:v>44096</c:v>
                </c:pt>
                <c:pt idx="68">
                  <c:v>44097</c:v>
                </c:pt>
                <c:pt idx="69">
                  <c:v>44098</c:v>
                </c:pt>
                <c:pt idx="70">
                  <c:v>44099</c:v>
                </c:pt>
                <c:pt idx="71">
                  <c:v>44100</c:v>
                </c:pt>
                <c:pt idx="72">
                  <c:v>44101</c:v>
                </c:pt>
                <c:pt idx="73">
                  <c:v>44102</c:v>
                </c:pt>
                <c:pt idx="74">
                  <c:v>44103</c:v>
                </c:pt>
                <c:pt idx="75">
                  <c:v>44104</c:v>
                </c:pt>
              </c:numCache>
            </c:numRef>
          </c:cat>
          <c:val>
            <c:numRef>
              <c:f>'PI_COVID_2nd_stimulus_2020-09-3'!$E$4:$E$79</c:f>
              <c:numCache>
                <c:formatCode>General</c:formatCode>
                <c:ptCount val="76"/>
                <c:pt idx="0">
                  <c:v>0.03</c:v>
                </c:pt>
                <c:pt idx="1">
                  <c:v>0.02</c:v>
                </c:pt>
                <c:pt idx="2">
                  <c:v>0.02</c:v>
                </c:pt>
                <c:pt idx="3">
                  <c:v>0.01</c:v>
                </c:pt>
                <c:pt idx="4">
                  <c:v>0.01</c:v>
                </c:pt>
                <c:pt idx="5">
                  <c:v>0.03</c:v>
                </c:pt>
                <c:pt idx="6">
                  <c:v>0.04</c:v>
                </c:pt>
                <c:pt idx="7">
                  <c:v>0.03</c:v>
                </c:pt>
                <c:pt idx="8">
                  <c:v>0.03</c:v>
                </c:pt>
                <c:pt idx="9">
                  <c:v>0.04</c:v>
                </c:pt>
                <c:pt idx="10">
                  <c:v>0.03</c:v>
                </c:pt>
                <c:pt idx="11">
                  <c:v>0.04</c:v>
                </c:pt>
                <c:pt idx="12">
                  <c:v>0.02</c:v>
                </c:pt>
                <c:pt idx="13">
                  <c:v>0.01</c:v>
                </c:pt>
                <c:pt idx="14">
                  <c:v>0.02</c:v>
                </c:pt>
                <c:pt idx="15">
                  <c:v>0.02</c:v>
                </c:pt>
                <c:pt idx="16">
                  <c:v>0.02</c:v>
                </c:pt>
                <c:pt idx="17">
                  <c:v>0.02</c:v>
                </c:pt>
                <c:pt idx="18">
                  <c:v>0.02</c:v>
                </c:pt>
                <c:pt idx="19">
                  <c:v>0.02</c:v>
                </c:pt>
                <c:pt idx="20">
                  <c:v>0.02</c:v>
                </c:pt>
                <c:pt idx="21">
                  <c:v>0.03</c:v>
                </c:pt>
                <c:pt idx="22">
                  <c:v>0.04</c:v>
                </c:pt>
                <c:pt idx="23">
                  <c:v>0.06</c:v>
                </c:pt>
                <c:pt idx="24">
                  <c:v>7.0000000000000007E-2</c:v>
                </c:pt>
                <c:pt idx="25">
                  <c:v>0.06</c:v>
                </c:pt>
                <c:pt idx="26">
                  <c:v>0.11</c:v>
                </c:pt>
                <c:pt idx="27">
                  <c:v>0.1</c:v>
                </c:pt>
                <c:pt idx="28">
                  <c:v>0.12</c:v>
                </c:pt>
                <c:pt idx="29">
                  <c:v>0.11</c:v>
                </c:pt>
                <c:pt idx="30">
                  <c:v>0.12</c:v>
                </c:pt>
                <c:pt idx="31">
                  <c:v>0.12</c:v>
                </c:pt>
                <c:pt idx="32">
                  <c:v>0.12</c:v>
                </c:pt>
                <c:pt idx="33">
                  <c:v>0.13</c:v>
                </c:pt>
                <c:pt idx="34">
                  <c:v>0.15</c:v>
                </c:pt>
                <c:pt idx="35">
                  <c:v>0.15</c:v>
                </c:pt>
                <c:pt idx="36">
                  <c:v>0.16</c:v>
                </c:pt>
                <c:pt idx="37">
                  <c:v>0.16</c:v>
                </c:pt>
                <c:pt idx="38">
                  <c:v>0.15</c:v>
                </c:pt>
                <c:pt idx="39">
                  <c:v>0.15</c:v>
                </c:pt>
                <c:pt idx="40">
                  <c:v>0.18</c:v>
                </c:pt>
                <c:pt idx="41">
                  <c:v>0.15</c:v>
                </c:pt>
                <c:pt idx="42">
                  <c:v>0.14000000000000001</c:v>
                </c:pt>
                <c:pt idx="43">
                  <c:v>0.14000000000000001</c:v>
                </c:pt>
                <c:pt idx="44">
                  <c:v>0.16</c:v>
                </c:pt>
                <c:pt idx="45">
                  <c:v>0.16</c:v>
                </c:pt>
                <c:pt idx="46">
                  <c:v>0.15</c:v>
                </c:pt>
                <c:pt idx="47">
                  <c:v>0.13</c:v>
                </c:pt>
                <c:pt idx="48">
                  <c:v>0.13</c:v>
                </c:pt>
                <c:pt idx="49">
                  <c:v>0.1</c:v>
                </c:pt>
                <c:pt idx="50">
                  <c:v>0.1</c:v>
                </c:pt>
                <c:pt idx="51">
                  <c:v>0.08</c:v>
                </c:pt>
                <c:pt idx="52">
                  <c:v>0.08</c:v>
                </c:pt>
                <c:pt idx="53">
                  <c:v>0.08</c:v>
                </c:pt>
                <c:pt idx="54">
                  <c:v>0.16</c:v>
                </c:pt>
                <c:pt idx="55">
                  <c:v>0.18</c:v>
                </c:pt>
                <c:pt idx="56">
                  <c:v>0.28999999999999998</c:v>
                </c:pt>
                <c:pt idx="57">
                  <c:v>0.34</c:v>
                </c:pt>
                <c:pt idx="58">
                  <c:v>0.56999999999999995</c:v>
                </c:pt>
                <c:pt idx="59">
                  <c:v>0.57999999999999996</c:v>
                </c:pt>
                <c:pt idx="60">
                  <c:v>0.6</c:v>
                </c:pt>
                <c:pt idx="61">
                  <c:v>0.56999999999999995</c:v>
                </c:pt>
                <c:pt idx="62">
                  <c:v>0.45</c:v>
                </c:pt>
                <c:pt idx="63">
                  <c:v>0.46</c:v>
                </c:pt>
                <c:pt idx="64">
                  <c:v>0.56000000000000005</c:v>
                </c:pt>
                <c:pt idx="65">
                  <c:v>0.59</c:v>
                </c:pt>
                <c:pt idx="66">
                  <c:v>0.65</c:v>
                </c:pt>
                <c:pt idx="67">
                  <c:v>0.65</c:v>
                </c:pt>
                <c:pt idx="68">
                  <c:v>0.76</c:v>
                </c:pt>
                <c:pt idx="69">
                  <c:v>0.79</c:v>
                </c:pt>
                <c:pt idx="70">
                  <c:v>0.77</c:v>
                </c:pt>
                <c:pt idx="71">
                  <c:v>0.77</c:v>
                </c:pt>
                <c:pt idx="72">
                  <c:v>0.75</c:v>
                </c:pt>
                <c:pt idx="73">
                  <c:v>0.73</c:v>
                </c:pt>
                <c:pt idx="74">
                  <c:v>0.73</c:v>
                </c:pt>
                <c:pt idx="75">
                  <c:v>0.72</c:v>
                </c:pt>
              </c:numCache>
            </c:numRef>
          </c:val>
          <c:smooth val="0"/>
        </c:ser>
        <c:ser>
          <c:idx val="1"/>
          <c:order val="1"/>
          <c:tx>
            <c:strRef>
              <c:f>'PI_COVID_2nd_stimulus_2020-09-3'!$C$3</c:f>
              <c:strCache>
                <c:ptCount val="1"/>
                <c:pt idx="0">
                  <c:v>Between 1 August 2020 and 31 October 2020</c:v>
                </c:pt>
              </c:strCache>
            </c:strRef>
          </c:tx>
          <c:spPr>
            <a:ln w="28575">
              <a:solidFill>
                <a:schemeClr val="accent1"/>
              </a:solidFill>
              <a:prstDash val="solid"/>
            </a:ln>
          </c:spPr>
          <c:marker>
            <c:symbol val="none"/>
          </c:marker>
          <c:cat>
            <c:numRef>
              <c:f>'PI_COVID_2nd_stimulus_2020-09-3'!$A$4:$A$79</c:f>
              <c:numCache>
                <c:formatCode>m/d/yyyy</c:formatCode>
                <c:ptCount val="76"/>
                <c:pt idx="0">
                  <c:v>44029</c:v>
                </c:pt>
                <c:pt idx="1">
                  <c:v>44030</c:v>
                </c:pt>
                <c:pt idx="2">
                  <c:v>44031</c:v>
                </c:pt>
                <c:pt idx="3">
                  <c:v>44032</c:v>
                </c:pt>
                <c:pt idx="4">
                  <c:v>44033</c:v>
                </c:pt>
                <c:pt idx="5">
                  <c:v>44034</c:v>
                </c:pt>
                <c:pt idx="6">
                  <c:v>44035</c:v>
                </c:pt>
                <c:pt idx="7">
                  <c:v>44036</c:v>
                </c:pt>
                <c:pt idx="8">
                  <c:v>44037</c:v>
                </c:pt>
                <c:pt idx="9">
                  <c:v>44038</c:v>
                </c:pt>
                <c:pt idx="10">
                  <c:v>44039</c:v>
                </c:pt>
                <c:pt idx="11">
                  <c:v>44040</c:v>
                </c:pt>
                <c:pt idx="12">
                  <c:v>44041</c:v>
                </c:pt>
                <c:pt idx="13">
                  <c:v>44042</c:v>
                </c:pt>
                <c:pt idx="14">
                  <c:v>44043</c:v>
                </c:pt>
                <c:pt idx="15">
                  <c:v>44044</c:v>
                </c:pt>
                <c:pt idx="16">
                  <c:v>44045</c:v>
                </c:pt>
                <c:pt idx="17">
                  <c:v>44046</c:v>
                </c:pt>
                <c:pt idx="18">
                  <c:v>44047</c:v>
                </c:pt>
                <c:pt idx="19">
                  <c:v>44048</c:v>
                </c:pt>
                <c:pt idx="20">
                  <c:v>44049</c:v>
                </c:pt>
                <c:pt idx="21">
                  <c:v>44050</c:v>
                </c:pt>
                <c:pt idx="22">
                  <c:v>44051</c:v>
                </c:pt>
                <c:pt idx="23">
                  <c:v>44052</c:v>
                </c:pt>
                <c:pt idx="24">
                  <c:v>44053</c:v>
                </c:pt>
                <c:pt idx="25">
                  <c:v>44054</c:v>
                </c:pt>
                <c:pt idx="26">
                  <c:v>44055</c:v>
                </c:pt>
                <c:pt idx="27">
                  <c:v>44056</c:v>
                </c:pt>
                <c:pt idx="28">
                  <c:v>44057</c:v>
                </c:pt>
                <c:pt idx="29">
                  <c:v>44058</c:v>
                </c:pt>
                <c:pt idx="30">
                  <c:v>44059</c:v>
                </c:pt>
                <c:pt idx="31">
                  <c:v>44060</c:v>
                </c:pt>
                <c:pt idx="32">
                  <c:v>44061</c:v>
                </c:pt>
                <c:pt idx="33">
                  <c:v>44062</c:v>
                </c:pt>
                <c:pt idx="34">
                  <c:v>44063</c:v>
                </c:pt>
                <c:pt idx="35">
                  <c:v>44064</c:v>
                </c:pt>
                <c:pt idx="36">
                  <c:v>44065</c:v>
                </c:pt>
                <c:pt idx="37">
                  <c:v>44066</c:v>
                </c:pt>
                <c:pt idx="38">
                  <c:v>44067</c:v>
                </c:pt>
                <c:pt idx="39">
                  <c:v>44068</c:v>
                </c:pt>
                <c:pt idx="40">
                  <c:v>44069</c:v>
                </c:pt>
                <c:pt idx="41">
                  <c:v>44070</c:v>
                </c:pt>
                <c:pt idx="42">
                  <c:v>44071</c:v>
                </c:pt>
                <c:pt idx="43">
                  <c:v>44072</c:v>
                </c:pt>
                <c:pt idx="44">
                  <c:v>44073</c:v>
                </c:pt>
                <c:pt idx="45">
                  <c:v>44074</c:v>
                </c:pt>
                <c:pt idx="46">
                  <c:v>44075</c:v>
                </c:pt>
                <c:pt idx="47">
                  <c:v>44076</c:v>
                </c:pt>
                <c:pt idx="48">
                  <c:v>44077</c:v>
                </c:pt>
                <c:pt idx="49">
                  <c:v>44078</c:v>
                </c:pt>
                <c:pt idx="50">
                  <c:v>44079</c:v>
                </c:pt>
                <c:pt idx="51">
                  <c:v>44080</c:v>
                </c:pt>
                <c:pt idx="52">
                  <c:v>44081</c:v>
                </c:pt>
                <c:pt idx="53">
                  <c:v>44082</c:v>
                </c:pt>
                <c:pt idx="54">
                  <c:v>44083</c:v>
                </c:pt>
                <c:pt idx="55">
                  <c:v>44084</c:v>
                </c:pt>
                <c:pt idx="56">
                  <c:v>44085</c:v>
                </c:pt>
                <c:pt idx="57">
                  <c:v>44086</c:v>
                </c:pt>
                <c:pt idx="58">
                  <c:v>44087</c:v>
                </c:pt>
                <c:pt idx="59">
                  <c:v>44088</c:v>
                </c:pt>
                <c:pt idx="60">
                  <c:v>44089</c:v>
                </c:pt>
                <c:pt idx="61">
                  <c:v>44090</c:v>
                </c:pt>
                <c:pt idx="62">
                  <c:v>44091</c:v>
                </c:pt>
                <c:pt idx="63">
                  <c:v>44092</c:v>
                </c:pt>
                <c:pt idx="64">
                  <c:v>44093</c:v>
                </c:pt>
                <c:pt idx="65">
                  <c:v>44094</c:v>
                </c:pt>
                <c:pt idx="66">
                  <c:v>44095</c:v>
                </c:pt>
                <c:pt idx="67">
                  <c:v>44096</c:v>
                </c:pt>
                <c:pt idx="68">
                  <c:v>44097</c:v>
                </c:pt>
                <c:pt idx="69">
                  <c:v>44098</c:v>
                </c:pt>
                <c:pt idx="70">
                  <c:v>44099</c:v>
                </c:pt>
                <c:pt idx="71">
                  <c:v>44100</c:v>
                </c:pt>
                <c:pt idx="72">
                  <c:v>44101</c:v>
                </c:pt>
                <c:pt idx="73">
                  <c:v>44102</c:v>
                </c:pt>
                <c:pt idx="74">
                  <c:v>44103</c:v>
                </c:pt>
                <c:pt idx="75">
                  <c:v>44104</c:v>
                </c:pt>
              </c:numCache>
            </c:numRef>
          </c:cat>
          <c:val>
            <c:numRef>
              <c:f>'PI_COVID_2nd_stimulus_2020-09-3'!$C$4:$C$79</c:f>
              <c:numCache>
                <c:formatCode>General</c:formatCode>
                <c:ptCount val="76"/>
                <c:pt idx="0">
                  <c:v>0.64</c:v>
                </c:pt>
                <c:pt idx="1">
                  <c:v>0.77</c:v>
                </c:pt>
                <c:pt idx="2">
                  <c:v>0.76</c:v>
                </c:pt>
                <c:pt idx="3">
                  <c:v>0.69</c:v>
                </c:pt>
                <c:pt idx="4">
                  <c:v>0.78</c:v>
                </c:pt>
                <c:pt idx="5">
                  <c:v>0.87</c:v>
                </c:pt>
                <c:pt idx="6">
                  <c:v>0.91</c:v>
                </c:pt>
                <c:pt idx="7">
                  <c:v>0.94</c:v>
                </c:pt>
                <c:pt idx="8">
                  <c:v>0.94</c:v>
                </c:pt>
                <c:pt idx="9">
                  <c:v>0.93</c:v>
                </c:pt>
                <c:pt idx="10">
                  <c:v>0.94</c:v>
                </c:pt>
                <c:pt idx="11">
                  <c:v>0.94</c:v>
                </c:pt>
                <c:pt idx="12">
                  <c:v>0.96</c:v>
                </c:pt>
                <c:pt idx="13">
                  <c:v>0.97</c:v>
                </c:pt>
                <c:pt idx="14">
                  <c:v>0.96</c:v>
                </c:pt>
                <c:pt idx="15">
                  <c:v>0.96</c:v>
                </c:pt>
                <c:pt idx="16">
                  <c:v>0.97</c:v>
                </c:pt>
                <c:pt idx="17">
                  <c:v>0.96</c:v>
                </c:pt>
                <c:pt idx="18">
                  <c:v>0.96</c:v>
                </c:pt>
                <c:pt idx="19">
                  <c:v>0.96</c:v>
                </c:pt>
                <c:pt idx="20">
                  <c:v>0.96</c:v>
                </c:pt>
                <c:pt idx="21">
                  <c:v>0.95</c:v>
                </c:pt>
                <c:pt idx="22">
                  <c:v>0.94</c:v>
                </c:pt>
                <c:pt idx="23">
                  <c:v>0.92</c:v>
                </c:pt>
                <c:pt idx="24">
                  <c:v>0.91</c:v>
                </c:pt>
                <c:pt idx="25">
                  <c:v>0.92</c:v>
                </c:pt>
                <c:pt idx="26">
                  <c:v>0.87</c:v>
                </c:pt>
                <c:pt idx="27">
                  <c:v>0.88</c:v>
                </c:pt>
                <c:pt idx="28">
                  <c:v>0.85</c:v>
                </c:pt>
                <c:pt idx="29">
                  <c:v>0.87</c:v>
                </c:pt>
                <c:pt idx="30">
                  <c:v>0.86</c:v>
                </c:pt>
                <c:pt idx="31">
                  <c:v>0.86</c:v>
                </c:pt>
                <c:pt idx="32">
                  <c:v>0.86</c:v>
                </c:pt>
                <c:pt idx="33">
                  <c:v>0.85</c:v>
                </c:pt>
                <c:pt idx="34">
                  <c:v>0.83</c:v>
                </c:pt>
                <c:pt idx="35">
                  <c:v>0.83</c:v>
                </c:pt>
                <c:pt idx="36">
                  <c:v>0.82</c:v>
                </c:pt>
                <c:pt idx="37">
                  <c:v>0.82</c:v>
                </c:pt>
                <c:pt idx="38">
                  <c:v>0.83</c:v>
                </c:pt>
                <c:pt idx="39">
                  <c:v>0.82</c:v>
                </c:pt>
                <c:pt idx="40">
                  <c:v>0.8</c:v>
                </c:pt>
                <c:pt idx="41">
                  <c:v>0.83</c:v>
                </c:pt>
                <c:pt idx="42">
                  <c:v>0.84</c:v>
                </c:pt>
                <c:pt idx="43">
                  <c:v>0.84</c:v>
                </c:pt>
                <c:pt idx="44">
                  <c:v>0.81</c:v>
                </c:pt>
                <c:pt idx="45">
                  <c:v>0.82</c:v>
                </c:pt>
                <c:pt idx="46">
                  <c:v>0.83</c:v>
                </c:pt>
                <c:pt idx="47">
                  <c:v>0.85</c:v>
                </c:pt>
                <c:pt idx="48">
                  <c:v>0.85</c:v>
                </c:pt>
                <c:pt idx="49">
                  <c:v>0.88</c:v>
                </c:pt>
                <c:pt idx="50">
                  <c:v>0.88</c:v>
                </c:pt>
                <c:pt idx="51">
                  <c:v>0.9</c:v>
                </c:pt>
                <c:pt idx="52">
                  <c:v>0.9</c:v>
                </c:pt>
                <c:pt idx="53">
                  <c:v>0.89</c:v>
                </c:pt>
                <c:pt idx="54">
                  <c:v>0.81</c:v>
                </c:pt>
                <c:pt idx="55">
                  <c:v>0.78</c:v>
                </c:pt>
                <c:pt idx="56">
                  <c:v>0.65</c:v>
                </c:pt>
                <c:pt idx="57">
                  <c:v>0.6</c:v>
                </c:pt>
                <c:pt idx="58">
                  <c:v>0.37</c:v>
                </c:pt>
                <c:pt idx="59">
                  <c:v>0.36</c:v>
                </c:pt>
                <c:pt idx="60">
                  <c:v>0.34</c:v>
                </c:pt>
                <c:pt idx="61">
                  <c:v>0.31</c:v>
                </c:pt>
                <c:pt idx="62">
                  <c:v>0.43</c:v>
                </c:pt>
                <c:pt idx="63">
                  <c:v>0.44</c:v>
                </c:pt>
                <c:pt idx="64">
                  <c:v>0.37</c:v>
                </c:pt>
                <c:pt idx="65">
                  <c:v>0.34</c:v>
                </c:pt>
                <c:pt idx="66">
                  <c:v>0.3</c:v>
                </c:pt>
                <c:pt idx="67">
                  <c:v>0.3</c:v>
                </c:pt>
                <c:pt idx="68">
                  <c:v>0.2</c:v>
                </c:pt>
                <c:pt idx="69">
                  <c:v>0.17</c:v>
                </c:pt>
                <c:pt idx="70">
                  <c:v>0.18</c:v>
                </c:pt>
                <c:pt idx="71">
                  <c:v>0.18</c:v>
                </c:pt>
                <c:pt idx="72">
                  <c:v>0.2</c:v>
                </c:pt>
                <c:pt idx="73">
                  <c:v>0.21</c:v>
                </c:pt>
                <c:pt idx="74">
                  <c:v>0.21</c:v>
                </c:pt>
                <c:pt idx="75">
                  <c:v>0.21</c:v>
                </c:pt>
              </c:numCache>
            </c:numRef>
          </c:val>
          <c:smooth val="0"/>
        </c:ser>
        <c:ser>
          <c:idx val="2"/>
          <c:order val="2"/>
          <c:tx>
            <c:strRef>
              <c:f>'PI_COVID_2nd_stimulus_2020-09-3'!$D$3</c:f>
              <c:strCache>
                <c:ptCount val="1"/>
                <c:pt idx="0">
                  <c:v>Between 1 November 2020 and 31 December 2020</c:v>
                </c:pt>
              </c:strCache>
            </c:strRef>
          </c:tx>
          <c:spPr>
            <a:ln w="28575">
              <a:solidFill>
                <a:srgbClr val="C07156"/>
              </a:solidFill>
              <a:prstDash val="solid"/>
            </a:ln>
          </c:spPr>
          <c:marker>
            <c:symbol val="none"/>
          </c:marker>
          <c:cat>
            <c:numRef>
              <c:f>'PI_COVID_2nd_stimulus_2020-09-3'!$A$4:$A$79</c:f>
              <c:numCache>
                <c:formatCode>m/d/yyyy</c:formatCode>
                <c:ptCount val="76"/>
                <c:pt idx="0">
                  <c:v>44029</c:v>
                </c:pt>
                <c:pt idx="1">
                  <c:v>44030</c:v>
                </c:pt>
                <c:pt idx="2">
                  <c:v>44031</c:v>
                </c:pt>
                <c:pt idx="3">
                  <c:v>44032</c:v>
                </c:pt>
                <c:pt idx="4">
                  <c:v>44033</c:v>
                </c:pt>
                <c:pt idx="5">
                  <c:v>44034</c:v>
                </c:pt>
                <c:pt idx="6">
                  <c:v>44035</c:v>
                </c:pt>
                <c:pt idx="7">
                  <c:v>44036</c:v>
                </c:pt>
                <c:pt idx="8">
                  <c:v>44037</c:v>
                </c:pt>
                <c:pt idx="9">
                  <c:v>44038</c:v>
                </c:pt>
                <c:pt idx="10">
                  <c:v>44039</c:v>
                </c:pt>
                <c:pt idx="11">
                  <c:v>44040</c:v>
                </c:pt>
                <c:pt idx="12">
                  <c:v>44041</c:v>
                </c:pt>
                <c:pt idx="13">
                  <c:v>44042</c:v>
                </c:pt>
                <c:pt idx="14">
                  <c:v>44043</c:v>
                </c:pt>
                <c:pt idx="15">
                  <c:v>44044</c:v>
                </c:pt>
                <c:pt idx="16">
                  <c:v>44045</c:v>
                </c:pt>
                <c:pt idx="17">
                  <c:v>44046</c:v>
                </c:pt>
                <c:pt idx="18">
                  <c:v>44047</c:v>
                </c:pt>
                <c:pt idx="19">
                  <c:v>44048</c:v>
                </c:pt>
                <c:pt idx="20">
                  <c:v>44049</c:v>
                </c:pt>
                <c:pt idx="21">
                  <c:v>44050</c:v>
                </c:pt>
                <c:pt idx="22">
                  <c:v>44051</c:v>
                </c:pt>
                <c:pt idx="23">
                  <c:v>44052</c:v>
                </c:pt>
                <c:pt idx="24">
                  <c:v>44053</c:v>
                </c:pt>
                <c:pt idx="25">
                  <c:v>44054</c:v>
                </c:pt>
                <c:pt idx="26">
                  <c:v>44055</c:v>
                </c:pt>
                <c:pt idx="27">
                  <c:v>44056</c:v>
                </c:pt>
                <c:pt idx="28">
                  <c:v>44057</c:v>
                </c:pt>
                <c:pt idx="29">
                  <c:v>44058</c:v>
                </c:pt>
                <c:pt idx="30">
                  <c:v>44059</c:v>
                </c:pt>
                <c:pt idx="31">
                  <c:v>44060</c:v>
                </c:pt>
                <c:pt idx="32">
                  <c:v>44061</c:v>
                </c:pt>
                <c:pt idx="33">
                  <c:v>44062</c:v>
                </c:pt>
                <c:pt idx="34">
                  <c:v>44063</c:v>
                </c:pt>
                <c:pt idx="35">
                  <c:v>44064</c:v>
                </c:pt>
                <c:pt idx="36">
                  <c:v>44065</c:v>
                </c:pt>
                <c:pt idx="37">
                  <c:v>44066</c:v>
                </c:pt>
                <c:pt idx="38">
                  <c:v>44067</c:v>
                </c:pt>
                <c:pt idx="39">
                  <c:v>44068</c:v>
                </c:pt>
                <c:pt idx="40">
                  <c:v>44069</c:v>
                </c:pt>
                <c:pt idx="41">
                  <c:v>44070</c:v>
                </c:pt>
                <c:pt idx="42">
                  <c:v>44071</c:v>
                </c:pt>
                <c:pt idx="43">
                  <c:v>44072</c:v>
                </c:pt>
                <c:pt idx="44">
                  <c:v>44073</c:v>
                </c:pt>
                <c:pt idx="45">
                  <c:v>44074</c:v>
                </c:pt>
                <c:pt idx="46">
                  <c:v>44075</c:v>
                </c:pt>
                <c:pt idx="47">
                  <c:v>44076</c:v>
                </c:pt>
                <c:pt idx="48">
                  <c:v>44077</c:v>
                </c:pt>
                <c:pt idx="49">
                  <c:v>44078</c:v>
                </c:pt>
                <c:pt idx="50">
                  <c:v>44079</c:v>
                </c:pt>
                <c:pt idx="51">
                  <c:v>44080</c:v>
                </c:pt>
                <c:pt idx="52">
                  <c:v>44081</c:v>
                </c:pt>
                <c:pt idx="53">
                  <c:v>44082</c:v>
                </c:pt>
                <c:pt idx="54">
                  <c:v>44083</c:v>
                </c:pt>
                <c:pt idx="55">
                  <c:v>44084</c:v>
                </c:pt>
                <c:pt idx="56">
                  <c:v>44085</c:v>
                </c:pt>
                <c:pt idx="57">
                  <c:v>44086</c:v>
                </c:pt>
                <c:pt idx="58">
                  <c:v>44087</c:v>
                </c:pt>
                <c:pt idx="59">
                  <c:v>44088</c:v>
                </c:pt>
                <c:pt idx="60">
                  <c:v>44089</c:v>
                </c:pt>
                <c:pt idx="61">
                  <c:v>44090</c:v>
                </c:pt>
                <c:pt idx="62">
                  <c:v>44091</c:v>
                </c:pt>
                <c:pt idx="63">
                  <c:v>44092</c:v>
                </c:pt>
                <c:pt idx="64">
                  <c:v>44093</c:v>
                </c:pt>
                <c:pt idx="65">
                  <c:v>44094</c:v>
                </c:pt>
                <c:pt idx="66">
                  <c:v>44095</c:v>
                </c:pt>
                <c:pt idx="67">
                  <c:v>44096</c:v>
                </c:pt>
                <c:pt idx="68">
                  <c:v>44097</c:v>
                </c:pt>
                <c:pt idx="69">
                  <c:v>44098</c:v>
                </c:pt>
                <c:pt idx="70">
                  <c:v>44099</c:v>
                </c:pt>
                <c:pt idx="71">
                  <c:v>44100</c:v>
                </c:pt>
                <c:pt idx="72">
                  <c:v>44101</c:v>
                </c:pt>
                <c:pt idx="73">
                  <c:v>44102</c:v>
                </c:pt>
                <c:pt idx="74">
                  <c:v>44103</c:v>
                </c:pt>
                <c:pt idx="75">
                  <c:v>44104</c:v>
                </c:pt>
              </c:numCache>
            </c:numRef>
          </c:cat>
          <c:val>
            <c:numRef>
              <c:f>'PI_COVID_2nd_stimulus_2020-09-3'!$D$4:$D$79</c:f>
              <c:numCache>
                <c:formatCode>General</c:formatCode>
                <c:ptCount val="7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0.02</c:v>
                </c:pt>
                <c:pt idx="24">
                  <c:v>0.02</c:v>
                </c:pt>
                <c:pt idx="25">
                  <c:v>0.02</c:v>
                </c:pt>
                <c:pt idx="26">
                  <c:v>0.02</c:v>
                </c:pt>
                <c:pt idx="27">
                  <c:v>0.02</c:v>
                </c:pt>
                <c:pt idx="28">
                  <c:v>0.03</c:v>
                </c:pt>
                <c:pt idx="29">
                  <c:v>0.02</c:v>
                </c:pt>
                <c:pt idx="30">
                  <c:v>0.02</c:v>
                </c:pt>
                <c:pt idx="31">
                  <c:v>0.02</c:v>
                </c:pt>
                <c:pt idx="32">
                  <c:v>0.02</c:v>
                </c:pt>
                <c:pt idx="33">
                  <c:v>0.02</c:v>
                </c:pt>
                <c:pt idx="34">
                  <c:v>0.02</c:v>
                </c:pt>
                <c:pt idx="35">
                  <c:v>0.02</c:v>
                </c:pt>
                <c:pt idx="36">
                  <c:v>0.02</c:v>
                </c:pt>
                <c:pt idx="37">
                  <c:v>0.02</c:v>
                </c:pt>
                <c:pt idx="38">
                  <c:v>0.02</c:v>
                </c:pt>
                <c:pt idx="39">
                  <c:v>0.03</c:v>
                </c:pt>
                <c:pt idx="40">
                  <c:v>0.02</c:v>
                </c:pt>
                <c:pt idx="41">
                  <c:v>0.02</c:v>
                </c:pt>
                <c:pt idx="42">
                  <c:v>0.02</c:v>
                </c:pt>
                <c:pt idx="43">
                  <c:v>0.02</c:v>
                </c:pt>
                <c:pt idx="44">
                  <c:v>0.03</c:v>
                </c:pt>
                <c:pt idx="45">
                  <c:v>0.02</c:v>
                </c:pt>
                <c:pt idx="46">
                  <c:v>0.02</c:v>
                </c:pt>
                <c:pt idx="47">
                  <c:v>0.02</c:v>
                </c:pt>
                <c:pt idx="48">
                  <c:v>0.02</c:v>
                </c:pt>
                <c:pt idx="49">
                  <c:v>0.02</c:v>
                </c:pt>
                <c:pt idx="50">
                  <c:v>0.02</c:v>
                </c:pt>
                <c:pt idx="51">
                  <c:v>0.02</c:v>
                </c:pt>
                <c:pt idx="52">
                  <c:v>0.02</c:v>
                </c:pt>
                <c:pt idx="53">
                  <c:v>0.03</c:v>
                </c:pt>
                <c:pt idx="54">
                  <c:v>0.03</c:v>
                </c:pt>
                <c:pt idx="55">
                  <c:v>0.04</c:v>
                </c:pt>
                <c:pt idx="56">
                  <c:v>0.06</c:v>
                </c:pt>
                <c:pt idx="57">
                  <c:v>0.06</c:v>
                </c:pt>
                <c:pt idx="58">
                  <c:v>0.06</c:v>
                </c:pt>
                <c:pt idx="59">
                  <c:v>0.06</c:v>
                </c:pt>
                <c:pt idx="60">
                  <c:v>0.06</c:v>
                </c:pt>
                <c:pt idx="61">
                  <c:v>0.12</c:v>
                </c:pt>
                <c:pt idx="62">
                  <c:v>0.12</c:v>
                </c:pt>
                <c:pt idx="63">
                  <c:v>0.1</c:v>
                </c:pt>
                <c:pt idx="64">
                  <c:v>7.0000000000000007E-2</c:v>
                </c:pt>
                <c:pt idx="65">
                  <c:v>7.0000000000000007E-2</c:v>
                </c:pt>
                <c:pt idx="66">
                  <c:v>0.05</c:v>
                </c:pt>
                <c:pt idx="67">
                  <c:v>0.05</c:v>
                </c:pt>
                <c:pt idx="68">
                  <c:v>0.04</c:v>
                </c:pt>
                <c:pt idx="69">
                  <c:v>0.04</c:v>
                </c:pt>
                <c:pt idx="70">
                  <c:v>0.05</c:v>
                </c:pt>
                <c:pt idx="71">
                  <c:v>0.05</c:v>
                </c:pt>
                <c:pt idx="72">
                  <c:v>0.05</c:v>
                </c:pt>
                <c:pt idx="73">
                  <c:v>0.06</c:v>
                </c:pt>
                <c:pt idx="74">
                  <c:v>0.06</c:v>
                </c:pt>
                <c:pt idx="75">
                  <c:v>7.0000000000000007E-2</c:v>
                </c:pt>
              </c:numCache>
            </c:numRef>
          </c:val>
          <c:smooth val="0"/>
        </c:ser>
        <c:ser>
          <c:idx val="0"/>
          <c:order val="3"/>
          <c:tx>
            <c:strRef>
              <c:f>'PI_COVID_2nd_stimulus_2020-09-3'!$B$3</c:f>
              <c:strCache>
                <c:ptCount val="1"/>
                <c:pt idx="0">
                  <c:v>Before 1 August 2020</c:v>
                </c:pt>
              </c:strCache>
            </c:strRef>
          </c:tx>
          <c:spPr>
            <a:ln w="28575">
              <a:solidFill>
                <a:schemeClr val="accent2"/>
              </a:solidFill>
              <a:prstDash val="solid"/>
            </a:ln>
          </c:spPr>
          <c:marker>
            <c:symbol val="none"/>
          </c:marker>
          <c:cat>
            <c:numRef>
              <c:f>'PI_COVID_2nd_stimulus_2020-09-3'!$A$4:$A$79</c:f>
              <c:numCache>
                <c:formatCode>m/d/yyyy</c:formatCode>
                <c:ptCount val="76"/>
                <c:pt idx="0">
                  <c:v>44029</c:v>
                </c:pt>
                <c:pt idx="1">
                  <c:v>44030</c:v>
                </c:pt>
                <c:pt idx="2">
                  <c:v>44031</c:v>
                </c:pt>
                <c:pt idx="3">
                  <c:v>44032</c:v>
                </c:pt>
                <c:pt idx="4">
                  <c:v>44033</c:v>
                </c:pt>
                <c:pt idx="5">
                  <c:v>44034</c:v>
                </c:pt>
                <c:pt idx="6">
                  <c:v>44035</c:v>
                </c:pt>
                <c:pt idx="7">
                  <c:v>44036</c:v>
                </c:pt>
                <c:pt idx="8">
                  <c:v>44037</c:v>
                </c:pt>
                <c:pt idx="9">
                  <c:v>44038</c:v>
                </c:pt>
                <c:pt idx="10">
                  <c:v>44039</c:v>
                </c:pt>
                <c:pt idx="11">
                  <c:v>44040</c:v>
                </c:pt>
                <c:pt idx="12">
                  <c:v>44041</c:v>
                </c:pt>
                <c:pt idx="13">
                  <c:v>44042</c:v>
                </c:pt>
                <c:pt idx="14">
                  <c:v>44043</c:v>
                </c:pt>
                <c:pt idx="15">
                  <c:v>44044</c:v>
                </c:pt>
                <c:pt idx="16">
                  <c:v>44045</c:v>
                </c:pt>
                <c:pt idx="17">
                  <c:v>44046</c:v>
                </c:pt>
                <c:pt idx="18">
                  <c:v>44047</c:v>
                </c:pt>
                <c:pt idx="19">
                  <c:v>44048</c:v>
                </c:pt>
                <c:pt idx="20">
                  <c:v>44049</c:v>
                </c:pt>
                <c:pt idx="21">
                  <c:v>44050</c:v>
                </c:pt>
                <c:pt idx="22">
                  <c:v>44051</c:v>
                </c:pt>
                <c:pt idx="23">
                  <c:v>44052</c:v>
                </c:pt>
                <c:pt idx="24">
                  <c:v>44053</c:v>
                </c:pt>
                <c:pt idx="25">
                  <c:v>44054</c:v>
                </c:pt>
                <c:pt idx="26">
                  <c:v>44055</c:v>
                </c:pt>
                <c:pt idx="27">
                  <c:v>44056</c:v>
                </c:pt>
                <c:pt idx="28">
                  <c:v>44057</c:v>
                </c:pt>
                <c:pt idx="29">
                  <c:v>44058</c:v>
                </c:pt>
                <c:pt idx="30">
                  <c:v>44059</c:v>
                </c:pt>
                <c:pt idx="31">
                  <c:v>44060</c:v>
                </c:pt>
                <c:pt idx="32">
                  <c:v>44061</c:v>
                </c:pt>
                <c:pt idx="33">
                  <c:v>44062</c:v>
                </c:pt>
                <c:pt idx="34">
                  <c:v>44063</c:v>
                </c:pt>
                <c:pt idx="35">
                  <c:v>44064</c:v>
                </c:pt>
                <c:pt idx="36">
                  <c:v>44065</c:v>
                </c:pt>
                <c:pt idx="37">
                  <c:v>44066</c:v>
                </c:pt>
                <c:pt idx="38">
                  <c:v>44067</c:v>
                </c:pt>
                <c:pt idx="39">
                  <c:v>44068</c:v>
                </c:pt>
                <c:pt idx="40">
                  <c:v>44069</c:v>
                </c:pt>
                <c:pt idx="41">
                  <c:v>44070</c:v>
                </c:pt>
                <c:pt idx="42">
                  <c:v>44071</c:v>
                </c:pt>
                <c:pt idx="43">
                  <c:v>44072</c:v>
                </c:pt>
                <c:pt idx="44">
                  <c:v>44073</c:v>
                </c:pt>
                <c:pt idx="45">
                  <c:v>44074</c:v>
                </c:pt>
                <c:pt idx="46">
                  <c:v>44075</c:v>
                </c:pt>
                <c:pt idx="47">
                  <c:v>44076</c:v>
                </c:pt>
                <c:pt idx="48">
                  <c:v>44077</c:v>
                </c:pt>
                <c:pt idx="49">
                  <c:v>44078</c:v>
                </c:pt>
                <c:pt idx="50">
                  <c:v>44079</c:v>
                </c:pt>
                <c:pt idx="51">
                  <c:v>44080</c:v>
                </c:pt>
                <c:pt idx="52">
                  <c:v>44081</c:v>
                </c:pt>
                <c:pt idx="53">
                  <c:v>44082</c:v>
                </c:pt>
                <c:pt idx="54">
                  <c:v>44083</c:v>
                </c:pt>
                <c:pt idx="55">
                  <c:v>44084</c:v>
                </c:pt>
                <c:pt idx="56">
                  <c:v>44085</c:v>
                </c:pt>
                <c:pt idx="57">
                  <c:v>44086</c:v>
                </c:pt>
                <c:pt idx="58">
                  <c:v>44087</c:v>
                </c:pt>
                <c:pt idx="59">
                  <c:v>44088</c:v>
                </c:pt>
                <c:pt idx="60">
                  <c:v>44089</c:v>
                </c:pt>
                <c:pt idx="61">
                  <c:v>44090</c:v>
                </c:pt>
                <c:pt idx="62">
                  <c:v>44091</c:v>
                </c:pt>
                <c:pt idx="63">
                  <c:v>44092</c:v>
                </c:pt>
                <c:pt idx="64">
                  <c:v>44093</c:v>
                </c:pt>
                <c:pt idx="65">
                  <c:v>44094</c:v>
                </c:pt>
                <c:pt idx="66">
                  <c:v>44095</c:v>
                </c:pt>
                <c:pt idx="67">
                  <c:v>44096</c:v>
                </c:pt>
                <c:pt idx="68">
                  <c:v>44097</c:v>
                </c:pt>
                <c:pt idx="69">
                  <c:v>44098</c:v>
                </c:pt>
                <c:pt idx="70">
                  <c:v>44099</c:v>
                </c:pt>
                <c:pt idx="71">
                  <c:v>44100</c:v>
                </c:pt>
                <c:pt idx="72">
                  <c:v>44101</c:v>
                </c:pt>
                <c:pt idx="73">
                  <c:v>44102</c:v>
                </c:pt>
                <c:pt idx="74">
                  <c:v>44103</c:v>
                </c:pt>
                <c:pt idx="75">
                  <c:v>44104</c:v>
                </c:pt>
              </c:numCache>
            </c:numRef>
          </c:cat>
          <c:val>
            <c:numRef>
              <c:f>'PI_COVID_2nd_stimulus_2020-09-3'!$B$4:$B$79</c:f>
              <c:numCache>
                <c:formatCode>General</c:formatCode>
                <c:ptCount val="76"/>
                <c:pt idx="0">
                  <c:v>0.32</c:v>
                </c:pt>
                <c:pt idx="1">
                  <c:v>0.2</c:v>
                </c:pt>
                <c:pt idx="2">
                  <c:v>0.21</c:v>
                </c:pt>
                <c:pt idx="3">
                  <c:v>0.28999999999999998</c:v>
                </c:pt>
                <c:pt idx="4">
                  <c:v>0.2</c:v>
                </c:pt>
                <c:pt idx="5">
                  <c:v>0.09</c:v>
                </c:pt>
                <c:pt idx="6">
                  <c:v>0.04</c:v>
                </c:pt>
                <c:pt idx="7">
                  <c:v>0.02</c:v>
                </c:pt>
                <c:pt idx="8">
                  <c:v>0.02</c:v>
                </c:pt>
                <c:pt idx="9">
                  <c:v>0.02</c:v>
                </c:pt>
                <c:pt idx="10">
                  <c:v>0.02</c:v>
                </c:pt>
                <c:pt idx="11">
                  <c:v>0.01</c:v>
                </c:pt>
                <c:pt idx="12">
                  <c:v>0.01</c:v>
                </c:pt>
                <c:pt idx="13">
                  <c:v>0.01</c:v>
                </c:pt>
                <c:pt idx="14">
                  <c:v>0.01</c:v>
                </c:pt>
                <c:pt idx="15">
                  <c:v>0.01</c:v>
                </c:pt>
                <c:pt idx="16">
                  <c:v>0</c:v>
                </c:pt>
                <c:pt idx="17">
                  <c:v>0.01</c:v>
                </c:pt>
                <c:pt idx="18">
                  <c:v>0.01</c:v>
                </c:pt>
                <c:pt idx="19">
                  <c:v>0.01</c:v>
                </c:pt>
                <c:pt idx="20">
                  <c:v>0.01</c:v>
                </c:pt>
                <c:pt idx="21">
                  <c:v>0.01</c:v>
                </c:pt>
                <c:pt idx="22">
                  <c:v>0.01</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numCache>
            </c:numRef>
          </c:val>
          <c:smooth val="0"/>
        </c:ser>
        <c:dLbls>
          <c:showLegendKey val="0"/>
          <c:showVal val="0"/>
          <c:showCatName val="0"/>
          <c:showSerName val="0"/>
          <c:showPercent val="0"/>
          <c:showBubbleSize val="0"/>
        </c:dLbls>
        <c:marker val="1"/>
        <c:smooth val="0"/>
        <c:axId val="354611200"/>
        <c:axId val="354612736"/>
      </c:lineChart>
      <c:dateAx>
        <c:axId val="354611200"/>
        <c:scaling>
          <c:orientation val="minMax"/>
        </c:scaling>
        <c:delete val="0"/>
        <c:axPos val="b"/>
        <c:numFmt formatCode="mmm" sourceLinked="0"/>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354612736"/>
        <c:crosses val="autoZero"/>
        <c:auto val="1"/>
        <c:lblOffset val="100"/>
        <c:baseTimeUnit val="days"/>
        <c:majorUnit val="1"/>
        <c:majorTimeUnit val="months"/>
      </c:dateAx>
      <c:valAx>
        <c:axId val="354612736"/>
        <c:scaling>
          <c:orientation val="minMax"/>
          <c:max val="1"/>
        </c:scaling>
        <c:delete val="0"/>
        <c:axPos val="l"/>
        <c:numFmt formatCode="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354611200"/>
        <c:crosses val="autoZero"/>
        <c:crossBetween val="midCat"/>
        <c:majorUnit val="0.2"/>
      </c:valAx>
      <c:spPr>
        <a:noFill/>
        <a:ln w="25400">
          <a:noFill/>
        </a:ln>
      </c:spPr>
    </c:plotArea>
    <c:legend>
      <c:legendPos val="b"/>
      <c:layout>
        <c:manualLayout>
          <c:xMode val="edge"/>
          <c:yMode val="edge"/>
          <c:x val="0.64408247757724768"/>
          <c:y val="0.30778144667400448"/>
          <c:w val="0.33633019291161959"/>
          <c:h val="0.44132249597832529"/>
        </c:manualLayout>
      </c:layout>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noFill/>
    <a:ln w="9525">
      <a:noFill/>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6081261901085915E-2"/>
          <c:y val="0.10753968253968255"/>
          <c:w val="0.88186017189027843"/>
          <c:h val="0.54987501562304708"/>
        </c:manualLayout>
      </c:layout>
      <c:lineChart>
        <c:grouping val="standard"/>
        <c:varyColors val="0"/>
        <c:ser>
          <c:idx val="4"/>
          <c:order val="0"/>
          <c:tx>
            <c:strRef>
              <c:f>Sheet1!$AU$3</c:f>
              <c:strCache>
                <c:ptCount val="1"/>
                <c:pt idx="0">
                  <c:v>1964</c:v>
                </c:pt>
              </c:strCache>
            </c:strRef>
          </c:tx>
          <c:spPr>
            <a:ln w="12700">
              <a:solidFill>
                <a:srgbClr val="4D3C2F"/>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Sheet1!$AU$7:$AU$131</c:f>
              <c:numCache>
                <c:formatCode>_(* #,##0.00_);_(* \(#,##0.00\);_(* "-"??_);_(@_)</c:formatCode>
                <c:ptCount val="125"/>
                <c:pt idx="0" formatCode="General">
                  <c:v>100</c:v>
                </c:pt>
                <c:pt idx="1">
                  <c:v>99.953040619863813</c:v>
                </c:pt>
                <c:pt idx="2">
                  <c:v>99.976520309931914</c:v>
                </c:pt>
                <c:pt idx="3">
                  <c:v>100.05869922517026</c:v>
                </c:pt>
                <c:pt idx="4">
                  <c:v>100.01173984503406</c:v>
                </c:pt>
                <c:pt idx="5">
                  <c:v>99.600845268842448</c:v>
                </c:pt>
                <c:pt idx="6">
                  <c:v>99.882601549659526</c:v>
                </c:pt>
                <c:pt idx="7">
                  <c:v>100.01173984503404</c:v>
                </c:pt>
                <c:pt idx="8">
                  <c:v>100.03521953510213</c:v>
                </c:pt>
                <c:pt idx="9">
                  <c:v>100.55177271660011</c:v>
                </c:pt>
                <c:pt idx="10">
                  <c:v>100.99788682789386</c:v>
                </c:pt>
                <c:pt idx="11">
                  <c:v>101.22094388354073</c:v>
                </c:pt>
                <c:pt idx="12">
                  <c:v>101.17398450340454</c:v>
                </c:pt>
                <c:pt idx="13">
                  <c:v>101.291382953745</c:v>
                </c:pt>
                <c:pt idx="14">
                  <c:v>100.96266729279174</c:v>
                </c:pt>
                <c:pt idx="15">
                  <c:v>100.64569147687251</c:v>
                </c:pt>
                <c:pt idx="16">
                  <c:v>100.30523597088519</c:v>
                </c:pt>
                <c:pt idx="17">
                  <c:v>100.30523597088519</c:v>
                </c:pt>
                <c:pt idx="18">
                  <c:v>99.976520309931914</c:v>
                </c:pt>
                <c:pt idx="19">
                  <c:v>99.107771777412538</c:v>
                </c:pt>
                <c:pt idx="20">
                  <c:v>98.086405259450572</c:v>
                </c:pt>
                <c:pt idx="21">
                  <c:v>98.368161540267678</c:v>
                </c:pt>
                <c:pt idx="22">
                  <c:v>98.82601549659546</c:v>
                </c:pt>
                <c:pt idx="23">
                  <c:v>99.02559286217425</c:v>
                </c:pt>
                <c:pt idx="24">
                  <c:v>99.002113172106164</c:v>
                </c:pt>
                <c:pt idx="25">
                  <c:v>98.614698285982655</c:v>
                </c:pt>
                <c:pt idx="26">
                  <c:v>97.980746654144198</c:v>
                </c:pt>
                <c:pt idx="27">
                  <c:v>97.969006809110155</c:v>
                </c:pt>
                <c:pt idx="28">
                  <c:v>98.215543554825089</c:v>
                </c:pt>
                <c:pt idx="29">
                  <c:v>97.969006809110127</c:v>
                </c:pt>
                <c:pt idx="30">
                  <c:v>97.698990373327078</c:v>
                </c:pt>
                <c:pt idx="31">
                  <c:v>98.086405259450586</c:v>
                </c:pt>
                <c:pt idx="32">
                  <c:v>98.497299835642181</c:v>
                </c:pt>
                <c:pt idx="33">
                  <c:v>98.955153791969934</c:v>
                </c:pt>
                <c:pt idx="34">
                  <c:v>99.060812397276351</c:v>
                </c:pt>
                <c:pt idx="35">
                  <c:v>99.002113172106121</c:v>
                </c:pt>
                <c:pt idx="36">
                  <c:v>98.790795961493302</c:v>
                </c:pt>
                <c:pt idx="37">
                  <c:v>98.790795961493302</c:v>
                </c:pt>
                <c:pt idx="38">
                  <c:v>98.790795961493302</c:v>
                </c:pt>
                <c:pt idx="39">
                  <c:v>98.696877201220929</c:v>
                </c:pt>
                <c:pt idx="40">
                  <c:v>98.391641230335765</c:v>
                </c:pt>
                <c:pt idx="41">
                  <c:v>98.96689363700402</c:v>
                </c:pt>
                <c:pt idx="42">
                  <c:v>99.49518666353606</c:v>
                </c:pt>
                <c:pt idx="43">
                  <c:v>99.49518666353606</c:v>
                </c:pt>
                <c:pt idx="44">
                  <c:v>98.884714721765704</c:v>
                </c:pt>
                <c:pt idx="45">
                  <c:v>99.354308523127486</c:v>
                </c:pt>
                <c:pt idx="46">
                  <c:v>99.659544494012678</c:v>
                </c:pt>
                <c:pt idx="47">
                  <c:v>100.09391876027236</c:v>
                </c:pt>
                <c:pt idx="48">
                  <c:v>100.22305705564688</c:v>
                </c:pt>
                <c:pt idx="49">
                  <c:v>100.25827659074901</c:v>
                </c:pt>
                <c:pt idx="50">
                  <c:v>100.50481333646395</c:v>
                </c:pt>
                <c:pt idx="51">
                  <c:v>100.77482977224702</c:v>
                </c:pt>
                <c:pt idx="52">
                  <c:v>100.77482977224702</c:v>
                </c:pt>
                <c:pt idx="53">
                  <c:v>101.20920403850671</c:v>
                </c:pt>
                <c:pt idx="54">
                  <c:v>101.53791969946001</c:v>
                </c:pt>
                <c:pt idx="55">
                  <c:v>101.70227752993662</c:v>
                </c:pt>
                <c:pt idx="56">
                  <c:v>101.66705799483449</c:v>
                </c:pt>
                <c:pt idx="57">
                  <c:v>101.57313923456213</c:v>
                </c:pt>
                <c:pt idx="58">
                  <c:v>101.83141582531114</c:v>
                </c:pt>
                <c:pt idx="59">
                  <c:v>101.97229396571971</c:v>
                </c:pt>
                <c:pt idx="60">
                  <c:v>102.06621272599209</c:v>
                </c:pt>
                <c:pt idx="61">
                  <c:v>102.40666823197942</c:v>
                </c:pt>
                <c:pt idx="62">
                  <c:v>102.70016435783053</c:v>
                </c:pt>
                <c:pt idx="63">
                  <c:v>102.79408311810292</c:v>
                </c:pt>
                <c:pt idx="64">
                  <c:v>102.81756280817099</c:v>
                </c:pt>
                <c:pt idx="65">
                  <c:v>102.78234327306886</c:v>
                </c:pt>
                <c:pt idx="66">
                  <c:v>102.87626203334122</c:v>
                </c:pt>
                <c:pt idx="67">
                  <c:v>102.80582296313693</c:v>
                </c:pt>
                <c:pt idx="68">
                  <c:v>102.47710730218367</c:v>
                </c:pt>
                <c:pt idx="69">
                  <c:v>102.0779525710261</c:v>
                </c:pt>
                <c:pt idx="70">
                  <c:v>102.41840807701341</c:v>
                </c:pt>
                <c:pt idx="71">
                  <c:v>101.50270016435786</c:v>
                </c:pt>
                <c:pt idx="72">
                  <c:v>100.42263442122569</c:v>
                </c:pt>
                <c:pt idx="73">
                  <c:v>101.16224465837054</c:v>
                </c:pt>
                <c:pt idx="74">
                  <c:v>101.04484620803008</c:v>
                </c:pt>
                <c:pt idx="75">
                  <c:v>100.57525240666827</c:v>
                </c:pt>
                <c:pt idx="76">
                  <c:v>100.6926508570087</c:v>
                </c:pt>
                <c:pt idx="77">
                  <c:v>101.02136651796199</c:v>
                </c:pt>
                <c:pt idx="78">
                  <c:v>101.20920403850671</c:v>
                </c:pt>
                <c:pt idx="79">
                  <c:v>101.20920403850671</c:v>
                </c:pt>
                <c:pt idx="80">
                  <c:v>101.71401737497071</c:v>
                </c:pt>
                <c:pt idx="81">
                  <c:v>102.33622916177514</c:v>
                </c:pt>
                <c:pt idx="82">
                  <c:v>102.37144869687727</c:v>
                </c:pt>
                <c:pt idx="83">
                  <c:v>102.6414651326603</c:v>
                </c:pt>
                <c:pt idx="84">
                  <c:v>102.43014792204748</c:v>
                </c:pt>
                <c:pt idx="85">
                  <c:v>102.60624559755817</c:v>
                </c:pt>
                <c:pt idx="86">
                  <c:v>102.44188776708152</c:v>
                </c:pt>
                <c:pt idx="87">
                  <c:v>102.11317210612825</c:v>
                </c:pt>
                <c:pt idx="88">
                  <c:v>101.90185489551541</c:v>
                </c:pt>
                <c:pt idx="89">
                  <c:v>101.93707443061753</c:v>
                </c:pt>
                <c:pt idx="90">
                  <c:v>101.77271660014088</c:v>
                </c:pt>
                <c:pt idx="91">
                  <c:v>101.59661892463021</c:v>
                </c:pt>
                <c:pt idx="92">
                  <c:v>102.01925334585584</c:v>
                </c:pt>
                <c:pt idx="93">
                  <c:v>102.38318854191125</c:v>
                </c:pt>
                <c:pt idx="94">
                  <c:v>102.41840807701338</c:v>
                </c:pt>
                <c:pt idx="95">
                  <c:v>102.28926978163888</c:v>
                </c:pt>
                <c:pt idx="96">
                  <c:v>102.16013148626438</c:v>
                </c:pt>
                <c:pt idx="97">
                  <c:v>101.91359474054941</c:v>
                </c:pt>
                <c:pt idx="98">
                  <c:v>101.94881427565153</c:v>
                </c:pt>
                <c:pt idx="99">
                  <c:v>101.93707443061749</c:v>
                </c:pt>
                <c:pt idx="100">
                  <c:v>102.05447288095792</c:v>
                </c:pt>
                <c:pt idx="101">
                  <c:v>102.24231040150266</c:v>
                </c:pt>
                <c:pt idx="102">
                  <c:v>101.94881427565153</c:v>
                </c:pt>
                <c:pt idx="103">
                  <c:v>101.19746419347261</c:v>
                </c:pt>
                <c:pt idx="104">
                  <c:v>100.99788682789382</c:v>
                </c:pt>
                <c:pt idx="105">
                  <c:v>101.1974641934726</c:v>
                </c:pt>
                <c:pt idx="106">
                  <c:v>101.1505048133364</c:v>
                </c:pt>
                <c:pt idx="107">
                  <c:v>101.33834233388116</c:v>
                </c:pt>
                <c:pt idx="108">
                  <c:v>101.58487907959613</c:v>
                </c:pt>
                <c:pt idx="109">
                  <c:v>101.58487907959613</c:v>
                </c:pt>
                <c:pt idx="110">
                  <c:v>101.54965954449399</c:v>
                </c:pt>
                <c:pt idx="111">
                  <c:v>101.60835876966425</c:v>
                </c:pt>
                <c:pt idx="112">
                  <c:v>102.18361117633248</c:v>
                </c:pt>
                <c:pt idx="113">
                  <c:v>102.79408311810283</c:v>
                </c:pt>
                <c:pt idx="114">
                  <c:v>103.24019722939654</c:v>
                </c:pt>
                <c:pt idx="115">
                  <c:v>103.357595679737</c:v>
                </c:pt>
                <c:pt idx="116">
                  <c:v>103.59239258041788</c:v>
                </c:pt>
                <c:pt idx="117">
                  <c:v>103.48673397511146</c:v>
                </c:pt>
                <c:pt idx="118">
                  <c:v>103.48673397511146</c:v>
                </c:pt>
                <c:pt idx="119">
                  <c:v>103.90936839633711</c:v>
                </c:pt>
                <c:pt idx="120">
                  <c:v>103.85066917116687</c:v>
                </c:pt>
                <c:pt idx="121">
                  <c:v>103.66283165062214</c:v>
                </c:pt>
                <c:pt idx="122">
                  <c:v>104.22634421225632</c:v>
                </c:pt>
                <c:pt idx="123">
                  <c:v>104.34374266259677</c:v>
                </c:pt>
                <c:pt idx="124">
                  <c:v>104.35548250763081</c:v>
                </c:pt>
              </c:numCache>
            </c:numRef>
          </c:val>
          <c:smooth val="0"/>
        </c:ser>
        <c:ser>
          <c:idx val="5"/>
          <c:order val="1"/>
          <c:tx>
            <c:strRef>
              <c:f>Sheet1!$AV$3</c:f>
              <c:strCache>
                <c:ptCount val="1"/>
                <c:pt idx="0">
                  <c:v>1968</c:v>
                </c:pt>
              </c:strCache>
            </c:strRef>
          </c:tx>
          <c:spPr>
            <a:ln w="12700">
              <a:solidFill>
                <a:srgbClr val="CFBD9B"/>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Sheet1!$AV$7:$AV$131</c:f>
              <c:numCache>
                <c:formatCode>_(* #,##0.00_);_(* \(#,##0.00\);_(* "-"??_);_(@_)</c:formatCode>
                <c:ptCount val="125"/>
                <c:pt idx="0" formatCode="General">
                  <c:v>100</c:v>
                </c:pt>
                <c:pt idx="1">
                  <c:v>100.16488845780796</c:v>
                </c:pt>
                <c:pt idx="2">
                  <c:v>100.38797284190107</c:v>
                </c:pt>
                <c:pt idx="3">
                  <c:v>100.82444228903975</c:v>
                </c:pt>
                <c:pt idx="4">
                  <c:v>100.82444228903975</c:v>
                </c:pt>
                <c:pt idx="5">
                  <c:v>101.47429679922404</c:v>
                </c:pt>
                <c:pt idx="6">
                  <c:v>101.96896217264792</c:v>
                </c:pt>
                <c:pt idx="7">
                  <c:v>102.03685741998061</c:v>
                </c:pt>
                <c:pt idx="8">
                  <c:v>102.59941804073718</c:v>
                </c:pt>
                <c:pt idx="9">
                  <c:v>102.73520853540253</c:v>
                </c:pt>
                <c:pt idx="10">
                  <c:v>102.94859359844813</c:v>
                </c:pt>
                <c:pt idx="11">
                  <c:v>102.94859359844813</c:v>
                </c:pt>
                <c:pt idx="12">
                  <c:v>102.78370514064018</c:v>
                </c:pt>
                <c:pt idx="13">
                  <c:v>103.10378273520858</c:v>
                </c:pt>
                <c:pt idx="14">
                  <c:v>103.27837051406404</c:v>
                </c:pt>
                <c:pt idx="15">
                  <c:v>104.03491755577112</c:v>
                </c:pt>
                <c:pt idx="16">
                  <c:v>104.51988360814747</c:v>
                </c:pt>
                <c:pt idx="17">
                  <c:v>104.51988360814747</c:v>
                </c:pt>
                <c:pt idx="18">
                  <c:v>105.11154219204657</c:v>
                </c:pt>
                <c:pt idx="19">
                  <c:v>104.8690591658584</c:v>
                </c:pt>
                <c:pt idx="20">
                  <c:v>104.77206595538313</c:v>
                </c:pt>
                <c:pt idx="21">
                  <c:v>104.77206595538313</c:v>
                </c:pt>
                <c:pt idx="22">
                  <c:v>104.4325897187197</c:v>
                </c:pt>
                <c:pt idx="23">
                  <c:v>104.6847720659554</c:v>
                </c:pt>
                <c:pt idx="24">
                  <c:v>104.42289039767218</c:v>
                </c:pt>
                <c:pt idx="25">
                  <c:v>104.16100872938897</c:v>
                </c:pt>
                <c:pt idx="26">
                  <c:v>104.16100872938897</c:v>
                </c:pt>
                <c:pt idx="27">
                  <c:v>104.09311348205627</c:v>
                </c:pt>
                <c:pt idx="28">
                  <c:v>104.34529582929196</c:v>
                </c:pt>
                <c:pt idx="29">
                  <c:v>103.87972841901068</c:v>
                </c:pt>
                <c:pt idx="30">
                  <c:v>103.4529582929195</c:v>
                </c:pt>
                <c:pt idx="31">
                  <c:v>103.4529582929195</c:v>
                </c:pt>
                <c:pt idx="32">
                  <c:v>103.75363724539285</c:v>
                </c:pt>
                <c:pt idx="33">
                  <c:v>103.14258001939866</c:v>
                </c:pt>
                <c:pt idx="34">
                  <c:v>102.04655674102813</c:v>
                </c:pt>
                <c:pt idx="35">
                  <c:v>101.88166828322018</c:v>
                </c:pt>
                <c:pt idx="36">
                  <c:v>101.88166828322018</c:v>
                </c:pt>
                <c:pt idx="37">
                  <c:v>101.98836081474298</c:v>
                </c:pt>
                <c:pt idx="38">
                  <c:v>101.59068865179438</c:v>
                </c:pt>
                <c:pt idx="39">
                  <c:v>100.67895247332687</c:v>
                </c:pt>
                <c:pt idx="40">
                  <c:v>100.73714839961205</c:v>
                </c:pt>
                <c:pt idx="41">
                  <c:v>100.73714839961205</c:v>
                </c:pt>
                <c:pt idx="42">
                  <c:v>100.80504364694475</c:v>
                </c:pt>
                <c:pt idx="43">
                  <c:v>100.86323957322989</c:v>
                </c:pt>
                <c:pt idx="44">
                  <c:v>99.388942774005841</c:v>
                </c:pt>
                <c:pt idx="45">
                  <c:v>98.176527643065015</c:v>
                </c:pt>
                <c:pt idx="46">
                  <c:v>97.769156159068899</c:v>
                </c:pt>
                <c:pt idx="47">
                  <c:v>98.176527643065</c:v>
                </c:pt>
                <c:pt idx="48">
                  <c:v>97.895247332686722</c:v>
                </c:pt>
                <c:pt idx="49">
                  <c:v>97.419980601357892</c:v>
                </c:pt>
                <c:pt idx="50">
                  <c:v>98.089233753637245</c:v>
                </c:pt>
                <c:pt idx="51">
                  <c:v>98.564500484966047</c:v>
                </c:pt>
                <c:pt idx="52">
                  <c:v>99.107662463627548</c:v>
                </c:pt>
                <c:pt idx="53">
                  <c:v>98.962172647914642</c:v>
                </c:pt>
                <c:pt idx="54">
                  <c:v>98.632395732298718</c:v>
                </c:pt>
                <c:pt idx="55">
                  <c:v>98.574199806013553</c:v>
                </c:pt>
                <c:pt idx="56">
                  <c:v>98.913676042676983</c:v>
                </c:pt>
                <c:pt idx="57">
                  <c:v>99.350145489815688</c:v>
                </c:pt>
                <c:pt idx="58">
                  <c:v>99.301648884578057</c:v>
                </c:pt>
                <c:pt idx="59">
                  <c:v>99.321047526673112</c:v>
                </c:pt>
                <c:pt idx="60">
                  <c:v>99.330746847720633</c:v>
                </c:pt>
                <c:pt idx="61">
                  <c:v>99.427740058195909</c:v>
                </c:pt>
                <c:pt idx="62">
                  <c:v>99.466537342386019</c:v>
                </c:pt>
                <c:pt idx="63">
                  <c:v>99.912706110572216</c:v>
                </c:pt>
                <c:pt idx="64">
                  <c:v>99.7963142580019</c:v>
                </c:pt>
                <c:pt idx="65">
                  <c:v>99.825412221144504</c:v>
                </c:pt>
                <c:pt idx="66">
                  <c:v>100.09699321047523</c:v>
                </c:pt>
                <c:pt idx="67">
                  <c:v>100.42677012609114</c:v>
                </c:pt>
                <c:pt idx="68">
                  <c:v>100.41707080504361</c:v>
                </c:pt>
                <c:pt idx="69">
                  <c:v>100.41707080504361</c:v>
                </c:pt>
                <c:pt idx="70">
                  <c:v>100.53346265761394</c:v>
                </c:pt>
                <c:pt idx="71">
                  <c:v>100.51406401551887</c:v>
                </c:pt>
                <c:pt idx="72">
                  <c:v>100.59165858389909</c:v>
                </c:pt>
                <c:pt idx="73">
                  <c:v>100.49466537342383</c:v>
                </c:pt>
                <c:pt idx="74">
                  <c:v>99.359844810863208</c:v>
                </c:pt>
                <c:pt idx="75">
                  <c:v>98.351115421920454</c:v>
                </c:pt>
                <c:pt idx="76">
                  <c:v>97.623666343355964</c:v>
                </c:pt>
                <c:pt idx="77">
                  <c:v>96.964112512124132</c:v>
                </c:pt>
                <c:pt idx="78">
                  <c:v>96.964112512124132</c:v>
                </c:pt>
                <c:pt idx="79">
                  <c:v>95.635305528612975</c:v>
                </c:pt>
                <c:pt idx="80">
                  <c:v>95.033947623666322</c:v>
                </c:pt>
                <c:pt idx="81">
                  <c:v>95.489815712900068</c:v>
                </c:pt>
                <c:pt idx="82">
                  <c:v>95.189136760426734</c:v>
                </c:pt>
                <c:pt idx="83">
                  <c:v>95.1794374393792</c:v>
                </c:pt>
                <c:pt idx="84">
                  <c:v>95.421920465567354</c:v>
                </c:pt>
                <c:pt idx="85">
                  <c:v>96.333656644034832</c:v>
                </c:pt>
                <c:pt idx="86">
                  <c:v>96.711930164888358</c:v>
                </c:pt>
                <c:pt idx="87">
                  <c:v>95.732298739088179</c:v>
                </c:pt>
                <c:pt idx="88">
                  <c:v>95.683802133850563</c:v>
                </c:pt>
                <c:pt idx="89">
                  <c:v>96.013579049466486</c:v>
                </c:pt>
                <c:pt idx="90">
                  <c:v>96.333656644034861</c:v>
                </c:pt>
                <c:pt idx="91">
                  <c:v>96.071774975751637</c:v>
                </c:pt>
                <c:pt idx="92">
                  <c:v>95.431619786614874</c:v>
                </c:pt>
                <c:pt idx="93">
                  <c:v>95.053346265761334</c:v>
                </c:pt>
                <c:pt idx="94">
                  <c:v>95.295829291949531</c:v>
                </c:pt>
                <c:pt idx="95">
                  <c:v>95.528612997090178</c:v>
                </c:pt>
                <c:pt idx="96">
                  <c:v>96.226964112512064</c:v>
                </c:pt>
                <c:pt idx="97">
                  <c:v>96.838021338506266</c:v>
                </c:pt>
                <c:pt idx="98">
                  <c:v>96.634335596508208</c:v>
                </c:pt>
                <c:pt idx="99">
                  <c:v>96.508244422890371</c:v>
                </c:pt>
                <c:pt idx="100">
                  <c:v>96.663433559650812</c:v>
                </c:pt>
                <c:pt idx="101">
                  <c:v>97.37148399612029</c:v>
                </c:pt>
                <c:pt idx="102">
                  <c:v>98.06013579049467</c:v>
                </c:pt>
                <c:pt idx="103">
                  <c:v>98.457807953443279</c:v>
                </c:pt>
                <c:pt idx="104">
                  <c:v>98.457807953443279</c:v>
                </c:pt>
                <c:pt idx="105">
                  <c:v>98.370514064015524</c:v>
                </c:pt>
                <c:pt idx="106">
                  <c:v>97.749757516973801</c:v>
                </c:pt>
                <c:pt idx="107">
                  <c:v>97.65276430649854</c:v>
                </c:pt>
                <c:pt idx="108">
                  <c:v>97.65276430649854</c:v>
                </c:pt>
                <c:pt idx="109">
                  <c:v>96.886517943743925</c:v>
                </c:pt>
                <c:pt idx="110">
                  <c:v>97.129000969932079</c:v>
                </c:pt>
                <c:pt idx="111">
                  <c:v>97.982541222114421</c:v>
                </c:pt>
                <c:pt idx="112">
                  <c:v>98.496605237633361</c:v>
                </c:pt>
                <c:pt idx="113">
                  <c:v>98.593598448108651</c:v>
                </c:pt>
                <c:pt idx="114">
                  <c:v>98.516003879728416</c:v>
                </c:pt>
                <c:pt idx="115">
                  <c:v>98.47720659553832</c:v>
                </c:pt>
                <c:pt idx="116">
                  <c:v>97.604267701260909</c:v>
                </c:pt>
                <c:pt idx="117">
                  <c:v>97.749757516973801</c:v>
                </c:pt>
                <c:pt idx="118">
                  <c:v>98.195926285159999</c:v>
                </c:pt>
                <c:pt idx="119">
                  <c:v>97.53637245392818</c:v>
                </c:pt>
                <c:pt idx="120">
                  <c:v>97.749757516973773</c:v>
                </c:pt>
                <c:pt idx="121">
                  <c:v>97.7691561590688</c:v>
                </c:pt>
                <c:pt idx="122">
                  <c:v>98.22502424830256</c:v>
                </c:pt>
                <c:pt idx="123">
                  <c:v>98.661493695441237</c:v>
                </c:pt>
                <c:pt idx="124">
                  <c:v>98.962172647914556</c:v>
                </c:pt>
              </c:numCache>
            </c:numRef>
          </c:val>
          <c:smooth val="0"/>
        </c:ser>
        <c:ser>
          <c:idx val="6"/>
          <c:order val="2"/>
          <c:tx>
            <c:strRef>
              <c:f>Sheet1!$AW$3</c:f>
              <c:strCache>
                <c:ptCount val="1"/>
                <c:pt idx="0">
                  <c:v>1972</c:v>
                </c:pt>
              </c:strCache>
            </c:strRef>
          </c:tx>
          <c:spPr>
            <a:ln w="12700">
              <a:solidFill>
                <a:srgbClr val="C07156"/>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Sheet1!$AW$7:$AW$131</c:f>
              <c:numCache>
                <c:formatCode>_(* #,##0.00_);_(* \(#,##0.00\);_(* "-"??_);_(@_)</c:formatCode>
                <c:ptCount val="125"/>
                <c:pt idx="0" formatCode="General">
                  <c:v>100</c:v>
                </c:pt>
                <c:pt idx="1">
                  <c:v>99.447271451131769</c:v>
                </c:pt>
                <c:pt idx="2">
                  <c:v>99.578873486576583</c:v>
                </c:pt>
                <c:pt idx="3">
                  <c:v>99.780663274258629</c:v>
                </c:pt>
                <c:pt idx="4">
                  <c:v>99.929812247762754</c:v>
                </c:pt>
                <c:pt idx="5">
                  <c:v>100.85102649587645</c:v>
                </c:pt>
                <c:pt idx="6">
                  <c:v>100.45622038954201</c:v>
                </c:pt>
                <c:pt idx="7">
                  <c:v>101.00894893841021</c:v>
                </c:pt>
                <c:pt idx="8">
                  <c:v>101.32479382347773</c:v>
                </c:pt>
                <c:pt idx="9">
                  <c:v>101.35988769959636</c:v>
                </c:pt>
                <c:pt idx="10">
                  <c:v>101.95648359361284</c:v>
                </c:pt>
                <c:pt idx="11">
                  <c:v>102.56185295665901</c:v>
                </c:pt>
                <c:pt idx="12">
                  <c:v>102.56185295665901</c:v>
                </c:pt>
                <c:pt idx="13">
                  <c:v>102.88647131075621</c:v>
                </c:pt>
                <c:pt idx="14">
                  <c:v>102.40393051412522</c:v>
                </c:pt>
                <c:pt idx="15">
                  <c:v>102.18459378838385</c:v>
                </c:pt>
                <c:pt idx="16">
                  <c:v>102.22846113353212</c:v>
                </c:pt>
                <c:pt idx="17">
                  <c:v>102.36006316897694</c:v>
                </c:pt>
                <c:pt idx="18">
                  <c:v>102.98297947008237</c:v>
                </c:pt>
                <c:pt idx="19">
                  <c:v>103.32514476223891</c:v>
                </c:pt>
                <c:pt idx="20">
                  <c:v>103.15844885067547</c:v>
                </c:pt>
                <c:pt idx="21">
                  <c:v>103.5357080189506</c:v>
                </c:pt>
                <c:pt idx="22">
                  <c:v>104.05334269170019</c:v>
                </c:pt>
                <c:pt idx="23">
                  <c:v>104.28145288647121</c:v>
                </c:pt>
                <c:pt idx="24">
                  <c:v>104.50956308124222</c:v>
                </c:pt>
                <c:pt idx="25">
                  <c:v>104.10598350587813</c:v>
                </c:pt>
                <c:pt idx="26">
                  <c:v>104.01824881558159</c:v>
                </c:pt>
                <c:pt idx="27">
                  <c:v>103.73749780663265</c:v>
                </c:pt>
                <c:pt idx="28">
                  <c:v>103.75504474469197</c:v>
                </c:pt>
                <c:pt idx="29">
                  <c:v>102.56185295665898</c:v>
                </c:pt>
                <c:pt idx="30">
                  <c:v>102.07053869099833</c:v>
                </c:pt>
                <c:pt idx="31">
                  <c:v>101.72837339884182</c:v>
                </c:pt>
                <c:pt idx="32">
                  <c:v>100.99140200035086</c:v>
                </c:pt>
                <c:pt idx="33">
                  <c:v>101.623091770486</c:v>
                </c:pt>
                <c:pt idx="34">
                  <c:v>101.623091770486</c:v>
                </c:pt>
                <c:pt idx="35">
                  <c:v>102.03544481487975</c:v>
                </c:pt>
                <c:pt idx="36">
                  <c:v>102.588173363748</c:v>
                </c:pt>
                <c:pt idx="37">
                  <c:v>102.588173363748</c:v>
                </c:pt>
                <c:pt idx="38">
                  <c:v>103.57080189506925</c:v>
                </c:pt>
                <c:pt idx="39">
                  <c:v>103.57080189506925</c:v>
                </c:pt>
                <c:pt idx="40">
                  <c:v>104.49201614318297</c:v>
                </c:pt>
                <c:pt idx="41">
                  <c:v>104.90436918757669</c:v>
                </c:pt>
                <c:pt idx="42">
                  <c:v>104.75522021407258</c:v>
                </c:pt>
                <c:pt idx="43">
                  <c:v>105.16757325846633</c:v>
                </c:pt>
                <c:pt idx="44">
                  <c:v>105.15002632040702</c:v>
                </c:pt>
                <c:pt idx="45">
                  <c:v>105.04474469205118</c:v>
                </c:pt>
                <c:pt idx="46">
                  <c:v>104.78154062116155</c:v>
                </c:pt>
                <c:pt idx="47">
                  <c:v>105.49219161256356</c:v>
                </c:pt>
                <c:pt idx="48">
                  <c:v>104.66748552377607</c:v>
                </c:pt>
                <c:pt idx="49">
                  <c:v>103.9129671872258</c:v>
                </c:pt>
                <c:pt idx="50">
                  <c:v>103.64976311633617</c:v>
                </c:pt>
                <c:pt idx="51">
                  <c:v>104.12353044393751</c:v>
                </c:pt>
                <c:pt idx="52">
                  <c:v>104.27267941744164</c:v>
                </c:pt>
                <c:pt idx="53">
                  <c:v>104.21126513423405</c:v>
                </c:pt>
                <c:pt idx="54">
                  <c:v>103.71117739954376</c:v>
                </c:pt>
                <c:pt idx="55">
                  <c:v>103.71995086857342</c:v>
                </c:pt>
                <c:pt idx="56">
                  <c:v>102.41270398315494</c:v>
                </c:pt>
                <c:pt idx="57">
                  <c:v>102.41270398315494</c:v>
                </c:pt>
                <c:pt idx="58">
                  <c:v>102.16704685032461</c:v>
                </c:pt>
                <c:pt idx="59">
                  <c:v>101.78101421301982</c:v>
                </c:pt>
                <c:pt idx="60">
                  <c:v>101.62309177048603</c:v>
                </c:pt>
                <c:pt idx="61">
                  <c:v>101.79856115107911</c:v>
                </c:pt>
                <c:pt idx="62">
                  <c:v>100.68433058431302</c:v>
                </c:pt>
                <c:pt idx="63">
                  <c:v>100.32461835409718</c:v>
                </c:pt>
                <c:pt idx="64">
                  <c:v>100.21933672574134</c:v>
                </c:pt>
                <c:pt idx="65">
                  <c:v>100.41235304439373</c:v>
                </c:pt>
                <c:pt idx="66">
                  <c:v>99.719248991051046</c:v>
                </c:pt>
                <c:pt idx="67">
                  <c:v>99.280575539568318</c:v>
                </c:pt>
                <c:pt idx="68">
                  <c:v>100.61414283207577</c:v>
                </c:pt>
                <c:pt idx="69">
                  <c:v>101.82488155816807</c:v>
                </c:pt>
                <c:pt idx="70">
                  <c:v>102.45657132830318</c:v>
                </c:pt>
                <c:pt idx="71">
                  <c:v>100.98262853132124</c:v>
                </c:pt>
                <c:pt idx="72">
                  <c:v>100.41235304439373</c:v>
                </c:pt>
                <c:pt idx="73">
                  <c:v>100.87734690296541</c:v>
                </c:pt>
                <c:pt idx="74">
                  <c:v>100.87734690296541</c:v>
                </c:pt>
                <c:pt idx="75">
                  <c:v>101.24583260221091</c:v>
                </c:pt>
                <c:pt idx="76">
                  <c:v>100.62291630110545</c:v>
                </c:pt>
                <c:pt idx="77">
                  <c:v>100.40357957536411</c:v>
                </c:pt>
                <c:pt idx="78">
                  <c:v>99.28057553956836</c:v>
                </c:pt>
                <c:pt idx="79">
                  <c:v>98.429549043691893</c:v>
                </c:pt>
                <c:pt idx="80">
                  <c:v>97.297771538866485</c:v>
                </c:pt>
                <c:pt idx="81">
                  <c:v>97.982102123179544</c:v>
                </c:pt>
                <c:pt idx="82">
                  <c:v>97.429373574311299</c:v>
                </c:pt>
                <c:pt idx="83">
                  <c:v>98.508510264958758</c:v>
                </c:pt>
                <c:pt idx="84">
                  <c:v>98.859449026144958</c:v>
                </c:pt>
                <c:pt idx="85">
                  <c:v>100.10528162835587</c:v>
                </c:pt>
                <c:pt idx="86">
                  <c:v>100.41235304439374</c:v>
                </c:pt>
                <c:pt idx="87">
                  <c:v>100.21933672574134</c:v>
                </c:pt>
                <c:pt idx="88">
                  <c:v>99.833304088436549</c:v>
                </c:pt>
                <c:pt idx="89">
                  <c:v>99.894718371644132</c:v>
                </c:pt>
                <c:pt idx="90">
                  <c:v>100.43867345148271</c:v>
                </c:pt>
                <c:pt idx="91">
                  <c:v>100.87734690296544</c:v>
                </c:pt>
                <c:pt idx="92">
                  <c:v>100.12282856641517</c:v>
                </c:pt>
                <c:pt idx="93">
                  <c:v>99.613967362695206</c:v>
                </c:pt>
                <c:pt idx="94">
                  <c:v>98.412002105632553</c:v>
                </c:pt>
                <c:pt idx="95">
                  <c:v>98.218985786980156</c:v>
                </c:pt>
                <c:pt idx="96">
                  <c:v>96.938059308650608</c:v>
                </c:pt>
                <c:pt idx="97">
                  <c:v>95.490436918757652</c:v>
                </c:pt>
                <c:pt idx="98">
                  <c:v>95.525530794876289</c:v>
                </c:pt>
                <c:pt idx="99">
                  <c:v>96.367783821723123</c:v>
                </c:pt>
                <c:pt idx="100">
                  <c:v>97.876820494823647</c:v>
                </c:pt>
                <c:pt idx="101">
                  <c:v>97.929461309001582</c:v>
                </c:pt>
                <c:pt idx="102">
                  <c:v>98.885769433233889</c:v>
                </c:pt>
                <c:pt idx="103">
                  <c:v>97.841726618705025</c:v>
                </c:pt>
                <c:pt idx="104">
                  <c:v>96.666081768731345</c:v>
                </c:pt>
                <c:pt idx="105">
                  <c:v>95.841375679943823</c:v>
                </c:pt>
                <c:pt idx="106">
                  <c:v>95.429022635550083</c:v>
                </c:pt>
                <c:pt idx="107">
                  <c:v>95.209685909808726</c:v>
                </c:pt>
                <c:pt idx="108">
                  <c:v>95.876469556062446</c:v>
                </c:pt>
                <c:pt idx="109">
                  <c:v>97.262677662747834</c:v>
                </c:pt>
                <c:pt idx="110">
                  <c:v>98.447095981751175</c:v>
                </c:pt>
                <c:pt idx="111">
                  <c:v>98.859449026144929</c:v>
                </c:pt>
                <c:pt idx="112">
                  <c:v>98.771714335848387</c:v>
                </c:pt>
                <c:pt idx="113">
                  <c:v>98.333040884365673</c:v>
                </c:pt>
                <c:pt idx="114">
                  <c:v>97.771538866467807</c:v>
                </c:pt>
                <c:pt idx="115">
                  <c:v>97.332865414985108</c:v>
                </c:pt>
                <c:pt idx="116">
                  <c:v>97.859273556764393</c:v>
                </c:pt>
                <c:pt idx="117">
                  <c:v>98.41200210563261</c:v>
                </c:pt>
                <c:pt idx="118">
                  <c:v>98.41200210563261</c:v>
                </c:pt>
                <c:pt idx="119">
                  <c:v>97.885593963853324</c:v>
                </c:pt>
                <c:pt idx="120">
                  <c:v>96.499385857167937</c:v>
                </c:pt>
                <c:pt idx="121">
                  <c:v>95.051763467274995</c:v>
                </c:pt>
                <c:pt idx="122">
                  <c:v>95.53430426390598</c:v>
                </c:pt>
                <c:pt idx="123">
                  <c:v>94.077908404983361</c:v>
                </c:pt>
                <c:pt idx="124">
                  <c:v>93.849798210212356</c:v>
                </c:pt>
              </c:numCache>
            </c:numRef>
          </c:val>
          <c:smooth val="0"/>
        </c:ser>
        <c:ser>
          <c:idx val="7"/>
          <c:order val="3"/>
          <c:tx>
            <c:strRef>
              <c:f>Sheet1!$AX$3</c:f>
              <c:strCache>
                <c:ptCount val="1"/>
                <c:pt idx="0">
                  <c:v>1976</c:v>
                </c:pt>
              </c:strCache>
            </c:strRef>
          </c:tx>
          <c:spPr>
            <a:ln w="12700">
              <a:solidFill>
                <a:srgbClr val="E8C767"/>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Sheet1!$AX$7:$AX$131</c:f>
              <c:numCache>
                <c:formatCode>_(* #,##0.00_);_(* \(#,##0.00\);_(* "-"??_);_(@_)</c:formatCode>
                <c:ptCount val="125"/>
                <c:pt idx="0" formatCode="General">
                  <c:v>100</c:v>
                </c:pt>
                <c:pt idx="1">
                  <c:v>98.855480116391846</c:v>
                </c:pt>
                <c:pt idx="2">
                  <c:v>99.330746847720675</c:v>
                </c:pt>
                <c:pt idx="3">
                  <c:v>97.78855480116394</c:v>
                </c:pt>
                <c:pt idx="4">
                  <c:v>96.605237633365689</c:v>
                </c:pt>
                <c:pt idx="5">
                  <c:v>96.333656644034932</c:v>
                </c:pt>
                <c:pt idx="6">
                  <c:v>95.838991270611061</c:v>
                </c:pt>
                <c:pt idx="7">
                  <c:v>96.644034917555771</c:v>
                </c:pt>
                <c:pt idx="8">
                  <c:v>96.256062075654683</c:v>
                </c:pt>
                <c:pt idx="9">
                  <c:v>96.896217264791474</c:v>
                </c:pt>
                <c:pt idx="10">
                  <c:v>97.032007759456846</c:v>
                </c:pt>
                <c:pt idx="11">
                  <c:v>97.584869059165868</c:v>
                </c:pt>
                <c:pt idx="12">
                  <c:v>98.82638215324927</c:v>
                </c:pt>
                <c:pt idx="13">
                  <c:v>98.85548011639186</c:v>
                </c:pt>
                <c:pt idx="14">
                  <c:v>99.505334626576143</c:v>
                </c:pt>
                <c:pt idx="15">
                  <c:v>98.894277400581956</c:v>
                </c:pt>
                <c:pt idx="16">
                  <c:v>99.330746847720647</c:v>
                </c:pt>
                <c:pt idx="17">
                  <c:v>99.330746847720647</c:v>
                </c:pt>
                <c:pt idx="18">
                  <c:v>100.04849660523764</c:v>
                </c:pt>
                <c:pt idx="19">
                  <c:v>99.359844810863237</c:v>
                </c:pt>
                <c:pt idx="20">
                  <c:v>99.030067895247313</c:v>
                </c:pt>
                <c:pt idx="21">
                  <c:v>99.408341416100868</c:v>
                </c:pt>
                <c:pt idx="22">
                  <c:v>99.049466537342369</c:v>
                </c:pt>
                <c:pt idx="23">
                  <c:v>99.670223084384077</c:v>
                </c:pt>
                <c:pt idx="24">
                  <c:v>100.44616876818621</c:v>
                </c:pt>
                <c:pt idx="25">
                  <c:v>100.37827352085351</c:v>
                </c:pt>
                <c:pt idx="26">
                  <c:v>100.9505334626576</c:v>
                </c:pt>
                <c:pt idx="27">
                  <c:v>101.36760426770125</c:v>
                </c:pt>
                <c:pt idx="28">
                  <c:v>101.55189136760424</c:v>
                </c:pt>
                <c:pt idx="29">
                  <c:v>101.48399612027156</c:v>
                </c:pt>
                <c:pt idx="30">
                  <c:v>101.91076624636273</c:v>
                </c:pt>
                <c:pt idx="31">
                  <c:v>101.9786614936954</c:v>
                </c:pt>
                <c:pt idx="32">
                  <c:v>101.64888457807947</c:v>
                </c:pt>
                <c:pt idx="33">
                  <c:v>101.12512124151304</c:v>
                </c:pt>
                <c:pt idx="34">
                  <c:v>100.53346265761391</c:v>
                </c:pt>
                <c:pt idx="35">
                  <c:v>101.08632395732292</c:v>
                </c:pt>
                <c:pt idx="36">
                  <c:v>101.56159068865172</c:v>
                </c:pt>
                <c:pt idx="37">
                  <c:v>101.68768186226957</c:v>
                </c:pt>
                <c:pt idx="38">
                  <c:v>101.68768186226957</c:v>
                </c:pt>
                <c:pt idx="39">
                  <c:v>102.87099903006782</c:v>
                </c:pt>
                <c:pt idx="40">
                  <c:v>103.55965082444219</c:v>
                </c:pt>
                <c:pt idx="41">
                  <c:v>103.14258001939855</c:v>
                </c:pt>
                <c:pt idx="42">
                  <c:v>103.66634335596497</c:v>
                </c:pt>
                <c:pt idx="43">
                  <c:v>104.22890397672153</c:v>
                </c:pt>
                <c:pt idx="44">
                  <c:v>103.7827352085353</c:v>
                </c:pt>
                <c:pt idx="45">
                  <c:v>102.52182347235684</c:v>
                </c:pt>
                <c:pt idx="46">
                  <c:v>101.61008729388935</c:v>
                </c:pt>
                <c:pt idx="47">
                  <c:v>101.86226964112501</c:v>
                </c:pt>
                <c:pt idx="48">
                  <c:v>101.85257032007748</c:v>
                </c:pt>
                <c:pt idx="49">
                  <c:v>102.03685741998049</c:v>
                </c:pt>
                <c:pt idx="50">
                  <c:v>100.9893307468476</c:v>
                </c:pt>
                <c:pt idx="51">
                  <c:v>100.29097963142567</c:v>
                </c:pt>
                <c:pt idx="52">
                  <c:v>101.06692531522778</c:v>
                </c:pt>
                <c:pt idx="53">
                  <c:v>100.88263821532476</c:v>
                </c:pt>
                <c:pt idx="54">
                  <c:v>100.611057225994</c:v>
                </c:pt>
                <c:pt idx="55">
                  <c:v>100.21338506304541</c:v>
                </c:pt>
                <c:pt idx="56">
                  <c:v>100.72744907856433</c:v>
                </c:pt>
                <c:pt idx="57">
                  <c:v>99.873908826381992</c:v>
                </c:pt>
                <c:pt idx="58">
                  <c:v>100.21338506304542</c:v>
                </c:pt>
                <c:pt idx="59">
                  <c:v>100.14548981571274</c:v>
                </c:pt>
                <c:pt idx="60">
                  <c:v>100.02909796314241</c:v>
                </c:pt>
                <c:pt idx="61">
                  <c:v>99.262851600387805</c:v>
                </c:pt>
                <c:pt idx="62">
                  <c:v>98.729388942773824</c:v>
                </c:pt>
                <c:pt idx="63">
                  <c:v>98.865179437439195</c:v>
                </c:pt>
                <c:pt idx="64">
                  <c:v>98.962172647914457</c:v>
                </c:pt>
                <c:pt idx="65">
                  <c:v>99.456838021338342</c:v>
                </c:pt>
                <c:pt idx="66">
                  <c:v>99.282250242482874</c:v>
                </c:pt>
                <c:pt idx="67">
                  <c:v>98.787584869059003</c:v>
                </c:pt>
                <c:pt idx="68">
                  <c:v>98.816682832201579</c:v>
                </c:pt>
                <c:pt idx="69">
                  <c:v>98.826382153249114</c:v>
                </c:pt>
                <c:pt idx="70">
                  <c:v>98.545101842870849</c:v>
                </c:pt>
                <c:pt idx="71">
                  <c:v>97.701260911736057</c:v>
                </c:pt>
                <c:pt idx="72">
                  <c:v>97.788554801163812</c:v>
                </c:pt>
                <c:pt idx="73">
                  <c:v>97.206595538312229</c:v>
                </c:pt>
                <c:pt idx="74">
                  <c:v>97.71096023278362</c:v>
                </c:pt>
                <c:pt idx="75">
                  <c:v>98.001939864209433</c:v>
                </c:pt>
                <c:pt idx="76">
                  <c:v>98.448108632395659</c:v>
                </c:pt>
                <c:pt idx="77">
                  <c:v>97.885548011639102</c:v>
                </c:pt>
                <c:pt idx="78">
                  <c:v>97.468477206595452</c:v>
                </c:pt>
                <c:pt idx="79">
                  <c:v>97.468477206595452</c:v>
                </c:pt>
                <c:pt idx="80">
                  <c:v>97.468477206595452</c:v>
                </c:pt>
                <c:pt idx="81">
                  <c:v>97.177497575169653</c:v>
                </c:pt>
                <c:pt idx="82">
                  <c:v>96.605237633365576</c:v>
                </c:pt>
                <c:pt idx="83">
                  <c:v>96.488845780795259</c:v>
                </c:pt>
                <c:pt idx="84">
                  <c:v>96.818622696411154</c:v>
                </c:pt>
                <c:pt idx="85">
                  <c:v>97.633365664403371</c:v>
                </c:pt>
                <c:pt idx="86">
                  <c:v>97.371483996120176</c:v>
                </c:pt>
                <c:pt idx="87">
                  <c:v>97.846750727448978</c:v>
                </c:pt>
                <c:pt idx="88">
                  <c:v>98.157129000969832</c:v>
                </c:pt>
                <c:pt idx="89">
                  <c:v>98.205625606207477</c:v>
                </c:pt>
                <c:pt idx="90">
                  <c:v>97.837051406401471</c:v>
                </c:pt>
                <c:pt idx="91">
                  <c:v>97.090203685741912</c:v>
                </c:pt>
                <c:pt idx="92">
                  <c:v>97.64306498545092</c:v>
                </c:pt>
                <c:pt idx="93">
                  <c:v>97.623666343355879</c:v>
                </c:pt>
                <c:pt idx="94">
                  <c:v>98.370514064015438</c:v>
                </c:pt>
                <c:pt idx="95">
                  <c:v>98.91367604267694</c:v>
                </c:pt>
                <c:pt idx="96">
                  <c:v>99.097963142579957</c:v>
                </c:pt>
                <c:pt idx="97">
                  <c:v>99.010669253152216</c:v>
                </c:pt>
                <c:pt idx="98">
                  <c:v>98.797284190106623</c:v>
                </c:pt>
                <c:pt idx="99">
                  <c:v>98.263821532492642</c:v>
                </c:pt>
                <c:pt idx="100">
                  <c:v>97.963142580019323</c:v>
                </c:pt>
                <c:pt idx="101">
                  <c:v>97.187196896217188</c:v>
                </c:pt>
                <c:pt idx="102">
                  <c:v>96.702230843840852</c:v>
                </c:pt>
                <c:pt idx="103">
                  <c:v>96.081474296799144</c:v>
                </c:pt>
                <c:pt idx="104">
                  <c:v>96.023278370513992</c:v>
                </c:pt>
                <c:pt idx="105">
                  <c:v>96.692531522793317</c:v>
                </c:pt>
                <c:pt idx="106">
                  <c:v>95.577109602327766</c:v>
                </c:pt>
                <c:pt idx="107">
                  <c:v>95.460717749757436</c:v>
                </c:pt>
                <c:pt idx="108">
                  <c:v>96.226964112512036</c:v>
                </c:pt>
                <c:pt idx="109">
                  <c:v>95.276430649854433</c:v>
                </c:pt>
                <c:pt idx="110">
                  <c:v>95.063045586808855</c:v>
                </c:pt>
                <c:pt idx="111">
                  <c:v>94.966052376333579</c:v>
                </c:pt>
                <c:pt idx="112">
                  <c:v>95.39282250242475</c:v>
                </c:pt>
                <c:pt idx="113">
                  <c:v>95.39282250242475</c:v>
                </c:pt>
                <c:pt idx="114">
                  <c:v>95.906886517943661</c:v>
                </c:pt>
                <c:pt idx="115">
                  <c:v>97.138700290979571</c:v>
                </c:pt>
                <c:pt idx="116">
                  <c:v>97.148399612027077</c:v>
                </c:pt>
                <c:pt idx="117">
                  <c:v>97.963142580019323</c:v>
                </c:pt>
                <c:pt idx="118">
                  <c:v>98.001939864209433</c:v>
                </c:pt>
                <c:pt idx="119">
                  <c:v>97.516973811833083</c:v>
                </c:pt>
                <c:pt idx="120">
                  <c:v>97.061105722599308</c:v>
                </c:pt>
                <c:pt idx="121">
                  <c:v>97.381183317167725</c:v>
                </c:pt>
                <c:pt idx="122">
                  <c:v>96.750727449078482</c:v>
                </c:pt>
                <c:pt idx="123">
                  <c:v>95.480116391852491</c:v>
                </c:pt>
                <c:pt idx="124">
                  <c:v>94.228903976721554</c:v>
                </c:pt>
              </c:numCache>
            </c:numRef>
          </c:val>
          <c:smooth val="0"/>
        </c:ser>
        <c:ser>
          <c:idx val="0"/>
          <c:order val="4"/>
          <c:tx>
            <c:strRef>
              <c:f>Sheet1!$AY$3</c:f>
              <c:strCache>
                <c:ptCount val="1"/>
                <c:pt idx="0">
                  <c:v>1980</c:v>
                </c:pt>
              </c:strCache>
            </c:strRef>
          </c:tx>
          <c:spPr>
            <a:ln w="12700">
              <a:solidFill>
                <a:srgbClr val="AEB0B3"/>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Sheet1!$AY$7:$AY$131</c:f>
              <c:numCache>
                <c:formatCode>_(* #,##0.00_);_(* \(#,##0.00\);_(* "-"??_);_(@_)</c:formatCode>
                <c:ptCount val="125"/>
                <c:pt idx="0" formatCode="General">
                  <c:v>100</c:v>
                </c:pt>
                <c:pt idx="1">
                  <c:v>101.77464352138874</c:v>
                </c:pt>
                <c:pt idx="2">
                  <c:v>99.89925604463734</c:v>
                </c:pt>
                <c:pt idx="3">
                  <c:v>100.1084934903906</c:v>
                </c:pt>
                <c:pt idx="4">
                  <c:v>100.34097954122751</c:v>
                </c:pt>
                <c:pt idx="5">
                  <c:v>101.7203967761934</c:v>
                </c:pt>
                <c:pt idx="6">
                  <c:v>104.30099194048354</c:v>
                </c:pt>
                <c:pt idx="7">
                  <c:v>105.77340359578426</c:v>
                </c:pt>
                <c:pt idx="8">
                  <c:v>106.28487290762554</c:v>
                </c:pt>
                <c:pt idx="9">
                  <c:v>106.74984500929946</c:v>
                </c:pt>
                <c:pt idx="10">
                  <c:v>108.26100433973961</c:v>
                </c:pt>
                <c:pt idx="11">
                  <c:v>107.76503409795413</c:v>
                </c:pt>
                <c:pt idx="12">
                  <c:v>108.80347179169253</c:v>
                </c:pt>
                <c:pt idx="13">
                  <c:v>107.80378177309365</c:v>
                </c:pt>
                <c:pt idx="14">
                  <c:v>107.18381897086178</c:v>
                </c:pt>
                <c:pt idx="15">
                  <c:v>107.97427154370743</c:v>
                </c:pt>
                <c:pt idx="16">
                  <c:v>108.62523248605088</c:v>
                </c:pt>
                <c:pt idx="17">
                  <c:v>108.62523248605088</c:v>
                </c:pt>
                <c:pt idx="18">
                  <c:v>108.89646621202733</c:v>
                </c:pt>
                <c:pt idx="19">
                  <c:v>106.33137011779299</c:v>
                </c:pt>
                <c:pt idx="20">
                  <c:v>106.14538127712341</c:v>
                </c:pt>
                <c:pt idx="21">
                  <c:v>105.94389336639806</c:v>
                </c:pt>
                <c:pt idx="22">
                  <c:v>105.76565406075636</c:v>
                </c:pt>
                <c:pt idx="23">
                  <c:v>103.86701797892127</c:v>
                </c:pt>
                <c:pt idx="24">
                  <c:v>101.21667699938004</c:v>
                </c:pt>
                <c:pt idx="25">
                  <c:v>101.11593304401734</c:v>
                </c:pt>
                <c:pt idx="26">
                  <c:v>99.395536267823914</c:v>
                </c:pt>
                <c:pt idx="27">
                  <c:v>98.698078115313066</c:v>
                </c:pt>
                <c:pt idx="28">
                  <c:v>100.14724116553003</c:v>
                </c:pt>
                <c:pt idx="29">
                  <c:v>100.31773093614382</c:v>
                </c:pt>
                <c:pt idx="30">
                  <c:v>101.20892746435212</c:v>
                </c:pt>
                <c:pt idx="31">
                  <c:v>102.98357098574083</c:v>
                </c:pt>
                <c:pt idx="32">
                  <c:v>103.0688158710477</c:v>
                </c:pt>
                <c:pt idx="33">
                  <c:v>103.61128332300056</c:v>
                </c:pt>
                <c:pt idx="34">
                  <c:v>105.22318660880346</c:v>
                </c:pt>
                <c:pt idx="35">
                  <c:v>104.85120892746436</c:v>
                </c:pt>
                <c:pt idx="36">
                  <c:v>105.30068195908243</c:v>
                </c:pt>
                <c:pt idx="37">
                  <c:v>105.30068195908243</c:v>
                </c:pt>
                <c:pt idx="38">
                  <c:v>105.8353998760074</c:v>
                </c:pt>
                <c:pt idx="39">
                  <c:v>104.64197148171107</c:v>
                </c:pt>
                <c:pt idx="40">
                  <c:v>104.87445753254805</c:v>
                </c:pt>
                <c:pt idx="41">
                  <c:v>105.20768753874769</c:v>
                </c:pt>
                <c:pt idx="42">
                  <c:v>105.20768753874769</c:v>
                </c:pt>
                <c:pt idx="43">
                  <c:v>105.65716057036579</c:v>
                </c:pt>
                <c:pt idx="44">
                  <c:v>106.92033477991323</c:v>
                </c:pt>
                <c:pt idx="45">
                  <c:v>107.03657780533173</c:v>
                </c:pt>
                <c:pt idx="46">
                  <c:v>104.68071915685066</c:v>
                </c:pt>
                <c:pt idx="47">
                  <c:v>103.11531308121518</c:v>
                </c:pt>
                <c:pt idx="48">
                  <c:v>103.44079355238691</c:v>
                </c:pt>
                <c:pt idx="49">
                  <c:v>103.47179169249848</c:v>
                </c:pt>
                <c:pt idx="50">
                  <c:v>103.2935523868568</c:v>
                </c:pt>
                <c:pt idx="51">
                  <c:v>103.43304401735895</c:v>
                </c:pt>
                <c:pt idx="52">
                  <c:v>104.01425914445134</c:v>
                </c:pt>
                <c:pt idx="53">
                  <c:v>104.44048357098575</c:v>
                </c:pt>
                <c:pt idx="54">
                  <c:v>104.13050216986981</c:v>
                </c:pt>
                <c:pt idx="55">
                  <c:v>102.02262864228148</c:v>
                </c:pt>
                <c:pt idx="56">
                  <c:v>101.79789212647243</c:v>
                </c:pt>
                <c:pt idx="57">
                  <c:v>100.9454432734036</c:v>
                </c:pt>
                <c:pt idx="58">
                  <c:v>100.92219466831992</c:v>
                </c:pt>
                <c:pt idx="59">
                  <c:v>100.6199628022319</c:v>
                </c:pt>
                <c:pt idx="60">
                  <c:v>101.61190328580287</c:v>
                </c:pt>
                <c:pt idx="61">
                  <c:v>101.00743955362681</c:v>
                </c:pt>
                <c:pt idx="62">
                  <c:v>100.92994420334783</c:v>
                </c:pt>
                <c:pt idx="63">
                  <c:v>100.39522628642285</c:v>
                </c:pt>
                <c:pt idx="64">
                  <c:v>98.349349039057671</c:v>
                </c:pt>
                <c:pt idx="65">
                  <c:v>99.550526968381917</c:v>
                </c:pt>
                <c:pt idx="66">
                  <c:v>99.651270923744605</c:v>
                </c:pt>
                <c:pt idx="67">
                  <c:v>100.45722256664605</c:v>
                </c:pt>
                <c:pt idx="68">
                  <c:v>101.2089274643522</c:v>
                </c:pt>
                <c:pt idx="69">
                  <c:v>100.17823930564174</c:v>
                </c:pt>
                <c:pt idx="70">
                  <c:v>100.15499070055803</c:v>
                </c:pt>
                <c:pt idx="71">
                  <c:v>99.380037197768203</c:v>
                </c:pt>
                <c:pt idx="72">
                  <c:v>98.791072535647942</c:v>
                </c:pt>
                <c:pt idx="73">
                  <c:v>98.403595784253014</c:v>
                </c:pt>
                <c:pt idx="74">
                  <c:v>98.403595784253014</c:v>
                </c:pt>
                <c:pt idx="75">
                  <c:v>99.046807191568561</c:v>
                </c:pt>
                <c:pt idx="76">
                  <c:v>99.566026038437727</c:v>
                </c:pt>
                <c:pt idx="77">
                  <c:v>98.116862988220731</c:v>
                </c:pt>
                <c:pt idx="78">
                  <c:v>98.093614383137023</c:v>
                </c:pt>
                <c:pt idx="79">
                  <c:v>98.690328580285183</c:v>
                </c:pt>
                <c:pt idx="80">
                  <c:v>98.721326720396775</c:v>
                </c:pt>
                <c:pt idx="81">
                  <c:v>99.59702417854929</c:v>
                </c:pt>
                <c:pt idx="82">
                  <c:v>100.8214507129572</c:v>
                </c:pt>
                <c:pt idx="83">
                  <c:v>101.72814631122132</c:v>
                </c:pt>
                <c:pt idx="84">
                  <c:v>102.30161190328577</c:v>
                </c:pt>
                <c:pt idx="85">
                  <c:v>101.17792932424054</c:v>
                </c:pt>
                <c:pt idx="86">
                  <c:v>101.41041537507751</c:v>
                </c:pt>
                <c:pt idx="87">
                  <c:v>100.68970861748295</c:v>
                </c:pt>
                <c:pt idx="88">
                  <c:v>100.62771233725977</c:v>
                </c:pt>
                <c:pt idx="89">
                  <c:v>101.61190328580287</c:v>
                </c:pt>
                <c:pt idx="90">
                  <c:v>101.10043397396159</c:v>
                </c:pt>
                <c:pt idx="91">
                  <c:v>100.70520768753875</c:v>
                </c:pt>
                <c:pt idx="92">
                  <c:v>103.21605703657782</c:v>
                </c:pt>
                <c:pt idx="93">
                  <c:v>103.15406075635464</c:v>
                </c:pt>
                <c:pt idx="94">
                  <c:v>104.37073775573465</c:v>
                </c:pt>
                <c:pt idx="95">
                  <c:v>103.78177309361438</c:v>
                </c:pt>
                <c:pt idx="96">
                  <c:v>104.01425914445133</c:v>
                </c:pt>
                <c:pt idx="97">
                  <c:v>103.42529448233107</c:v>
                </c:pt>
                <c:pt idx="98">
                  <c:v>103.90576565406077</c:v>
                </c:pt>
                <c:pt idx="99">
                  <c:v>105.15344079355236</c:v>
                </c:pt>
                <c:pt idx="100">
                  <c:v>104.36298822070674</c:v>
                </c:pt>
                <c:pt idx="101">
                  <c:v>106.25387476751392</c:v>
                </c:pt>
                <c:pt idx="102">
                  <c:v>105.60291382517046</c:v>
                </c:pt>
                <c:pt idx="103">
                  <c:v>104.34748915065093</c:v>
                </c:pt>
                <c:pt idx="104">
                  <c:v>104.06075635461868</c:v>
                </c:pt>
                <c:pt idx="105">
                  <c:v>105.39367637941716</c:v>
                </c:pt>
                <c:pt idx="106">
                  <c:v>105.83539987600733</c:v>
                </c:pt>
                <c:pt idx="107">
                  <c:v>105.64166150030987</c:v>
                </c:pt>
                <c:pt idx="108">
                  <c:v>104.99845009299432</c:v>
                </c:pt>
                <c:pt idx="109">
                  <c:v>103.78952262864219</c:v>
                </c:pt>
                <c:pt idx="110">
                  <c:v>103.77402355858638</c:v>
                </c:pt>
                <c:pt idx="111">
                  <c:v>104.54897706137621</c:v>
                </c:pt>
                <c:pt idx="112">
                  <c:v>104.36298822070664</c:v>
                </c:pt>
                <c:pt idx="113">
                  <c:v>104.23899566026029</c:v>
                </c:pt>
                <c:pt idx="114">
                  <c:v>103.18505889646615</c:v>
                </c:pt>
                <c:pt idx="115">
                  <c:v>102.82083075015491</c:v>
                </c:pt>
                <c:pt idx="116">
                  <c:v>103.97551146931174</c:v>
                </c:pt>
                <c:pt idx="117">
                  <c:v>104.38623682579035</c:v>
                </c:pt>
                <c:pt idx="118">
                  <c:v>104.38623682579035</c:v>
                </c:pt>
                <c:pt idx="119">
                  <c:v>104.96745195288271</c:v>
                </c:pt>
                <c:pt idx="120">
                  <c:v>104.02200867947913</c:v>
                </c:pt>
                <c:pt idx="121">
                  <c:v>103.95226286422805</c:v>
                </c:pt>
                <c:pt idx="122">
                  <c:v>103.79727216367009</c:v>
                </c:pt>
                <c:pt idx="123">
                  <c:v>104.72721636701789</c:v>
                </c:pt>
                <c:pt idx="124">
                  <c:v>104.99070055796641</c:v>
                </c:pt>
              </c:numCache>
            </c:numRef>
          </c:val>
          <c:smooth val="0"/>
        </c:ser>
        <c:ser>
          <c:idx val="9"/>
          <c:order val="5"/>
          <c:tx>
            <c:strRef>
              <c:f>Sheet1!$AZ$3</c:f>
              <c:strCache>
                <c:ptCount val="1"/>
                <c:pt idx="0">
                  <c:v>1984</c:v>
                </c:pt>
              </c:strCache>
            </c:strRef>
          </c:tx>
          <c:spPr>
            <a:ln w="12700">
              <a:solidFill>
                <a:srgbClr val="A43725"/>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Sheet1!$AZ$7:$AZ$131</c:f>
              <c:numCache>
                <c:formatCode>_(* #,##0.00_);_(* \(#,##0.00\);_(* "-"??_);_(@_)</c:formatCode>
                <c:ptCount val="125"/>
                <c:pt idx="0" formatCode="General">
                  <c:v>100</c:v>
                </c:pt>
                <c:pt idx="1">
                  <c:v>99.272343172349025</c:v>
                </c:pt>
                <c:pt idx="2">
                  <c:v>98.984801361422456</c:v>
                </c:pt>
                <c:pt idx="3">
                  <c:v>98.351035737339345</c:v>
                </c:pt>
                <c:pt idx="4">
                  <c:v>98.210198931987549</c:v>
                </c:pt>
                <c:pt idx="5">
                  <c:v>97.394519100991701</c:v>
                </c:pt>
                <c:pt idx="6">
                  <c:v>97.40625550143767</c:v>
                </c:pt>
                <c:pt idx="7">
                  <c:v>97.347573499207741</c:v>
                </c:pt>
                <c:pt idx="8">
                  <c:v>96.297165659292247</c:v>
                </c:pt>
                <c:pt idx="9">
                  <c:v>95.710345636993083</c:v>
                </c:pt>
                <c:pt idx="10">
                  <c:v>96.344111261076179</c:v>
                </c:pt>
                <c:pt idx="11">
                  <c:v>96.54363006865789</c:v>
                </c:pt>
                <c:pt idx="12">
                  <c:v>96.54363006865789</c:v>
                </c:pt>
                <c:pt idx="13">
                  <c:v>97.951998122175866</c:v>
                </c:pt>
                <c:pt idx="14">
                  <c:v>97.148054691626044</c:v>
                </c:pt>
                <c:pt idx="15">
                  <c:v>97.582301508127401</c:v>
                </c:pt>
                <c:pt idx="16">
                  <c:v>96.83704007980748</c:v>
                </c:pt>
                <c:pt idx="17">
                  <c:v>96.185669855055394</c:v>
                </c:pt>
                <c:pt idx="18">
                  <c:v>95.992019247696689</c:v>
                </c:pt>
                <c:pt idx="19">
                  <c:v>95.54603603074932</c:v>
                </c:pt>
                <c:pt idx="20">
                  <c:v>95.874655243236845</c:v>
                </c:pt>
                <c:pt idx="21">
                  <c:v>95.123525614693932</c:v>
                </c:pt>
                <c:pt idx="22">
                  <c:v>95.510826829411386</c:v>
                </c:pt>
                <c:pt idx="23">
                  <c:v>95.217416818261796</c:v>
                </c:pt>
                <c:pt idx="24">
                  <c:v>95.551904230972355</c:v>
                </c:pt>
                <c:pt idx="25">
                  <c:v>95.692741036324122</c:v>
                </c:pt>
                <c:pt idx="26">
                  <c:v>95.434540226512496</c:v>
                </c:pt>
                <c:pt idx="27">
                  <c:v>94.953347808227178</c:v>
                </c:pt>
                <c:pt idx="28">
                  <c:v>95.469749427850431</c:v>
                </c:pt>
                <c:pt idx="29">
                  <c:v>96.009623848365678</c:v>
                </c:pt>
                <c:pt idx="30">
                  <c:v>98.650313948711897</c:v>
                </c:pt>
                <c:pt idx="31">
                  <c:v>98.092834927527676</c:v>
                </c:pt>
                <c:pt idx="32">
                  <c:v>97.63511531013431</c:v>
                </c:pt>
                <c:pt idx="33">
                  <c:v>97.124581890734049</c:v>
                </c:pt>
                <c:pt idx="34">
                  <c:v>97.858106918607987</c:v>
                </c:pt>
                <c:pt idx="35">
                  <c:v>97.858106918607987</c:v>
                </c:pt>
                <c:pt idx="36">
                  <c:v>97.687929112141248</c:v>
                </c:pt>
                <c:pt idx="37">
                  <c:v>97.26541869608586</c:v>
                </c:pt>
                <c:pt idx="38">
                  <c:v>97.564696907458426</c:v>
                </c:pt>
                <c:pt idx="39">
                  <c:v>98.139780529311594</c:v>
                </c:pt>
                <c:pt idx="40">
                  <c:v>98.139780529311594</c:v>
                </c:pt>
                <c:pt idx="41">
                  <c:v>97.042427087612168</c:v>
                </c:pt>
                <c:pt idx="42">
                  <c:v>96.572971069772848</c:v>
                </c:pt>
                <c:pt idx="43">
                  <c:v>96.050701249926604</c:v>
                </c:pt>
                <c:pt idx="44">
                  <c:v>96.379320462414128</c:v>
                </c:pt>
                <c:pt idx="45">
                  <c:v>96.232615456839326</c:v>
                </c:pt>
                <c:pt idx="46">
                  <c:v>96.930931283375301</c:v>
                </c:pt>
                <c:pt idx="47">
                  <c:v>98.767677953171656</c:v>
                </c:pt>
                <c:pt idx="48">
                  <c:v>98.532949944251982</c:v>
                </c:pt>
                <c:pt idx="49">
                  <c:v>100.0586820022298</c:v>
                </c:pt>
                <c:pt idx="50">
                  <c:v>100.23472800891955</c:v>
                </c:pt>
                <c:pt idx="51">
                  <c:v>100.45771961739321</c:v>
                </c:pt>
                <c:pt idx="52">
                  <c:v>100.18778240713559</c:v>
                </c:pt>
                <c:pt idx="53">
                  <c:v>100.5340062202921</c:v>
                </c:pt>
                <c:pt idx="54">
                  <c:v>102.82847250748182</c:v>
                </c:pt>
                <c:pt idx="55">
                  <c:v>102.97517751305662</c:v>
                </c:pt>
                <c:pt idx="56">
                  <c:v>104.0431899536411</c:v>
                </c:pt>
                <c:pt idx="57">
                  <c:v>103.69696614048459</c:v>
                </c:pt>
                <c:pt idx="58">
                  <c:v>104.07253095475608</c:v>
                </c:pt>
                <c:pt idx="59">
                  <c:v>104.10187195587103</c:v>
                </c:pt>
                <c:pt idx="60">
                  <c:v>105.14641159556351</c:v>
                </c:pt>
                <c:pt idx="61">
                  <c:v>105.26964380024629</c:v>
                </c:pt>
                <c:pt idx="62">
                  <c:v>105.4104806055981</c:v>
                </c:pt>
                <c:pt idx="63">
                  <c:v>104.82366058329892</c:v>
                </c:pt>
                <c:pt idx="64">
                  <c:v>105.83299102165344</c:v>
                </c:pt>
                <c:pt idx="65">
                  <c:v>105.98556422745122</c:v>
                </c:pt>
                <c:pt idx="66">
                  <c:v>105.87993662343736</c:v>
                </c:pt>
                <c:pt idx="67">
                  <c:v>106.69561645443321</c:v>
                </c:pt>
                <c:pt idx="68">
                  <c:v>106.91273986268392</c:v>
                </c:pt>
                <c:pt idx="69">
                  <c:v>105.92688222522133</c:v>
                </c:pt>
                <c:pt idx="70">
                  <c:v>105.95622322633629</c:v>
                </c:pt>
                <c:pt idx="71">
                  <c:v>107.59345108855092</c:v>
                </c:pt>
                <c:pt idx="72">
                  <c:v>107.04184026758972</c:v>
                </c:pt>
                <c:pt idx="73">
                  <c:v>106.56651604952739</c:v>
                </c:pt>
                <c:pt idx="74">
                  <c:v>106.56651604952739</c:v>
                </c:pt>
                <c:pt idx="75">
                  <c:v>106.40807464350665</c:v>
                </c:pt>
                <c:pt idx="76">
                  <c:v>106.32005164016176</c:v>
                </c:pt>
                <c:pt idx="77">
                  <c:v>105.73909981808561</c:v>
                </c:pt>
                <c:pt idx="78">
                  <c:v>105.25203919957731</c:v>
                </c:pt>
                <c:pt idx="79">
                  <c:v>105.17575259667839</c:v>
                </c:pt>
                <c:pt idx="80">
                  <c:v>106.31418343993874</c:v>
                </c:pt>
                <c:pt idx="81">
                  <c:v>106.04424622968114</c:v>
                </c:pt>
                <c:pt idx="82">
                  <c:v>106.32005164016176</c:v>
                </c:pt>
                <c:pt idx="83">
                  <c:v>107.52303268587501</c:v>
                </c:pt>
                <c:pt idx="84">
                  <c:v>106.83645325978499</c:v>
                </c:pt>
                <c:pt idx="85">
                  <c:v>106.9362126635758</c:v>
                </c:pt>
                <c:pt idx="86">
                  <c:v>106.00903702834313</c:v>
                </c:pt>
                <c:pt idx="87">
                  <c:v>105.34006220292207</c:v>
                </c:pt>
                <c:pt idx="88">
                  <c:v>105.0994659937794</c:v>
                </c:pt>
                <c:pt idx="89">
                  <c:v>104.91755178686665</c:v>
                </c:pt>
                <c:pt idx="90">
                  <c:v>105.42808520626691</c:v>
                </c:pt>
                <c:pt idx="91">
                  <c:v>104.56545977348715</c:v>
                </c:pt>
                <c:pt idx="92">
                  <c:v>104.36007276568246</c:v>
                </c:pt>
                <c:pt idx="93">
                  <c:v>103.59133853647056</c:v>
                </c:pt>
                <c:pt idx="94">
                  <c:v>103.79672554427526</c:v>
                </c:pt>
                <c:pt idx="95">
                  <c:v>105.35766680359102</c:v>
                </c:pt>
                <c:pt idx="96">
                  <c:v>105.08772959333342</c:v>
                </c:pt>
                <c:pt idx="97">
                  <c:v>105.24617099935419</c:v>
                </c:pt>
                <c:pt idx="98">
                  <c:v>105.06425679244145</c:v>
                </c:pt>
                <c:pt idx="99">
                  <c:v>104.43635936858136</c:v>
                </c:pt>
                <c:pt idx="100">
                  <c:v>104.70629657883894</c:v>
                </c:pt>
                <c:pt idx="101">
                  <c:v>105.35766680359102</c:v>
                </c:pt>
                <c:pt idx="102">
                  <c:v>105.35766680359102</c:v>
                </c:pt>
                <c:pt idx="103">
                  <c:v>106.01490522856606</c:v>
                </c:pt>
                <c:pt idx="104">
                  <c:v>106.37286544216855</c:v>
                </c:pt>
                <c:pt idx="105">
                  <c:v>105.93861862566716</c:v>
                </c:pt>
                <c:pt idx="106">
                  <c:v>105.10533419400237</c:v>
                </c:pt>
                <c:pt idx="107">
                  <c:v>105.05838859221844</c:v>
                </c:pt>
                <c:pt idx="108">
                  <c:v>105.05838859221844</c:v>
                </c:pt>
                <c:pt idx="109">
                  <c:v>104.47156856991927</c:v>
                </c:pt>
                <c:pt idx="110">
                  <c:v>104.57719617393312</c:v>
                </c:pt>
                <c:pt idx="111">
                  <c:v>105.28724840091509</c:v>
                </c:pt>
                <c:pt idx="112">
                  <c:v>105.73909981808544</c:v>
                </c:pt>
                <c:pt idx="113">
                  <c:v>105.94448682589014</c:v>
                </c:pt>
                <c:pt idx="114">
                  <c:v>106.16747843436379</c:v>
                </c:pt>
                <c:pt idx="115">
                  <c:v>106.33178804060755</c:v>
                </c:pt>
                <c:pt idx="116">
                  <c:v>106.61346165131116</c:v>
                </c:pt>
                <c:pt idx="117">
                  <c:v>106.12053283257985</c:v>
                </c:pt>
                <c:pt idx="118">
                  <c:v>106.27897423860063</c:v>
                </c:pt>
                <c:pt idx="119">
                  <c:v>106.03837802945795</c:v>
                </c:pt>
                <c:pt idx="120">
                  <c:v>106.73082565577094</c:v>
                </c:pt>
                <c:pt idx="121">
                  <c:v>106.95381726424465</c:v>
                </c:pt>
                <c:pt idx="122">
                  <c:v>107.64039669033467</c:v>
                </c:pt>
                <c:pt idx="123">
                  <c:v>106.9068716624607</c:v>
                </c:pt>
                <c:pt idx="124">
                  <c:v>105.997300627897</c:v>
                </c:pt>
              </c:numCache>
            </c:numRef>
          </c:val>
          <c:smooth val="0"/>
        </c:ser>
        <c:ser>
          <c:idx val="10"/>
          <c:order val="6"/>
          <c:tx>
            <c:strRef>
              <c:f>Sheet1!$BA$3</c:f>
              <c:strCache>
                <c:ptCount val="1"/>
                <c:pt idx="0">
                  <c:v>1988</c:v>
                </c:pt>
              </c:strCache>
            </c:strRef>
          </c:tx>
          <c:spPr>
            <a:ln w="12700">
              <a:solidFill>
                <a:srgbClr val="EDD79D"/>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Sheet1!$BA$7:$BA$131</c:f>
              <c:numCache>
                <c:formatCode>_(* #,##0.00_);_(* \(#,##0.00\);_(* "-"??_);_(@_)</c:formatCode>
                <c:ptCount val="125"/>
                <c:pt idx="0" formatCode="General">
                  <c:v>100</c:v>
                </c:pt>
                <c:pt idx="1">
                  <c:v>99.338542613120111</c:v>
                </c:pt>
                <c:pt idx="2">
                  <c:v>99.469380337997464</c:v>
                </c:pt>
                <c:pt idx="3">
                  <c:v>97.372342358713425</c:v>
                </c:pt>
                <c:pt idx="4">
                  <c:v>97.299654733781566</c:v>
                </c:pt>
                <c:pt idx="5">
                  <c:v>97.524986371070298</c:v>
                </c:pt>
                <c:pt idx="6">
                  <c:v>95.882246047610366</c:v>
                </c:pt>
                <c:pt idx="7">
                  <c:v>96.16572778484462</c:v>
                </c:pt>
                <c:pt idx="8">
                  <c:v>96.845357077957459</c:v>
                </c:pt>
                <c:pt idx="9">
                  <c:v>96.754497546792649</c:v>
                </c:pt>
                <c:pt idx="10">
                  <c:v>97.114301290205304</c:v>
                </c:pt>
                <c:pt idx="11">
                  <c:v>97.764855533345411</c:v>
                </c:pt>
                <c:pt idx="12">
                  <c:v>97.764855533345411</c:v>
                </c:pt>
                <c:pt idx="13">
                  <c:v>97.121570052698516</c:v>
                </c:pt>
                <c:pt idx="14">
                  <c:v>97.634017808468059</c:v>
                </c:pt>
                <c:pt idx="15">
                  <c:v>98.459022351444645</c:v>
                </c:pt>
                <c:pt idx="16">
                  <c:v>99.473014719244034</c:v>
                </c:pt>
                <c:pt idx="17">
                  <c:v>99.033254588406308</c:v>
                </c:pt>
                <c:pt idx="18">
                  <c:v>98.786116663637998</c:v>
                </c:pt>
                <c:pt idx="19">
                  <c:v>99.920043612574943</c:v>
                </c:pt>
                <c:pt idx="20">
                  <c:v>100.88678902416861</c:v>
                </c:pt>
                <c:pt idx="21">
                  <c:v>101.08304561148464</c:v>
                </c:pt>
                <c:pt idx="22">
                  <c:v>100.51608213701617</c:v>
                </c:pt>
                <c:pt idx="23">
                  <c:v>100.68326367435942</c:v>
                </c:pt>
                <c:pt idx="24">
                  <c:v>100.49791023078319</c:v>
                </c:pt>
                <c:pt idx="25">
                  <c:v>100.42158822460473</c:v>
                </c:pt>
                <c:pt idx="26">
                  <c:v>100.05815009994544</c:v>
                </c:pt>
                <c:pt idx="27">
                  <c:v>99.683808831546372</c:v>
                </c:pt>
                <c:pt idx="28">
                  <c:v>100.41431946211152</c:v>
                </c:pt>
                <c:pt idx="29">
                  <c:v>101.36652734871883</c:v>
                </c:pt>
                <c:pt idx="30">
                  <c:v>100.84317644920947</c:v>
                </c:pt>
                <c:pt idx="31">
                  <c:v>100.81046701799012</c:v>
                </c:pt>
                <c:pt idx="32">
                  <c:v>100.62511357441389</c:v>
                </c:pt>
                <c:pt idx="33">
                  <c:v>100.98855169907313</c:v>
                </c:pt>
                <c:pt idx="34">
                  <c:v>100.98855169907313</c:v>
                </c:pt>
                <c:pt idx="35">
                  <c:v>100.61057604942748</c:v>
                </c:pt>
                <c:pt idx="36">
                  <c:v>100.70143558059229</c:v>
                </c:pt>
                <c:pt idx="37">
                  <c:v>101.5446120298018</c:v>
                </c:pt>
                <c:pt idx="38">
                  <c:v>100.93403598037423</c:v>
                </c:pt>
                <c:pt idx="39">
                  <c:v>100.93403598037423</c:v>
                </c:pt>
                <c:pt idx="40">
                  <c:v>100.05815009994537</c:v>
                </c:pt>
                <c:pt idx="41">
                  <c:v>101.55551517354155</c:v>
                </c:pt>
                <c:pt idx="42">
                  <c:v>101.76630928584395</c:v>
                </c:pt>
                <c:pt idx="43">
                  <c:v>102.00617844811909</c:v>
                </c:pt>
                <c:pt idx="44">
                  <c:v>102.11884426676346</c:v>
                </c:pt>
                <c:pt idx="45">
                  <c:v>101.90078139196788</c:v>
                </c:pt>
                <c:pt idx="46">
                  <c:v>102.49318553516247</c:v>
                </c:pt>
                <c:pt idx="47">
                  <c:v>102.91477375976724</c:v>
                </c:pt>
                <c:pt idx="48">
                  <c:v>103.16918044702871</c:v>
                </c:pt>
                <c:pt idx="49">
                  <c:v>103.26730874068669</c:v>
                </c:pt>
                <c:pt idx="50">
                  <c:v>103.05288024713772</c:v>
                </c:pt>
                <c:pt idx="51">
                  <c:v>104.13592585862239</c:v>
                </c:pt>
                <c:pt idx="52">
                  <c:v>104.27039796474632</c:v>
                </c:pt>
                <c:pt idx="53">
                  <c:v>104.17226967108832</c:v>
                </c:pt>
                <c:pt idx="54">
                  <c:v>103.39814646556404</c:v>
                </c:pt>
                <c:pt idx="55">
                  <c:v>104.84826458295458</c:v>
                </c:pt>
                <c:pt idx="56">
                  <c:v>105.08449936398313</c:v>
                </c:pt>
                <c:pt idx="57">
                  <c:v>106.01126658186429</c:v>
                </c:pt>
                <c:pt idx="58">
                  <c:v>106.78538978738854</c:v>
                </c:pt>
                <c:pt idx="59">
                  <c:v>107.21061239323991</c:v>
                </c:pt>
                <c:pt idx="60">
                  <c:v>108.1119389423949</c:v>
                </c:pt>
                <c:pt idx="61">
                  <c:v>107.97383245502435</c:v>
                </c:pt>
                <c:pt idx="62">
                  <c:v>107.88297292385953</c:v>
                </c:pt>
                <c:pt idx="63">
                  <c:v>107.93021988006525</c:v>
                </c:pt>
                <c:pt idx="64">
                  <c:v>107.59222242413212</c:v>
                </c:pt>
                <c:pt idx="65">
                  <c:v>108.89696529165894</c:v>
                </c:pt>
                <c:pt idx="66">
                  <c:v>108.54079592949286</c:v>
                </c:pt>
                <c:pt idx="67">
                  <c:v>107.59949118662534</c:v>
                </c:pt>
                <c:pt idx="68">
                  <c:v>106.13120116300188</c:v>
                </c:pt>
                <c:pt idx="69">
                  <c:v>106.32018898782471</c:v>
                </c:pt>
                <c:pt idx="70">
                  <c:v>106.05487915682345</c:v>
                </c:pt>
                <c:pt idx="71">
                  <c:v>106.93803379974547</c:v>
                </c:pt>
                <c:pt idx="72">
                  <c:v>107.14519353080125</c:v>
                </c:pt>
                <c:pt idx="73">
                  <c:v>107.85389787388685</c:v>
                </c:pt>
                <c:pt idx="74">
                  <c:v>107.85389787388685</c:v>
                </c:pt>
                <c:pt idx="75">
                  <c:v>107.57041613665264</c:v>
                </c:pt>
                <c:pt idx="76">
                  <c:v>105.72778484463011</c:v>
                </c:pt>
                <c:pt idx="77">
                  <c:v>106.1421043067417</c:v>
                </c:pt>
                <c:pt idx="78">
                  <c:v>104.35398873341805</c:v>
                </c:pt>
                <c:pt idx="79">
                  <c:v>104.60476103943297</c:v>
                </c:pt>
                <c:pt idx="80">
                  <c:v>104.98273668907864</c:v>
                </c:pt>
                <c:pt idx="81">
                  <c:v>104.34671997092489</c:v>
                </c:pt>
                <c:pt idx="82">
                  <c:v>105.37888424495723</c:v>
                </c:pt>
                <c:pt idx="83">
                  <c:v>105.82591313828817</c:v>
                </c:pt>
                <c:pt idx="84">
                  <c:v>107.14519353080131</c:v>
                </c:pt>
                <c:pt idx="85">
                  <c:v>106.80356169362159</c:v>
                </c:pt>
                <c:pt idx="86">
                  <c:v>106.87988369980003</c:v>
                </c:pt>
                <c:pt idx="87">
                  <c:v>106.82536798110117</c:v>
                </c:pt>
                <c:pt idx="88">
                  <c:v>106.44375795020892</c:v>
                </c:pt>
                <c:pt idx="89">
                  <c:v>107.33054697437758</c:v>
                </c:pt>
                <c:pt idx="90">
                  <c:v>107.26512811193889</c:v>
                </c:pt>
                <c:pt idx="91">
                  <c:v>107.82118844266759</c:v>
                </c:pt>
                <c:pt idx="92">
                  <c:v>108.82791204797375</c:v>
                </c:pt>
                <c:pt idx="93">
                  <c:v>106.37470470652363</c:v>
                </c:pt>
                <c:pt idx="94">
                  <c:v>105.36798110121744</c:v>
                </c:pt>
                <c:pt idx="95">
                  <c:v>105.88042885698701</c:v>
                </c:pt>
                <c:pt idx="96">
                  <c:v>105.57514083227321</c:v>
                </c:pt>
                <c:pt idx="97">
                  <c:v>105.02634926403769</c:v>
                </c:pt>
                <c:pt idx="98">
                  <c:v>105.02634926403769</c:v>
                </c:pt>
                <c:pt idx="99">
                  <c:v>105.60421588224594</c:v>
                </c:pt>
                <c:pt idx="100">
                  <c:v>105.97492276939836</c:v>
                </c:pt>
                <c:pt idx="101">
                  <c:v>106.25113574413943</c:v>
                </c:pt>
                <c:pt idx="102">
                  <c:v>106.3129202253315</c:v>
                </c:pt>
                <c:pt idx="103">
                  <c:v>107.16699981828077</c:v>
                </c:pt>
                <c:pt idx="104">
                  <c:v>107.71942576776286</c:v>
                </c:pt>
                <c:pt idx="105">
                  <c:v>107.32691259313084</c:v>
                </c:pt>
                <c:pt idx="106">
                  <c:v>107.66491004906401</c:v>
                </c:pt>
                <c:pt idx="107">
                  <c:v>107.31964383063769</c:v>
                </c:pt>
                <c:pt idx="108">
                  <c:v>107.99927312375054</c:v>
                </c:pt>
                <c:pt idx="109">
                  <c:v>107.98110121751758</c:v>
                </c:pt>
                <c:pt idx="110">
                  <c:v>108.48264582954741</c:v>
                </c:pt>
                <c:pt idx="111">
                  <c:v>108.66436489187706</c:v>
                </c:pt>
                <c:pt idx="112">
                  <c:v>107.72306014900953</c:v>
                </c:pt>
                <c:pt idx="113">
                  <c:v>109.52571324731952</c:v>
                </c:pt>
                <c:pt idx="114">
                  <c:v>109.65655097219685</c:v>
                </c:pt>
                <c:pt idx="115">
                  <c:v>111.2193349082317</c:v>
                </c:pt>
                <c:pt idx="116">
                  <c:v>111.6300199890967</c:v>
                </c:pt>
                <c:pt idx="117">
                  <c:v>111.28111938942382</c:v>
                </c:pt>
                <c:pt idx="118">
                  <c:v>112.52407777575856</c:v>
                </c:pt>
                <c:pt idx="119">
                  <c:v>112.18971470107201</c:v>
                </c:pt>
                <c:pt idx="120">
                  <c:v>111.484644739233</c:v>
                </c:pt>
                <c:pt idx="121">
                  <c:v>111.55006360167168</c:v>
                </c:pt>
                <c:pt idx="122">
                  <c:v>112.51317463201873</c:v>
                </c:pt>
                <c:pt idx="123">
                  <c:v>112.53498091949825</c:v>
                </c:pt>
                <c:pt idx="124">
                  <c:v>112.34599309467542</c:v>
                </c:pt>
              </c:numCache>
            </c:numRef>
          </c:val>
          <c:smooth val="0"/>
        </c:ser>
        <c:ser>
          <c:idx val="11"/>
          <c:order val="7"/>
          <c:tx>
            <c:strRef>
              <c:f>Sheet1!$BB$3</c:f>
              <c:strCache>
                <c:ptCount val="1"/>
                <c:pt idx="0">
                  <c:v>1992</c:v>
                </c:pt>
              </c:strCache>
            </c:strRef>
          </c:tx>
          <c:spPr>
            <a:ln w="12700">
              <a:solidFill>
                <a:srgbClr val="7B7D80"/>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Sheet1!$BB$7:$BB$131</c:f>
              <c:numCache>
                <c:formatCode>_(* #,##0.00_);_(* \(#,##0.00\);_(* "-"??_);_(@_)</c:formatCode>
                <c:ptCount val="125"/>
                <c:pt idx="0" formatCode="General">
                  <c:v>100</c:v>
                </c:pt>
                <c:pt idx="1">
                  <c:v>99.330824919032196</c:v>
                </c:pt>
                <c:pt idx="2">
                  <c:v>99.6237378548295</c:v>
                </c:pt>
                <c:pt idx="3">
                  <c:v>99.442751000190512</c:v>
                </c:pt>
                <c:pt idx="4">
                  <c:v>99.683273004381775</c:v>
                </c:pt>
                <c:pt idx="5">
                  <c:v>99.690417222328065</c:v>
                </c:pt>
                <c:pt idx="6">
                  <c:v>100.54296056391696</c:v>
                </c:pt>
                <c:pt idx="7">
                  <c:v>100.70251476471714</c:v>
                </c:pt>
                <c:pt idx="8">
                  <c:v>100.5977329015051</c:v>
                </c:pt>
                <c:pt idx="9">
                  <c:v>100.18098685463904</c:v>
                </c:pt>
                <c:pt idx="10">
                  <c:v>99.845208611164082</c:v>
                </c:pt>
                <c:pt idx="11">
                  <c:v>100.69775195275295</c:v>
                </c:pt>
                <c:pt idx="12">
                  <c:v>100.87873880739193</c:v>
                </c:pt>
                <c:pt idx="13">
                  <c:v>101.60268622594785</c:v>
                </c:pt>
                <c:pt idx="14">
                  <c:v>101.2383311106878</c:v>
                </c:pt>
                <c:pt idx="15">
                  <c:v>101.82653838826445</c:v>
                </c:pt>
                <c:pt idx="16">
                  <c:v>102.20756334539917</c:v>
                </c:pt>
                <c:pt idx="17">
                  <c:v>102.20756334539917</c:v>
                </c:pt>
                <c:pt idx="18">
                  <c:v>102.43855972566207</c:v>
                </c:pt>
                <c:pt idx="19">
                  <c:v>102.72194703753101</c:v>
                </c:pt>
                <c:pt idx="20">
                  <c:v>102.58620689655174</c:v>
                </c:pt>
                <c:pt idx="21">
                  <c:v>102.37426176414556</c:v>
                </c:pt>
                <c:pt idx="22">
                  <c:v>102.37902457610977</c:v>
                </c:pt>
                <c:pt idx="23">
                  <c:v>102.89102686225949</c:v>
                </c:pt>
                <c:pt idx="24">
                  <c:v>103.66498380643932</c:v>
                </c:pt>
                <c:pt idx="25">
                  <c:v>104.06506001143076</c:v>
                </c:pt>
                <c:pt idx="26">
                  <c:v>103.74595160983046</c:v>
                </c:pt>
                <c:pt idx="27">
                  <c:v>103.50542960563919</c:v>
                </c:pt>
                <c:pt idx="28">
                  <c:v>103.28872166126884</c:v>
                </c:pt>
                <c:pt idx="29">
                  <c:v>103.07677652886265</c:v>
                </c:pt>
                <c:pt idx="30">
                  <c:v>103.01247856734618</c:v>
                </c:pt>
                <c:pt idx="31">
                  <c:v>102.76243093922655</c:v>
                </c:pt>
                <c:pt idx="32">
                  <c:v>103.69356067822443</c:v>
                </c:pt>
                <c:pt idx="33">
                  <c:v>105.08668317774811</c:v>
                </c:pt>
                <c:pt idx="34">
                  <c:v>104.94856163078678</c:v>
                </c:pt>
                <c:pt idx="35">
                  <c:v>104.85568679748521</c:v>
                </c:pt>
                <c:pt idx="36">
                  <c:v>104.55086683177743</c:v>
                </c:pt>
                <c:pt idx="37">
                  <c:v>104.72709087445223</c:v>
                </c:pt>
                <c:pt idx="38">
                  <c:v>104.72709087445223</c:v>
                </c:pt>
                <c:pt idx="39">
                  <c:v>104.57944370356253</c:v>
                </c:pt>
                <c:pt idx="40">
                  <c:v>104.30081920365781</c:v>
                </c:pt>
                <c:pt idx="41">
                  <c:v>104.50085730615349</c:v>
                </c:pt>
                <c:pt idx="42">
                  <c:v>103.76024004572294</c:v>
                </c:pt>
                <c:pt idx="43">
                  <c:v>103.76024004572294</c:v>
                </c:pt>
                <c:pt idx="44">
                  <c:v>103.6816536483139</c:v>
                </c:pt>
                <c:pt idx="45">
                  <c:v>103.43398742617633</c:v>
                </c:pt>
                <c:pt idx="46">
                  <c:v>103.47685273385402</c:v>
                </c:pt>
                <c:pt idx="47">
                  <c:v>102.57429986664121</c:v>
                </c:pt>
                <c:pt idx="48">
                  <c:v>102.17422366164979</c:v>
                </c:pt>
                <c:pt idx="49">
                  <c:v>102.62669079824722</c:v>
                </c:pt>
                <c:pt idx="50">
                  <c:v>102.64812345208604</c:v>
                </c:pt>
                <c:pt idx="51">
                  <c:v>103.1220232425223</c:v>
                </c:pt>
                <c:pt idx="52">
                  <c:v>103.81501238331101</c:v>
                </c:pt>
                <c:pt idx="53">
                  <c:v>104.10316250714411</c:v>
                </c:pt>
                <c:pt idx="54">
                  <c:v>104.02933892169926</c:v>
                </c:pt>
                <c:pt idx="55">
                  <c:v>103.62211849876158</c:v>
                </c:pt>
                <c:pt idx="56">
                  <c:v>103.20299104591342</c:v>
                </c:pt>
                <c:pt idx="57">
                  <c:v>103.7078491141169</c:v>
                </c:pt>
                <c:pt idx="58">
                  <c:v>103.85549628500659</c:v>
                </c:pt>
                <c:pt idx="59">
                  <c:v>104.78424461802241</c:v>
                </c:pt>
                <c:pt idx="60">
                  <c:v>104.76995618212987</c:v>
                </c:pt>
                <c:pt idx="61">
                  <c:v>104.33177748142498</c:v>
                </c:pt>
                <c:pt idx="62">
                  <c:v>104.46275481044003</c:v>
                </c:pt>
                <c:pt idx="63">
                  <c:v>104.49133168222512</c:v>
                </c:pt>
                <c:pt idx="64">
                  <c:v>105.38197751952745</c:v>
                </c:pt>
                <c:pt idx="65">
                  <c:v>105.39150314345579</c:v>
                </c:pt>
                <c:pt idx="66">
                  <c:v>106.4964755191464</c:v>
                </c:pt>
                <c:pt idx="67">
                  <c:v>107.05848733092009</c:v>
                </c:pt>
                <c:pt idx="68">
                  <c:v>106.90845875404828</c:v>
                </c:pt>
                <c:pt idx="69">
                  <c:v>106.65126690798239</c:v>
                </c:pt>
                <c:pt idx="70">
                  <c:v>106.05115260049524</c:v>
                </c:pt>
                <c:pt idx="71">
                  <c:v>106.26547913888349</c:v>
                </c:pt>
                <c:pt idx="72">
                  <c:v>106.60602019432262</c:v>
                </c:pt>
                <c:pt idx="73">
                  <c:v>105.87254715183833</c:v>
                </c:pt>
                <c:pt idx="74">
                  <c:v>105.87254715183833</c:v>
                </c:pt>
                <c:pt idx="75">
                  <c:v>103.33158696894637</c:v>
                </c:pt>
                <c:pt idx="76">
                  <c:v>103.18632120403876</c:v>
                </c:pt>
                <c:pt idx="77">
                  <c:v>102.85292436654589</c:v>
                </c:pt>
                <c:pt idx="78">
                  <c:v>103.4054105543912</c:v>
                </c:pt>
                <c:pt idx="79">
                  <c:v>103.64831396456454</c:v>
                </c:pt>
                <c:pt idx="80">
                  <c:v>103.5435321013525</c:v>
                </c:pt>
                <c:pt idx="81">
                  <c:v>104.98904553248225</c:v>
                </c:pt>
                <c:pt idx="82">
                  <c:v>105.33911221184974</c:v>
                </c:pt>
                <c:pt idx="83">
                  <c:v>105.58677843398731</c:v>
                </c:pt>
                <c:pt idx="84">
                  <c:v>105.26052581444073</c:v>
                </c:pt>
                <c:pt idx="85">
                  <c:v>106.66317393789281</c:v>
                </c:pt>
                <c:pt idx="86">
                  <c:v>106.98704515145727</c:v>
                </c:pt>
                <c:pt idx="87">
                  <c:v>106.52981520289563</c:v>
                </c:pt>
                <c:pt idx="88">
                  <c:v>106.23690226709834</c:v>
                </c:pt>
                <c:pt idx="89">
                  <c:v>108.28491141169728</c:v>
                </c:pt>
                <c:pt idx="90">
                  <c:v>108.21108782625244</c:v>
                </c:pt>
                <c:pt idx="91">
                  <c:v>108.67069918079618</c:v>
                </c:pt>
                <c:pt idx="92">
                  <c:v>108.04915221947022</c:v>
                </c:pt>
                <c:pt idx="93">
                  <c:v>107.12278529243649</c:v>
                </c:pt>
                <c:pt idx="94">
                  <c:v>107.50381024957119</c:v>
                </c:pt>
                <c:pt idx="95">
                  <c:v>107.48952181367864</c:v>
                </c:pt>
                <c:pt idx="96">
                  <c:v>106.76081158315854</c:v>
                </c:pt>
                <c:pt idx="97">
                  <c:v>107.61335492474744</c:v>
                </c:pt>
                <c:pt idx="98">
                  <c:v>107.20613450180974</c:v>
                </c:pt>
                <c:pt idx="99">
                  <c:v>106.89655172413781</c:v>
                </c:pt>
                <c:pt idx="100">
                  <c:v>106.86797485235272</c:v>
                </c:pt>
                <c:pt idx="101">
                  <c:v>106.7036578395884</c:v>
                </c:pt>
                <c:pt idx="102">
                  <c:v>107.37283292055622</c:v>
                </c:pt>
                <c:pt idx="103">
                  <c:v>106.63459706610776</c:v>
                </c:pt>
                <c:pt idx="104">
                  <c:v>107.34663745475319</c:v>
                </c:pt>
                <c:pt idx="105">
                  <c:v>107.63240617260421</c:v>
                </c:pt>
                <c:pt idx="106">
                  <c:v>107.56096399314144</c:v>
                </c:pt>
                <c:pt idx="107">
                  <c:v>107.23471137359485</c:v>
                </c:pt>
                <c:pt idx="108">
                  <c:v>105.11287864355103</c:v>
                </c:pt>
                <c:pt idx="109">
                  <c:v>105.32720518193928</c:v>
                </c:pt>
                <c:pt idx="110">
                  <c:v>105.05810630596291</c:v>
                </c:pt>
                <c:pt idx="111">
                  <c:v>105.43198704515133</c:v>
                </c:pt>
                <c:pt idx="112">
                  <c:v>105.22004191274515</c:v>
                </c:pt>
                <c:pt idx="113">
                  <c:v>105.22004191274515</c:v>
                </c:pt>
                <c:pt idx="114">
                  <c:v>106.77510001905111</c:v>
                </c:pt>
                <c:pt idx="115">
                  <c:v>106.9775195275289</c:v>
                </c:pt>
                <c:pt idx="116">
                  <c:v>106.84416079253175</c:v>
                </c:pt>
                <c:pt idx="117">
                  <c:v>106.78224423699736</c:v>
                </c:pt>
                <c:pt idx="118">
                  <c:v>106.91084016003032</c:v>
                </c:pt>
                <c:pt idx="119">
                  <c:v>106.55839207468074</c:v>
                </c:pt>
                <c:pt idx="120">
                  <c:v>105.9963802629071</c:v>
                </c:pt>
                <c:pt idx="121">
                  <c:v>105.64631358353958</c:v>
                </c:pt>
                <c:pt idx="122">
                  <c:v>104.65326728900729</c:v>
                </c:pt>
                <c:pt idx="123">
                  <c:v>104.07458563535897</c:v>
                </c:pt>
                <c:pt idx="124">
                  <c:v>103.24347494760895</c:v>
                </c:pt>
              </c:numCache>
            </c:numRef>
          </c:val>
          <c:smooth val="0"/>
        </c:ser>
        <c:ser>
          <c:idx val="12"/>
          <c:order val="8"/>
          <c:tx>
            <c:strRef>
              <c:f>Sheet1!$BC$3</c:f>
              <c:strCache>
                <c:ptCount val="1"/>
                <c:pt idx="0">
                  <c:v>1996</c:v>
                </c:pt>
              </c:strCache>
            </c:strRef>
          </c:tx>
          <c:spPr>
            <a:ln w="12700">
              <a:solidFill>
                <a:srgbClr val="E6B6A4"/>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Sheet1!$BC$7:$BC$131</c:f>
              <c:numCache>
                <c:formatCode>_(* #,##0.00_);_(* \(#,##0.00\);_(* "-"??_);_(@_)</c:formatCode>
                <c:ptCount val="125"/>
                <c:pt idx="0" formatCode="General">
                  <c:v>100</c:v>
                </c:pt>
                <c:pt idx="1">
                  <c:v>101.46329851289666</c:v>
                </c:pt>
                <c:pt idx="2">
                  <c:v>101.89178592432862</c:v>
                </c:pt>
                <c:pt idx="3">
                  <c:v>102.33567647800159</c:v>
                </c:pt>
                <c:pt idx="4">
                  <c:v>102.4827064721204</c:v>
                </c:pt>
                <c:pt idx="5">
                  <c:v>102.15924048505904</c:v>
                </c:pt>
                <c:pt idx="6">
                  <c:v>102.37908533340814</c:v>
                </c:pt>
                <c:pt idx="7">
                  <c:v>103.04422102108845</c:v>
                </c:pt>
                <c:pt idx="8">
                  <c:v>103.28787072562814</c:v>
                </c:pt>
                <c:pt idx="9">
                  <c:v>103.2038535861317</c:v>
                </c:pt>
                <c:pt idx="10">
                  <c:v>103.92360041448471</c:v>
                </c:pt>
                <c:pt idx="11">
                  <c:v>104.17425154731582</c:v>
                </c:pt>
                <c:pt idx="12">
                  <c:v>104.0062172683229</c:v>
                </c:pt>
                <c:pt idx="13">
                  <c:v>104.84358809197093</c:v>
                </c:pt>
                <c:pt idx="14">
                  <c:v>106.00582518833858</c:v>
                </c:pt>
                <c:pt idx="15">
                  <c:v>105.85599462290324</c:v>
                </c:pt>
                <c:pt idx="16">
                  <c:v>105.72156719970891</c:v>
                </c:pt>
                <c:pt idx="17">
                  <c:v>105.72156719970891</c:v>
                </c:pt>
                <c:pt idx="18">
                  <c:v>106.00442490268031</c:v>
                </c:pt>
                <c:pt idx="19">
                  <c:v>105.94001176239969</c:v>
                </c:pt>
                <c:pt idx="20">
                  <c:v>104.78057523734857</c:v>
                </c:pt>
                <c:pt idx="21">
                  <c:v>104.33528439801735</c:v>
                </c:pt>
                <c:pt idx="22">
                  <c:v>104.23446383062158</c:v>
                </c:pt>
                <c:pt idx="23">
                  <c:v>103.56512728596647</c:v>
                </c:pt>
                <c:pt idx="24">
                  <c:v>104.99481894306449</c:v>
                </c:pt>
                <c:pt idx="25">
                  <c:v>104.67695409863623</c:v>
                </c:pt>
                <c:pt idx="26">
                  <c:v>103.72335956535143</c:v>
                </c:pt>
                <c:pt idx="27">
                  <c:v>102.12703391491873</c:v>
                </c:pt>
                <c:pt idx="28">
                  <c:v>102.0304142044978</c:v>
                </c:pt>
                <c:pt idx="29">
                  <c:v>100.9577953902597</c:v>
                </c:pt>
                <c:pt idx="30">
                  <c:v>101.66633993334648</c:v>
                </c:pt>
                <c:pt idx="31">
                  <c:v>102.43649704539737</c:v>
                </c:pt>
                <c:pt idx="32">
                  <c:v>104.42770325146338</c:v>
                </c:pt>
                <c:pt idx="33">
                  <c:v>104.86319209118669</c:v>
                </c:pt>
                <c:pt idx="34">
                  <c:v>104.59013638782319</c:v>
                </c:pt>
                <c:pt idx="35">
                  <c:v>105.16565379337393</c:v>
                </c:pt>
                <c:pt idx="36">
                  <c:v>105.16565379337393</c:v>
                </c:pt>
                <c:pt idx="37">
                  <c:v>105.83639062368732</c:v>
                </c:pt>
                <c:pt idx="38">
                  <c:v>105.9722183325399</c:v>
                </c:pt>
                <c:pt idx="39">
                  <c:v>105.56053434900727</c:v>
                </c:pt>
                <c:pt idx="40">
                  <c:v>103.72475985100968</c:v>
                </c:pt>
                <c:pt idx="41">
                  <c:v>103.72475985100968</c:v>
                </c:pt>
                <c:pt idx="42">
                  <c:v>103.20245330047337</c:v>
                </c:pt>
                <c:pt idx="43">
                  <c:v>104.74556809589163</c:v>
                </c:pt>
                <c:pt idx="44">
                  <c:v>104.69235724087721</c:v>
                </c:pt>
                <c:pt idx="45">
                  <c:v>105.47371663819428</c:v>
                </c:pt>
                <c:pt idx="46">
                  <c:v>104.79877895090605</c:v>
                </c:pt>
                <c:pt idx="47">
                  <c:v>105.70056291483469</c:v>
                </c:pt>
                <c:pt idx="48">
                  <c:v>106.3516957459322</c:v>
                </c:pt>
                <c:pt idx="49">
                  <c:v>106.35309603159045</c:v>
                </c:pt>
                <c:pt idx="50">
                  <c:v>107.66236312207693</c:v>
                </c:pt>
                <c:pt idx="51">
                  <c:v>107.4299157028034</c:v>
                </c:pt>
                <c:pt idx="52">
                  <c:v>107.78698854566335</c:v>
                </c:pt>
                <c:pt idx="53">
                  <c:v>108.6859719382754</c:v>
                </c:pt>
                <c:pt idx="54">
                  <c:v>108.76018707816398</c:v>
                </c:pt>
                <c:pt idx="55">
                  <c:v>109.60315904444508</c:v>
                </c:pt>
                <c:pt idx="56">
                  <c:v>110.09465931049932</c:v>
                </c:pt>
                <c:pt idx="57">
                  <c:v>108.8806116447755</c:v>
                </c:pt>
                <c:pt idx="58">
                  <c:v>107.8948105413504</c:v>
                </c:pt>
                <c:pt idx="59">
                  <c:v>107.12465342929954</c:v>
                </c:pt>
                <c:pt idx="60">
                  <c:v>107.12465342929954</c:v>
                </c:pt>
                <c:pt idx="61">
                  <c:v>108.17206710168868</c:v>
                </c:pt>
                <c:pt idx="62">
                  <c:v>109.80620046489474</c:v>
                </c:pt>
                <c:pt idx="63">
                  <c:v>110.08485731089131</c:v>
                </c:pt>
                <c:pt idx="64">
                  <c:v>110.16467359341293</c:v>
                </c:pt>
                <c:pt idx="65">
                  <c:v>110.51894586495634</c:v>
                </c:pt>
                <c:pt idx="66">
                  <c:v>108.98143221217116</c:v>
                </c:pt>
                <c:pt idx="67">
                  <c:v>109.24328563026845</c:v>
                </c:pt>
                <c:pt idx="68">
                  <c:v>110.56095443470453</c:v>
                </c:pt>
                <c:pt idx="69">
                  <c:v>109.98263645783723</c:v>
                </c:pt>
                <c:pt idx="70">
                  <c:v>110.56515529167933</c:v>
                </c:pt>
                <c:pt idx="71">
                  <c:v>112.41073178928482</c:v>
                </c:pt>
                <c:pt idx="72">
                  <c:v>113.67799031002308</c:v>
                </c:pt>
                <c:pt idx="73">
                  <c:v>113.21029490015947</c:v>
                </c:pt>
                <c:pt idx="74">
                  <c:v>113.21029490015947</c:v>
                </c:pt>
                <c:pt idx="75">
                  <c:v>114.30391799927168</c:v>
                </c:pt>
                <c:pt idx="76">
                  <c:v>113.77180944912743</c:v>
                </c:pt>
                <c:pt idx="77">
                  <c:v>112.41493264625963</c:v>
                </c:pt>
                <c:pt idx="78">
                  <c:v>112.27070322345739</c:v>
                </c:pt>
                <c:pt idx="79">
                  <c:v>113.46234631864883</c:v>
                </c:pt>
                <c:pt idx="80">
                  <c:v>113.71719830845477</c:v>
                </c:pt>
                <c:pt idx="81">
                  <c:v>112.81821491584266</c:v>
                </c:pt>
                <c:pt idx="82">
                  <c:v>111.33251183241367</c:v>
                </c:pt>
                <c:pt idx="83">
                  <c:v>110.73739042764711</c:v>
                </c:pt>
                <c:pt idx="84">
                  <c:v>111.36611868821228</c:v>
                </c:pt>
                <c:pt idx="85">
                  <c:v>110.7555941412047</c:v>
                </c:pt>
                <c:pt idx="86">
                  <c:v>112.30150950793949</c:v>
                </c:pt>
                <c:pt idx="87">
                  <c:v>111.82121152715139</c:v>
                </c:pt>
                <c:pt idx="88">
                  <c:v>112.71879463410521</c:v>
                </c:pt>
                <c:pt idx="89">
                  <c:v>113.93424258548725</c:v>
                </c:pt>
                <c:pt idx="90">
                  <c:v>113.6107765984259</c:v>
                </c:pt>
                <c:pt idx="91">
                  <c:v>112.61937435236771</c:v>
                </c:pt>
                <c:pt idx="92">
                  <c:v>110.56095443470451</c:v>
                </c:pt>
                <c:pt idx="93">
                  <c:v>111.06645755734151</c:v>
                </c:pt>
                <c:pt idx="94">
                  <c:v>111.42213011454318</c:v>
                </c:pt>
                <c:pt idx="95">
                  <c:v>110.57495729128723</c:v>
                </c:pt>
                <c:pt idx="96">
                  <c:v>110.03024617021856</c:v>
                </c:pt>
                <c:pt idx="97">
                  <c:v>109.59335704483698</c:v>
                </c:pt>
                <c:pt idx="98">
                  <c:v>109.79639846528674</c:v>
                </c:pt>
                <c:pt idx="99">
                  <c:v>110.747192427255</c:v>
                </c:pt>
                <c:pt idx="100">
                  <c:v>110.4923404374491</c:v>
                </c:pt>
                <c:pt idx="101">
                  <c:v>110.69258128658232</c:v>
                </c:pt>
                <c:pt idx="102">
                  <c:v>108.36530652253046</c:v>
                </c:pt>
                <c:pt idx="103">
                  <c:v>108.36530652253046</c:v>
                </c:pt>
                <c:pt idx="104">
                  <c:v>106.01842775926275</c:v>
                </c:pt>
                <c:pt idx="105">
                  <c:v>106.37129974514788</c:v>
                </c:pt>
                <c:pt idx="106">
                  <c:v>105.03682751281249</c:v>
                </c:pt>
                <c:pt idx="107">
                  <c:v>105.06623351163624</c:v>
                </c:pt>
                <c:pt idx="108">
                  <c:v>106.12765004060817</c:v>
                </c:pt>
                <c:pt idx="109">
                  <c:v>106.71997087405823</c:v>
                </c:pt>
                <c:pt idx="110">
                  <c:v>107.27868485170967</c:v>
                </c:pt>
                <c:pt idx="111">
                  <c:v>106.50572716834228</c:v>
                </c:pt>
                <c:pt idx="112">
                  <c:v>106.1892626095723</c:v>
                </c:pt>
                <c:pt idx="113">
                  <c:v>103.2920715826028</c:v>
                </c:pt>
                <c:pt idx="114">
                  <c:v>104.14344526283361</c:v>
                </c:pt>
                <c:pt idx="115">
                  <c:v>105.68235920127704</c:v>
                </c:pt>
                <c:pt idx="116">
                  <c:v>106.91601086621668</c:v>
                </c:pt>
                <c:pt idx="117">
                  <c:v>106.6695605903604</c:v>
                </c:pt>
                <c:pt idx="118">
                  <c:v>107.30949113619177</c:v>
                </c:pt>
                <c:pt idx="119">
                  <c:v>106.473520598202</c:v>
                </c:pt>
                <c:pt idx="120">
                  <c:v>108.46752737558461</c:v>
                </c:pt>
                <c:pt idx="121">
                  <c:v>108.33169966673198</c:v>
                </c:pt>
                <c:pt idx="122">
                  <c:v>107.98722939479651</c:v>
                </c:pt>
                <c:pt idx="123">
                  <c:v>107.17366342733915</c:v>
                </c:pt>
                <c:pt idx="124">
                  <c:v>108.23648024196933</c:v>
                </c:pt>
              </c:numCache>
            </c:numRef>
          </c:val>
          <c:smooth val="0"/>
        </c:ser>
        <c:ser>
          <c:idx val="14"/>
          <c:order val="9"/>
          <c:tx>
            <c:strRef>
              <c:f>Sheet1!$BE$3</c:f>
              <c:strCache>
                <c:ptCount val="1"/>
                <c:pt idx="0">
                  <c:v>2004</c:v>
                </c:pt>
              </c:strCache>
            </c:strRef>
          </c:tx>
          <c:spPr>
            <a:ln w="12700">
              <a:solidFill>
                <a:srgbClr val="464749"/>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Sheet1!$BE$7:$BE$131</c:f>
              <c:numCache>
                <c:formatCode>_(* #,##0.00_);_(* \(#,##0.00\);_(* "-"??_);_(@_)</c:formatCode>
                <c:ptCount val="125"/>
                <c:pt idx="0" formatCode="General">
                  <c:v>100</c:v>
                </c:pt>
                <c:pt idx="1">
                  <c:v>101.11892441731899</c:v>
                </c:pt>
                <c:pt idx="2">
                  <c:v>102.75264251912786</c:v>
                </c:pt>
                <c:pt idx="3">
                  <c:v>103.15067887311486</c:v>
                </c:pt>
                <c:pt idx="4">
                  <c:v>103.03745964353634</c:v>
                </c:pt>
                <c:pt idx="5">
                  <c:v>102.96581309981867</c:v>
                </c:pt>
                <c:pt idx="6">
                  <c:v>102.86232364778208</c:v>
                </c:pt>
                <c:pt idx="7">
                  <c:v>103.79726681703595</c:v>
                </c:pt>
                <c:pt idx="8">
                  <c:v>104.74282428906284</c:v>
                </c:pt>
                <c:pt idx="9">
                  <c:v>104.71186590597495</c:v>
                </c:pt>
                <c:pt idx="10">
                  <c:v>103.96974923709698</c:v>
                </c:pt>
                <c:pt idx="11">
                  <c:v>104.54557516253149</c:v>
                </c:pt>
                <c:pt idx="12">
                  <c:v>104.68798372473572</c:v>
                </c:pt>
                <c:pt idx="13">
                  <c:v>103.5195258944761</c:v>
                </c:pt>
                <c:pt idx="14">
                  <c:v>104.12984830392286</c:v>
                </c:pt>
                <c:pt idx="15">
                  <c:v>104.1033125469904</c:v>
                </c:pt>
                <c:pt idx="16">
                  <c:v>104.52965370837201</c:v>
                </c:pt>
                <c:pt idx="17">
                  <c:v>104.52965370837201</c:v>
                </c:pt>
                <c:pt idx="18">
                  <c:v>104.60837645393832</c:v>
                </c:pt>
                <c:pt idx="19">
                  <c:v>104.24749015965676</c:v>
                </c:pt>
                <c:pt idx="20">
                  <c:v>103.8273406748927</c:v>
                </c:pt>
                <c:pt idx="21">
                  <c:v>105.37968245544197</c:v>
                </c:pt>
                <c:pt idx="22">
                  <c:v>105.28769183140942</c:v>
                </c:pt>
                <c:pt idx="23">
                  <c:v>105.36199195082033</c:v>
                </c:pt>
                <c:pt idx="24">
                  <c:v>105.28061562956074</c:v>
                </c:pt>
                <c:pt idx="25">
                  <c:v>104.11569590022545</c:v>
                </c:pt>
                <c:pt idx="26">
                  <c:v>104.62252885763553</c:v>
                </c:pt>
                <c:pt idx="27">
                  <c:v>105.19127858122144</c:v>
                </c:pt>
                <c:pt idx="28">
                  <c:v>105.08159745256725</c:v>
                </c:pt>
                <c:pt idx="29">
                  <c:v>106.02627039936307</c:v>
                </c:pt>
                <c:pt idx="30">
                  <c:v>106.44199725797172</c:v>
                </c:pt>
                <c:pt idx="31">
                  <c:v>106.64897616204496</c:v>
                </c:pt>
                <c:pt idx="32">
                  <c:v>106.42696032904334</c:v>
                </c:pt>
                <c:pt idx="33">
                  <c:v>105.63177214630043</c:v>
                </c:pt>
                <c:pt idx="34">
                  <c:v>105.66980673123699</c:v>
                </c:pt>
                <c:pt idx="35">
                  <c:v>106.62597850603687</c:v>
                </c:pt>
                <c:pt idx="36">
                  <c:v>106.98951837601163</c:v>
                </c:pt>
                <c:pt idx="37">
                  <c:v>107.03905178895228</c:v>
                </c:pt>
                <c:pt idx="38">
                  <c:v>107.03905178895228</c:v>
                </c:pt>
                <c:pt idx="39">
                  <c:v>106.57821414355845</c:v>
                </c:pt>
                <c:pt idx="40">
                  <c:v>107.34067489275135</c:v>
                </c:pt>
                <c:pt idx="41">
                  <c:v>107.33271416567163</c:v>
                </c:pt>
                <c:pt idx="42">
                  <c:v>107.34155941798245</c:v>
                </c:pt>
                <c:pt idx="43">
                  <c:v>107.19738180531606</c:v>
                </c:pt>
                <c:pt idx="44">
                  <c:v>106.32700897793113</c:v>
                </c:pt>
                <c:pt idx="45">
                  <c:v>105.08602007872278</c:v>
                </c:pt>
                <c:pt idx="46">
                  <c:v>104.70478970412636</c:v>
                </c:pt>
                <c:pt idx="47">
                  <c:v>105.0718676750255</c:v>
                </c:pt>
                <c:pt idx="48">
                  <c:v>104.92149838574153</c:v>
                </c:pt>
                <c:pt idx="49">
                  <c:v>105.27973110432983</c:v>
                </c:pt>
                <c:pt idx="50">
                  <c:v>104.63845031179521</c:v>
                </c:pt>
                <c:pt idx="51">
                  <c:v>105.05506169563498</c:v>
                </c:pt>
                <c:pt idx="52">
                  <c:v>104.1484233337757</c:v>
                </c:pt>
                <c:pt idx="53">
                  <c:v>104.77378267215079</c:v>
                </c:pt>
                <c:pt idx="54">
                  <c:v>104.77378267215079</c:v>
                </c:pt>
                <c:pt idx="55">
                  <c:v>105.78744858697101</c:v>
                </c:pt>
                <c:pt idx="56">
                  <c:v>104.78351244969269</c:v>
                </c:pt>
                <c:pt idx="57">
                  <c:v>103.96798018663488</c:v>
                </c:pt>
                <c:pt idx="58">
                  <c:v>103.30104816239887</c:v>
                </c:pt>
                <c:pt idx="59">
                  <c:v>102.93662376719301</c:v>
                </c:pt>
                <c:pt idx="60">
                  <c:v>103.34881252487733</c:v>
                </c:pt>
                <c:pt idx="61">
                  <c:v>103.84945380566988</c:v>
                </c:pt>
                <c:pt idx="62">
                  <c:v>103.89191101676181</c:v>
                </c:pt>
                <c:pt idx="63">
                  <c:v>103.60974746804658</c:v>
                </c:pt>
                <c:pt idx="64">
                  <c:v>104.48631197204904</c:v>
                </c:pt>
                <c:pt idx="65">
                  <c:v>105.20631551014998</c:v>
                </c:pt>
                <c:pt idx="66">
                  <c:v>105.54066604749906</c:v>
                </c:pt>
                <c:pt idx="67">
                  <c:v>105.24877272124193</c:v>
                </c:pt>
                <c:pt idx="68">
                  <c:v>106.41103887488396</c:v>
                </c:pt>
                <c:pt idx="69">
                  <c:v>106.29516606961218</c:v>
                </c:pt>
                <c:pt idx="70">
                  <c:v>106.34646853301494</c:v>
                </c:pt>
                <c:pt idx="71">
                  <c:v>105.43452301976917</c:v>
                </c:pt>
                <c:pt idx="72">
                  <c:v>105.87855468577244</c:v>
                </c:pt>
                <c:pt idx="73">
                  <c:v>106.61182610233962</c:v>
                </c:pt>
                <c:pt idx="74">
                  <c:v>106.68612622175053</c:v>
                </c:pt>
                <c:pt idx="75">
                  <c:v>107.03905178895231</c:v>
                </c:pt>
                <c:pt idx="76">
                  <c:v>107.05762681880501</c:v>
                </c:pt>
                <c:pt idx="77">
                  <c:v>106.20936712219715</c:v>
                </c:pt>
                <c:pt idx="78">
                  <c:v>106.28366724160806</c:v>
                </c:pt>
                <c:pt idx="79">
                  <c:v>106.28366724160806</c:v>
                </c:pt>
                <c:pt idx="80">
                  <c:v>104.74193976383177</c:v>
                </c:pt>
                <c:pt idx="81">
                  <c:v>105.32926451727032</c:v>
                </c:pt>
                <c:pt idx="82">
                  <c:v>106.16071823448762</c:v>
                </c:pt>
                <c:pt idx="83">
                  <c:v>107.14873291760644</c:v>
                </c:pt>
                <c:pt idx="84">
                  <c:v>106.46145681305555</c:v>
                </c:pt>
                <c:pt idx="85">
                  <c:v>107.06381849542257</c:v>
                </c:pt>
                <c:pt idx="86">
                  <c:v>107.03462916279685</c:v>
                </c:pt>
                <c:pt idx="87">
                  <c:v>107.06912564680908</c:v>
                </c:pt>
                <c:pt idx="88">
                  <c:v>108.10048206625096</c:v>
                </c:pt>
                <c:pt idx="89">
                  <c:v>108.38176108973511</c:v>
                </c:pt>
                <c:pt idx="90">
                  <c:v>107.86166025385876</c:v>
                </c:pt>
                <c:pt idx="91">
                  <c:v>106.76307991685464</c:v>
                </c:pt>
                <c:pt idx="92">
                  <c:v>106.96121356861704</c:v>
                </c:pt>
                <c:pt idx="93">
                  <c:v>106.15010393171464</c:v>
                </c:pt>
                <c:pt idx="94">
                  <c:v>106.74715846269511</c:v>
                </c:pt>
                <c:pt idx="95">
                  <c:v>105.94400955287247</c:v>
                </c:pt>
                <c:pt idx="96">
                  <c:v>105.08778912918488</c:v>
                </c:pt>
                <c:pt idx="97">
                  <c:v>105.27707752863647</c:v>
                </c:pt>
                <c:pt idx="98">
                  <c:v>105.22754411569586</c:v>
                </c:pt>
                <c:pt idx="99">
                  <c:v>104.70921233028167</c:v>
                </c:pt>
                <c:pt idx="100">
                  <c:v>103.64070585113437</c:v>
                </c:pt>
                <c:pt idx="101">
                  <c:v>103.71323692008308</c:v>
                </c:pt>
                <c:pt idx="102">
                  <c:v>103.61505461943297</c:v>
                </c:pt>
                <c:pt idx="103">
                  <c:v>103.61505461943297</c:v>
                </c:pt>
                <c:pt idx="104">
                  <c:v>103.86802883552248</c:v>
                </c:pt>
                <c:pt idx="105">
                  <c:v>103.07903232939715</c:v>
                </c:pt>
                <c:pt idx="106">
                  <c:v>104.49869532528415</c:v>
                </c:pt>
                <c:pt idx="107">
                  <c:v>104.42616425633538</c:v>
                </c:pt>
                <c:pt idx="108">
                  <c:v>103.74773340409536</c:v>
                </c:pt>
                <c:pt idx="109">
                  <c:v>104.03078147804165</c:v>
                </c:pt>
                <c:pt idx="110">
                  <c:v>104.496926274822</c:v>
                </c:pt>
                <c:pt idx="111">
                  <c:v>104.73397903675202</c:v>
                </c:pt>
                <c:pt idx="112">
                  <c:v>105.35933837512717</c:v>
                </c:pt>
                <c:pt idx="113">
                  <c:v>104.48012029543143</c:v>
                </c:pt>
                <c:pt idx="114">
                  <c:v>104.48100482066251</c:v>
                </c:pt>
                <c:pt idx="115">
                  <c:v>105.06036884702135</c:v>
                </c:pt>
                <c:pt idx="116">
                  <c:v>103.82468709919951</c:v>
                </c:pt>
                <c:pt idx="117">
                  <c:v>102.78625447790898</c:v>
                </c:pt>
                <c:pt idx="118">
                  <c:v>101.06762195391623</c:v>
                </c:pt>
                <c:pt idx="119">
                  <c:v>101.3648224315599</c:v>
                </c:pt>
                <c:pt idx="120">
                  <c:v>101.96629958869583</c:v>
                </c:pt>
                <c:pt idx="121">
                  <c:v>100.6147450356022</c:v>
                </c:pt>
                <c:pt idx="122">
                  <c:v>102.60050417938179</c:v>
                </c:pt>
                <c:pt idx="123">
                  <c:v>101.90792092344439</c:v>
                </c:pt>
                <c:pt idx="124">
                  <c:v>102.79067710406449</c:v>
                </c:pt>
              </c:numCache>
            </c:numRef>
          </c:val>
          <c:smooth val="0"/>
        </c:ser>
        <c:ser>
          <c:idx val="16"/>
          <c:order val="10"/>
          <c:tx>
            <c:strRef>
              <c:f>Sheet1!$BG$3</c:f>
              <c:strCache>
                <c:ptCount val="1"/>
                <c:pt idx="0">
                  <c:v>2012</c:v>
                </c:pt>
              </c:strCache>
            </c:strRef>
          </c:tx>
          <c:spPr>
            <a:ln w="12700">
              <a:solidFill>
                <a:srgbClr val="A1CCE4"/>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Sheet1!$BG$7:$BG$131</c:f>
              <c:numCache>
                <c:formatCode>_(* #,##0.00_);_(* \(#,##0.00\);_(* "-"??_);_(@_)</c:formatCode>
                <c:ptCount val="125"/>
                <c:pt idx="0" formatCode="General">
                  <c:v>100</c:v>
                </c:pt>
                <c:pt idx="1">
                  <c:v>97.629498946366184</c:v>
                </c:pt>
                <c:pt idx="2">
                  <c:v>96.437947619347653</c:v>
                </c:pt>
                <c:pt idx="3">
                  <c:v>96.60176842458992</c:v>
                </c:pt>
                <c:pt idx="4">
                  <c:v>96.614370024993164</c:v>
                </c:pt>
                <c:pt idx="5">
                  <c:v>96.229321123782711</c:v>
                </c:pt>
                <c:pt idx="6">
                  <c:v>94.896351836683252</c:v>
                </c:pt>
                <c:pt idx="7">
                  <c:v>94.745132631844243</c:v>
                </c:pt>
                <c:pt idx="8">
                  <c:v>95.203690868740338</c:v>
                </c:pt>
                <c:pt idx="9">
                  <c:v>97.094631018139324</c:v>
                </c:pt>
                <c:pt idx="10">
                  <c:v>97.15903919797816</c:v>
                </c:pt>
                <c:pt idx="11">
                  <c:v>97.384467827414113</c:v>
                </c:pt>
                <c:pt idx="12">
                  <c:v>97.384467827414113</c:v>
                </c:pt>
                <c:pt idx="13">
                  <c:v>98.653028934674765</c:v>
                </c:pt>
                <c:pt idx="14">
                  <c:v>98.452803506045328</c:v>
                </c:pt>
                <c:pt idx="15">
                  <c:v>97.938238156245887</c:v>
                </c:pt>
                <c:pt idx="16">
                  <c:v>98.707635869755507</c:v>
                </c:pt>
                <c:pt idx="17">
                  <c:v>99.129089394353116</c:v>
                </c:pt>
                <c:pt idx="18">
                  <c:v>99.145191439312796</c:v>
                </c:pt>
                <c:pt idx="19">
                  <c:v>98.674731690924744</c:v>
                </c:pt>
                <c:pt idx="20">
                  <c:v>98.506010263303423</c:v>
                </c:pt>
                <c:pt idx="21">
                  <c:v>98.662130090521472</c:v>
                </c:pt>
                <c:pt idx="22">
                  <c:v>98.988371523183432</c:v>
                </c:pt>
                <c:pt idx="23">
                  <c:v>99.277508243546905</c:v>
                </c:pt>
                <c:pt idx="24">
                  <c:v>99.311112511288911</c:v>
                </c:pt>
                <c:pt idx="25">
                  <c:v>99.961495109878896</c:v>
                </c:pt>
                <c:pt idx="26">
                  <c:v>100.00630080020157</c:v>
                </c:pt>
                <c:pt idx="27">
                  <c:v>99.37412051330513</c:v>
                </c:pt>
                <c:pt idx="28">
                  <c:v>98.963168322376859</c:v>
                </c:pt>
                <c:pt idx="29">
                  <c:v>100.13791751552439</c:v>
                </c:pt>
                <c:pt idx="30">
                  <c:v>101.28816359677674</c:v>
                </c:pt>
                <c:pt idx="31">
                  <c:v>100.51946597217841</c:v>
                </c:pt>
                <c:pt idx="32">
                  <c:v>101.07113603427628</c:v>
                </c:pt>
                <c:pt idx="33">
                  <c:v>100.12321564838727</c:v>
                </c:pt>
                <c:pt idx="34">
                  <c:v>99.878884618346447</c:v>
                </c:pt>
                <c:pt idx="35">
                  <c:v>99.878884618346447</c:v>
                </c:pt>
                <c:pt idx="36">
                  <c:v>99.400723891934192</c:v>
                </c:pt>
                <c:pt idx="37">
                  <c:v>99.279608510280724</c:v>
                </c:pt>
                <c:pt idx="38">
                  <c:v>98.182569186286585</c:v>
                </c:pt>
                <c:pt idx="39">
                  <c:v>99.845980439515756</c:v>
                </c:pt>
                <c:pt idx="40">
                  <c:v>99.845980439515756</c:v>
                </c:pt>
                <c:pt idx="41">
                  <c:v>102.38240256512573</c:v>
                </c:pt>
                <c:pt idx="42">
                  <c:v>102.16887544718173</c:v>
                </c:pt>
                <c:pt idx="43">
                  <c:v>102.66593857419888</c:v>
                </c:pt>
                <c:pt idx="44">
                  <c:v>102.34529785282726</c:v>
                </c:pt>
                <c:pt idx="45">
                  <c:v>102.01345570887497</c:v>
                </c:pt>
                <c:pt idx="46">
                  <c:v>102.28439011754485</c:v>
                </c:pt>
                <c:pt idx="47">
                  <c:v>103.06148880907864</c:v>
                </c:pt>
                <c:pt idx="48">
                  <c:v>103.05658818669961</c:v>
                </c:pt>
                <c:pt idx="49">
                  <c:v>102.96067600585266</c:v>
                </c:pt>
                <c:pt idx="50">
                  <c:v>103.07689076512705</c:v>
                </c:pt>
                <c:pt idx="51">
                  <c:v>103.09719334355454</c:v>
                </c:pt>
                <c:pt idx="52">
                  <c:v>103.67896722883795</c:v>
                </c:pt>
                <c:pt idx="53">
                  <c:v>104.03181204012898</c:v>
                </c:pt>
                <c:pt idx="54">
                  <c:v>104.03181204012898</c:v>
                </c:pt>
                <c:pt idx="55">
                  <c:v>104.49247054375896</c:v>
                </c:pt>
                <c:pt idx="56">
                  <c:v>104.64999054879961</c:v>
                </c:pt>
                <c:pt idx="57">
                  <c:v>104.65069063771089</c:v>
                </c:pt>
                <c:pt idx="58">
                  <c:v>105.22056301150236</c:v>
                </c:pt>
                <c:pt idx="59">
                  <c:v>105.02593829416325</c:v>
                </c:pt>
                <c:pt idx="60">
                  <c:v>105.5622064002127</c:v>
                </c:pt>
                <c:pt idx="61">
                  <c:v>105.15055412037319</c:v>
                </c:pt>
                <c:pt idx="62">
                  <c:v>104.88101988952585</c:v>
                </c:pt>
                <c:pt idx="63">
                  <c:v>105.93535378993121</c:v>
                </c:pt>
                <c:pt idx="64">
                  <c:v>104.71299855081585</c:v>
                </c:pt>
                <c:pt idx="65">
                  <c:v>105.80373707460835</c:v>
                </c:pt>
                <c:pt idx="66">
                  <c:v>105.86184445424553</c:v>
                </c:pt>
                <c:pt idx="67">
                  <c:v>105.67072018146288</c:v>
                </c:pt>
                <c:pt idx="68">
                  <c:v>106.26859611170605</c:v>
                </c:pt>
                <c:pt idx="69">
                  <c:v>106.2041879318672</c:v>
                </c:pt>
                <c:pt idx="70">
                  <c:v>106.37360944839982</c:v>
                </c:pt>
                <c:pt idx="71">
                  <c:v>106.43661745041605</c:v>
                </c:pt>
                <c:pt idx="72">
                  <c:v>106.51012678610174</c:v>
                </c:pt>
                <c:pt idx="73">
                  <c:v>106.39881264920633</c:v>
                </c:pt>
                <c:pt idx="74">
                  <c:v>106.39881264920633</c:v>
                </c:pt>
                <c:pt idx="75">
                  <c:v>107.17941178529665</c:v>
                </c:pt>
                <c:pt idx="76">
                  <c:v>105.84994294275364</c:v>
                </c:pt>
                <c:pt idx="77">
                  <c:v>105.18275821029262</c:v>
                </c:pt>
                <c:pt idx="78">
                  <c:v>106.10547539537509</c:v>
                </c:pt>
                <c:pt idx="79">
                  <c:v>104.16272866654054</c:v>
                </c:pt>
                <c:pt idx="80">
                  <c:v>104.79910948690473</c:v>
                </c:pt>
                <c:pt idx="81">
                  <c:v>106.13277886291546</c:v>
                </c:pt>
                <c:pt idx="82">
                  <c:v>106.04106721553626</c:v>
                </c:pt>
                <c:pt idx="83">
                  <c:v>106.28749851231096</c:v>
                </c:pt>
                <c:pt idx="84">
                  <c:v>106.77756075021517</c:v>
                </c:pt>
                <c:pt idx="85">
                  <c:v>107.79899047178984</c:v>
                </c:pt>
                <c:pt idx="86">
                  <c:v>107.91590531997556</c:v>
                </c:pt>
                <c:pt idx="87">
                  <c:v>108.11193021513726</c:v>
                </c:pt>
                <c:pt idx="88">
                  <c:v>108.59639174175116</c:v>
                </c:pt>
                <c:pt idx="89">
                  <c:v>108.9492365530422</c:v>
                </c:pt>
                <c:pt idx="90">
                  <c:v>108.6874033002191</c:v>
                </c:pt>
                <c:pt idx="91">
                  <c:v>108.83022143812259</c:v>
                </c:pt>
                <c:pt idx="92">
                  <c:v>109.43999887985767</c:v>
                </c:pt>
                <c:pt idx="93">
                  <c:v>109.26287638530084</c:v>
                </c:pt>
                <c:pt idx="94">
                  <c:v>108.66079992158996</c:v>
                </c:pt>
                <c:pt idx="95">
                  <c:v>108.39756649094426</c:v>
                </c:pt>
                <c:pt idx="96">
                  <c:v>109.12355869195379</c:v>
                </c:pt>
                <c:pt idx="97">
                  <c:v>108.21974390747614</c:v>
                </c:pt>
                <c:pt idx="98">
                  <c:v>108.99614251009868</c:v>
                </c:pt>
                <c:pt idx="99">
                  <c:v>108.63209627622696</c:v>
                </c:pt>
                <c:pt idx="100">
                  <c:v>109.47780368106734</c:v>
                </c:pt>
                <c:pt idx="101">
                  <c:v>109.41339550122849</c:v>
                </c:pt>
                <c:pt idx="102">
                  <c:v>109.85725187098745</c:v>
                </c:pt>
                <c:pt idx="103">
                  <c:v>109.85725187098745</c:v>
                </c:pt>
                <c:pt idx="104">
                  <c:v>109.36578945526065</c:v>
                </c:pt>
                <c:pt idx="105">
                  <c:v>109.93146129558437</c:v>
                </c:pt>
                <c:pt idx="106">
                  <c:v>108.77211405848526</c:v>
                </c:pt>
                <c:pt idx="107">
                  <c:v>109.21246998368777</c:v>
                </c:pt>
                <c:pt idx="108">
                  <c:v>108.74341041312229</c:v>
                </c:pt>
                <c:pt idx="109">
                  <c:v>109.42879745727693</c:v>
                </c:pt>
                <c:pt idx="110">
                  <c:v>109.81664671413256</c:v>
                </c:pt>
                <c:pt idx="111">
                  <c:v>111.15521671252235</c:v>
                </c:pt>
                <c:pt idx="112">
                  <c:v>111.55006685849088</c:v>
                </c:pt>
                <c:pt idx="113">
                  <c:v>111.23362667058701</c:v>
                </c:pt>
                <c:pt idx="114">
                  <c:v>108.67900223328348</c:v>
                </c:pt>
                <c:pt idx="115">
                  <c:v>110.2338997052624</c:v>
                </c:pt>
                <c:pt idx="116">
                  <c:v>108.65449912138827</c:v>
                </c:pt>
                <c:pt idx="117">
                  <c:v>107.92640665364485</c:v>
                </c:pt>
                <c:pt idx="118">
                  <c:v>108.88132792864677</c:v>
                </c:pt>
                <c:pt idx="119">
                  <c:v>109.38889238933328</c:v>
                </c:pt>
                <c:pt idx="120">
                  <c:v>110.52863713691625</c:v>
                </c:pt>
                <c:pt idx="121">
                  <c:v>110.5293372258275</c:v>
                </c:pt>
                <c:pt idx="122">
                  <c:v>110.97529386232033</c:v>
                </c:pt>
                <c:pt idx="123">
                  <c:v>110.77086790022314</c:v>
                </c:pt>
                <c:pt idx="124">
                  <c:v>111.56686899236182</c:v>
                </c:pt>
              </c:numCache>
            </c:numRef>
          </c:val>
          <c:smooth val="0"/>
        </c:ser>
        <c:ser>
          <c:idx val="17"/>
          <c:order val="11"/>
          <c:tx>
            <c:strRef>
              <c:f>Sheet1!$BH$3</c:f>
              <c:strCache>
                <c:ptCount val="1"/>
                <c:pt idx="0">
                  <c:v>2016</c:v>
                </c:pt>
              </c:strCache>
            </c:strRef>
          </c:tx>
          <c:spPr>
            <a:ln w="12700">
              <a:solidFill>
                <a:srgbClr val="00898D"/>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Sheet1!$BH$7:$BH$131</c:f>
              <c:numCache>
                <c:formatCode>_(* #,##0.00_);_(* \(#,##0.00\);_(* "-"??_);_(@_)</c:formatCode>
                <c:ptCount val="125"/>
                <c:pt idx="0" formatCode="General">
                  <c:v>100</c:v>
                </c:pt>
                <c:pt idx="1">
                  <c:v>101.10770438781805</c:v>
                </c:pt>
                <c:pt idx="2">
                  <c:v>101.30494120286414</c:v>
                </c:pt>
                <c:pt idx="3">
                  <c:v>101.16332330011778</c:v>
                </c:pt>
                <c:pt idx="4">
                  <c:v>101.15163865467666</c:v>
                </c:pt>
                <c:pt idx="5">
                  <c:v>101.90833629344353</c:v>
                </c:pt>
                <c:pt idx="6">
                  <c:v>101.74708818635609</c:v>
                </c:pt>
                <c:pt idx="7">
                  <c:v>102.22288694871841</c:v>
                </c:pt>
                <c:pt idx="8">
                  <c:v>101.97891155190787</c:v>
                </c:pt>
                <c:pt idx="9">
                  <c:v>102.73981566303351</c:v>
                </c:pt>
                <c:pt idx="10">
                  <c:v>102.96229131223245</c:v>
                </c:pt>
                <c:pt idx="11">
                  <c:v>103.04548598777319</c:v>
                </c:pt>
                <c:pt idx="12">
                  <c:v>103.04548598777319</c:v>
                </c:pt>
                <c:pt idx="13">
                  <c:v>103.4488399484006</c:v>
                </c:pt>
                <c:pt idx="14">
                  <c:v>102.90527024247976</c:v>
                </c:pt>
                <c:pt idx="15">
                  <c:v>103.04268167286733</c:v>
                </c:pt>
                <c:pt idx="16">
                  <c:v>102.76926096954516</c:v>
                </c:pt>
                <c:pt idx="17">
                  <c:v>102.40797173250576</c:v>
                </c:pt>
                <c:pt idx="18">
                  <c:v>102.44863429864085</c:v>
                </c:pt>
                <c:pt idx="19">
                  <c:v>103.04501860195556</c:v>
                </c:pt>
                <c:pt idx="20">
                  <c:v>103.39649273682444</c:v>
                </c:pt>
                <c:pt idx="21">
                  <c:v>104.75752023780593</c:v>
                </c:pt>
                <c:pt idx="22">
                  <c:v>104.98373497354598</c:v>
                </c:pt>
                <c:pt idx="23">
                  <c:v>105.60722765428406</c:v>
                </c:pt>
                <c:pt idx="24">
                  <c:v>105.48710949914934</c:v>
                </c:pt>
                <c:pt idx="25">
                  <c:v>106.17697096599298</c:v>
                </c:pt>
                <c:pt idx="26">
                  <c:v>105.31511151825609</c:v>
                </c:pt>
                <c:pt idx="27">
                  <c:v>105.72407410869528</c:v>
                </c:pt>
                <c:pt idx="28">
                  <c:v>105.53898932490794</c:v>
                </c:pt>
                <c:pt idx="29">
                  <c:v>105.74744339957751</c:v>
                </c:pt>
                <c:pt idx="30">
                  <c:v>106.13210192749914</c:v>
                </c:pt>
                <c:pt idx="31">
                  <c:v>105.87130064125334</c:v>
                </c:pt>
                <c:pt idx="32">
                  <c:v>105.67406382620726</c:v>
                </c:pt>
                <c:pt idx="33">
                  <c:v>105.80633401260071</c:v>
                </c:pt>
                <c:pt idx="34">
                  <c:v>105.80633401260071</c:v>
                </c:pt>
                <c:pt idx="35">
                  <c:v>106.04423339378191</c:v>
                </c:pt>
                <c:pt idx="36">
                  <c:v>105.15806988352747</c:v>
                </c:pt>
                <c:pt idx="37">
                  <c:v>105.12722241956291</c:v>
                </c:pt>
                <c:pt idx="38">
                  <c:v>104.63973901175943</c:v>
                </c:pt>
                <c:pt idx="39">
                  <c:v>104.63973901175943</c:v>
                </c:pt>
                <c:pt idx="40">
                  <c:v>105.52777206528445</c:v>
                </c:pt>
                <c:pt idx="41">
                  <c:v>106.13163454168148</c:v>
                </c:pt>
                <c:pt idx="42">
                  <c:v>106.04984202359364</c:v>
                </c:pt>
                <c:pt idx="43">
                  <c:v>106.42281590607412</c:v>
                </c:pt>
                <c:pt idx="44">
                  <c:v>106.04516816541718</c:v>
                </c:pt>
                <c:pt idx="45">
                  <c:v>106.04516816541718</c:v>
                </c:pt>
                <c:pt idx="46">
                  <c:v>106.3452298603451</c:v>
                </c:pt>
                <c:pt idx="47">
                  <c:v>106.11714558133446</c:v>
                </c:pt>
                <c:pt idx="48">
                  <c:v>106.31344762474524</c:v>
                </c:pt>
                <c:pt idx="49">
                  <c:v>106.31344762474524</c:v>
                </c:pt>
                <c:pt idx="50">
                  <c:v>105.99796219783502</c:v>
                </c:pt>
                <c:pt idx="51">
                  <c:v>106.18491652489294</c:v>
                </c:pt>
                <c:pt idx="52">
                  <c:v>105.80166015442425</c:v>
                </c:pt>
                <c:pt idx="53">
                  <c:v>106.15780814746954</c:v>
                </c:pt>
                <c:pt idx="54">
                  <c:v>105.87223541288859</c:v>
                </c:pt>
                <c:pt idx="55">
                  <c:v>106.56723812372633</c:v>
                </c:pt>
                <c:pt idx="56">
                  <c:v>107.42255417001623</c:v>
                </c:pt>
                <c:pt idx="57">
                  <c:v>107.34356596683428</c:v>
                </c:pt>
                <c:pt idx="58">
                  <c:v>107.25055618912297</c:v>
                </c:pt>
                <c:pt idx="59">
                  <c:v>106.60603114659087</c:v>
                </c:pt>
                <c:pt idx="60">
                  <c:v>106.51115182560899</c:v>
                </c:pt>
                <c:pt idx="61">
                  <c:v>106.54293406120885</c:v>
                </c:pt>
                <c:pt idx="62">
                  <c:v>106.60369421750269</c:v>
                </c:pt>
                <c:pt idx="63">
                  <c:v>107.37815251734004</c:v>
                </c:pt>
                <c:pt idx="64">
                  <c:v>107.15100300996471</c:v>
                </c:pt>
                <c:pt idx="65">
                  <c:v>107.17530707248225</c:v>
                </c:pt>
                <c:pt idx="66">
                  <c:v>107.24962141748776</c:v>
                </c:pt>
                <c:pt idx="67">
                  <c:v>107.86657069677879</c:v>
                </c:pt>
                <c:pt idx="68">
                  <c:v>108.25122922470042</c:v>
                </c:pt>
                <c:pt idx="69">
                  <c:v>108.81910299313881</c:v>
                </c:pt>
                <c:pt idx="70">
                  <c:v>109.25517396100139</c:v>
                </c:pt>
                <c:pt idx="71">
                  <c:v>109.80061321019285</c:v>
                </c:pt>
                <c:pt idx="72">
                  <c:v>109.70573388921098</c:v>
                </c:pt>
                <c:pt idx="73">
                  <c:v>109.88988390136304</c:v>
                </c:pt>
                <c:pt idx="74">
                  <c:v>109.88988390136304</c:v>
                </c:pt>
                <c:pt idx="75">
                  <c:v>110.55450653405386</c:v>
                </c:pt>
                <c:pt idx="76">
                  <c:v>110.4348557647368</c:v>
                </c:pt>
                <c:pt idx="77">
                  <c:v>110.4811269606836</c:v>
                </c:pt>
                <c:pt idx="78">
                  <c:v>110.6461141543122</c:v>
                </c:pt>
                <c:pt idx="79">
                  <c:v>110.75875413636456</c:v>
                </c:pt>
                <c:pt idx="80">
                  <c:v>110.47318140178362</c:v>
                </c:pt>
                <c:pt idx="81">
                  <c:v>111.98377236441145</c:v>
                </c:pt>
                <c:pt idx="82">
                  <c:v>111.32756267643823</c:v>
                </c:pt>
                <c:pt idx="83">
                  <c:v>111.38364897455563</c:v>
                </c:pt>
                <c:pt idx="84">
                  <c:v>111.01862065097508</c:v>
                </c:pt>
                <c:pt idx="85">
                  <c:v>110.6951896651649</c:v>
                </c:pt>
                <c:pt idx="86">
                  <c:v>110.4423339378191</c:v>
                </c:pt>
                <c:pt idx="87">
                  <c:v>110.53066985735398</c:v>
                </c:pt>
                <c:pt idx="88">
                  <c:v>110.89195909439339</c:v>
                </c:pt>
                <c:pt idx="89">
                  <c:v>110.93262166052845</c:v>
                </c:pt>
                <c:pt idx="90">
                  <c:v>110.55777823477735</c:v>
                </c:pt>
                <c:pt idx="91">
                  <c:v>111.48366953953162</c:v>
                </c:pt>
                <c:pt idx="92">
                  <c:v>111.30232384228545</c:v>
                </c:pt>
                <c:pt idx="93">
                  <c:v>111.15603208136262</c:v>
                </c:pt>
                <c:pt idx="94">
                  <c:v>110.93262166052844</c:v>
                </c:pt>
                <c:pt idx="95">
                  <c:v>109.55617042756467</c:v>
                </c:pt>
                <c:pt idx="96">
                  <c:v>109.76322234478127</c:v>
                </c:pt>
                <c:pt idx="97">
                  <c:v>109.64684327618774</c:v>
                </c:pt>
                <c:pt idx="98">
                  <c:v>109.55430088429407</c:v>
                </c:pt>
                <c:pt idx="99">
                  <c:v>109.44259567387697</c:v>
                </c:pt>
                <c:pt idx="100">
                  <c:v>110.23621679223777</c:v>
                </c:pt>
                <c:pt idx="101">
                  <c:v>110.35586756155483</c:v>
                </c:pt>
                <c:pt idx="102">
                  <c:v>110.67976593318262</c:v>
                </c:pt>
                <c:pt idx="103">
                  <c:v>110.43018190656032</c:v>
                </c:pt>
                <c:pt idx="104">
                  <c:v>110.24883620931418</c:v>
                </c:pt>
                <c:pt idx="105">
                  <c:v>110.31053113724323</c:v>
                </c:pt>
                <c:pt idx="106">
                  <c:v>109.97354596272135</c:v>
                </c:pt>
                <c:pt idx="107">
                  <c:v>110.18573912393208</c:v>
                </c:pt>
                <c:pt idx="108">
                  <c:v>110.09459888949137</c:v>
                </c:pt>
                <c:pt idx="109">
                  <c:v>110.17031539194979</c:v>
                </c:pt>
                <c:pt idx="110">
                  <c:v>110.01233898558586</c:v>
                </c:pt>
                <c:pt idx="111">
                  <c:v>109.59870253697024</c:v>
                </c:pt>
                <c:pt idx="112">
                  <c:v>108.85182000037393</c:v>
                </c:pt>
                <c:pt idx="113">
                  <c:v>108.85182000037393</c:v>
                </c:pt>
                <c:pt idx="114">
                  <c:v>109.78939595056931</c:v>
                </c:pt>
                <c:pt idx="115">
                  <c:v>109.4706388229356</c:v>
                </c:pt>
                <c:pt idx="116">
                  <c:v>109.28274972424241</c:v>
                </c:pt>
                <c:pt idx="117">
                  <c:v>110.10862046402066</c:v>
                </c:pt>
                <c:pt idx="118">
                  <c:v>109.77443960440466</c:v>
                </c:pt>
                <c:pt idx="119">
                  <c:v>110.96440389612818</c:v>
                </c:pt>
                <c:pt idx="120">
                  <c:v>111.64024378844252</c:v>
                </c:pt>
                <c:pt idx="121">
                  <c:v>111.58602703359573</c:v>
                </c:pt>
                <c:pt idx="122">
                  <c:v>111.64772196152484</c:v>
                </c:pt>
                <c:pt idx="123">
                  <c:v>111.43412664286117</c:v>
                </c:pt>
                <c:pt idx="124">
                  <c:v>111.62715698554847</c:v>
                </c:pt>
              </c:numCache>
            </c:numRef>
          </c:val>
          <c:smooth val="0"/>
        </c:ser>
        <c:ser>
          <c:idx val="1"/>
          <c:order val="12"/>
          <c:tx>
            <c:strRef>
              <c:f>Sheet1!$BK$3</c:f>
              <c:strCache>
                <c:ptCount val="1"/>
                <c:pt idx="0">
                  <c:v>Average</c:v>
                </c:pt>
              </c:strCache>
            </c:strRef>
          </c:tx>
          <c:spPr>
            <a:ln w="44450">
              <a:solidFill>
                <a:schemeClr val="tx1"/>
              </a:solidFill>
              <a:prstDash val="solid"/>
            </a:ln>
          </c:spPr>
          <c:marker>
            <c:symbol val="none"/>
          </c:marker>
          <c:cat>
            <c:strRef>
              <c:f>Sheet1!$AP$7:$AP$131</c:f>
              <c:strCache>
                <c:ptCount val="125"/>
                <c:pt idx="0">
                  <c:v>Election</c:v>
                </c:pt>
                <c:pt idx="22">
                  <c:v>+1 mos</c:v>
                </c:pt>
                <c:pt idx="43">
                  <c:v>+2 mos</c:v>
                </c:pt>
                <c:pt idx="62">
                  <c:v>+3 mos</c:v>
                </c:pt>
                <c:pt idx="83">
                  <c:v>+4 mos</c:v>
                </c:pt>
                <c:pt idx="103">
                  <c:v>+5 mos</c:v>
                </c:pt>
                <c:pt idx="124">
                  <c:v>+6 mos</c:v>
                </c:pt>
              </c:strCache>
            </c:strRef>
          </c:cat>
          <c:val>
            <c:numRef>
              <c:f>Sheet1!$BK$7:$BK$131</c:f>
              <c:numCache>
                <c:formatCode>_(* #,##0.00_);_(* \(#,##0.00\);_(* "-"??_);_(@_)</c:formatCode>
                <c:ptCount val="125"/>
                <c:pt idx="0">
                  <c:v>100</c:v>
                </c:pt>
                <c:pt idx="1">
                  <c:v>99.954705094623776</c:v>
                </c:pt>
                <c:pt idx="2">
                  <c:v>99.969883862557126</c:v>
                </c:pt>
                <c:pt idx="3">
                  <c:v>99.748202437674209</c:v>
                </c:pt>
                <c:pt idx="4">
                  <c:v>99.682626085158958</c:v>
                </c:pt>
                <c:pt idx="5">
                  <c:v>99.821071306722118</c:v>
                </c:pt>
                <c:pt idx="6">
                  <c:v>99.847006536678222</c:v>
                </c:pt>
                <c:pt idx="7">
                  <c:v>100.29169234868512</c:v>
                </c:pt>
                <c:pt idx="8">
                  <c:v>100.45449328805761</c:v>
                </c:pt>
                <c:pt idx="9">
                  <c:v>100.72407728644951</c:v>
                </c:pt>
                <c:pt idx="10">
                  <c:v>101.04285645361576</c:v>
                </c:pt>
                <c:pt idx="11">
                  <c:v>101.35310930629656</c:v>
                </c:pt>
                <c:pt idx="12">
                  <c:v>101.53839798027388</c:v>
                </c:pt>
                <c:pt idx="13">
                  <c:v>101.75684467996166</c:v>
                </c:pt>
                <c:pt idx="14">
                  <c:v>101.73735606416561</c:v>
                </c:pt>
                <c:pt idx="15">
                  <c:v>101.87848675101337</c:v>
                </c:pt>
                <c:pt idx="16">
                  <c:v>102.10460799484737</c:v>
                </c:pt>
                <c:pt idx="17">
                  <c:v>102.02966099213181</c:v>
                </c:pt>
                <c:pt idx="18">
                  <c:v>102.20327729340791</c:v>
                </c:pt>
                <c:pt idx="19">
                  <c:v>101.9240391274965</c:v>
                </c:pt>
                <c:pt idx="20">
                  <c:v>101.75420327618384</c:v>
                </c:pt>
                <c:pt idx="21">
                  <c:v>101.97863503910095</c:v>
                </c:pt>
                <c:pt idx="22">
                  <c:v>102.00227201720098</c:v>
                </c:pt>
                <c:pt idx="23">
                  <c:v>102.01105178061705</c:v>
                </c:pt>
                <c:pt idx="24">
                  <c:v>102.03215560582044</c:v>
                </c:pt>
                <c:pt idx="25">
                  <c:v>101.95720020276781</c:v>
                </c:pt>
                <c:pt idx="26">
                  <c:v>101.61766805061076</c:v>
                </c:pt>
                <c:pt idx="27">
                  <c:v>101.36869948703055</c:v>
                </c:pt>
                <c:pt idx="28">
                  <c:v>101.56683137646031</c:v>
                </c:pt>
                <c:pt idx="29">
                  <c:v>101.62788913932225</c:v>
                </c:pt>
                <c:pt idx="30">
                  <c:v>102.03139606240178</c:v>
                </c:pt>
                <c:pt idx="31">
                  <c:v>102.11432851135554</c:v>
                </c:pt>
                <c:pt idx="32">
                  <c:v>102.29280771118967</c:v>
                </c:pt>
                <c:pt idx="33">
                  <c:v>102.34013006769987</c:v>
                </c:pt>
                <c:pt idx="34">
                  <c:v>102.35229101447361</c:v>
                </c:pt>
                <c:pt idx="35">
                  <c:v>102.49132326933778</c:v>
                </c:pt>
                <c:pt idx="36">
                  <c:v>102.48142564379616</c:v>
                </c:pt>
                <c:pt idx="37">
                  <c:v>102.5979240753466</c:v>
                </c:pt>
                <c:pt idx="38">
                  <c:v>102.54456419403807</c:v>
                </c:pt>
                <c:pt idx="39">
                  <c:v>102.56144418654044</c:v>
                </c:pt>
                <c:pt idx="40">
                  <c:v>102.58273760096641</c:v>
                </c:pt>
                <c:pt idx="41">
                  <c:v>102.96908245609457</c:v>
                </c:pt>
                <c:pt idx="42">
                  <c:v>102.89931100081975</c:v>
                </c:pt>
                <c:pt idx="43">
                  <c:v>103.18840734729741</c:v>
                </c:pt>
                <c:pt idx="44">
                  <c:v>102.97636703493095</c:v>
                </c:pt>
                <c:pt idx="45">
                  <c:v>102.69331058351041</c:v>
                </c:pt>
                <c:pt idx="46">
                  <c:v>102.46126715919145</c:v>
                </c:pt>
                <c:pt idx="47">
                  <c:v>102.7456697748412</c:v>
                </c:pt>
                <c:pt idx="48">
                  <c:v>102.7165614817186</c:v>
                </c:pt>
                <c:pt idx="49">
                  <c:v>102.82995881662445</c:v>
                </c:pt>
                <c:pt idx="50">
                  <c:v>102.81984095375994</c:v>
                </c:pt>
                <c:pt idx="51">
                  <c:v>103.05580336127991</c:v>
                </c:pt>
                <c:pt idx="52">
                  <c:v>103.24379901090744</c:v>
                </c:pt>
                <c:pt idx="53">
                  <c:v>103.51371473362627</c:v>
                </c:pt>
                <c:pt idx="54">
                  <c:v>103.52641894377031</c:v>
                </c:pt>
                <c:pt idx="55">
                  <c:v>103.67735990029372</c:v>
                </c:pt>
                <c:pt idx="56">
                  <c:v>103.73334800568739</c:v>
                </c:pt>
                <c:pt idx="57">
                  <c:v>103.53452258997829</c:v>
                </c:pt>
                <c:pt idx="58">
                  <c:v>103.56800718525875</c:v>
                </c:pt>
                <c:pt idx="59">
                  <c:v>103.46914866064476</c:v>
                </c:pt>
                <c:pt idx="60">
                  <c:v>103.76968195776925</c:v>
                </c:pt>
                <c:pt idx="61">
                  <c:v>103.76612695174212</c:v>
                </c:pt>
                <c:pt idx="62">
                  <c:v>103.78744994660285</c:v>
                </c:pt>
                <c:pt idx="63">
                  <c:v>103.8787613782027</c:v>
                </c:pt>
                <c:pt idx="64">
                  <c:v>103.78890946420351</c:v>
                </c:pt>
                <c:pt idx="65">
                  <c:v>104.25048430942418</c:v>
                </c:pt>
                <c:pt idx="66">
                  <c:v>104.18139980038126</c:v>
                </c:pt>
                <c:pt idx="67">
                  <c:v>104.26174335551936</c:v>
                </c:pt>
                <c:pt idx="68">
                  <c:v>104.58151247179882</c:v>
                </c:pt>
                <c:pt idx="69">
                  <c:v>104.46032983055103</c:v>
                </c:pt>
                <c:pt idx="70">
                  <c:v>104.55926640200914</c:v>
                </c:pt>
                <c:pt idx="71">
                  <c:v>104.58001169312875</c:v>
                </c:pt>
                <c:pt idx="72">
                  <c:v>104.54764442084603</c:v>
                </c:pt>
                <c:pt idx="73">
                  <c:v>104.54568557380385</c:v>
                </c:pt>
                <c:pt idx="74">
                  <c:v>104.48955605721896</c:v>
                </c:pt>
                <c:pt idx="75">
                  <c:v>104.46732611193814</c:v>
                </c:pt>
                <c:pt idx="76">
                  <c:v>104.1084800697131</c:v>
                </c:pt>
                <c:pt idx="77">
                  <c:v>103.61781525300968</c:v>
                </c:pt>
                <c:pt idx="78">
                  <c:v>103.4444485151726</c:v>
                </c:pt>
                <c:pt idx="79">
                  <c:v>103.29409903012753</c:v>
                </c:pt>
                <c:pt idx="80">
                  <c:v>103.23395180465337</c:v>
                </c:pt>
                <c:pt idx="81">
                  <c:v>103.68555926209183</c:v>
                </c:pt>
                <c:pt idx="82">
                  <c:v>103.69304628614854</c:v>
                </c:pt>
                <c:pt idx="83">
                  <c:v>104.08661666827379</c:v>
                </c:pt>
                <c:pt idx="84">
                  <c:v>104.22480679341184</c:v>
                </c:pt>
                <c:pt idx="85">
                  <c:v>104.54775166060541</c:v>
                </c:pt>
                <c:pt idx="86">
                  <c:v>104.65986784630773</c:v>
                </c:pt>
                <c:pt idx="87">
                  <c:v>104.40245412910504</c:v>
                </c:pt>
                <c:pt idx="88">
                  <c:v>104.52429635030161</c:v>
                </c:pt>
                <c:pt idx="89">
                  <c:v>105.03281440045608</c:v>
                </c:pt>
                <c:pt idx="90">
                  <c:v>104.92537096731338</c:v>
                </c:pt>
                <c:pt idx="91">
                  <c:v>104.75790373503794</c:v>
                </c:pt>
                <c:pt idx="92">
                  <c:v>104.82787095662547</c:v>
                </c:pt>
                <c:pt idx="93">
                  <c:v>104.37937731343571</c:v>
                </c:pt>
                <c:pt idx="94">
                  <c:v>104.44155986239717</c:v>
                </c:pt>
                <c:pt idx="95">
                  <c:v>104.32771991157715</c:v>
                </c:pt>
                <c:pt idx="96">
                  <c:v>104.15548962828018</c:v>
                </c:pt>
                <c:pt idx="97">
                  <c:v>103.94174280654778</c:v>
                </c:pt>
                <c:pt idx="98">
                  <c:v>103.97357142040563</c:v>
                </c:pt>
                <c:pt idx="99">
                  <c:v>104.05821572365682</c:v>
                </c:pt>
                <c:pt idx="100">
                  <c:v>104.19309322488645</c:v>
                </c:pt>
                <c:pt idx="101">
                  <c:v>104.45598908559361</c:v>
                </c:pt>
                <c:pt idx="102">
                  <c:v>104.39672192200031</c:v>
                </c:pt>
                <c:pt idx="103">
                  <c:v>104.16752160379473</c:v>
                </c:pt>
                <c:pt idx="104">
                  <c:v>103.92881851660381</c:v>
                </c:pt>
                <c:pt idx="105">
                  <c:v>104.00715197820143</c:v>
                </c:pt>
                <c:pt idx="106">
                  <c:v>103.69618212830886</c:v>
                </c:pt>
                <c:pt idx="107">
                  <c:v>103.65054353935818</c:v>
                </c:pt>
                <c:pt idx="108">
                  <c:v>103.60195502120838</c:v>
                </c:pt>
                <c:pt idx="109">
                  <c:v>103.57748067794061</c:v>
                </c:pt>
                <c:pt idx="110">
                  <c:v>103.80711423143883</c:v>
                </c:pt>
                <c:pt idx="111">
                  <c:v>104.111883687347</c:v>
                </c:pt>
                <c:pt idx="112">
                  <c:v>104.1533692663625</c:v>
                </c:pt>
                <c:pt idx="113">
                  <c:v>103.991701762351</c:v>
                </c:pt>
                <c:pt idx="114">
                  <c:v>104.02597192358029</c:v>
                </c:pt>
                <c:pt idx="115">
                  <c:v>104.50859231535496</c:v>
                </c:pt>
                <c:pt idx="116">
                  <c:v>104.4954528469807</c:v>
                </c:pt>
                <c:pt idx="117">
                  <c:v>104.47271763737199</c:v>
                </c:pt>
                <c:pt idx="118">
                  <c:v>104.60246765445441</c:v>
                </c:pt>
                <c:pt idx="119">
                  <c:v>104.56615705827238</c:v>
                </c:pt>
                <c:pt idx="120">
                  <c:v>104.66645712457809</c:v>
                </c:pt>
                <c:pt idx="121">
                  <c:v>104.41910007246459</c:v>
                </c:pt>
                <c:pt idx="122">
                  <c:v>104.71260502888315</c:v>
                </c:pt>
                <c:pt idx="123">
                  <c:v>104.34112455275648</c:v>
                </c:pt>
                <c:pt idx="124">
                  <c:v>104.34958415788093</c:v>
                </c:pt>
              </c:numCache>
            </c:numRef>
          </c:val>
          <c:smooth val="0"/>
        </c:ser>
        <c:dLbls>
          <c:showLegendKey val="0"/>
          <c:showVal val="0"/>
          <c:showCatName val="0"/>
          <c:showSerName val="0"/>
          <c:showPercent val="0"/>
          <c:showBubbleSize val="0"/>
        </c:dLbls>
        <c:marker val="1"/>
        <c:smooth val="0"/>
        <c:axId val="360573952"/>
        <c:axId val="360575744"/>
      </c:lineChart>
      <c:catAx>
        <c:axId val="360573952"/>
        <c:scaling>
          <c:orientation val="minMax"/>
        </c:scaling>
        <c:delete val="0"/>
        <c:axPos val="b"/>
        <c:majorTickMark val="none"/>
        <c:minorTickMark val="none"/>
        <c:tickLblPos val="low"/>
        <c:spPr>
          <a:ln w="25400">
            <a:solidFill>
              <a:srgbClr val="000000"/>
            </a:solidFill>
            <a:prstDash val="solid"/>
          </a:ln>
        </c:spPr>
        <c:txPr>
          <a:bodyPr rot="-5400000" vert="horz"/>
          <a:lstStyle/>
          <a:p>
            <a:pPr>
              <a:defRPr sz="1000">
                <a:latin typeface="Frutiger 45 Light" panose="020B0603020202020204" pitchFamily="34" charset="0"/>
              </a:defRPr>
            </a:pPr>
            <a:endParaRPr lang="en-US"/>
          </a:p>
        </c:txPr>
        <c:crossAx val="360575744"/>
        <c:crossesAt val="100"/>
        <c:auto val="1"/>
        <c:lblAlgn val="ctr"/>
        <c:lblOffset val="100"/>
        <c:noMultiLvlLbl val="0"/>
      </c:catAx>
      <c:valAx>
        <c:axId val="360575744"/>
        <c:scaling>
          <c:orientation val="minMax"/>
          <c:max val="115"/>
          <c:min val="90"/>
        </c:scaling>
        <c:delete val="0"/>
        <c:axPos val="l"/>
        <c:numFmt formatCode="#,##0;\ \(#,##0\)" sourceLinked="0"/>
        <c:majorTickMark val="none"/>
        <c:minorTickMark val="none"/>
        <c:tickLblPos val="nextTo"/>
        <c:spPr>
          <a:ln w="25400">
            <a:noFill/>
          </a:ln>
        </c:spPr>
        <c:txPr>
          <a:bodyPr/>
          <a:lstStyle/>
          <a:p>
            <a:pPr>
              <a:defRPr sz="1000">
                <a:latin typeface="Frutiger 45 Light" panose="020B0603020202020204" pitchFamily="34" charset="0"/>
              </a:defRPr>
            </a:pPr>
            <a:endParaRPr lang="en-US"/>
          </a:p>
        </c:txPr>
        <c:crossAx val="360573952"/>
        <c:crosses val="autoZero"/>
        <c:crossBetween val="midCat"/>
      </c:valAx>
      <c:spPr>
        <a:noFill/>
        <a:ln w="25400">
          <a:noFill/>
        </a:ln>
      </c:spPr>
    </c:plotArea>
    <c:legend>
      <c:legendPos val="b"/>
      <c:layout>
        <c:manualLayout>
          <c:xMode val="edge"/>
          <c:yMode val="edge"/>
          <c:x val="2.366337557462778E-2"/>
          <c:y val="0.83298431446069243"/>
          <c:w val="0.95471964643200213"/>
          <c:h val="0.14923790776152981"/>
        </c:manualLayout>
      </c:layout>
      <c:overlay val="0"/>
      <c:spPr>
        <a:noFill/>
        <a:ln w="25400">
          <a:noFill/>
        </a:ln>
        <a:effectLst/>
      </c:spPr>
      <c:txPr>
        <a:bodyPr/>
        <a:lstStyle/>
        <a:p>
          <a:pPr>
            <a:defRPr sz="800">
              <a:latin typeface="Frutiger 45 Light" panose="020B0603020202020204" pitchFamily="34" charset="0"/>
            </a:defRPr>
          </a:pPr>
          <a:endParaRPr lang="en-US"/>
        </a:p>
      </c:txPr>
    </c:legend>
    <c:plotVisOnly val="1"/>
    <c:dispBlanksAs val="gap"/>
    <c:showDLblsOverMax val="0"/>
  </c:chart>
  <c:spPr>
    <a:solidFill>
      <a:srgbClr val="FFFFFF"/>
    </a:solidFill>
    <a:ln w="9525">
      <a:noFill/>
    </a:ln>
    <a:effectLst/>
  </c:spPr>
  <c:txPr>
    <a:bodyPr/>
    <a:lstStyle/>
    <a:p>
      <a:pPr>
        <a:defRPr sz="14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949167229934659E-2"/>
          <c:y val="0.13095238095238096"/>
          <c:w val="0.91446744558583581"/>
          <c:h val="0.75459036370453692"/>
        </c:manualLayout>
      </c:layout>
      <c:lineChart>
        <c:grouping val="standard"/>
        <c:varyColors val="0"/>
        <c:ser>
          <c:idx val="0"/>
          <c:order val="0"/>
          <c:marker>
            <c:symbol val="none"/>
          </c:marker>
          <c:cat>
            <c:strRef>
              <c:f>Sheet1!$A$2:$A$11</c:f>
              <c:strCache>
                <c:ptCount val="10"/>
                <c:pt idx="0">
                  <c:v>Spot</c:v>
                </c:pt>
                <c:pt idx="1">
                  <c:v>Oct-20</c:v>
                </c:pt>
                <c:pt idx="2">
                  <c:v>Nov-20</c:v>
                </c:pt>
                <c:pt idx="3">
                  <c:v>Dec-20</c:v>
                </c:pt>
                <c:pt idx="4">
                  <c:v>Jan-21</c:v>
                </c:pt>
                <c:pt idx="5">
                  <c:v>Feb-21</c:v>
                </c:pt>
                <c:pt idx="6">
                  <c:v>Mar-21</c:v>
                </c:pt>
                <c:pt idx="7">
                  <c:v>Apr-21</c:v>
                </c:pt>
                <c:pt idx="8">
                  <c:v>May-21</c:v>
                </c:pt>
                <c:pt idx="9">
                  <c:v>Jun-21</c:v>
                </c:pt>
              </c:strCache>
            </c:strRef>
          </c:cat>
          <c:val>
            <c:numRef>
              <c:f>Sheet1!$B$2:$B$11</c:f>
              <c:numCache>
                <c:formatCode>General</c:formatCode>
                <c:ptCount val="10"/>
                <c:pt idx="0">
                  <c:v>27.78</c:v>
                </c:pt>
                <c:pt idx="1">
                  <c:v>31.225000000000001</c:v>
                </c:pt>
                <c:pt idx="2">
                  <c:v>31.675000000000001</c:v>
                </c:pt>
                <c:pt idx="3">
                  <c:v>30.95</c:v>
                </c:pt>
                <c:pt idx="4">
                  <c:v>30.274999999999999</c:v>
                </c:pt>
                <c:pt idx="5">
                  <c:v>29.524999999999999</c:v>
                </c:pt>
                <c:pt idx="6">
                  <c:v>29.175000000000001</c:v>
                </c:pt>
                <c:pt idx="7">
                  <c:v>28.65</c:v>
                </c:pt>
                <c:pt idx="8">
                  <c:v>28.024999999999999</c:v>
                </c:pt>
                <c:pt idx="9">
                  <c:v>27.75</c:v>
                </c:pt>
              </c:numCache>
            </c:numRef>
          </c:val>
          <c:smooth val="0"/>
        </c:ser>
        <c:dLbls>
          <c:showLegendKey val="0"/>
          <c:showVal val="0"/>
          <c:showCatName val="0"/>
          <c:showSerName val="0"/>
          <c:showPercent val="0"/>
          <c:showBubbleSize val="0"/>
        </c:dLbls>
        <c:marker val="1"/>
        <c:smooth val="0"/>
        <c:axId val="360853888"/>
        <c:axId val="360855424"/>
      </c:lineChart>
      <c:dateAx>
        <c:axId val="360853888"/>
        <c:scaling>
          <c:orientation val="minMax"/>
        </c:scaling>
        <c:delete val="0"/>
        <c:axPos val="b"/>
        <c:numFmt formatCode="m/yyyy" sourceLinked="0"/>
        <c:majorTickMark val="none"/>
        <c:minorTickMark val="none"/>
        <c:tickLblPos val="nextTo"/>
        <c:spPr>
          <a:ln w="28575">
            <a:solidFill>
              <a:schemeClr val="tx1"/>
            </a:solidFill>
          </a:ln>
        </c:spPr>
        <c:txPr>
          <a:bodyPr/>
          <a:lstStyle/>
          <a:p>
            <a:pPr>
              <a:defRPr sz="1000">
                <a:latin typeface="Frutiger 45 Light" panose="020B0603020202020204" pitchFamily="34" charset="0"/>
              </a:defRPr>
            </a:pPr>
            <a:endParaRPr lang="en-US"/>
          </a:p>
        </c:txPr>
        <c:crossAx val="360855424"/>
        <c:crosses val="autoZero"/>
        <c:auto val="0"/>
        <c:lblOffset val="100"/>
        <c:baseTimeUnit val="days"/>
        <c:majorUnit val="3"/>
      </c:dateAx>
      <c:valAx>
        <c:axId val="360855424"/>
        <c:scaling>
          <c:orientation val="minMax"/>
          <c:max val="32"/>
          <c:min val="27"/>
        </c:scaling>
        <c:delete val="0"/>
        <c:axPos val="l"/>
        <c:numFmt formatCode="General" sourceLinked="1"/>
        <c:majorTickMark val="none"/>
        <c:minorTickMark val="none"/>
        <c:tickLblPos val="nextTo"/>
        <c:spPr>
          <a:ln>
            <a:noFill/>
          </a:ln>
        </c:spPr>
        <c:txPr>
          <a:bodyPr/>
          <a:lstStyle/>
          <a:p>
            <a:pPr>
              <a:defRPr sz="1000">
                <a:latin typeface="Frutiger 45 Light" panose="020B0603020202020204" pitchFamily="34" charset="0"/>
              </a:defRPr>
            </a:pPr>
            <a:endParaRPr lang="en-US"/>
          </a:p>
        </c:txPr>
        <c:crossAx val="360853888"/>
        <c:crosses val="autoZero"/>
        <c:crossBetween val="between"/>
        <c:majorUnit val="1"/>
      </c:valAx>
    </c:plotArea>
    <c:plotVisOnly val="1"/>
    <c:dispBlanksAs val="gap"/>
    <c:showDLblsOverMax val="0"/>
  </c:chart>
  <c:spPr>
    <a:ln>
      <a:noFill/>
    </a:ln>
  </c:spPr>
  <c:txPr>
    <a:bodyPr/>
    <a:lstStyle/>
    <a:p>
      <a:pPr>
        <a:defRPr sz="1400"/>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2"/>
          <c:order val="0"/>
          <c:tx>
            <c:v>MSCI AC World</c:v>
          </c:tx>
          <c:spPr>
            <a:ln w="38100"/>
          </c:spPr>
          <c:marker>
            <c:symbol val="none"/>
          </c:marker>
          <c:cat>
            <c:numRef>
              <c:f>Sheet1!$B$7:$B$463</c:f>
              <c:numCache>
                <c:formatCode>dd\.mm\.yyyy</c:formatCode>
                <c:ptCount val="456"/>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pt idx="358">
                  <c:v>43966</c:v>
                </c:pt>
                <c:pt idx="359">
                  <c:v>43969</c:v>
                </c:pt>
                <c:pt idx="360">
                  <c:v>43970</c:v>
                </c:pt>
                <c:pt idx="361">
                  <c:v>43971</c:v>
                </c:pt>
                <c:pt idx="362">
                  <c:v>43972</c:v>
                </c:pt>
                <c:pt idx="363">
                  <c:v>43973</c:v>
                </c:pt>
                <c:pt idx="364">
                  <c:v>43976</c:v>
                </c:pt>
                <c:pt idx="365">
                  <c:v>43977</c:v>
                </c:pt>
                <c:pt idx="366">
                  <c:v>43978</c:v>
                </c:pt>
                <c:pt idx="367">
                  <c:v>43979</c:v>
                </c:pt>
                <c:pt idx="368">
                  <c:v>43980</c:v>
                </c:pt>
                <c:pt idx="369">
                  <c:v>43983</c:v>
                </c:pt>
                <c:pt idx="370">
                  <c:v>43984</c:v>
                </c:pt>
                <c:pt idx="371">
                  <c:v>43985</c:v>
                </c:pt>
                <c:pt idx="372">
                  <c:v>43986</c:v>
                </c:pt>
                <c:pt idx="373">
                  <c:v>43987</c:v>
                </c:pt>
                <c:pt idx="374">
                  <c:v>43990</c:v>
                </c:pt>
                <c:pt idx="375">
                  <c:v>43991</c:v>
                </c:pt>
                <c:pt idx="376">
                  <c:v>43992</c:v>
                </c:pt>
                <c:pt idx="377">
                  <c:v>43993</c:v>
                </c:pt>
                <c:pt idx="378">
                  <c:v>43994</c:v>
                </c:pt>
                <c:pt idx="379">
                  <c:v>43997</c:v>
                </c:pt>
                <c:pt idx="380">
                  <c:v>43998</c:v>
                </c:pt>
                <c:pt idx="381">
                  <c:v>43999</c:v>
                </c:pt>
                <c:pt idx="382">
                  <c:v>44000</c:v>
                </c:pt>
                <c:pt idx="383">
                  <c:v>44001</c:v>
                </c:pt>
                <c:pt idx="384">
                  <c:v>44004</c:v>
                </c:pt>
                <c:pt idx="385">
                  <c:v>44005</c:v>
                </c:pt>
                <c:pt idx="386">
                  <c:v>44006</c:v>
                </c:pt>
                <c:pt idx="387">
                  <c:v>44007</c:v>
                </c:pt>
                <c:pt idx="388">
                  <c:v>44008</c:v>
                </c:pt>
                <c:pt idx="389">
                  <c:v>44011</c:v>
                </c:pt>
                <c:pt idx="390">
                  <c:v>44012</c:v>
                </c:pt>
                <c:pt idx="391">
                  <c:v>44013</c:v>
                </c:pt>
                <c:pt idx="392">
                  <c:v>44014</c:v>
                </c:pt>
                <c:pt idx="393">
                  <c:v>44015</c:v>
                </c:pt>
                <c:pt idx="394">
                  <c:v>44018</c:v>
                </c:pt>
                <c:pt idx="395">
                  <c:v>44019</c:v>
                </c:pt>
                <c:pt idx="396">
                  <c:v>44020</c:v>
                </c:pt>
                <c:pt idx="397">
                  <c:v>44021</c:v>
                </c:pt>
                <c:pt idx="398">
                  <c:v>44022</c:v>
                </c:pt>
                <c:pt idx="399">
                  <c:v>44025</c:v>
                </c:pt>
                <c:pt idx="400">
                  <c:v>44026</c:v>
                </c:pt>
                <c:pt idx="401">
                  <c:v>44027</c:v>
                </c:pt>
                <c:pt idx="402">
                  <c:v>44028</c:v>
                </c:pt>
                <c:pt idx="403">
                  <c:v>44029</c:v>
                </c:pt>
                <c:pt idx="404">
                  <c:v>44032</c:v>
                </c:pt>
                <c:pt idx="405">
                  <c:v>44033</c:v>
                </c:pt>
                <c:pt idx="406">
                  <c:v>44034</c:v>
                </c:pt>
                <c:pt idx="407">
                  <c:v>44035</c:v>
                </c:pt>
                <c:pt idx="408">
                  <c:v>44036</c:v>
                </c:pt>
                <c:pt idx="409">
                  <c:v>44039</c:v>
                </c:pt>
                <c:pt idx="410">
                  <c:v>44040</c:v>
                </c:pt>
                <c:pt idx="411">
                  <c:v>44041</c:v>
                </c:pt>
                <c:pt idx="412">
                  <c:v>44042</c:v>
                </c:pt>
                <c:pt idx="413">
                  <c:v>44043</c:v>
                </c:pt>
                <c:pt idx="414">
                  <c:v>44046</c:v>
                </c:pt>
                <c:pt idx="415">
                  <c:v>44047</c:v>
                </c:pt>
                <c:pt idx="416">
                  <c:v>44048</c:v>
                </c:pt>
                <c:pt idx="417">
                  <c:v>44049</c:v>
                </c:pt>
                <c:pt idx="418">
                  <c:v>44050</c:v>
                </c:pt>
                <c:pt idx="419">
                  <c:v>44053</c:v>
                </c:pt>
                <c:pt idx="420">
                  <c:v>44054</c:v>
                </c:pt>
                <c:pt idx="421">
                  <c:v>44055</c:v>
                </c:pt>
                <c:pt idx="422">
                  <c:v>44056</c:v>
                </c:pt>
                <c:pt idx="423">
                  <c:v>44057</c:v>
                </c:pt>
                <c:pt idx="424">
                  <c:v>44060</c:v>
                </c:pt>
                <c:pt idx="425">
                  <c:v>44061</c:v>
                </c:pt>
                <c:pt idx="426">
                  <c:v>44062</c:v>
                </c:pt>
                <c:pt idx="427">
                  <c:v>44063</c:v>
                </c:pt>
                <c:pt idx="428">
                  <c:v>44064</c:v>
                </c:pt>
                <c:pt idx="429">
                  <c:v>44067</c:v>
                </c:pt>
                <c:pt idx="430">
                  <c:v>44068</c:v>
                </c:pt>
                <c:pt idx="431">
                  <c:v>44069</c:v>
                </c:pt>
                <c:pt idx="432">
                  <c:v>44070</c:v>
                </c:pt>
                <c:pt idx="433">
                  <c:v>44071</c:v>
                </c:pt>
                <c:pt idx="434">
                  <c:v>44074</c:v>
                </c:pt>
                <c:pt idx="435">
                  <c:v>44075</c:v>
                </c:pt>
                <c:pt idx="436">
                  <c:v>44076</c:v>
                </c:pt>
                <c:pt idx="437">
                  <c:v>44077</c:v>
                </c:pt>
                <c:pt idx="438">
                  <c:v>44078</c:v>
                </c:pt>
                <c:pt idx="439">
                  <c:v>44081</c:v>
                </c:pt>
                <c:pt idx="440">
                  <c:v>44082</c:v>
                </c:pt>
                <c:pt idx="441">
                  <c:v>44083</c:v>
                </c:pt>
                <c:pt idx="442">
                  <c:v>44084</c:v>
                </c:pt>
                <c:pt idx="443">
                  <c:v>44085</c:v>
                </c:pt>
                <c:pt idx="444">
                  <c:v>44088</c:v>
                </c:pt>
                <c:pt idx="445">
                  <c:v>44089</c:v>
                </c:pt>
                <c:pt idx="446">
                  <c:v>44090</c:v>
                </c:pt>
                <c:pt idx="447">
                  <c:v>44091</c:v>
                </c:pt>
                <c:pt idx="448">
                  <c:v>44092</c:v>
                </c:pt>
                <c:pt idx="449">
                  <c:v>44095</c:v>
                </c:pt>
                <c:pt idx="450">
                  <c:v>44096</c:v>
                </c:pt>
                <c:pt idx="451">
                  <c:v>44097</c:v>
                </c:pt>
                <c:pt idx="452">
                  <c:v>44098</c:v>
                </c:pt>
                <c:pt idx="453">
                  <c:v>44099</c:v>
                </c:pt>
                <c:pt idx="454">
                  <c:v>44102</c:v>
                </c:pt>
                <c:pt idx="455">
                  <c:v>44103</c:v>
                </c:pt>
              </c:numCache>
            </c:numRef>
          </c:cat>
          <c:val>
            <c:numRef>
              <c:f>Sheet1!$E$7:$E$463</c:f>
              <c:numCache>
                <c:formatCode>General</c:formatCode>
                <c:ptCount val="456"/>
                <c:pt idx="1">
                  <c:v>99.74</c:v>
                </c:pt>
                <c:pt idx="2">
                  <c:v>98.37</c:v>
                </c:pt>
                <c:pt idx="3">
                  <c:v>100.95</c:v>
                </c:pt>
                <c:pt idx="4">
                  <c:v>101.83</c:v>
                </c:pt>
                <c:pt idx="5">
                  <c:v>102.56</c:v>
                </c:pt>
                <c:pt idx="6">
                  <c:v>103.52</c:v>
                </c:pt>
                <c:pt idx="7">
                  <c:v>103.89</c:v>
                </c:pt>
                <c:pt idx="8">
                  <c:v>103.9</c:v>
                </c:pt>
                <c:pt idx="9">
                  <c:v>103.38</c:v>
                </c:pt>
                <c:pt idx="10">
                  <c:v>104.26</c:v>
                </c:pt>
                <c:pt idx="11">
                  <c:v>104.45</c:v>
                </c:pt>
                <c:pt idx="12">
                  <c:v>104.87</c:v>
                </c:pt>
                <c:pt idx="13">
                  <c:v>106.17</c:v>
                </c:pt>
                <c:pt idx="14">
                  <c:v>106.17</c:v>
                </c:pt>
                <c:pt idx="15">
                  <c:v>105.05</c:v>
                </c:pt>
                <c:pt idx="16">
                  <c:v>105.13</c:v>
                </c:pt>
                <c:pt idx="17">
                  <c:v>105.37</c:v>
                </c:pt>
                <c:pt idx="18">
                  <c:v>106.4</c:v>
                </c:pt>
                <c:pt idx="19">
                  <c:v>105.76</c:v>
                </c:pt>
                <c:pt idx="20">
                  <c:v>105.8</c:v>
                </c:pt>
                <c:pt idx="21">
                  <c:v>106.89</c:v>
                </c:pt>
                <c:pt idx="22">
                  <c:v>107.89</c:v>
                </c:pt>
                <c:pt idx="23">
                  <c:v>107.95</c:v>
                </c:pt>
                <c:pt idx="24">
                  <c:v>108.31</c:v>
                </c:pt>
                <c:pt idx="25">
                  <c:v>109</c:v>
                </c:pt>
                <c:pt idx="26">
                  <c:v>108.76</c:v>
                </c:pt>
                <c:pt idx="27">
                  <c:v>107.74</c:v>
                </c:pt>
                <c:pt idx="28">
                  <c:v>107.38</c:v>
                </c:pt>
                <c:pt idx="29">
                  <c:v>107.43</c:v>
                </c:pt>
                <c:pt idx="30">
                  <c:v>108.61</c:v>
                </c:pt>
                <c:pt idx="31">
                  <c:v>108.98</c:v>
                </c:pt>
                <c:pt idx="32">
                  <c:v>108.74</c:v>
                </c:pt>
                <c:pt idx="33">
                  <c:v>109.53</c:v>
                </c:pt>
                <c:pt idx="34">
                  <c:v>109.89</c:v>
                </c:pt>
                <c:pt idx="35">
                  <c:v>110.05</c:v>
                </c:pt>
                <c:pt idx="36">
                  <c:v>110.57</c:v>
                </c:pt>
                <c:pt idx="37">
                  <c:v>110.32</c:v>
                </c:pt>
                <c:pt idx="38">
                  <c:v>110.87</c:v>
                </c:pt>
                <c:pt idx="39">
                  <c:v>111.22</c:v>
                </c:pt>
                <c:pt idx="40">
                  <c:v>111.19</c:v>
                </c:pt>
                <c:pt idx="41">
                  <c:v>111.17</c:v>
                </c:pt>
                <c:pt idx="42">
                  <c:v>110.78</c:v>
                </c:pt>
                <c:pt idx="43">
                  <c:v>111.28</c:v>
                </c:pt>
                <c:pt idx="44">
                  <c:v>111.04</c:v>
                </c:pt>
                <c:pt idx="45">
                  <c:v>110.93</c:v>
                </c:pt>
                <c:pt idx="46">
                  <c:v>110.53</c:v>
                </c:pt>
                <c:pt idx="47">
                  <c:v>109.62</c:v>
                </c:pt>
                <c:pt idx="48">
                  <c:v>108.97</c:v>
                </c:pt>
                <c:pt idx="49">
                  <c:v>110.21</c:v>
                </c:pt>
                <c:pt idx="50">
                  <c:v>110.76</c:v>
                </c:pt>
                <c:pt idx="51">
                  <c:v>111.33</c:v>
                </c:pt>
                <c:pt idx="52">
                  <c:v>111.35</c:v>
                </c:pt>
                <c:pt idx="53">
                  <c:v>112.05</c:v>
                </c:pt>
                <c:pt idx="54">
                  <c:v>112.63</c:v>
                </c:pt>
                <c:pt idx="55">
                  <c:v>112.82</c:v>
                </c:pt>
                <c:pt idx="56">
                  <c:v>112.35</c:v>
                </c:pt>
                <c:pt idx="57">
                  <c:v>113.12</c:v>
                </c:pt>
                <c:pt idx="58">
                  <c:v>111.45</c:v>
                </c:pt>
                <c:pt idx="59">
                  <c:v>110.95</c:v>
                </c:pt>
                <c:pt idx="60">
                  <c:v>111.71</c:v>
                </c:pt>
                <c:pt idx="61">
                  <c:v>111.31</c:v>
                </c:pt>
                <c:pt idx="62">
                  <c:v>111.4</c:v>
                </c:pt>
                <c:pt idx="63">
                  <c:v>112.17</c:v>
                </c:pt>
                <c:pt idx="64">
                  <c:v>113.45</c:v>
                </c:pt>
                <c:pt idx="65">
                  <c:v>113.47</c:v>
                </c:pt>
                <c:pt idx="66">
                  <c:v>114.11</c:v>
                </c:pt>
                <c:pt idx="67">
                  <c:v>114.13</c:v>
                </c:pt>
                <c:pt idx="68">
                  <c:v>114.53</c:v>
                </c:pt>
                <c:pt idx="69">
                  <c:v>114.72</c:v>
                </c:pt>
                <c:pt idx="70">
                  <c:v>114.34</c:v>
                </c:pt>
                <c:pt idx="71">
                  <c:v>114.6</c:v>
                </c:pt>
                <c:pt idx="72">
                  <c:v>114.49</c:v>
                </c:pt>
                <c:pt idx="73">
                  <c:v>115.08</c:v>
                </c:pt>
                <c:pt idx="74">
                  <c:v>115.14</c:v>
                </c:pt>
                <c:pt idx="75">
                  <c:v>115.32</c:v>
                </c:pt>
                <c:pt idx="76">
                  <c:v>115.26</c:v>
                </c:pt>
                <c:pt idx="77">
                  <c:v>115.19</c:v>
                </c:pt>
                <c:pt idx="78">
                  <c:v>115.19</c:v>
                </c:pt>
                <c:pt idx="79">
                  <c:v>115.21</c:v>
                </c:pt>
                <c:pt idx="80">
                  <c:v>115.83</c:v>
                </c:pt>
                <c:pt idx="81">
                  <c:v>115.51</c:v>
                </c:pt>
                <c:pt idx="82">
                  <c:v>115.26</c:v>
                </c:pt>
                <c:pt idx="83">
                  <c:v>115.69</c:v>
                </c:pt>
                <c:pt idx="84">
                  <c:v>115.85</c:v>
                </c:pt>
                <c:pt idx="85">
                  <c:v>115.96</c:v>
                </c:pt>
                <c:pt idx="86">
                  <c:v>115.57</c:v>
                </c:pt>
                <c:pt idx="87">
                  <c:v>115.15</c:v>
                </c:pt>
                <c:pt idx="88">
                  <c:v>115.99</c:v>
                </c:pt>
                <c:pt idx="89">
                  <c:v>115.25</c:v>
                </c:pt>
                <c:pt idx="90">
                  <c:v>113.72</c:v>
                </c:pt>
                <c:pt idx="91">
                  <c:v>113.48</c:v>
                </c:pt>
                <c:pt idx="92">
                  <c:v>112.65</c:v>
                </c:pt>
                <c:pt idx="93">
                  <c:v>113.06</c:v>
                </c:pt>
                <c:pt idx="94">
                  <c:v>110.98</c:v>
                </c:pt>
                <c:pt idx="95">
                  <c:v>111.55</c:v>
                </c:pt>
                <c:pt idx="96">
                  <c:v>112.13</c:v>
                </c:pt>
                <c:pt idx="97">
                  <c:v>112.85</c:v>
                </c:pt>
                <c:pt idx="98">
                  <c:v>112.23</c:v>
                </c:pt>
                <c:pt idx="99">
                  <c:v>111.67</c:v>
                </c:pt>
                <c:pt idx="100">
                  <c:v>112.36</c:v>
                </c:pt>
                <c:pt idx="101">
                  <c:v>112.08</c:v>
                </c:pt>
                <c:pt idx="102">
                  <c:v>110.78</c:v>
                </c:pt>
                <c:pt idx="103">
                  <c:v>111.17</c:v>
                </c:pt>
                <c:pt idx="104">
                  <c:v>111.28</c:v>
                </c:pt>
                <c:pt idx="105">
                  <c:v>110.71</c:v>
                </c:pt>
                <c:pt idx="106">
                  <c:v>109.76</c:v>
                </c:pt>
                <c:pt idx="107">
                  <c:v>109.98</c:v>
                </c:pt>
                <c:pt idx="108">
                  <c:v>109.08</c:v>
                </c:pt>
                <c:pt idx="109">
                  <c:v>109.17</c:v>
                </c:pt>
                <c:pt idx="110">
                  <c:v>110.66</c:v>
                </c:pt>
                <c:pt idx="111">
                  <c:v>111.52</c:v>
                </c:pt>
                <c:pt idx="112">
                  <c:v>111.91</c:v>
                </c:pt>
                <c:pt idx="113">
                  <c:v>113.04</c:v>
                </c:pt>
                <c:pt idx="114">
                  <c:v>113.64</c:v>
                </c:pt>
                <c:pt idx="115">
                  <c:v>113.98</c:v>
                </c:pt>
                <c:pt idx="116">
                  <c:v>113.65</c:v>
                </c:pt>
                <c:pt idx="117">
                  <c:v>113.74</c:v>
                </c:pt>
                <c:pt idx="118">
                  <c:v>113.38</c:v>
                </c:pt>
                <c:pt idx="119">
                  <c:v>113.32</c:v>
                </c:pt>
                <c:pt idx="120">
                  <c:v>114.44</c:v>
                </c:pt>
                <c:pt idx="121">
                  <c:v>115.13</c:v>
                </c:pt>
                <c:pt idx="122">
                  <c:v>116.37</c:v>
                </c:pt>
                <c:pt idx="123">
                  <c:v>116.12</c:v>
                </c:pt>
                <c:pt idx="124">
                  <c:v>116.13</c:v>
                </c:pt>
                <c:pt idx="125">
                  <c:v>115.36</c:v>
                </c:pt>
                <c:pt idx="126">
                  <c:v>115.16</c:v>
                </c:pt>
                <c:pt idx="127">
                  <c:v>115.66</c:v>
                </c:pt>
                <c:pt idx="128">
                  <c:v>116.22</c:v>
                </c:pt>
                <c:pt idx="129">
                  <c:v>117</c:v>
                </c:pt>
                <c:pt idx="130">
                  <c:v>117.3</c:v>
                </c:pt>
                <c:pt idx="131">
                  <c:v>117.96</c:v>
                </c:pt>
                <c:pt idx="132">
                  <c:v>118.12</c:v>
                </c:pt>
                <c:pt idx="133">
                  <c:v>117.61</c:v>
                </c:pt>
                <c:pt idx="134">
                  <c:v>116.93</c:v>
                </c:pt>
                <c:pt idx="135">
                  <c:v>116.85</c:v>
                </c:pt>
                <c:pt idx="136">
                  <c:v>117.29</c:v>
                </c:pt>
                <c:pt idx="137">
                  <c:v>117.57</c:v>
                </c:pt>
                <c:pt idx="138">
                  <c:v>117.86</c:v>
                </c:pt>
                <c:pt idx="139">
                  <c:v>118.04</c:v>
                </c:pt>
                <c:pt idx="140">
                  <c:v>117.78</c:v>
                </c:pt>
                <c:pt idx="141">
                  <c:v>117.24</c:v>
                </c:pt>
                <c:pt idx="142">
                  <c:v>117.22</c:v>
                </c:pt>
                <c:pt idx="143">
                  <c:v>117.12</c:v>
                </c:pt>
                <c:pt idx="144">
                  <c:v>117.23</c:v>
                </c:pt>
                <c:pt idx="145">
                  <c:v>117.81</c:v>
                </c:pt>
                <c:pt idx="146">
                  <c:v>118.2</c:v>
                </c:pt>
                <c:pt idx="147">
                  <c:v>117.69</c:v>
                </c:pt>
                <c:pt idx="148">
                  <c:v>118.03</c:v>
                </c:pt>
                <c:pt idx="149">
                  <c:v>117.84</c:v>
                </c:pt>
                <c:pt idx="150">
                  <c:v>117.38</c:v>
                </c:pt>
                <c:pt idx="151">
                  <c:v>116.56</c:v>
                </c:pt>
                <c:pt idx="152">
                  <c:v>115.73</c:v>
                </c:pt>
                <c:pt idx="153">
                  <c:v>114.37</c:v>
                </c:pt>
                <c:pt idx="154">
                  <c:v>111.5</c:v>
                </c:pt>
                <c:pt idx="155">
                  <c:v>112.05</c:v>
                </c:pt>
                <c:pt idx="156">
                  <c:v>112.29</c:v>
                </c:pt>
                <c:pt idx="157">
                  <c:v>114.03</c:v>
                </c:pt>
                <c:pt idx="158">
                  <c:v>113.45</c:v>
                </c:pt>
                <c:pt idx="159">
                  <c:v>112.52</c:v>
                </c:pt>
                <c:pt idx="160">
                  <c:v>113.27</c:v>
                </c:pt>
                <c:pt idx="161">
                  <c:v>110.96</c:v>
                </c:pt>
                <c:pt idx="162">
                  <c:v>110.82</c:v>
                </c:pt>
                <c:pt idx="163">
                  <c:v>112.13</c:v>
                </c:pt>
                <c:pt idx="164">
                  <c:v>113.33</c:v>
                </c:pt>
                <c:pt idx="165">
                  <c:v>112.79</c:v>
                </c:pt>
                <c:pt idx="166">
                  <c:v>113.59</c:v>
                </c:pt>
                <c:pt idx="167">
                  <c:v>113.31</c:v>
                </c:pt>
                <c:pt idx="168">
                  <c:v>111.54</c:v>
                </c:pt>
                <c:pt idx="169">
                  <c:v>111.88</c:v>
                </c:pt>
                <c:pt idx="170">
                  <c:v>111.92</c:v>
                </c:pt>
                <c:pt idx="171">
                  <c:v>112.27</c:v>
                </c:pt>
                <c:pt idx="172">
                  <c:v>113.34</c:v>
                </c:pt>
                <c:pt idx="173">
                  <c:v>113.8</c:v>
                </c:pt>
                <c:pt idx="174">
                  <c:v>113.7</c:v>
                </c:pt>
                <c:pt idx="175">
                  <c:v>113.12</c:v>
                </c:pt>
                <c:pt idx="176">
                  <c:v>114.43</c:v>
                </c:pt>
                <c:pt idx="177">
                  <c:v>115.78</c:v>
                </c:pt>
                <c:pt idx="178">
                  <c:v>116.06</c:v>
                </c:pt>
                <c:pt idx="179">
                  <c:v>116.08</c:v>
                </c:pt>
                <c:pt idx="180">
                  <c:v>116.1</c:v>
                </c:pt>
                <c:pt idx="181">
                  <c:v>116.93</c:v>
                </c:pt>
                <c:pt idx="182">
                  <c:v>117.36</c:v>
                </c:pt>
                <c:pt idx="183">
                  <c:v>117.62</c:v>
                </c:pt>
                <c:pt idx="184">
                  <c:v>117.16</c:v>
                </c:pt>
                <c:pt idx="185">
                  <c:v>117.34</c:v>
                </c:pt>
                <c:pt idx="186">
                  <c:v>117.34</c:v>
                </c:pt>
                <c:pt idx="187">
                  <c:v>117.45</c:v>
                </c:pt>
                <c:pt idx="188">
                  <c:v>117.18</c:v>
                </c:pt>
                <c:pt idx="189">
                  <c:v>116.92</c:v>
                </c:pt>
                <c:pt idx="190">
                  <c:v>116.33</c:v>
                </c:pt>
                <c:pt idx="191">
                  <c:v>116.37</c:v>
                </c:pt>
                <c:pt idx="192">
                  <c:v>116.37</c:v>
                </c:pt>
                <c:pt idx="193">
                  <c:v>115.99</c:v>
                </c:pt>
                <c:pt idx="194">
                  <c:v>116.19</c:v>
                </c:pt>
                <c:pt idx="195">
                  <c:v>115.14</c:v>
                </c:pt>
                <c:pt idx="196">
                  <c:v>113.28</c:v>
                </c:pt>
                <c:pt idx="197">
                  <c:v>113.8</c:v>
                </c:pt>
                <c:pt idx="198">
                  <c:v>114.92</c:v>
                </c:pt>
                <c:pt idx="199">
                  <c:v>114.79</c:v>
                </c:pt>
                <c:pt idx="200">
                  <c:v>113.49</c:v>
                </c:pt>
                <c:pt idx="201">
                  <c:v>114.13</c:v>
                </c:pt>
                <c:pt idx="202">
                  <c:v>114.78</c:v>
                </c:pt>
                <c:pt idx="203">
                  <c:v>116.36</c:v>
                </c:pt>
                <c:pt idx="204">
                  <c:v>116.25</c:v>
                </c:pt>
                <c:pt idx="205">
                  <c:v>117.28</c:v>
                </c:pt>
                <c:pt idx="206">
                  <c:v>117.29</c:v>
                </c:pt>
                <c:pt idx="207">
                  <c:v>117.66</c:v>
                </c:pt>
                <c:pt idx="208">
                  <c:v>117.3</c:v>
                </c:pt>
                <c:pt idx="209">
                  <c:v>118.02</c:v>
                </c:pt>
                <c:pt idx="210">
                  <c:v>117.86</c:v>
                </c:pt>
                <c:pt idx="211">
                  <c:v>118.01</c:v>
                </c:pt>
                <c:pt idx="212">
                  <c:v>118.45</c:v>
                </c:pt>
                <c:pt idx="213">
                  <c:v>118.76</c:v>
                </c:pt>
                <c:pt idx="214">
                  <c:v>119.27</c:v>
                </c:pt>
                <c:pt idx="215">
                  <c:v>119.33</c:v>
                </c:pt>
                <c:pt idx="216">
                  <c:v>119.53</c:v>
                </c:pt>
                <c:pt idx="217">
                  <c:v>119.37</c:v>
                </c:pt>
                <c:pt idx="218">
                  <c:v>120.35</c:v>
                </c:pt>
                <c:pt idx="219">
                  <c:v>121</c:v>
                </c:pt>
                <c:pt idx="220">
                  <c:v>120.99</c:v>
                </c:pt>
                <c:pt idx="221">
                  <c:v>121.06</c:v>
                </c:pt>
                <c:pt idx="222">
                  <c:v>121.4</c:v>
                </c:pt>
                <c:pt idx="223">
                  <c:v>121.39</c:v>
                </c:pt>
                <c:pt idx="224">
                  <c:v>121.12</c:v>
                </c:pt>
                <c:pt idx="225">
                  <c:v>121.35</c:v>
                </c:pt>
                <c:pt idx="226">
                  <c:v>121.11</c:v>
                </c:pt>
                <c:pt idx="227">
                  <c:v>120.97</c:v>
                </c:pt>
                <c:pt idx="228">
                  <c:v>121.9</c:v>
                </c:pt>
                <c:pt idx="229">
                  <c:v>122.08</c:v>
                </c:pt>
                <c:pt idx="230">
                  <c:v>122.12</c:v>
                </c:pt>
                <c:pt idx="231">
                  <c:v>121.59</c:v>
                </c:pt>
                <c:pt idx="232">
                  <c:v>121.28</c:v>
                </c:pt>
                <c:pt idx="233">
                  <c:v>121.5</c:v>
                </c:pt>
                <c:pt idx="234">
                  <c:v>122.37</c:v>
                </c:pt>
                <c:pt idx="235">
                  <c:v>122.49</c:v>
                </c:pt>
                <c:pt idx="236">
                  <c:v>122.94</c:v>
                </c:pt>
                <c:pt idx="237">
                  <c:v>122.87</c:v>
                </c:pt>
                <c:pt idx="238">
                  <c:v>122.29</c:v>
                </c:pt>
                <c:pt idx="239">
                  <c:v>121.55</c:v>
                </c:pt>
                <c:pt idx="240">
                  <c:v>120.88</c:v>
                </c:pt>
                <c:pt idx="241">
                  <c:v>121.46</c:v>
                </c:pt>
                <c:pt idx="242">
                  <c:v>121.71</c:v>
                </c:pt>
                <c:pt idx="243">
                  <c:v>122.64</c:v>
                </c:pt>
                <c:pt idx="244">
                  <c:v>122.49</c:v>
                </c:pt>
                <c:pt idx="245">
                  <c:v>122.34</c:v>
                </c:pt>
                <c:pt idx="246">
                  <c:v>122.71</c:v>
                </c:pt>
                <c:pt idx="247">
                  <c:v>123.56</c:v>
                </c:pt>
                <c:pt idx="248">
                  <c:v>124.29</c:v>
                </c:pt>
                <c:pt idx="249">
                  <c:v>125.14</c:v>
                </c:pt>
                <c:pt idx="250">
                  <c:v>125.3</c:v>
                </c:pt>
                <c:pt idx="251">
                  <c:v>125.25</c:v>
                </c:pt>
                <c:pt idx="252">
                  <c:v>125.57</c:v>
                </c:pt>
                <c:pt idx="253">
                  <c:v>126.02</c:v>
                </c:pt>
                <c:pt idx="254">
                  <c:v>126.12</c:v>
                </c:pt>
                <c:pt idx="255">
                  <c:v>126.14</c:v>
                </c:pt>
                <c:pt idx="256">
                  <c:v>126.12</c:v>
                </c:pt>
                <c:pt idx="257">
                  <c:v>126.59</c:v>
                </c:pt>
                <c:pt idx="258">
                  <c:v>126.93</c:v>
                </c:pt>
                <c:pt idx="259">
                  <c:v>126.4</c:v>
                </c:pt>
                <c:pt idx="260">
                  <c:v>126.59</c:v>
                </c:pt>
                <c:pt idx="261">
                  <c:v>126.59</c:v>
                </c:pt>
                <c:pt idx="262">
                  <c:v>127.61</c:v>
                </c:pt>
                <c:pt idx="263">
                  <c:v>126.95</c:v>
                </c:pt>
                <c:pt idx="264">
                  <c:v>126.86</c:v>
                </c:pt>
                <c:pt idx="265">
                  <c:v>126.82</c:v>
                </c:pt>
                <c:pt idx="266">
                  <c:v>126.97</c:v>
                </c:pt>
                <c:pt idx="267">
                  <c:v>127.85</c:v>
                </c:pt>
                <c:pt idx="268">
                  <c:v>127.8</c:v>
                </c:pt>
                <c:pt idx="269">
                  <c:v>128.44</c:v>
                </c:pt>
                <c:pt idx="270">
                  <c:v>128.46</c:v>
                </c:pt>
                <c:pt idx="271">
                  <c:v>128.55000000000001</c:v>
                </c:pt>
                <c:pt idx="272">
                  <c:v>129.25</c:v>
                </c:pt>
                <c:pt idx="273">
                  <c:v>129.78</c:v>
                </c:pt>
                <c:pt idx="274">
                  <c:v>129.75</c:v>
                </c:pt>
                <c:pt idx="275">
                  <c:v>129.21</c:v>
                </c:pt>
                <c:pt idx="276">
                  <c:v>129.35</c:v>
                </c:pt>
                <c:pt idx="277">
                  <c:v>129.01</c:v>
                </c:pt>
                <c:pt idx="278">
                  <c:v>128.47</c:v>
                </c:pt>
                <c:pt idx="279">
                  <c:v>126.38</c:v>
                </c:pt>
                <c:pt idx="280">
                  <c:v>127.14</c:v>
                </c:pt>
                <c:pt idx="281">
                  <c:v>127.13</c:v>
                </c:pt>
                <c:pt idx="282">
                  <c:v>126.73</c:v>
                </c:pt>
                <c:pt idx="283">
                  <c:v>125.2</c:v>
                </c:pt>
                <c:pt idx="284">
                  <c:v>125.59</c:v>
                </c:pt>
                <c:pt idx="285">
                  <c:v>127.44</c:v>
                </c:pt>
                <c:pt idx="286">
                  <c:v>128.51</c:v>
                </c:pt>
                <c:pt idx="287">
                  <c:v>129.25</c:v>
                </c:pt>
                <c:pt idx="288">
                  <c:v>128.56</c:v>
                </c:pt>
                <c:pt idx="289">
                  <c:v>128.9</c:v>
                </c:pt>
                <c:pt idx="290">
                  <c:v>129.46</c:v>
                </c:pt>
                <c:pt idx="291">
                  <c:v>130.25</c:v>
                </c:pt>
                <c:pt idx="292">
                  <c:v>130</c:v>
                </c:pt>
                <c:pt idx="293">
                  <c:v>130.08000000000001</c:v>
                </c:pt>
                <c:pt idx="294">
                  <c:v>130.07</c:v>
                </c:pt>
                <c:pt idx="295">
                  <c:v>129.47</c:v>
                </c:pt>
                <c:pt idx="296">
                  <c:v>130.06</c:v>
                </c:pt>
                <c:pt idx="297">
                  <c:v>129.43</c:v>
                </c:pt>
                <c:pt idx="298">
                  <c:v>128.47</c:v>
                </c:pt>
                <c:pt idx="299">
                  <c:v>124.67</c:v>
                </c:pt>
                <c:pt idx="300">
                  <c:v>121.8</c:v>
                </c:pt>
                <c:pt idx="301">
                  <c:v>121.11</c:v>
                </c:pt>
                <c:pt idx="302">
                  <c:v>117.13</c:v>
                </c:pt>
                <c:pt idx="303">
                  <c:v>115.08</c:v>
                </c:pt>
                <c:pt idx="304">
                  <c:v>118.61</c:v>
                </c:pt>
                <c:pt idx="305">
                  <c:v>117.22</c:v>
                </c:pt>
                <c:pt idx="306">
                  <c:v>120.37</c:v>
                </c:pt>
                <c:pt idx="307">
                  <c:v>118.04</c:v>
                </c:pt>
                <c:pt idx="308">
                  <c:v>115.62</c:v>
                </c:pt>
                <c:pt idx="309">
                  <c:v>107.46</c:v>
                </c:pt>
                <c:pt idx="310">
                  <c:v>110.37</c:v>
                </c:pt>
                <c:pt idx="311">
                  <c:v>106.36</c:v>
                </c:pt>
                <c:pt idx="312">
                  <c:v>96.25</c:v>
                </c:pt>
                <c:pt idx="313">
                  <c:v>101.34</c:v>
                </c:pt>
                <c:pt idx="314">
                  <c:v>92.09</c:v>
                </c:pt>
                <c:pt idx="315">
                  <c:v>95.31</c:v>
                </c:pt>
                <c:pt idx="316">
                  <c:v>90.48</c:v>
                </c:pt>
                <c:pt idx="317">
                  <c:v>90.78</c:v>
                </c:pt>
                <c:pt idx="318">
                  <c:v>89.25</c:v>
                </c:pt>
                <c:pt idx="319">
                  <c:v>86.31</c:v>
                </c:pt>
                <c:pt idx="320">
                  <c:v>93.57</c:v>
                </c:pt>
                <c:pt idx="321">
                  <c:v>96.1</c:v>
                </c:pt>
                <c:pt idx="322">
                  <c:v>100.56</c:v>
                </c:pt>
                <c:pt idx="323">
                  <c:v>98.15</c:v>
                </c:pt>
                <c:pt idx="324">
                  <c:v>100.15</c:v>
                </c:pt>
                <c:pt idx="325">
                  <c:v>99.55</c:v>
                </c:pt>
                <c:pt idx="326">
                  <c:v>95.87</c:v>
                </c:pt>
                <c:pt idx="327">
                  <c:v>97.05</c:v>
                </c:pt>
                <c:pt idx="328">
                  <c:v>95.73</c:v>
                </c:pt>
                <c:pt idx="329">
                  <c:v>100.99</c:v>
                </c:pt>
                <c:pt idx="330">
                  <c:v>101.98</c:v>
                </c:pt>
                <c:pt idx="331">
                  <c:v>104.06</c:v>
                </c:pt>
                <c:pt idx="332">
                  <c:v>105.71</c:v>
                </c:pt>
                <c:pt idx="333">
                  <c:v>105.78</c:v>
                </c:pt>
                <c:pt idx="334">
                  <c:v>104.99</c:v>
                </c:pt>
                <c:pt idx="335">
                  <c:v>107.55</c:v>
                </c:pt>
                <c:pt idx="336">
                  <c:v>105.24</c:v>
                </c:pt>
                <c:pt idx="337">
                  <c:v>105.39</c:v>
                </c:pt>
                <c:pt idx="338">
                  <c:v>108.14</c:v>
                </c:pt>
                <c:pt idx="339">
                  <c:v>107</c:v>
                </c:pt>
                <c:pt idx="340">
                  <c:v>103.79</c:v>
                </c:pt>
                <c:pt idx="341">
                  <c:v>105.65</c:v>
                </c:pt>
                <c:pt idx="342">
                  <c:v>105.99</c:v>
                </c:pt>
                <c:pt idx="343">
                  <c:v>106.44</c:v>
                </c:pt>
                <c:pt idx="344">
                  <c:v>108.34</c:v>
                </c:pt>
                <c:pt idx="345">
                  <c:v>108.48</c:v>
                </c:pt>
                <c:pt idx="346">
                  <c:v>110.97</c:v>
                </c:pt>
                <c:pt idx="347">
                  <c:v>110.21</c:v>
                </c:pt>
                <c:pt idx="348">
                  <c:v>107.82</c:v>
                </c:pt>
                <c:pt idx="349">
                  <c:v>107.09</c:v>
                </c:pt>
                <c:pt idx="350">
                  <c:v>108.17</c:v>
                </c:pt>
                <c:pt idx="351">
                  <c:v>107.72</c:v>
                </c:pt>
                <c:pt idx="352">
                  <c:v>108.6</c:v>
                </c:pt>
                <c:pt idx="353">
                  <c:v>110.52</c:v>
                </c:pt>
                <c:pt idx="354">
                  <c:v>110.53</c:v>
                </c:pt>
                <c:pt idx="355">
                  <c:v>109.18</c:v>
                </c:pt>
                <c:pt idx="356">
                  <c:v>107.5</c:v>
                </c:pt>
                <c:pt idx="357">
                  <c:v>107.48</c:v>
                </c:pt>
                <c:pt idx="358">
                  <c:v>107.9</c:v>
                </c:pt>
                <c:pt idx="359">
                  <c:v>110.94</c:v>
                </c:pt>
                <c:pt idx="360">
                  <c:v>110.77</c:v>
                </c:pt>
                <c:pt idx="361">
                  <c:v>112.32</c:v>
                </c:pt>
                <c:pt idx="362">
                  <c:v>111.46</c:v>
                </c:pt>
                <c:pt idx="363">
                  <c:v>111.01</c:v>
                </c:pt>
                <c:pt idx="364">
                  <c:v>111.58</c:v>
                </c:pt>
                <c:pt idx="365">
                  <c:v>113.34</c:v>
                </c:pt>
                <c:pt idx="366">
                  <c:v>114.42</c:v>
                </c:pt>
                <c:pt idx="367">
                  <c:v>114.94</c:v>
                </c:pt>
                <c:pt idx="368">
                  <c:v>115</c:v>
                </c:pt>
                <c:pt idx="369">
                  <c:v>116.08</c:v>
                </c:pt>
                <c:pt idx="370">
                  <c:v>117.41</c:v>
                </c:pt>
                <c:pt idx="371">
                  <c:v>119.39</c:v>
                </c:pt>
                <c:pt idx="372">
                  <c:v>119.23</c:v>
                </c:pt>
                <c:pt idx="373">
                  <c:v>121.71</c:v>
                </c:pt>
                <c:pt idx="374">
                  <c:v>122.79</c:v>
                </c:pt>
                <c:pt idx="375">
                  <c:v>122.22</c:v>
                </c:pt>
                <c:pt idx="376">
                  <c:v>121.9</c:v>
                </c:pt>
                <c:pt idx="377">
                  <c:v>116.29</c:v>
                </c:pt>
                <c:pt idx="378">
                  <c:v>116.69</c:v>
                </c:pt>
                <c:pt idx="379">
                  <c:v>116.72</c:v>
                </c:pt>
                <c:pt idx="380">
                  <c:v>119.32</c:v>
                </c:pt>
                <c:pt idx="381">
                  <c:v>119.34</c:v>
                </c:pt>
                <c:pt idx="382">
                  <c:v>119.25</c:v>
                </c:pt>
                <c:pt idx="383">
                  <c:v>119.04</c:v>
                </c:pt>
                <c:pt idx="384">
                  <c:v>119.45</c:v>
                </c:pt>
                <c:pt idx="385">
                  <c:v>120.53</c:v>
                </c:pt>
                <c:pt idx="386">
                  <c:v>117.83</c:v>
                </c:pt>
                <c:pt idx="387">
                  <c:v>118.37</c:v>
                </c:pt>
                <c:pt idx="388">
                  <c:v>116.58</c:v>
                </c:pt>
                <c:pt idx="389">
                  <c:v>117.46</c:v>
                </c:pt>
                <c:pt idx="390">
                  <c:v>118.68</c:v>
                </c:pt>
                <c:pt idx="391">
                  <c:v>119.22</c:v>
                </c:pt>
                <c:pt idx="392">
                  <c:v>120.36</c:v>
                </c:pt>
                <c:pt idx="393">
                  <c:v>120.44</c:v>
                </c:pt>
                <c:pt idx="394">
                  <c:v>122.64</c:v>
                </c:pt>
                <c:pt idx="395">
                  <c:v>121.54</c:v>
                </c:pt>
                <c:pt idx="396">
                  <c:v>122.24</c:v>
                </c:pt>
                <c:pt idx="397">
                  <c:v>121.85</c:v>
                </c:pt>
                <c:pt idx="398">
                  <c:v>122.59</c:v>
                </c:pt>
                <c:pt idx="399">
                  <c:v>122.34</c:v>
                </c:pt>
                <c:pt idx="400">
                  <c:v>122.99</c:v>
                </c:pt>
                <c:pt idx="401">
                  <c:v>124.42</c:v>
                </c:pt>
                <c:pt idx="402">
                  <c:v>123.66</c:v>
                </c:pt>
                <c:pt idx="403">
                  <c:v>124.04</c:v>
                </c:pt>
                <c:pt idx="404">
                  <c:v>125.08</c:v>
                </c:pt>
                <c:pt idx="405">
                  <c:v>125.8</c:v>
                </c:pt>
                <c:pt idx="406">
                  <c:v>125.98</c:v>
                </c:pt>
                <c:pt idx="407">
                  <c:v>125.06</c:v>
                </c:pt>
                <c:pt idx="408">
                  <c:v>124.03</c:v>
                </c:pt>
                <c:pt idx="409">
                  <c:v>125.16</c:v>
                </c:pt>
                <c:pt idx="410">
                  <c:v>124.74</c:v>
                </c:pt>
                <c:pt idx="411">
                  <c:v>125.75</c:v>
                </c:pt>
                <c:pt idx="412">
                  <c:v>124.95</c:v>
                </c:pt>
                <c:pt idx="413">
                  <c:v>124.95</c:v>
                </c:pt>
                <c:pt idx="414">
                  <c:v>125.85</c:v>
                </c:pt>
                <c:pt idx="415">
                  <c:v>126.62</c:v>
                </c:pt>
                <c:pt idx="416">
                  <c:v>127.73</c:v>
                </c:pt>
                <c:pt idx="417">
                  <c:v>127.98</c:v>
                </c:pt>
                <c:pt idx="418">
                  <c:v>127.56</c:v>
                </c:pt>
                <c:pt idx="419">
                  <c:v>127.75</c:v>
                </c:pt>
                <c:pt idx="420">
                  <c:v>127.76</c:v>
                </c:pt>
                <c:pt idx="421">
                  <c:v>129.34</c:v>
                </c:pt>
                <c:pt idx="422">
                  <c:v>129.33000000000001</c:v>
                </c:pt>
                <c:pt idx="423">
                  <c:v>129.01</c:v>
                </c:pt>
                <c:pt idx="424">
                  <c:v>129.57</c:v>
                </c:pt>
                <c:pt idx="425">
                  <c:v>129.91</c:v>
                </c:pt>
                <c:pt idx="426">
                  <c:v>129.61000000000001</c:v>
                </c:pt>
                <c:pt idx="427">
                  <c:v>129.09</c:v>
                </c:pt>
                <c:pt idx="428">
                  <c:v>129.4</c:v>
                </c:pt>
                <c:pt idx="429">
                  <c:v>130.84</c:v>
                </c:pt>
                <c:pt idx="430">
                  <c:v>131.21</c:v>
                </c:pt>
                <c:pt idx="431">
                  <c:v>132.38</c:v>
                </c:pt>
                <c:pt idx="432">
                  <c:v>132.19999999999999</c:v>
                </c:pt>
                <c:pt idx="433">
                  <c:v>132.94999999999999</c:v>
                </c:pt>
                <c:pt idx="434">
                  <c:v>132.6</c:v>
                </c:pt>
                <c:pt idx="435">
                  <c:v>133.43</c:v>
                </c:pt>
                <c:pt idx="436">
                  <c:v>134.69999999999999</c:v>
                </c:pt>
                <c:pt idx="437">
                  <c:v>131.33000000000001</c:v>
                </c:pt>
                <c:pt idx="438">
                  <c:v>129.94999999999999</c:v>
                </c:pt>
                <c:pt idx="439">
                  <c:v>130.29</c:v>
                </c:pt>
                <c:pt idx="440">
                  <c:v>127.64</c:v>
                </c:pt>
                <c:pt idx="441">
                  <c:v>129.49</c:v>
                </c:pt>
                <c:pt idx="442">
                  <c:v>128.26</c:v>
                </c:pt>
                <c:pt idx="443">
                  <c:v>128.37</c:v>
                </c:pt>
                <c:pt idx="444">
                  <c:v>129.91</c:v>
                </c:pt>
                <c:pt idx="445">
                  <c:v>130.59</c:v>
                </c:pt>
                <c:pt idx="446">
                  <c:v>130.44</c:v>
                </c:pt>
                <c:pt idx="447">
                  <c:v>129.35</c:v>
                </c:pt>
                <c:pt idx="448">
                  <c:v>128.63999999999999</c:v>
                </c:pt>
                <c:pt idx="449">
                  <c:v>126.55</c:v>
                </c:pt>
                <c:pt idx="450">
                  <c:v>127.11</c:v>
                </c:pt>
                <c:pt idx="451">
                  <c:v>125.24</c:v>
                </c:pt>
                <c:pt idx="452">
                  <c:v>124.7</c:v>
                </c:pt>
                <c:pt idx="453">
                  <c:v>125.99</c:v>
                </c:pt>
                <c:pt idx="454">
                  <c:v>128.03</c:v>
                </c:pt>
                <c:pt idx="455">
                  <c:v>128.03</c:v>
                </c:pt>
              </c:numCache>
            </c:numRef>
          </c:val>
          <c:smooth val="0"/>
        </c:ser>
        <c:ser>
          <c:idx val="1"/>
          <c:order val="1"/>
          <c:tx>
            <c:v>MSCI EM</c:v>
          </c:tx>
          <c:spPr>
            <a:ln w="38100"/>
          </c:spPr>
          <c:marker>
            <c:symbol val="none"/>
          </c:marker>
          <c:cat>
            <c:numRef>
              <c:f>Sheet1!$B$7:$B$463</c:f>
              <c:numCache>
                <c:formatCode>dd\.mm\.yyyy</c:formatCode>
                <c:ptCount val="456"/>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pt idx="358">
                  <c:v>43966</c:v>
                </c:pt>
                <c:pt idx="359">
                  <c:v>43969</c:v>
                </c:pt>
                <c:pt idx="360">
                  <c:v>43970</c:v>
                </c:pt>
                <c:pt idx="361">
                  <c:v>43971</c:v>
                </c:pt>
                <c:pt idx="362">
                  <c:v>43972</c:v>
                </c:pt>
                <c:pt idx="363">
                  <c:v>43973</c:v>
                </c:pt>
                <c:pt idx="364">
                  <c:v>43976</c:v>
                </c:pt>
                <c:pt idx="365">
                  <c:v>43977</c:v>
                </c:pt>
                <c:pt idx="366">
                  <c:v>43978</c:v>
                </c:pt>
                <c:pt idx="367">
                  <c:v>43979</c:v>
                </c:pt>
                <c:pt idx="368">
                  <c:v>43980</c:v>
                </c:pt>
                <c:pt idx="369">
                  <c:v>43983</c:v>
                </c:pt>
                <c:pt idx="370">
                  <c:v>43984</c:v>
                </c:pt>
                <c:pt idx="371">
                  <c:v>43985</c:v>
                </c:pt>
                <c:pt idx="372">
                  <c:v>43986</c:v>
                </c:pt>
                <c:pt idx="373">
                  <c:v>43987</c:v>
                </c:pt>
                <c:pt idx="374">
                  <c:v>43990</c:v>
                </c:pt>
                <c:pt idx="375">
                  <c:v>43991</c:v>
                </c:pt>
                <c:pt idx="376">
                  <c:v>43992</c:v>
                </c:pt>
                <c:pt idx="377">
                  <c:v>43993</c:v>
                </c:pt>
                <c:pt idx="378">
                  <c:v>43994</c:v>
                </c:pt>
                <c:pt idx="379">
                  <c:v>43997</c:v>
                </c:pt>
                <c:pt idx="380">
                  <c:v>43998</c:v>
                </c:pt>
                <c:pt idx="381">
                  <c:v>43999</c:v>
                </c:pt>
                <c:pt idx="382">
                  <c:v>44000</c:v>
                </c:pt>
                <c:pt idx="383">
                  <c:v>44001</c:v>
                </c:pt>
                <c:pt idx="384">
                  <c:v>44004</c:v>
                </c:pt>
                <c:pt idx="385">
                  <c:v>44005</c:v>
                </c:pt>
                <c:pt idx="386">
                  <c:v>44006</c:v>
                </c:pt>
                <c:pt idx="387">
                  <c:v>44007</c:v>
                </c:pt>
                <c:pt idx="388">
                  <c:v>44008</c:v>
                </c:pt>
                <c:pt idx="389">
                  <c:v>44011</c:v>
                </c:pt>
                <c:pt idx="390">
                  <c:v>44012</c:v>
                </c:pt>
                <c:pt idx="391">
                  <c:v>44013</c:v>
                </c:pt>
                <c:pt idx="392">
                  <c:v>44014</c:v>
                </c:pt>
                <c:pt idx="393">
                  <c:v>44015</c:v>
                </c:pt>
                <c:pt idx="394">
                  <c:v>44018</c:v>
                </c:pt>
                <c:pt idx="395">
                  <c:v>44019</c:v>
                </c:pt>
                <c:pt idx="396">
                  <c:v>44020</c:v>
                </c:pt>
                <c:pt idx="397">
                  <c:v>44021</c:v>
                </c:pt>
                <c:pt idx="398">
                  <c:v>44022</c:v>
                </c:pt>
                <c:pt idx="399">
                  <c:v>44025</c:v>
                </c:pt>
                <c:pt idx="400">
                  <c:v>44026</c:v>
                </c:pt>
                <c:pt idx="401">
                  <c:v>44027</c:v>
                </c:pt>
                <c:pt idx="402">
                  <c:v>44028</c:v>
                </c:pt>
                <c:pt idx="403">
                  <c:v>44029</c:v>
                </c:pt>
                <c:pt idx="404">
                  <c:v>44032</c:v>
                </c:pt>
                <c:pt idx="405">
                  <c:v>44033</c:v>
                </c:pt>
                <c:pt idx="406">
                  <c:v>44034</c:v>
                </c:pt>
                <c:pt idx="407">
                  <c:v>44035</c:v>
                </c:pt>
                <c:pt idx="408">
                  <c:v>44036</c:v>
                </c:pt>
                <c:pt idx="409">
                  <c:v>44039</c:v>
                </c:pt>
                <c:pt idx="410">
                  <c:v>44040</c:v>
                </c:pt>
                <c:pt idx="411">
                  <c:v>44041</c:v>
                </c:pt>
                <c:pt idx="412">
                  <c:v>44042</c:v>
                </c:pt>
                <c:pt idx="413">
                  <c:v>44043</c:v>
                </c:pt>
                <c:pt idx="414">
                  <c:v>44046</c:v>
                </c:pt>
                <c:pt idx="415">
                  <c:v>44047</c:v>
                </c:pt>
                <c:pt idx="416">
                  <c:v>44048</c:v>
                </c:pt>
                <c:pt idx="417">
                  <c:v>44049</c:v>
                </c:pt>
                <c:pt idx="418">
                  <c:v>44050</c:v>
                </c:pt>
                <c:pt idx="419">
                  <c:v>44053</c:v>
                </c:pt>
                <c:pt idx="420">
                  <c:v>44054</c:v>
                </c:pt>
                <c:pt idx="421">
                  <c:v>44055</c:v>
                </c:pt>
                <c:pt idx="422">
                  <c:v>44056</c:v>
                </c:pt>
                <c:pt idx="423">
                  <c:v>44057</c:v>
                </c:pt>
                <c:pt idx="424">
                  <c:v>44060</c:v>
                </c:pt>
                <c:pt idx="425">
                  <c:v>44061</c:v>
                </c:pt>
                <c:pt idx="426">
                  <c:v>44062</c:v>
                </c:pt>
                <c:pt idx="427">
                  <c:v>44063</c:v>
                </c:pt>
                <c:pt idx="428">
                  <c:v>44064</c:v>
                </c:pt>
                <c:pt idx="429">
                  <c:v>44067</c:v>
                </c:pt>
                <c:pt idx="430">
                  <c:v>44068</c:v>
                </c:pt>
                <c:pt idx="431">
                  <c:v>44069</c:v>
                </c:pt>
                <c:pt idx="432">
                  <c:v>44070</c:v>
                </c:pt>
                <c:pt idx="433">
                  <c:v>44071</c:v>
                </c:pt>
                <c:pt idx="434">
                  <c:v>44074</c:v>
                </c:pt>
                <c:pt idx="435">
                  <c:v>44075</c:v>
                </c:pt>
                <c:pt idx="436">
                  <c:v>44076</c:v>
                </c:pt>
                <c:pt idx="437">
                  <c:v>44077</c:v>
                </c:pt>
                <c:pt idx="438">
                  <c:v>44078</c:v>
                </c:pt>
                <c:pt idx="439">
                  <c:v>44081</c:v>
                </c:pt>
                <c:pt idx="440">
                  <c:v>44082</c:v>
                </c:pt>
                <c:pt idx="441">
                  <c:v>44083</c:v>
                </c:pt>
                <c:pt idx="442">
                  <c:v>44084</c:v>
                </c:pt>
                <c:pt idx="443">
                  <c:v>44085</c:v>
                </c:pt>
                <c:pt idx="444">
                  <c:v>44088</c:v>
                </c:pt>
                <c:pt idx="445">
                  <c:v>44089</c:v>
                </c:pt>
                <c:pt idx="446">
                  <c:v>44090</c:v>
                </c:pt>
                <c:pt idx="447">
                  <c:v>44091</c:v>
                </c:pt>
                <c:pt idx="448">
                  <c:v>44092</c:v>
                </c:pt>
                <c:pt idx="449">
                  <c:v>44095</c:v>
                </c:pt>
                <c:pt idx="450">
                  <c:v>44096</c:v>
                </c:pt>
                <c:pt idx="451">
                  <c:v>44097</c:v>
                </c:pt>
                <c:pt idx="452">
                  <c:v>44098</c:v>
                </c:pt>
                <c:pt idx="453">
                  <c:v>44099</c:v>
                </c:pt>
                <c:pt idx="454">
                  <c:v>44102</c:v>
                </c:pt>
                <c:pt idx="455">
                  <c:v>44103</c:v>
                </c:pt>
              </c:numCache>
            </c:numRef>
          </c:cat>
          <c:val>
            <c:numRef>
              <c:f>Sheet1!$D$7:$D$463</c:f>
              <c:numCache>
                <c:formatCode>General</c:formatCode>
                <c:ptCount val="456"/>
                <c:pt idx="1">
                  <c:v>98.94</c:v>
                </c:pt>
                <c:pt idx="2">
                  <c:v>98.3</c:v>
                </c:pt>
                <c:pt idx="3">
                  <c:v>99.89</c:v>
                </c:pt>
                <c:pt idx="4">
                  <c:v>101.24</c:v>
                </c:pt>
                <c:pt idx="5">
                  <c:v>101</c:v>
                </c:pt>
                <c:pt idx="6">
                  <c:v>102.96</c:v>
                </c:pt>
                <c:pt idx="7">
                  <c:v>103.4</c:v>
                </c:pt>
                <c:pt idx="8">
                  <c:v>103.66</c:v>
                </c:pt>
                <c:pt idx="9">
                  <c:v>102.78</c:v>
                </c:pt>
                <c:pt idx="10">
                  <c:v>104.07</c:v>
                </c:pt>
                <c:pt idx="11">
                  <c:v>104.51</c:v>
                </c:pt>
                <c:pt idx="12">
                  <c:v>104.47</c:v>
                </c:pt>
                <c:pt idx="13">
                  <c:v>105.41</c:v>
                </c:pt>
                <c:pt idx="14">
                  <c:v>105.45</c:v>
                </c:pt>
                <c:pt idx="15">
                  <c:v>104.65</c:v>
                </c:pt>
                <c:pt idx="16">
                  <c:v>104.74</c:v>
                </c:pt>
                <c:pt idx="17">
                  <c:v>105.56</c:v>
                </c:pt>
                <c:pt idx="18">
                  <c:v>106.9</c:v>
                </c:pt>
                <c:pt idx="19">
                  <c:v>106.46</c:v>
                </c:pt>
                <c:pt idx="20">
                  <c:v>106.64</c:v>
                </c:pt>
                <c:pt idx="21">
                  <c:v>107.35</c:v>
                </c:pt>
                <c:pt idx="22">
                  <c:v>108.73</c:v>
                </c:pt>
                <c:pt idx="23">
                  <c:v>108.76</c:v>
                </c:pt>
                <c:pt idx="24">
                  <c:v>108.53</c:v>
                </c:pt>
                <c:pt idx="25">
                  <c:v>108.93</c:v>
                </c:pt>
                <c:pt idx="26">
                  <c:v>108.58</c:v>
                </c:pt>
                <c:pt idx="27">
                  <c:v>107.91</c:v>
                </c:pt>
                <c:pt idx="28">
                  <c:v>107.3</c:v>
                </c:pt>
                <c:pt idx="29">
                  <c:v>107.25</c:v>
                </c:pt>
                <c:pt idx="30">
                  <c:v>107.95</c:v>
                </c:pt>
                <c:pt idx="31">
                  <c:v>107.92</c:v>
                </c:pt>
                <c:pt idx="32">
                  <c:v>107.65</c:v>
                </c:pt>
                <c:pt idx="33">
                  <c:v>106.77</c:v>
                </c:pt>
                <c:pt idx="34">
                  <c:v>107.4</c:v>
                </c:pt>
                <c:pt idx="35">
                  <c:v>107.43</c:v>
                </c:pt>
                <c:pt idx="36">
                  <c:v>108.71</c:v>
                </c:pt>
                <c:pt idx="37">
                  <c:v>108.89</c:v>
                </c:pt>
                <c:pt idx="38">
                  <c:v>109.75</c:v>
                </c:pt>
                <c:pt idx="39">
                  <c:v>110.68</c:v>
                </c:pt>
                <c:pt idx="40">
                  <c:v>110.41</c:v>
                </c:pt>
                <c:pt idx="41">
                  <c:v>110.03</c:v>
                </c:pt>
                <c:pt idx="42">
                  <c:v>108.97</c:v>
                </c:pt>
                <c:pt idx="43">
                  <c:v>109.04</c:v>
                </c:pt>
                <c:pt idx="44">
                  <c:v>109.25</c:v>
                </c:pt>
                <c:pt idx="45">
                  <c:v>109.42</c:v>
                </c:pt>
                <c:pt idx="46">
                  <c:v>109.5</c:v>
                </c:pt>
                <c:pt idx="47">
                  <c:v>108.25</c:v>
                </c:pt>
                <c:pt idx="48">
                  <c:v>106.86</c:v>
                </c:pt>
                <c:pt idx="49">
                  <c:v>108.01</c:v>
                </c:pt>
                <c:pt idx="50">
                  <c:v>109.09</c:v>
                </c:pt>
                <c:pt idx="51">
                  <c:v>108.99</c:v>
                </c:pt>
                <c:pt idx="52">
                  <c:v>108.76</c:v>
                </c:pt>
                <c:pt idx="53">
                  <c:v>109.71</c:v>
                </c:pt>
                <c:pt idx="54">
                  <c:v>110.95</c:v>
                </c:pt>
                <c:pt idx="55">
                  <c:v>111.13</c:v>
                </c:pt>
                <c:pt idx="56">
                  <c:v>110.87</c:v>
                </c:pt>
                <c:pt idx="57">
                  <c:v>111.01</c:v>
                </c:pt>
                <c:pt idx="58">
                  <c:v>109.96</c:v>
                </c:pt>
                <c:pt idx="59">
                  <c:v>108.73</c:v>
                </c:pt>
                <c:pt idx="60">
                  <c:v>109.02</c:v>
                </c:pt>
                <c:pt idx="61">
                  <c:v>108.38</c:v>
                </c:pt>
                <c:pt idx="62">
                  <c:v>108.54</c:v>
                </c:pt>
                <c:pt idx="63">
                  <c:v>109.89</c:v>
                </c:pt>
                <c:pt idx="64">
                  <c:v>111.13</c:v>
                </c:pt>
                <c:pt idx="65">
                  <c:v>111.24</c:v>
                </c:pt>
                <c:pt idx="66">
                  <c:v>112.16</c:v>
                </c:pt>
                <c:pt idx="67">
                  <c:v>112.26</c:v>
                </c:pt>
                <c:pt idx="68">
                  <c:v>112.72</c:v>
                </c:pt>
                <c:pt idx="69">
                  <c:v>113.07</c:v>
                </c:pt>
                <c:pt idx="70">
                  <c:v>113.58</c:v>
                </c:pt>
                <c:pt idx="71">
                  <c:v>113.88</c:v>
                </c:pt>
                <c:pt idx="72">
                  <c:v>112.99</c:v>
                </c:pt>
                <c:pt idx="73">
                  <c:v>113.17</c:v>
                </c:pt>
                <c:pt idx="74">
                  <c:v>112.88</c:v>
                </c:pt>
                <c:pt idx="75">
                  <c:v>113.64</c:v>
                </c:pt>
                <c:pt idx="76">
                  <c:v>113.95</c:v>
                </c:pt>
                <c:pt idx="77">
                  <c:v>113.55</c:v>
                </c:pt>
                <c:pt idx="78">
                  <c:v>113.55</c:v>
                </c:pt>
                <c:pt idx="79">
                  <c:v>113.18</c:v>
                </c:pt>
                <c:pt idx="80">
                  <c:v>113.27</c:v>
                </c:pt>
                <c:pt idx="81">
                  <c:v>112.73</c:v>
                </c:pt>
                <c:pt idx="82">
                  <c:v>111.92</c:v>
                </c:pt>
                <c:pt idx="83">
                  <c:v>112.06</c:v>
                </c:pt>
                <c:pt idx="84">
                  <c:v>112.57</c:v>
                </c:pt>
                <c:pt idx="85">
                  <c:v>112.2</c:v>
                </c:pt>
                <c:pt idx="86">
                  <c:v>112.33</c:v>
                </c:pt>
                <c:pt idx="87">
                  <c:v>112.19</c:v>
                </c:pt>
                <c:pt idx="88">
                  <c:v>112.6</c:v>
                </c:pt>
                <c:pt idx="89">
                  <c:v>110.51</c:v>
                </c:pt>
                <c:pt idx="90">
                  <c:v>109.95</c:v>
                </c:pt>
                <c:pt idx="91">
                  <c:v>109.32</c:v>
                </c:pt>
                <c:pt idx="92">
                  <c:v>106.98</c:v>
                </c:pt>
                <c:pt idx="93">
                  <c:v>107.51</c:v>
                </c:pt>
                <c:pt idx="94">
                  <c:v>105.75</c:v>
                </c:pt>
                <c:pt idx="95">
                  <c:v>105.55</c:v>
                </c:pt>
                <c:pt idx="96">
                  <c:v>105.7</c:v>
                </c:pt>
                <c:pt idx="97">
                  <c:v>105.21</c:v>
                </c:pt>
                <c:pt idx="98">
                  <c:v>103.69</c:v>
                </c:pt>
                <c:pt idx="99">
                  <c:v>103.45</c:v>
                </c:pt>
                <c:pt idx="100">
                  <c:v>103.97</c:v>
                </c:pt>
                <c:pt idx="101">
                  <c:v>103.89</c:v>
                </c:pt>
                <c:pt idx="102">
                  <c:v>102.58</c:v>
                </c:pt>
                <c:pt idx="103">
                  <c:v>102.79</c:v>
                </c:pt>
                <c:pt idx="104">
                  <c:v>103.08</c:v>
                </c:pt>
                <c:pt idx="105">
                  <c:v>102.99</c:v>
                </c:pt>
                <c:pt idx="106">
                  <c:v>102.71</c:v>
                </c:pt>
                <c:pt idx="107">
                  <c:v>103.71</c:v>
                </c:pt>
                <c:pt idx="108">
                  <c:v>104.06</c:v>
                </c:pt>
                <c:pt idx="109">
                  <c:v>105.16</c:v>
                </c:pt>
                <c:pt idx="110">
                  <c:v>104.87</c:v>
                </c:pt>
                <c:pt idx="111">
                  <c:v>104.83</c:v>
                </c:pt>
                <c:pt idx="112">
                  <c:v>104.65</c:v>
                </c:pt>
                <c:pt idx="113">
                  <c:v>105.13</c:v>
                </c:pt>
                <c:pt idx="114">
                  <c:v>106.67</c:v>
                </c:pt>
                <c:pt idx="115">
                  <c:v>107.76</c:v>
                </c:pt>
                <c:pt idx="116">
                  <c:v>107.19</c:v>
                </c:pt>
                <c:pt idx="117">
                  <c:v>106.78</c:v>
                </c:pt>
                <c:pt idx="118">
                  <c:v>106.06</c:v>
                </c:pt>
                <c:pt idx="119">
                  <c:v>105.64</c:v>
                </c:pt>
                <c:pt idx="120">
                  <c:v>107.01</c:v>
                </c:pt>
                <c:pt idx="121">
                  <c:v>108.53</c:v>
                </c:pt>
                <c:pt idx="122">
                  <c:v>110.18</c:v>
                </c:pt>
                <c:pt idx="123">
                  <c:v>110.13</c:v>
                </c:pt>
                <c:pt idx="124">
                  <c:v>110.22</c:v>
                </c:pt>
                <c:pt idx="125">
                  <c:v>109.47</c:v>
                </c:pt>
                <c:pt idx="126">
                  <c:v>109.76</c:v>
                </c:pt>
                <c:pt idx="127">
                  <c:v>110.55</c:v>
                </c:pt>
                <c:pt idx="128">
                  <c:v>110.55</c:v>
                </c:pt>
                <c:pt idx="129">
                  <c:v>111.53</c:v>
                </c:pt>
                <c:pt idx="130">
                  <c:v>111.6</c:v>
                </c:pt>
                <c:pt idx="131">
                  <c:v>111.2</c:v>
                </c:pt>
                <c:pt idx="132">
                  <c:v>111.77</c:v>
                </c:pt>
                <c:pt idx="133">
                  <c:v>111.28</c:v>
                </c:pt>
                <c:pt idx="134">
                  <c:v>109.89</c:v>
                </c:pt>
                <c:pt idx="135">
                  <c:v>109.51</c:v>
                </c:pt>
                <c:pt idx="136">
                  <c:v>110.19</c:v>
                </c:pt>
                <c:pt idx="137">
                  <c:v>110.87</c:v>
                </c:pt>
                <c:pt idx="138">
                  <c:v>110.44</c:v>
                </c:pt>
                <c:pt idx="139">
                  <c:v>111.17</c:v>
                </c:pt>
                <c:pt idx="140">
                  <c:v>111.46</c:v>
                </c:pt>
                <c:pt idx="141">
                  <c:v>110.96</c:v>
                </c:pt>
                <c:pt idx="142">
                  <c:v>110.63</c:v>
                </c:pt>
                <c:pt idx="143">
                  <c:v>111.25</c:v>
                </c:pt>
                <c:pt idx="144">
                  <c:v>110.87</c:v>
                </c:pt>
                <c:pt idx="145">
                  <c:v>111.05</c:v>
                </c:pt>
                <c:pt idx="146">
                  <c:v>111.05</c:v>
                </c:pt>
                <c:pt idx="147">
                  <c:v>110.99</c:v>
                </c:pt>
                <c:pt idx="148">
                  <c:v>110.4</c:v>
                </c:pt>
                <c:pt idx="149">
                  <c:v>110.1</c:v>
                </c:pt>
                <c:pt idx="150">
                  <c:v>109.83</c:v>
                </c:pt>
                <c:pt idx="151">
                  <c:v>109.2</c:v>
                </c:pt>
                <c:pt idx="152">
                  <c:v>107.9</c:v>
                </c:pt>
                <c:pt idx="153">
                  <c:v>105.72</c:v>
                </c:pt>
                <c:pt idx="154">
                  <c:v>102.48</c:v>
                </c:pt>
                <c:pt idx="155">
                  <c:v>102.45</c:v>
                </c:pt>
                <c:pt idx="156">
                  <c:v>102.45</c:v>
                </c:pt>
                <c:pt idx="157">
                  <c:v>103.69</c:v>
                </c:pt>
                <c:pt idx="158">
                  <c:v>103.37</c:v>
                </c:pt>
                <c:pt idx="159">
                  <c:v>102.68</c:v>
                </c:pt>
                <c:pt idx="160">
                  <c:v>102.12</c:v>
                </c:pt>
                <c:pt idx="161">
                  <c:v>101.66</c:v>
                </c:pt>
                <c:pt idx="162">
                  <c:v>101.57</c:v>
                </c:pt>
                <c:pt idx="163">
                  <c:v>102.31</c:v>
                </c:pt>
                <c:pt idx="164">
                  <c:v>103.1</c:v>
                </c:pt>
                <c:pt idx="165">
                  <c:v>103.36</c:v>
                </c:pt>
                <c:pt idx="166">
                  <c:v>103.68</c:v>
                </c:pt>
                <c:pt idx="167">
                  <c:v>102.9</c:v>
                </c:pt>
                <c:pt idx="168">
                  <c:v>102.69</c:v>
                </c:pt>
                <c:pt idx="169">
                  <c:v>101.35</c:v>
                </c:pt>
                <c:pt idx="170">
                  <c:v>101.75</c:v>
                </c:pt>
                <c:pt idx="171">
                  <c:v>101.84</c:v>
                </c:pt>
                <c:pt idx="172">
                  <c:v>102.37</c:v>
                </c:pt>
                <c:pt idx="173">
                  <c:v>103.88</c:v>
                </c:pt>
                <c:pt idx="174">
                  <c:v>103.82</c:v>
                </c:pt>
                <c:pt idx="175">
                  <c:v>102.71</c:v>
                </c:pt>
                <c:pt idx="176">
                  <c:v>104.55</c:v>
                </c:pt>
                <c:pt idx="177">
                  <c:v>105.87</c:v>
                </c:pt>
                <c:pt idx="178">
                  <c:v>106.4</c:v>
                </c:pt>
                <c:pt idx="179">
                  <c:v>106.69</c:v>
                </c:pt>
                <c:pt idx="180">
                  <c:v>106.43</c:v>
                </c:pt>
                <c:pt idx="181">
                  <c:v>107.39</c:v>
                </c:pt>
                <c:pt idx="182">
                  <c:v>107.97</c:v>
                </c:pt>
                <c:pt idx="183">
                  <c:v>108.43</c:v>
                </c:pt>
                <c:pt idx="184">
                  <c:v>108.49</c:v>
                </c:pt>
                <c:pt idx="185">
                  <c:v>107.64</c:v>
                </c:pt>
                <c:pt idx="186">
                  <c:v>107.91</c:v>
                </c:pt>
                <c:pt idx="187">
                  <c:v>107.43</c:v>
                </c:pt>
                <c:pt idx="188">
                  <c:v>107.93</c:v>
                </c:pt>
                <c:pt idx="189">
                  <c:v>107.29</c:v>
                </c:pt>
                <c:pt idx="190">
                  <c:v>106.88</c:v>
                </c:pt>
                <c:pt idx="191">
                  <c:v>106.29</c:v>
                </c:pt>
                <c:pt idx="192">
                  <c:v>106.7</c:v>
                </c:pt>
                <c:pt idx="193">
                  <c:v>105.91</c:v>
                </c:pt>
                <c:pt idx="194">
                  <c:v>105.86</c:v>
                </c:pt>
                <c:pt idx="195">
                  <c:v>105.59</c:v>
                </c:pt>
                <c:pt idx="196">
                  <c:v>104.62</c:v>
                </c:pt>
                <c:pt idx="197">
                  <c:v>104.95</c:v>
                </c:pt>
                <c:pt idx="198">
                  <c:v>105.42</c:v>
                </c:pt>
                <c:pt idx="199">
                  <c:v>105.17</c:v>
                </c:pt>
                <c:pt idx="200">
                  <c:v>105.15</c:v>
                </c:pt>
                <c:pt idx="201">
                  <c:v>105.06</c:v>
                </c:pt>
                <c:pt idx="202">
                  <c:v>105.44</c:v>
                </c:pt>
                <c:pt idx="203">
                  <c:v>107.04</c:v>
                </c:pt>
                <c:pt idx="204">
                  <c:v>107.66</c:v>
                </c:pt>
                <c:pt idx="205">
                  <c:v>107.85</c:v>
                </c:pt>
                <c:pt idx="206">
                  <c:v>108.37</c:v>
                </c:pt>
                <c:pt idx="207">
                  <c:v>108.83</c:v>
                </c:pt>
                <c:pt idx="208">
                  <c:v>108.4</c:v>
                </c:pt>
                <c:pt idx="209">
                  <c:v>108.88</c:v>
                </c:pt>
                <c:pt idx="210">
                  <c:v>109.47</c:v>
                </c:pt>
                <c:pt idx="211">
                  <c:v>109.15</c:v>
                </c:pt>
                <c:pt idx="212">
                  <c:v>109.83</c:v>
                </c:pt>
                <c:pt idx="213">
                  <c:v>109.67</c:v>
                </c:pt>
                <c:pt idx="214">
                  <c:v>110.42</c:v>
                </c:pt>
                <c:pt idx="215">
                  <c:v>110.5</c:v>
                </c:pt>
                <c:pt idx="216">
                  <c:v>110.27</c:v>
                </c:pt>
                <c:pt idx="217">
                  <c:v>110.32</c:v>
                </c:pt>
                <c:pt idx="218">
                  <c:v>111.09</c:v>
                </c:pt>
                <c:pt idx="219">
                  <c:v>112.72</c:v>
                </c:pt>
                <c:pt idx="220">
                  <c:v>113.42</c:v>
                </c:pt>
                <c:pt idx="221">
                  <c:v>113.18</c:v>
                </c:pt>
                <c:pt idx="222">
                  <c:v>113.68</c:v>
                </c:pt>
                <c:pt idx="223">
                  <c:v>112.76</c:v>
                </c:pt>
                <c:pt idx="224">
                  <c:v>111.49</c:v>
                </c:pt>
                <c:pt idx="225">
                  <c:v>111.82</c:v>
                </c:pt>
                <c:pt idx="226">
                  <c:v>110.55</c:v>
                </c:pt>
                <c:pt idx="227">
                  <c:v>110.38</c:v>
                </c:pt>
                <c:pt idx="228">
                  <c:v>111.07</c:v>
                </c:pt>
                <c:pt idx="229">
                  <c:v>111.43</c:v>
                </c:pt>
                <c:pt idx="230">
                  <c:v>111.96</c:v>
                </c:pt>
                <c:pt idx="231">
                  <c:v>111.42</c:v>
                </c:pt>
                <c:pt idx="232">
                  <c:v>110.63</c:v>
                </c:pt>
                <c:pt idx="233">
                  <c:v>111.06</c:v>
                </c:pt>
                <c:pt idx="234">
                  <c:v>111.58</c:v>
                </c:pt>
                <c:pt idx="235">
                  <c:v>110.99</c:v>
                </c:pt>
                <c:pt idx="236">
                  <c:v>111.53</c:v>
                </c:pt>
                <c:pt idx="237">
                  <c:v>111.27</c:v>
                </c:pt>
                <c:pt idx="238">
                  <c:v>110.17</c:v>
                </c:pt>
                <c:pt idx="239">
                  <c:v>110.19</c:v>
                </c:pt>
                <c:pt idx="240">
                  <c:v>109.89</c:v>
                </c:pt>
                <c:pt idx="241">
                  <c:v>109.81</c:v>
                </c:pt>
                <c:pt idx="242">
                  <c:v>110.49</c:v>
                </c:pt>
                <c:pt idx="243">
                  <c:v>111.14</c:v>
                </c:pt>
                <c:pt idx="244">
                  <c:v>111.36</c:v>
                </c:pt>
                <c:pt idx="245">
                  <c:v>111.2</c:v>
                </c:pt>
                <c:pt idx="246">
                  <c:v>112.12</c:v>
                </c:pt>
                <c:pt idx="247">
                  <c:v>113.45</c:v>
                </c:pt>
                <c:pt idx="248">
                  <c:v>115.17</c:v>
                </c:pt>
                <c:pt idx="249">
                  <c:v>115.28</c:v>
                </c:pt>
                <c:pt idx="250">
                  <c:v>116.84</c:v>
                </c:pt>
                <c:pt idx="251">
                  <c:v>117.53</c:v>
                </c:pt>
                <c:pt idx="252">
                  <c:v>117.32</c:v>
                </c:pt>
                <c:pt idx="253">
                  <c:v>117.44</c:v>
                </c:pt>
                <c:pt idx="254">
                  <c:v>117.87</c:v>
                </c:pt>
                <c:pt idx="255">
                  <c:v>117.6</c:v>
                </c:pt>
                <c:pt idx="256">
                  <c:v>117.6</c:v>
                </c:pt>
                <c:pt idx="257">
                  <c:v>117.93</c:v>
                </c:pt>
                <c:pt idx="258">
                  <c:v>118.81</c:v>
                </c:pt>
                <c:pt idx="259">
                  <c:v>118.79</c:v>
                </c:pt>
                <c:pt idx="260">
                  <c:v>118.39</c:v>
                </c:pt>
                <c:pt idx="261">
                  <c:v>118.39</c:v>
                </c:pt>
                <c:pt idx="262">
                  <c:v>119.81</c:v>
                </c:pt>
                <c:pt idx="263">
                  <c:v>119.38</c:v>
                </c:pt>
                <c:pt idx="264">
                  <c:v>118.18</c:v>
                </c:pt>
                <c:pt idx="265">
                  <c:v>118.53</c:v>
                </c:pt>
                <c:pt idx="266">
                  <c:v>118.06</c:v>
                </c:pt>
                <c:pt idx="267">
                  <c:v>119.97</c:v>
                </c:pt>
                <c:pt idx="268">
                  <c:v>120.43</c:v>
                </c:pt>
                <c:pt idx="269">
                  <c:v>121.53</c:v>
                </c:pt>
                <c:pt idx="270">
                  <c:v>121.51</c:v>
                </c:pt>
                <c:pt idx="271">
                  <c:v>120.89</c:v>
                </c:pt>
                <c:pt idx="272">
                  <c:v>121.17</c:v>
                </c:pt>
                <c:pt idx="273">
                  <c:v>121.84</c:v>
                </c:pt>
                <c:pt idx="274">
                  <c:v>121.72</c:v>
                </c:pt>
                <c:pt idx="275">
                  <c:v>119.72</c:v>
                </c:pt>
                <c:pt idx="276">
                  <c:v>120.41</c:v>
                </c:pt>
                <c:pt idx="277">
                  <c:v>119.23</c:v>
                </c:pt>
                <c:pt idx="278">
                  <c:v>118.93</c:v>
                </c:pt>
                <c:pt idx="279">
                  <c:v>117.19</c:v>
                </c:pt>
                <c:pt idx="280">
                  <c:v>117.05</c:v>
                </c:pt>
                <c:pt idx="281">
                  <c:v>116.61</c:v>
                </c:pt>
                <c:pt idx="282">
                  <c:v>113.98</c:v>
                </c:pt>
                <c:pt idx="283">
                  <c:v>112.87</c:v>
                </c:pt>
                <c:pt idx="284">
                  <c:v>112.65</c:v>
                </c:pt>
                <c:pt idx="285">
                  <c:v>115.31</c:v>
                </c:pt>
                <c:pt idx="286">
                  <c:v>115.74</c:v>
                </c:pt>
                <c:pt idx="287">
                  <c:v>117.12</c:v>
                </c:pt>
                <c:pt idx="288">
                  <c:v>115.98</c:v>
                </c:pt>
                <c:pt idx="289">
                  <c:v>115.49</c:v>
                </c:pt>
                <c:pt idx="290">
                  <c:v>116.82</c:v>
                </c:pt>
                <c:pt idx="291">
                  <c:v>117.91</c:v>
                </c:pt>
                <c:pt idx="292">
                  <c:v>117.53</c:v>
                </c:pt>
                <c:pt idx="293">
                  <c:v>117.56</c:v>
                </c:pt>
                <c:pt idx="294">
                  <c:v>117.75</c:v>
                </c:pt>
                <c:pt idx="295">
                  <c:v>116.44</c:v>
                </c:pt>
                <c:pt idx="296">
                  <c:v>117.3</c:v>
                </c:pt>
                <c:pt idx="297">
                  <c:v>116.41</c:v>
                </c:pt>
                <c:pt idx="298">
                  <c:v>115.26</c:v>
                </c:pt>
                <c:pt idx="299">
                  <c:v>112.18</c:v>
                </c:pt>
                <c:pt idx="300">
                  <c:v>112.32</c:v>
                </c:pt>
                <c:pt idx="301">
                  <c:v>110.92</c:v>
                </c:pt>
                <c:pt idx="302">
                  <c:v>109.58</c:v>
                </c:pt>
                <c:pt idx="303">
                  <c:v>106.92</c:v>
                </c:pt>
                <c:pt idx="304">
                  <c:v>108.15</c:v>
                </c:pt>
                <c:pt idx="305">
                  <c:v>109.3</c:v>
                </c:pt>
                <c:pt idx="306">
                  <c:v>110.39</c:v>
                </c:pt>
                <c:pt idx="307">
                  <c:v>110.56</c:v>
                </c:pt>
                <c:pt idx="308">
                  <c:v>107.66</c:v>
                </c:pt>
                <c:pt idx="309">
                  <c:v>100.83</c:v>
                </c:pt>
                <c:pt idx="310">
                  <c:v>102.61</c:v>
                </c:pt>
                <c:pt idx="311">
                  <c:v>100.71</c:v>
                </c:pt>
                <c:pt idx="312">
                  <c:v>93.96</c:v>
                </c:pt>
                <c:pt idx="313">
                  <c:v>94.82</c:v>
                </c:pt>
                <c:pt idx="314">
                  <c:v>88.66</c:v>
                </c:pt>
                <c:pt idx="315">
                  <c:v>87.97</c:v>
                </c:pt>
                <c:pt idx="316">
                  <c:v>83.84</c:v>
                </c:pt>
                <c:pt idx="317">
                  <c:v>81.599999999999994</c:v>
                </c:pt>
                <c:pt idx="318">
                  <c:v>85.53</c:v>
                </c:pt>
                <c:pt idx="319">
                  <c:v>80.739999999999995</c:v>
                </c:pt>
                <c:pt idx="320">
                  <c:v>85.38</c:v>
                </c:pt>
                <c:pt idx="321">
                  <c:v>89.1</c:v>
                </c:pt>
                <c:pt idx="322">
                  <c:v>90.69</c:v>
                </c:pt>
                <c:pt idx="323">
                  <c:v>89.76</c:v>
                </c:pt>
                <c:pt idx="324">
                  <c:v>88.68</c:v>
                </c:pt>
                <c:pt idx="325">
                  <c:v>90.45</c:v>
                </c:pt>
                <c:pt idx="326">
                  <c:v>88.2</c:v>
                </c:pt>
                <c:pt idx="327">
                  <c:v>89.41</c:v>
                </c:pt>
                <c:pt idx="328">
                  <c:v>88.68</c:v>
                </c:pt>
                <c:pt idx="329">
                  <c:v>91.04</c:v>
                </c:pt>
                <c:pt idx="330">
                  <c:v>93.64</c:v>
                </c:pt>
                <c:pt idx="331">
                  <c:v>93.18</c:v>
                </c:pt>
                <c:pt idx="332">
                  <c:v>94.67</c:v>
                </c:pt>
                <c:pt idx="333">
                  <c:v>94.74</c:v>
                </c:pt>
                <c:pt idx="334">
                  <c:v>94.21</c:v>
                </c:pt>
                <c:pt idx="335">
                  <c:v>95.61</c:v>
                </c:pt>
                <c:pt idx="336">
                  <c:v>94.75</c:v>
                </c:pt>
                <c:pt idx="337">
                  <c:v>94.41</c:v>
                </c:pt>
                <c:pt idx="338">
                  <c:v>96.16</c:v>
                </c:pt>
                <c:pt idx="339">
                  <c:v>95.95</c:v>
                </c:pt>
                <c:pt idx="340">
                  <c:v>93.71</c:v>
                </c:pt>
                <c:pt idx="341">
                  <c:v>94.84</c:v>
                </c:pt>
                <c:pt idx="342">
                  <c:v>95.18</c:v>
                </c:pt>
                <c:pt idx="343">
                  <c:v>93.86</c:v>
                </c:pt>
                <c:pt idx="344">
                  <c:v>95.56</c:v>
                </c:pt>
                <c:pt idx="345">
                  <c:v>96.35</c:v>
                </c:pt>
                <c:pt idx="346">
                  <c:v>98.17</c:v>
                </c:pt>
                <c:pt idx="347">
                  <c:v>98.73</c:v>
                </c:pt>
                <c:pt idx="348">
                  <c:v>97.86</c:v>
                </c:pt>
                <c:pt idx="349">
                  <c:v>94.79</c:v>
                </c:pt>
                <c:pt idx="350">
                  <c:v>95.62</c:v>
                </c:pt>
                <c:pt idx="351">
                  <c:v>95.94</c:v>
                </c:pt>
                <c:pt idx="352">
                  <c:v>95.75</c:v>
                </c:pt>
                <c:pt idx="353">
                  <c:v>97.35</c:v>
                </c:pt>
                <c:pt idx="354">
                  <c:v>97.8</c:v>
                </c:pt>
                <c:pt idx="355">
                  <c:v>97.1</c:v>
                </c:pt>
                <c:pt idx="356">
                  <c:v>97.09</c:v>
                </c:pt>
                <c:pt idx="357">
                  <c:v>96.21</c:v>
                </c:pt>
                <c:pt idx="358">
                  <c:v>96.26</c:v>
                </c:pt>
                <c:pt idx="359">
                  <c:v>97.49</c:v>
                </c:pt>
                <c:pt idx="360">
                  <c:v>98.84</c:v>
                </c:pt>
                <c:pt idx="361">
                  <c:v>99.52</c:v>
                </c:pt>
                <c:pt idx="362">
                  <c:v>99.36</c:v>
                </c:pt>
                <c:pt idx="363">
                  <c:v>96.73</c:v>
                </c:pt>
                <c:pt idx="364">
                  <c:v>97.42</c:v>
                </c:pt>
                <c:pt idx="365">
                  <c:v>99.06</c:v>
                </c:pt>
                <c:pt idx="366">
                  <c:v>99.14</c:v>
                </c:pt>
                <c:pt idx="367">
                  <c:v>98.94</c:v>
                </c:pt>
                <c:pt idx="368">
                  <c:v>99.49</c:v>
                </c:pt>
                <c:pt idx="369">
                  <c:v>101.79</c:v>
                </c:pt>
                <c:pt idx="370">
                  <c:v>103.52</c:v>
                </c:pt>
                <c:pt idx="371">
                  <c:v>105.72</c:v>
                </c:pt>
                <c:pt idx="372">
                  <c:v>105.84</c:v>
                </c:pt>
                <c:pt idx="373">
                  <c:v>107.33</c:v>
                </c:pt>
                <c:pt idx="374">
                  <c:v>107.85</c:v>
                </c:pt>
                <c:pt idx="375">
                  <c:v>108.08</c:v>
                </c:pt>
                <c:pt idx="376">
                  <c:v>108.4</c:v>
                </c:pt>
                <c:pt idx="377">
                  <c:v>106.39</c:v>
                </c:pt>
                <c:pt idx="378">
                  <c:v>105.69</c:v>
                </c:pt>
                <c:pt idx="379">
                  <c:v>103.48</c:v>
                </c:pt>
                <c:pt idx="380">
                  <c:v>106.01</c:v>
                </c:pt>
                <c:pt idx="381">
                  <c:v>106.53</c:v>
                </c:pt>
                <c:pt idx="382">
                  <c:v>106.64</c:v>
                </c:pt>
                <c:pt idx="383">
                  <c:v>107.31</c:v>
                </c:pt>
                <c:pt idx="384">
                  <c:v>107.24</c:v>
                </c:pt>
                <c:pt idx="385">
                  <c:v>108.8</c:v>
                </c:pt>
                <c:pt idx="386">
                  <c:v>108.41</c:v>
                </c:pt>
                <c:pt idx="387">
                  <c:v>107.73</c:v>
                </c:pt>
                <c:pt idx="388">
                  <c:v>107.14</c:v>
                </c:pt>
                <c:pt idx="389">
                  <c:v>106.66</c:v>
                </c:pt>
                <c:pt idx="390">
                  <c:v>106.81</c:v>
                </c:pt>
                <c:pt idx="391">
                  <c:v>107.47</c:v>
                </c:pt>
                <c:pt idx="392">
                  <c:v>110.02</c:v>
                </c:pt>
                <c:pt idx="393">
                  <c:v>111.06</c:v>
                </c:pt>
                <c:pt idx="394">
                  <c:v>114.03</c:v>
                </c:pt>
                <c:pt idx="395">
                  <c:v>113.24</c:v>
                </c:pt>
                <c:pt idx="396">
                  <c:v>115.15</c:v>
                </c:pt>
                <c:pt idx="397">
                  <c:v>116.22</c:v>
                </c:pt>
                <c:pt idx="398">
                  <c:v>115.11</c:v>
                </c:pt>
                <c:pt idx="399">
                  <c:v>115.36</c:v>
                </c:pt>
                <c:pt idx="400">
                  <c:v>114.09</c:v>
                </c:pt>
                <c:pt idx="401">
                  <c:v>114.87</c:v>
                </c:pt>
                <c:pt idx="402">
                  <c:v>112.7</c:v>
                </c:pt>
                <c:pt idx="403">
                  <c:v>113.7</c:v>
                </c:pt>
                <c:pt idx="404">
                  <c:v>114.72</c:v>
                </c:pt>
                <c:pt idx="405">
                  <c:v>117.02</c:v>
                </c:pt>
                <c:pt idx="406">
                  <c:v>116.15</c:v>
                </c:pt>
                <c:pt idx="407">
                  <c:v>116.18</c:v>
                </c:pt>
                <c:pt idx="408">
                  <c:v>114.34</c:v>
                </c:pt>
                <c:pt idx="409">
                  <c:v>115.7</c:v>
                </c:pt>
                <c:pt idx="410">
                  <c:v>116.67</c:v>
                </c:pt>
                <c:pt idx="411">
                  <c:v>117.17</c:v>
                </c:pt>
                <c:pt idx="412">
                  <c:v>116.68</c:v>
                </c:pt>
                <c:pt idx="413">
                  <c:v>116.35</c:v>
                </c:pt>
                <c:pt idx="414">
                  <c:v>116.25</c:v>
                </c:pt>
                <c:pt idx="415">
                  <c:v>117.51</c:v>
                </c:pt>
                <c:pt idx="416">
                  <c:v>118.97</c:v>
                </c:pt>
                <c:pt idx="417">
                  <c:v>119.36</c:v>
                </c:pt>
                <c:pt idx="418">
                  <c:v>117.51</c:v>
                </c:pt>
                <c:pt idx="419">
                  <c:v>117.2</c:v>
                </c:pt>
                <c:pt idx="420">
                  <c:v>117.72</c:v>
                </c:pt>
                <c:pt idx="421">
                  <c:v>118.03</c:v>
                </c:pt>
                <c:pt idx="422">
                  <c:v>118.29</c:v>
                </c:pt>
                <c:pt idx="423">
                  <c:v>117.96</c:v>
                </c:pt>
                <c:pt idx="424">
                  <c:v>118.7</c:v>
                </c:pt>
                <c:pt idx="425">
                  <c:v>119.25</c:v>
                </c:pt>
                <c:pt idx="426">
                  <c:v>118.65</c:v>
                </c:pt>
                <c:pt idx="427">
                  <c:v>116.62</c:v>
                </c:pt>
                <c:pt idx="428">
                  <c:v>117.84</c:v>
                </c:pt>
                <c:pt idx="429">
                  <c:v>119.61</c:v>
                </c:pt>
                <c:pt idx="430">
                  <c:v>120.32</c:v>
                </c:pt>
                <c:pt idx="431">
                  <c:v>120.82</c:v>
                </c:pt>
                <c:pt idx="432">
                  <c:v>120.62</c:v>
                </c:pt>
                <c:pt idx="433">
                  <c:v>121.09</c:v>
                </c:pt>
                <c:pt idx="434">
                  <c:v>118.92</c:v>
                </c:pt>
                <c:pt idx="435">
                  <c:v>120.92</c:v>
                </c:pt>
                <c:pt idx="436">
                  <c:v>120.8</c:v>
                </c:pt>
                <c:pt idx="437">
                  <c:v>119.73</c:v>
                </c:pt>
                <c:pt idx="438">
                  <c:v>118.72</c:v>
                </c:pt>
                <c:pt idx="439">
                  <c:v>118.21</c:v>
                </c:pt>
                <c:pt idx="440">
                  <c:v>117.45</c:v>
                </c:pt>
                <c:pt idx="441">
                  <c:v>117.26</c:v>
                </c:pt>
                <c:pt idx="442">
                  <c:v>117.23</c:v>
                </c:pt>
                <c:pt idx="443">
                  <c:v>117.93</c:v>
                </c:pt>
                <c:pt idx="444">
                  <c:v>119.28</c:v>
                </c:pt>
                <c:pt idx="445">
                  <c:v>120.18</c:v>
                </c:pt>
                <c:pt idx="446">
                  <c:v>120.67</c:v>
                </c:pt>
                <c:pt idx="447">
                  <c:v>119.61</c:v>
                </c:pt>
                <c:pt idx="448">
                  <c:v>119.8</c:v>
                </c:pt>
                <c:pt idx="449">
                  <c:v>117.83</c:v>
                </c:pt>
                <c:pt idx="450">
                  <c:v>117.06</c:v>
                </c:pt>
                <c:pt idx="451">
                  <c:v>116.5</c:v>
                </c:pt>
                <c:pt idx="452">
                  <c:v>114.35</c:v>
                </c:pt>
                <c:pt idx="453">
                  <c:v>114.5</c:v>
                </c:pt>
                <c:pt idx="454">
                  <c:v>115.69</c:v>
                </c:pt>
                <c:pt idx="455">
                  <c:v>115.69</c:v>
                </c:pt>
              </c:numCache>
            </c:numRef>
          </c:val>
          <c:smooth val="0"/>
        </c:ser>
        <c:ser>
          <c:idx val="0"/>
          <c:order val="2"/>
          <c:tx>
            <c:v>MSCI EM Value</c:v>
          </c:tx>
          <c:spPr>
            <a:ln w="38100"/>
          </c:spPr>
          <c:marker>
            <c:symbol val="none"/>
          </c:marker>
          <c:cat>
            <c:numRef>
              <c:f>Sheet1!$B$7:$B$463</c:f>
              <c:numCache>
                <c:formatCode>dd\.mm\.yyyy</c:formatCode>
                <c:ptCount val="456"/>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pt idx="358">
                  <c:v>43966</c:v>
                </c:pt>
                <c:pt idx="359">
                  <c:v>43969</c:v>
                </c:pt>
                <c:pt idx="360">
                  <c:v>43970</c:v>
                </c:pt>
                <c:pt idx="361">
                  <c:v>43971</c:v>
                </c:pt>
                <c:pt idx="362">
                  <c:v>43972</c:v>
                </c:pt>
                <c:pt idx="363">
                  <c:v>43973</c:v>
                </c:pt>
                <c:pt idx="364">
                  <c:v>43976</c:v>
                </c:pt>
                <c:pt idx="365">
                  <c:v>43977</c:v>
                </c:pt>
                <c:pt idx="366">
                  <c:v>43978</c:v>
                </c:pt>
                <c:pt idx="367">
                  <c:v>43979</c:v>
                </c:pt>
                <c:pt idx="368">
                  <c:v>43980</c:v>
                </c:pt>
                <c:pt idx="369">
                  <c:v>43983</c:v>
                </c:pt>
                <c:pt idx="370">
                  <c:v>43984</c:v>
                </c:pt>
                <c:pt idx="371">
                  <c:v>43985</c:v>
                </c:pt>
                <c:pt idx="372">
                  <c:v>43986</c:v>
                </c:pt>
                <c:pt idx="373">
                  <c:v>43987</c:v>
                </c:pt>
                <c:pt idx="374">
                  <c:v>43990</c:v>
                </c:pt>
                <c:pt idx="375">
                  <c:v>43991</c:v>
                </c:pt>
                <c:pt idx="376">
                  <c:v>43992</c:v>
                </c:pt>
                <c:pt idx="377">
                  <c:v>43993</c:v>
                </c:pt>
                <c:pt idx="378">
                  <c:v>43994</c:v>
                </c:pt>
                <c:pt idx="379">
                  <c:v>43997</c:v>
                </c:pt>
                <c:pt idx="380">
                  <c:v>43998</c:v>
                </c:pt>
                <c:pt idx="381">
                  <c:v>43999</c:v>
                </c:pt>
                <c:pt idx="382">
                  <c:v>44000</c:v>
                </c:pt>
                <c:pt idx="383">
                  <c:v>44001</c:v>
                </c:pt>
                <c:pt idx="384">
                  <c:v>44004</c:v>
                </c:pt>
                <c:pt idx="385">
                  <c:v>44005</c:v>
                </c:pt>
                <c:pt idx="386">
                  <c:v>44006</c:v>
                </c:pt>
                <c:pt idx="387">
                  <c:v>44007</c:v>
                </c:pt>
                <c:pt idx="388">
                  <c:v>44008</c:v>
                </c:pt>
                <c:pt idx="389">
                  <c:v>44011</c:v>
                </c:pt>
                <c:pt idx="390">
                  <c:v>44012</c:v>
                </c:pt>
                <c:pt idx="391">
                  <c:v>44013</c:v>
                </c:pt>
                <c:pt idx="392">
                  <c:v>44014</c:v>
                </c:pt>
                <c:pt idx="393">
                  <c:v>44015</c:v>
                </c:pt>
                <c:pt idx="394">
                  <c:v>44018</c:v>
                </c:pt>
                <c:pt idx="395">
                  <c:v>44019</c:v>
                </c:pt>
                <c:pt idx="396">
                  <c:v>44020</c:v>
                </c:pt>
                <c:pt idx="397">
                  <c:v>44021</c:v>
                </c:pt>
                <c:pt idx="398">
                  <c:v>44022</c:v>
                </c:pt>
                <c:pt idx="399">
                  <c:v>44025</c:v>
                </c:pt>
                <c:pt idx="400">
                  <c:v>44026</c:v>
                </c:pt>
                <c:pt idx="401">
                  <c:v>44027</c:v>
                </c:pt>
                <c:pt idx="402">
                  <c:v>44028</c:v>
                </c:pt>
                <c:pt idx="403">
                  <c:v>44029</c:v>
                </c:pt>
                <c:pt idx="404">
                  <c:v>44032</c:v>
                </c:pt>
                <c:pt idx="405">
                  <c:v>44033</c:v>
                </c:pt>
                <c:pt idx="406">
                  <c:v>44034</c:v>
                </c:pt>
                <c:pt idx="407">
                  <c:v>44035</c:v>
                </c:pt>
                <c:pt idx="408">
                  <c:v>44036</c:v>
                </c:pt>
                <c:pt idx="409">
                  <c:v>44039</c:v>
                </c:pt>
                <c:pt idx="410">
                  <c:v>44040</c:v>
                </c:pt>
                <c:pt idx="411">
                  <c:v>44041</c:v>
                </c:pt>
                <c:pt idx="412">
                  <c:v>44042</c:v>
                </c:pt>
                <c:pt idx="413">
                  <c:v>44043</c:v>
                </c:pt>
                <c:pt idx="414">
                  <c:v>44046</c:v>
                </c:pt>
                <c:pt idx="415">
                  <c:v>44047</c:v>
                </c:pt>
                <c:pt idx="416">
                  <c:v>44048</c:v>
                </c:pt>
                <c:pt idx="417">
                  <c:v>44049</c:v>
                </c:pt>
                <c:pt idx="418">
                  <c:v>44050</c:v>
                </c:pt>
                <c:pt idx="419">
                  <c:v>44053</c:v>
                </c:pt>
                <c:pt idx="420">
                  <c:v>44054</c:v>
                </c:pt>
                <c:pt idx="421">
                  <c:v>44055</c:v>
                </c:pt>
                <c:pt idx="422">
                  <c:v>44056</c:v>
                </c:pt>
                <c:pt idx="423">
                  <c:v>44057</c:v>
                </c:pt>
                <c:pt idx="424">
                  <c:v>44060</c:v>
                </c:pt>
                <c:pt idx="425">
                  <c:v>44061</c:v>
                </c:pt>
                <c:pt idx="426">
                  <c:v>44062</c:v>
                </c:pt>
                <c:pt idx="427">
                  <c:v>44063</c:v>
                </c:pt>
                <c:pt idx="428">
                  <c:v>44064</c:v>
                </c:pt>
                <c:pt idx="429">
                  <c:v>44067</c:v>
                </c:pt>
                <c:pt idx="430">
                  <c:v>44068</c:v>
                </c:pt>
                <c:pt idx="431">
                  <c:v>44069</c:v>
                </c:pt>
                <c:pt idx="432">
                  <c:v>44070</c:v>
                </c:pt>
                <c:pt idx="433">
                  <c:v>44071</c:v>
                </c:pt>
                <c:pt idx="434">
                  <c:v>44074</c:v>
                </c:pt>
                <c:pt idx="435">
                  <c:v>44075</c:v>
                </c:pt>
                <c:pt idx="436">
                  <c:v>44076</c:v>
                </c:pt>
                <c:pt idx="437">
                  <c:v>44077</c:v>
                </c:pt>
                <c:pt idx="438">
                  <c:v>44078</c:v>
                </c:pt>
                <c:pt idx="439">
                  <c:v>44081</c:v>
                </c:pt>
                <c:pt idx="440">
                  <c:v>44082</c:v>
                </c:pt>
                <c:pt idx="441">
                  <c:v>44083</c:v>
                </c:pt>
                <c:pt idx="442">
                  <c:v>44084</c:v>
                </c:pt>
                <c:pt idx="443">
                  <c:v>44085</c:v>
                </c:pt>
                <c:pt idx="444">
                  <c:v>44088</c:v>
                </c:pt>
                <c:pt idx="445">
                  <c:v>44089</c:v>
                </c:pt>
                <c:pt idx="446">
                  <c:v>44090</c:v>
                </c:pt>
                <c:pt idx="447">
                  <c:v>44091</c:v>
                </c:pt>
                <c:pt idx="448">
                  <c:v>44092</c:v>
                </c:pt>
                <c:pt idx="449">
                  <c:v>44095</c:v>
                </c:pt>
                <c:pt idx="450">
                  <c:v>44096</c:v>
                </c:pt>
                <c:pt idx="451">
                  <c:v>44097</c:v>
                </c:pt>
                <c:pt idx="452">
                  <c:v>44098</c:v>
                </c:pt>
                <c:pt idx="453">
                  <c:v>44099</c:v>
                </c:pt>
                <c:pt idx="454">
                  <c:v>44102</c:v>
                </c:pt>
                <c:pt idx="455">
                  <c:v>44103</c:v>
                </c:pt>
              </c:numCache>
            </c:numRef>
          </c:cat>
          <c:val>
            <c:numRef>
              <c:f>Sheet1!$C$7:$C$463</c:f>
              <c:numCache>
                <c:formatCode>General</c:formatCode>
                <c:ptCount val="456"/>
                <c:pt idx="1">
                  <c:v>98.67</c:v>
                </c:pt>
                <c:pt idx="2">
                  <c:v>98.56</c:v>
                </c:pt>
                <c:pt idx="3">
                  <c:v>100.04</c:v>
                </c:pt>
                <c:pt idx="4">
                  <c:v>101.24</c:v>
                </c:pt>
                <c:pt idx="5">
                  <c:v>100.95</c:v>
                </c:pt>
                <c:pt idx="6">
                  <c:v>102.63</c:v>
                </c:pt>
                <c:pt idx="7">
                  <c:v>103.02</c:v>
                </c:pt>
                <c:pt idx="8">
                  <c:v>103.24</c:v>
                </c:pt>
                <c:pt idx="9">
                  <c:v>102.58</c:v>
                </c:pt>
                <c:pt idx="10">
                  <c:v>103.83</c:v>
                </c:pt>
                <c:pt idx="11">
                  <c:v>104.24</c:v>
                </c:pt>
                <c:pt idx="12">
                  <c:v>104.18</c:v>
                </c:pt>
                <c:pt idx="13">
                  <c:v>104.98</c:v>
                </c:pt>
                <c:pt idx="14">
                  <c:v>104.96</c:v>
                </c:pt>
                <c:pt idx="15">
                  <c:v>104.41</c:v>
                </c:pt>
                <c:pt idx="16">
                  <c:v>104.62</c:v>
                </c:pt>
                <c:pt idx="17">
                  <c:v>105.39</c:v>
                </c:pt>
                <c:pt idx="18">
                  <c:v>106.42</c:v>
                </c:pt>
                <c:pt idx="19">
                  <c:v>105.81</c:v>
                </c:pt>
                <c:pt idx="20">
                  <c:v>106.03</c:v>
                </c:pt>
                <c:pt idx="21">
                  <c:v>106.59</c:v>
                </c:pt>
                <c:pt idx="22">
                  <c:v>107.99</c:v>
                </c:pt>
                <c:pt idx="23">
                  <c:v>108.1</c:v>
                </c:pt>
                <c:pt idx="24">
                  <c:v>107.83</c:v>
                </c:pt>
                <c:pt idx="25">
                  <c:v>107.89</c:v>
                </c:pt>
                <c:pt idx="26">
                  <c:v>107.53</c:v>
                </c:pt>
                <c:pt idx="27">
                  <c:v>106.99</c:v>
                </c:pt>
                <c:pt idx="28">
                  <c:v>106.37</c:v>
                </c:pt>
                <c:pt idx="29">
                  <c:v>105.93</c:v>
                </c:pt>
                <c:pt idx="30">
                  <c:v>106.58</c:v>
                </c:pt>
                <c:pt idx="31">
                  <c:v>106.76</c:v>
                </c:pt>
                <c:pt idx="32">
                  <c:v>106.53</c:v>
                </c:pt>
                <c:pt idx="33">
                  <c:v>105.65</c:v>
                </c:pt>
                <c:pt idx="34">
                  <c:v>106.33</c:v>
                </c:pt>
                <c:pt idx="35">
                  <c:v>106.28</c:v>
                </c:pt>
                <c:pt idx="36">
                  <c:v>107.44</c:v>
                </c:pt>
                <c:pt idx="37">
                  <c:v>107.74</c:v>
                </c:pt>
                <c:pt idx="38">
                  <c:v>108.41</c:v>
                </c:pt>
                <c:pt idx="39">
                  <c:v>109.35</c:v>
                </c:pt>
                <c:pt idx="40">
                  <c:v>108.87</c:v>
                </c:pt>
                <c:pt idx="41">
                  <c:v>108.44</c:v>
                </c:pt>
                <c:pt idx="42">
                  <c:v>107.38</c:v>
                </c:pt>
                <c:pt idx="43">
                  <c:v>107.6</c:v>
                </c:pt>
                <c:pt idx="44">
                  <c:v>107.48</c:v>
                </c:pt>
                <c:pt idx="45">
                  <c:v>107.38</c:v>
                </c:pt>
                <c:pt idx="46">
                  <c:v>107.55</c:v>
                </c:pt>
                <c:pt idx="47">
                  <c:v>106.69</c:v>
                </c:pt>
                <c:pt idx="48">
                  <c:v>105.17</c:v>
                </c:pt>
                <c:pt idx="49">
                  <c:v>105.97</c:v>
                </c:pt>
                <c:pt idx="50">
                  <c:v>107.21</c:v>
                </c:pt>
                <c:pt idx="51">
                  <c:v>107.07</c:v>
                </c:pt>
                <c:pt idx="52">
                  <c:v>106.98</c:v>
                </c:pt>
                <c:pt idx="53">
                  <c:v>107.84</c:v>
                </c:pt>
                <c:pt idx="54">
                  <c:v>109</c:v>
                </c:pt>
                <c:pt idx="55">
                  <c:v>109.19</c:v>
                </c:pt>
                <c:pt idx="56">
                  <c:v>108.89</c:v>
                </c:pt>
                <c:pt idx="57">
                  <c:v>108.88</c:v>
                </c:pt>
                <c:pt idx="58">
                  <c:v>107.84</c:v>
                </c:pt>
                <c:pt idx="59">
                  <c:v>106.47</c:v>
                </c:pt>
                <c:pt idx="60">
                  <c:v>106.77</c:v>
                </c:pt>
                <c:pt idx="61">
                  <c:v>106.25</c:v>
                </c:pt>
                <c:pt idx="62">
                  <c:v>106.29</c:v>
                </c:pt>
                <c:pt idx="63">
                  <c:v>107.31</c:v>
                </c:pt>
                <c:pt idx="64">
                  <c:v>108.86</c:v>
                </c:pt>
                <c:pt idx="65">
                  <c:v>108.89</c:v>
                </c:pt>
                <c:pt idx="66">
                  <c:v>109.73</c:v>
                </c:pt>
                <c:pt idx="67">
                  <c:v>109.79</c:v>
                </c:pt>
                <c:pt idx="68">
                  <c:v>110.09</c:v>
                </c:pt>
                <c:pt idx="69">
                  <c:v>110.3</c:v>
                </c:pt>
                <c:pt idx="70">
                  <c:v>110.58</c:v>
                </c:pt>
                <c:pt idx="71">
                  <c:v>110.71</c:v>
                </c:pt>
                <c:pt idx="72">
                  <c:v>109.75</c:v>
                </c:pt>
                <c:pt idx="73">
                  <c:v>109.71</c:v>
                </c:pt>
                <c:pt idx="74">
                  <c:v>109.7</c:v>
                </c:pt>
                <c:pt idx="75">
                  <c:v>110.46</c:v>
                </c:pt>
                <c:pt idx="76">
                  <c:v>110.66</c:v>
                </c:pt>
                <c:pt idx="77">
                  <c:v>110.22</c:v>
                </c:pt>
                <c:pt idx="78">
                  <c:v>110.13</c:v>
                </c:pt>
                <c:pt idx="79">
                  <c:v>109.71</c:v>
                </c:pt>
                <c:pt idx="80">
                  <c:v>109.53</c:v>
                </c:pt>
                <c:pt idx="81">
                  <c:v>108.98</c:v>
                </c:pt>
                <c:pt idx="82">
                  <c:v>108.09</c:v>
                </c:pt>
                <c:pt idx="83">
                  <c:v>108.33</c:v>
                </c:pt>
                <c:pt idx="84">
                  <c:v>108.86</c:v>
                </c:pt>
                <c:pt idx="85">
                  <c:v>108.41</c:v>
                </c:pt>
                <c:pt idx="86">
                  <c:v>108.47</c:v>
                </c:pt>
                <c:pt idx="87">
                  <c:v>108.23</c:v>
                </c:pt>
                <c:pt idx="88">
                  <c:v>108.44</c:v>
                </c:pt>
                <c:pt idx="89">
                  <c:v>106.55</c:v>
                </c:pt>
                <c:pt idx="90">
                  <c:v>106.15</c:v>
                </c:pt>
                <c:pt idx="91">
                  <c:v>105.22</c:v>
                </c:pt>
                <c:pt idx="92">
                  <c:v>102.9</c:v>
                </c:pt>
                <c:pt idx="93">
                  <c:v>103.48</c:v>
                </c:pt>
                <c:pt idx="94">
                  <c:v>102.25</c:v>
                </c:pt>
                <c:pt idx="95">
                  <c:v>101.87</c:v>
                </c:pt>
                <c:pt idx="96">
                  <c:v>101.87</c:v>
                </c:pt>
                <c:pt idx="97">
                  <c:v>101.67</c:v>
                </c:pt>
                <c:pt idx="98">
                  <c:v>100.73</c:v>
                </c:pt>
                <c:pt idx="99">
                  <c:v>101.31</c:v>
                </c:pt>
                <c:pt idx="100">
                  <c:v>101.83</c:v>
                </c:pt>
                <c:pt idx="101">
                  <c:v>101.73</c:v>
                </c:pt>
                <c:pt idx="102">
                  <c:v>100.72</c:v>
                </c:pt>
                <c:pt idx="103">
                  <c:v>101.05</c:v>
                </c:pt>
                <c:pt idx="104">
                  <c:v>101.34</c:v>
                </c:pt>
                <c:pt idx="105">
                  <c:v>101.09</c:v>
                </c:pt>
                <c:pt idx="106">
                  <c:v>100.94</c:v>
                </c:pt>
                <c:pt idx="107">
                  <c:v>102.07</c:v>
                </c:pt>
                <c:pt idx="108">
                  <c:v>102.27</c:v>
                </c:pt>
                <c:pt idx="109">
                  <c:v>103.21</c:v>
                </c:pt>
                <c:pt idx="110">
                  <c:v>102.73</c:v>
                </c:pt>
                <c:pt idx="111">
                  <c:v>102.65</c:v>
                </c:pt>
                <c:pt idx="112">
                  <c:v>102.53</c:v>
                </c:pt>
                <c:pt idx="113">
                  <c:v>102.79</c:v>
                </c:pt>
                <c:pt idx="114">
                  <c:v>103.94</c:v>
                </c:pt>
                <c:pt idx="115">
                  <c:v>104.9</c:v>
                </c:pt>
                <c:pt idx="116">
                  <c:v>104.42</c:v>
                </c:pt>
                <c:pt idx="117">
                  <c:v>103.97</c:v>
                </c:pt>
                <c:pt idx="118">
                  <c:v>103.43</c:v>
                </c:pt>
                <c:pt idx="119">
                  <c:v>102.93</c:v>
                </c:pt>
                <c:pt idx="120">
                  <c:v>104.04</c:v>
                </c:pt>
                <c:pt idx="121">
                  <c:v>105.46</c:v>
                </c:pt>
                <c:pt idx="122">
                  <c:v>106.96</c:v>
                </c:pt>
                <c:pt idx="123">
                  <c:v>106.93</c:v>
                </c:pt>
                <c:pt idx="124">
                  <c:v>107.01</c:v>
                </c:pt>
                <c:pt idx="125">
                  <c:v>106.34</c:v>
                </c:pt>
                <c:pt idx="126">
                  <c:v>106.51</c:v>
                </c:pt>
                <c:pt idx="127">
                  <c:v>107.07</c:v>
                </c:pt>
                <c:pt idx="128">
                  <c:v>107.06</c:v>
                </c:pt>
                <c:pt idx="129">
                  <c:v>107.68</c:v>
                </c:pt>
                <c:pt idx="130">
                  <c:v>107.42</c:v>
                </c:pt>
                <c:pt idx="131">
                  <c:v>107.07</c:v>
                </c:pt>
                <c:pt idx="132">
                  <c:v>107.57</c:v>
                </c:pt>
                <c:pt idx="133">
                  <c:v>107.04</c:v>
                </c:pt>
                <c:pt idx="134">
                  <c:v>105.87</c:v>
                </c:pt>
                <c:pt idx="135">
                  <c:v>105.37</c:v>
                </c:pt>
                <c:pt idx="136">
                  <c:v>105.84</c:v>
                </c:pt>
                <c:pt idx="137">
                  <c:v>106.53</c:v>
                </c:pt>
                <c:pt idx="138">
                  <c:v>106.21</c:v>
                </c:pt>
                <c:pt idx="139">
                  <c:v>106.57</c:v>
                </c:pt>
                <c:pt idx="140">
                  <c:v>106.8</c:v>
                </c:pt>
                <c:pt idx="141">
                  <c:v>106.2</c:v>
                </c:pt>
                <c:pt idx="142">
                  <c:v>105.92</c:v>
                </c:pt>
                <c:pt idx="143">
                  <c:v>106.42</c:v>
                </c:pt>
                <c:pt idx="144">
                  <c:v>105.77</c:v>
                </c:pt>
                <c:pt idx="145">
                  <c:v>105.76</c:v>
                </c:pt>
                <c:pt idx="146">
                  <c:v>105.5</c:v>
                </c:pt>
                <c:pt idx="147">
                  <c:v>105.25</c:v>
                </c:pt>
                <c:pt idx="148">
                  <c:v>104.6</c:v>
                </c:pt>
                <c:pt idx="149">
                  <c:v>104.21</c:v>
                </c:pt>
                <c:pt idx="150">
                  <c:v>103.98</c:v>
                </c:pt>
                <c:pt idx="151">
                  <c:v>103.37</c:v>
                </c:pt>
                <c:pt idx="152">
                  <c:v>102.1</c:v>
                </c:pt>
                <c:pt idx="153">
                  <c:v>100.11</c:v>
                </c:pt>
                <c:pt idx="154">
                  <c:v>97.43</c:v>
                </c:pt>
                <c:pt idx="155">
                  <c:v>97.07</c:v>
                </c:pt>
                <c:pt idx="156">
                  <c:v>96.8</c:v>
                </c:pt>
                <c:pt idx="157">
                  <c:v>97.65</c:v>
                </c:pt>
                <c:pt idx="158">
                  <c:v>97.42</c:v>
                </c:pt>
                <c:pt idx="159">
                  <c:v>96.7</c:v>
                </c:pt>
                <c:pt idx="160">
                  <c:v>95.91</c:v>
                </c:pt>
                <c:pt idx="161">
                  <c:v>95.38</c:v>
                </c:pt>
                <c:pt idx="162">
                  <c:v>95.37</c:v>
                </c:pt>
                <c:pt idx="163">
                  <c:v>95.74</c:v>
                </c:pt>
                <c:pt idx="164">
                  <c:v>96.36</c:v>
                </c:pt>
                <c:pt idx="165">
                  <c:v>96.53</c:v>
                </c:pt>
                <c:pt idx="166">
                  <c:v>96.89</c:v>
                </c:pt>
                <c:pt idx="167">
                  <c:v>96.22</c:v>
                </c:pt>
                <c:pt idx="168">
                  <c:v>96.32</c:v>
                </c:pt>
                <c:pt idx="169">
                  <c:v>94.85</c:v>
                </c:pt>
                <c:pt idx="170">
                  <c:v>95.04</c:v>
                </c:pt>
                <c:pt idx="171">
                  <c:v>95.24</c:v>
                </c:pt>
                <c:pt idx="172">
                  <c:v>95.41</c:v>
                </c:pt>
                <c:pt idx="173">
                  <c:v>96.88</c:v>
                </c:pt>
                <c:pt idx="174">
                  <c:v>96.75</c:v>
                </c:pt>
                <c:pt idx="175">
                  <c:v>95.71</c:v>
                </c:pt>
                <c:pt idx="176">
                  <c:v>97.39</c:v>
                </c:pt>
                <c:pt idx="177">
                  <c:v>98.65</c:v>
                </c:pt>
                <c:pt idx="178">
                  <c:v>99.32</c:v>
                </c:pt>
                <c:pt idx="179">
                  <c:v>99.65</c:v>
                </c:pt>
                <c:pt idx="180">
                  <c:v>99.8</c:v>
                </c:pt>
                <c:pt idx="181">
                  <c:v>100.68</c:v>
                </c:pt>
                <c:pt idx="182">
                  <c:v>101.2</c:v>
                </c:pt>
                <c:pt idx="183">
                  <c:v>101.8</c:v>
                </c:pt>
                <c:pt idx="184">
                  <c:v>101.98</c:v>
                </c:pt>
                <c:pt idx="185">
                  <c:v>100.81</c:v>
                </c:pt>
                <c:pt idx="186">
                  <c:v>100.94</c:v>
                </c:pt>
                <c:pt idx="187">
                  <c:v>100.27</c:v>
                </c:pt>
                <c:pt idx="188">
                  <c:v>100.7</c:v>
                </c:pt>
                <c:pt idx="189">
                  <c:v>100.08</c:v>
                </c:pt>
                <c:pt idx="190">
                  <c:v>99.84</c:v>
                </c:pt>
                <c:pt idx="191">
                  <c:v>99.03</c:v>
                </c:pt>
                <c:pt idx="192">
                  <c:v>99.37</c:v>
                </c:pt>
                <c:pt idx="193">
                  <c:v>98.79</c:v>
                </c:pt>
                <c:pt idx="194">
                  <c:v>98.74</c:v>
                </c:pt>
                <c:pt idx="195">
                  <c:v>98.39</c:v>
                </c:pt>
                <c:pt idx="196">
                  <c:v>97.47</c:v>
                </c:pt>
                <c:pt idx="197">
                  <c:v>97.62</c:v>
                </c:pt>
                <c:pt idx="198">
                  <c:v>97.94</c:v>
                </c:pt>
                <c:pt idx="199">
                  <c:v>97.72</c:v>
                </c:pt>
                <c:pt idx="200">
                  <c:v>97.81</c:v>
                </c:pt>
                <c:pt idx="201">
                  <c:v>97.69</c:v>
                </c:pt>
                <c:pt idx="202">
                  <c:v>98.08</c:v>
                </c:pt>
                <c:pt idx="203">
                  <c:v>99.69</c:v>
                </c:pt>
                <c:pt idx="204">
                  <c:v>100.23</c:v>
                </c:pt>
                <c:pt idx="205">
                  <c:v>100.11</c:v>
                </c:pt>
                <c:pt idx="206">
                  <c:v>100.39</c:v>
                </c:pt>
                <c:pt idx="207">
                  <c:v>100.97</c:v>
                </c:pt>
                <c:pt idx="208">
                  <c:v>100.75</c:v>
                </c:pt>
                <c:pt idx="209">
                  <c:v>101.21</c:v>
                </c:pt>
                <c:pt idx="210">
                  <c:v>101.77</c:v>
                </c:pt>
                <c:pt idx="211">
                  <c:v>101.51</c:v>
                </c:pt>
                <c:pt idx="212">
                  <c:v>102.08</c:v>
                </c:pt>
                <c:pt idx="213">
                  <c:v>101.86</c:v>
                </c:pt>
                <c:pt idx="214">
                  <c:v>102.43</c:v>
                </c:pt>
                <c:pt idx="215">
                  <c:v>102.54</c:v>
                </c:pt>
                <c:pt idx="216">
                  <c:v>102.07</c:v>
                </c:pt>
                <c:pt idx="217">
                  <c:v>102.01</c:v>
                </c:pt>
                <c:pt idx="218">
                  <c:v>102.92</c:v>
                </c:pt>
                <c:pt idx="219">
                  <c:v>104.42</c:v>
                </c:pt>
                <c:pt idx="220">
                  <c:v>105.17</c:v>
                </c:pt>
                <c:pt idx="221">
                  <c:v>104.95</c:v>
                </c:pt>
                <c:pt idx="222">
                  <c:v>105.43</c:v>
                </c:pt>
                <c:pt idx="223">
                  <c:v>104.76</c:v>
                </c:pt>
                <c:pt idx="224">
                  <c:v>103.33</c:v>
                </c:pt>
                <c:pt idx="225">
                  <c:v>103.55</c:v>
                </c:pt>
                <c:pt idx="226">
                  <c:v>102.26</c:v>
                </c:pt>
                <c:pt idx="227">
                  <c:v>102.05</c:v>
                </c:pt>
                <c:pt idx="228">
                  <c:v>102.62</c:v>
                </c:pt>
                <c:pt idx="229">
                  <c:v>102.93</c:v>
                </c:pt>
                <c:pt idx="230">
                  <c:v>103.5</c:v>
                </c:pt>
                <c:pt idx="231">
                  <c:v>103.19</c:v>
                </c:pt>
                <c:pt idx="232">
                  <c:v>102.31</c:v>
                </c:pt>
                <c:pt idx="233">
                  <c:v>102.66</c:v>
                </c:pt>
                <c:pt idx="234">
                  <c:v>103.07</c:v>
                </c:pt>
                <c:pt idx="235">
                  <c:v>102.37</c:v>
                </c:pt>
                <c:pt idx="236">
                  <c:v>102.64</c:v>
                </c:pt>
                <c:pt idx="237">
                  <c:v>102.29</c:v>
                </c:pt>
                <c:pt idx="238">
                  <c:v>101.23</c:v>
                </c:pt>
                <c:pt idx="239">
                  <c:v>101.37</c:v>
                </c:pt>
                <c:pt idx="240">
                  <c:v>101.11</c:v>
                </c:pt>
                <c:pt idx="241">
                  <c:v>101.06</c:v>
                </c:pt>
                <c:pt idx="242">
                  <c:v>101.41</c:v>
                </c:pt>
                <c:pt idx="243">
                  <c:v>101.87</c:v>
                </c:pt>
                <c:pt idx="244">
                  <c:v>102.4</c:v>
                </c:pt>
                <c:pt idx="245">
                  <c:v>102.27</c:v>
                </c:pt>
                <c:pt idx="246">
                  <c:v>102.96</c:v>
                </c:pt>
                <c:pt idx="247">
                  <c:v>104.01</c:v>
                </c:pt>
                <c:pt idx="248">
                  <c:v>105.64</c:v>
                </c:pt>
                <c:pt idx="249">
                  <c:v>105.67</c:v>
                </c:pt>
                <c:pt idx="250">
                  <c:v>106.91</c:v>
                </c:pt>
                <c:pt idx="251">
                  <c:v>107.52</c:v>
                </c:pt>
                <c:pt idx="252">
                  <c:v>107.34</c:v>
                </c:pt>
                <c:pt idx="253">
                  <c:v>107.37</c:v>
                </c:pt>
                <c:pt idx="254">
                  <c:v>107.62</c:v>
                </c:pt>
                <c:pt idx="255">
                  <c:v>107.35</c:v>
                </c:pt>
                <c:pt idx="256">
                  <c:v>107.34</c:v>
                </c:pt>
                <c:pt idx="257">
                  <c:v>107.52</c:v>
                </c:pt>
                <c:pt idx="258">
                  <c:v>108.08</c:v>
                </c:pt>
                <c:pt idx="259">
                  <c:v>108.25</c:v>
                </c:pt>
                <c:pt idx="260">
                  <c:v>108.01</c:v>
                </c:pt>
                <c:pt idx="261">
                  <c:v>108.01</c:v>
                </c:pt>
                <c:pt idx="262">
                  <c:v>109.04</c:v>
                </c:pt>
                <c:pt idx="263">
                  <c:v>108.67</c:v>
                </c:pt>
                <c:pt idx="264">
                  <c:v>107.59</c:v>
                </c:pt>
                <c:pt idx="265">
                  <c:v>107.64</c:v>
                </c:pt>
                <c:pt idx="266">
                  <c:v>106.88</c:v>
                </c:pt>
                <c:pt idx="267">
                  <c:v>108.36</c:v>
                </c:pt>
                <c:pt idx="268">
                  <c:v>108.53</c:v>
                </c:pt>
                <c:pt idx="269">
                  <c:v>109.3</c:v>
                </c:pt>
                <c:pt idx="270">
                  <c:v>109.45</c:v>
                </c:pt>
                <c:pt idx="271">
                  <c:v>108.84</c:v>
                </c:pt>
                <c:pt idx="272">
                  <c:v>109.12</c:v>
                </c:pt>
                <c:pt idx="273">
                  <c:v>109.79</c:v>
                </c:pt>
                <c:pt idx="274">
                  <c:v>109.51</c:v>
                </c:pt>
                <c:pt idx="275">
                  <c:v>107.63</c:v>
                </c:pt>
                <c:pt idx="276">
                  <c:v>108.15</c:v>
                </c:pt>
                <c:pt idx="277">
                  <c:v>107.07</c:v>
                </c:pt>
                <c:pt idx="278">
                  <c:v>106.91</c:v>
                </c:pt>
                <c:pt idx="279">
                  <c:v>105.48</c:v>
                </c:pt>
                <c:pt idx="280">
                  <c:v>105.15</c:v>
                </c:pt>
                <c:pt idx="281">
                  <c:v>104.19</c:v>
                </c:pt>
                <c:pt idx="282">
                  <c:v>101.8</c:v>
                </c:pt>
                <c:pt idx="283">
                  <c:v>100.7</c:v>
                </c:pt>
                <c:pt idx="284">
                  <c:v>99.9</c:v>
                </c:pt>
                <c:pt idx="285">
                  <c:v>101.79</c:v>
                </c:pt>
                <c:pt idx="286">
                  <c:v>102.47</c:v>
                </c:pt>
                <c:pt idx="287">
                  <c:v>104</c:v>
                </c:pt>
                <c:pt idx="288">
                  <c:v>102.96</c:v>
                </c:pt>
                <c:pt idx="289">
                  <c:v>102.41</c:v>
                </c:pt>
                <c:pt idx="290">
                  <c:v>103.58</c:v>
                </c:pt>
                <c:pt idx="291">
                  <c:v>104.33</c:v>
                </c:pt>
                <c:pt idx="292">
                  <c:v>103.82</c:v>
                </c:pt>
                <c:pt idx="293">
                  <c:v>103.89</c:v>
                </c:pt>
                <c:pt idx="294">
                  <c:v>104.07</c:v>
                </c:pt>
                <c:pt idx="295">
                  <c:v>103</c:v>
                </c:pt>
                <c:pt idx="296">
                  <c:v>103.68</c:v>
                </c:pt>
                <c:pt idx="297">
                  <c:v>102.99</c:v>
                </c:pt>
                <c:pt idx="298">
                  <c:v>101.91</c:v>
                </c:pt>
                <c:pt idx="299">
                  <c:v>99.3</c:v>
                </c:pt>
                <c:pt idx="300">
                  <c:v>99.06</c:v>
                </c:pt>
                <c:pt idx="301">
                  <c:v>97.72</c:v>
                </c:pt>
                <c:pt idx="302">
                  <c:v>96.73</c:v>
                </c:pt>
                <c:pt idx="303">
                  <c:v>94.15</c:v>
                </c:pt>
                <c:pt idx="304">
                  <c:v>95.1</c:v>
                </c:pt>
                <c:pt idx="305">
                  <c:v>96.06</c:v>
                </c:pt>
                <c:pt idx="306">
                  <c:v>96.84</c:v>
                </c:pt>
                <c:pt idx="307">
                  <c:v>96.81</c:v>
                </c:pt>
                <c:pt idx="308">
                  <c:v>94.14</c:v>
                </c:pt>
                <c:pt idx="309">
                  <c:v>87.63</c:v>
                </c:pt>
                <c:pt idx="310">
                  <c:v>88.88</c:v>
                </c:pt>
                <c:pt idx="311">
                  <c:v>87.53</c:v>
                </c:pt>
                <c:pt idx="312">
                  <c:v>81.88</c:v>
                </c:pt>
                <c:pt idx="313">
                  <c:v>82.12</c:v>
                </c:pt>
                <c:pt idx="314">
                  <c:v>77.319999999999993</c:v>
                </c:pt>
                <c:pt idx="315">
                  <c:v>76.09</c:v>
                </c:pt>
                <c:pt idx="316">
                  <c:v>72.39</c:v>
                </c:pt>
                <c:pt idx="317">
                  <c:v>69.77</c:v>
                </c:pt>
                <c:pt idx="318">
                  <c:v>73.25</c:v>
                </c:pt>
                <c:pt idx="319">
                  <c:v>68.849999999999994</c:v>
                </c:pt>
                <c:pt idx="320">
                  <c:v>72.56</c:v>
                </c:pt>
                <c:pt idx="321">
                  <c:v>76</c:v>
                </c:pt>
                <c:pt idx="322">
                  <c:v>77.13</c:v>
                </c:pt>
                <c:pt idx="323">
                  <c:v>76.86</c:v>
                </c:pt>
                <c:pt idx="324">
                  <c:v>75.709999999999994</c:v>
                </c:pt>
                <c:pt idx="325">
                  <c:v>77.430000000000007</c:v>
                </c:pt>
                <c:pt idx="326">
                  <c:v>75.59</c:v>
                </c:pt>
                <c:pt idx="327">
                  <c:v>76.64</c:v>
                </c:pt>
                <c:pt idx="328">
                  <c:v>76.150000000000006</c:v>
                </c:pt>
                <c:pt idx="329">
                  <c:v>77.92</c:v>
                </c:pt>
                <c:pt idx="330">
                  <c:v>80.180000000000007</c:v>
                </c:pt>
                <c:pt idx="331">
                  <c:v>79.790000000000006</c:v>
                </c:pt>
                <c:pt idx="332">
                  <c:v>81.16</c:v>
                </c:pt>
                <c:pt idx="333">
                  <c:v>81.38</c:v>
                </c:pt>
                <c:pt idx="334">
                  <c:v>80.8</c:v>
                </c:pt>
                <c:pt idx="335">
                  <c:v>81.8</c:v>
                </c:pt>
                <c:pt idx="336">
                  <c:v>80.540000000000006</c:v>
                </c:pt>
                <c:pt idx="337">
                  <c:v>79.599999999999994</c:v>
                </c:pt>
                <c:pt idx="338">
                  <c:v>81.09</c:v>
                </c:pt>
                <c:pt idx="339">
                  <c:v>80.760000000000005</c:v>
                </c:pt>
                <c:pt idx="340">
                  <c:v>78.930000000000007</c:v>
                </c:pt>
                <c:pt idx="341">
                  <c:v>79.5</c:v>
                </c:pt>
                <c:pt idx="342">
                  <c:v>79.94</c:v>
                </c:pt>
                <c:pt idx="343">
                  <c:v>78.900000000000006</c:v>
                </c:pt>
                <c:pt idx="344">
                  <c:v>80.45</c:v>
                </c:pt>
                <c:pt idx="345">
                  <c:v>81.37</c:v>
                </c:pt>
                <c:pt idx="346">
                  <c:v>83.04</c:v>
                </c:pt>
                <c:pt idx="347">
                  <c:v>83.81</c:v>
                </c:pt>
                <c:pt idx="348">
                  <c:v>83.39</c:v>
                </c:pt>
                <c:pt idx="349">
                  <c:v>80.510000000000005</c:v>
                </c:pt>
                <c:pt idx="350">
                  <c:v>81.150000000000006</c:v>
                </c:pt>
                <c:pt idx="351">
                  <c:v>81.19</c:v>
                </c:pt>
                <c:pt idx="352">
                  <c:v>80.98</c:v>
                </c:pt>
                <c:pt idx="353">
                  <c:v>82.15</c:v>
                </c:pt>
                <c:pt idx="354">
                  <c:v>82.26</c:v>
                </c:pt>
                <c:pt idx="355">
                  <c:v>81.53</c:v>
                </c:pt>
                <c:pt idx="356">
                  <c:v>81.33</c:v>
                </c:pt>
                <c:pt idx="357">
                  <c:v>80.150000000000006</c:v>
                </c:pt>
                <c:pt idx="358">
                  <c:v>80.19</c:v>
                </c:pt>
                <c:pt idx="359">
                  <c:v>81.13</c:v>
                </c:pt>
                <c:pt idx="360">
                  <c:v>82.5</c:v>
                </c:pt>
                <c:pt idx="361">
                  <c:v>82.81</c:v>
                </c:pt>
                <c:pt idx="362">
                  <c:v>82.98</c:v>
                </c:pt>
                <c:pt idx="363">
                  <c:v>80.97</c:v>
                </c:pt>
                <c:pt idx="364">
                  <c:v>81.47</c:v>
                </c:pt>
                <c:pt idx="365">
                  <c:v>82.68</c:v>
                </c:pt>
                <c:pt idx="366">
                  <c:v>83.02</c:v>
                </c:pt>
                <c:pt idx="367">
                  <c:v>83.12</c:v>
                </c:pt>
                <c:pt idx="368">
                  <c:v>83.27</c:v>
                </c:pt>
                <c:pt idx="369">
                  <c:v>85.24</c:v>
                </c:pt>
                <c:pt idx="370">
                  <c:v>86.79</c:v>
                </c:pt>
                <c:pt idx="371">
                  <c:v>88.79</c:v>
                </c:pt>
                <c:pt idx="372">
                  <c:v>88.7</c:v>
                </c:pt>
                <c:pt idx="373">
                  <c:v>90.2</c:v>
                </c:pt>
                <c:pt idx="374">
                  <c:v>90.8</c:v>
                </c:pt>
                <c:pt idx="375">
                  <c:v>90.98</c:v>
                </c:pt>
                <c:pt idx="376">
                  <c:v>90.59</c:v>
                </c:pt>
                <c:pt idx="377">
                  <c:v>88.66</c:v>
                </c:pt>
                <c:pt idx="378">
                  <c:v>87.8</c:v>
                </c:pt>
                <c:pt idx="379">
                  <c:v>85.92</c:v>
                </c:pt>
                <c:pt idx="380">
                  <c:v>87.9</c:v>
                </c:pt>
                <c:pt idx="381">
                  <c:v>88.13</c:v>
                </c:pt>
                <c:pt idx="382">
                  <c:v>88.18</c:v>
                </c:pt>
                <c:pt idx="383">
                  <c:v>88.8</c:v>
                </c:pt>
                <c:pt idx="384">
                  <c:v>88.28</c:v>
                </c:pt>
                <c:pt idx="385">
                  <c:v>88.94</c:v>
                </c:pt>
                <c:pt idx="386">
                  <c:v>88.68</c:v>
                </c:pt>
                <c:pt idx="387">
                  <c:v>88.21</c:v>
                </c:pt>
                <c:pt idx="388">
                  <c:v>87.91</c:v>
                </c:pt>
                <c:pt idx="389">
                  <c:v>87.4</c:v>
                </c:pt>
                <c:pt idx="390">
                  <c:v>87.19</c:v>
                </c:pt>
                <c:pt idx="391">
                  <c:v>87.75</c:v>
                </c:pt>
                <c:pt idx="392">
                  <c:v>89.61</c:v>
                </c:pt>
                <c:pt idx="393">
                  <c:v>90.45</c:v>
                </c:pt>
                <c:pt idx="394">
                  <c:v>93.48</c:v>
                </c:pt>
                <c:pt idx="395">
                  <c:v>92.49</c:v>
                </c:pt>
                <c:pt idx="396">
                  <c:v>93.09</c:v>
                </c:pt>
                <c:pt idx="397">
                  <c:v>93.36</c:v>
                </c:pt>
                <c:pt idx="398">
                  <c:v>92.36</c:v>
                </c:pt>
                <c:pt idx="399">
                  <c:v>93.14</c:v>
                </c:pt>
                <c:pt idx="400">
                  <c:v>92.16</c:v>
                </c:pt>
                <c:pt idx="401">
                  <c:v>92.35</c:v>
                </c:pt>
                <c:pt idx="402">
                  <c:v>91.11</c:v>
                </c:pt>
                <c:pt idx="403">
                  <c:v>91.51</c:v>
                </c:pt>
                <c:pt idx="404">
                  <c:v>92.34</c:v>
                </c:pt>
                <c:pt idx="405">
                  <c:v>93.32</c:v>
                </c:pt>
                <c:pt idx="406">
                  <c:v>92.96</c:v>
                </c:pt>
                <c:pt idx="407">
                  <c:v>92.66</c:v>
                </c:pt>
                <c:pt idx="408">
                  <c:v>91.36</c:v>
                </c:pt>
                <c:pt idx="409">
                  <c:v>91.96</c:v>
                </c:pt>
                <c:pt idx="410">
                  <c:v>92.33</c:v>
                </c:pt>
                <c:pt idx="411">
                  <c:v>92.95</c:v>
                </c:pt>
                <c:pt idx="412">
                  <c:v>92.29</c:v>
                </c:pt>
                <c:pt idx="413">
                  <c:v>91.93</c:v>
                </c:pt>
                <c:pt idx="414">
                  <c:v>91.38</c:v>
                </c:pt>
                <c:pt idx="415">
                  <c:v>92.3</c:v>
                </c:pt>
                <c:pt idx="416">
                  <c:v>93.16</c:v>
                </c:pt>
                <c:pt idx="417">
                  <c:v>93.5</c:v>
                </c:pt>
                <c:pt idx="418">
                  <c:v>92.66</c:v>
                </c:pt>
                <c:pt idx="419">
                  <c:v>93.05</c:v>
                </c:pt>
                <c:pt idx="420">
                  <c:v>93.7</c:v>
                </c:pt>
                <c:pt idx="421">
                  <c:v>93.91</c:v>
                </c:pt>
                <c:pt idx="422">
                  <c:v>94.18</c:v>
                </c:pt>
                <c:pt idx="423">
                  <c:v>94.02</c:v>
                </c:pt>
                <c:pt idx="424">
                  <c:v>94.61</c:v>
                </c:pt>
                <c:pt idx="425">
                  <c:v>94.69</c:v>
                </c:pt>
                <c:pt idx="426">
                  <c:v>94.25</c:v>
                </c:pt>
                <c:pt idx="427">
                  <c:v>92.38</c:v>
                </c:pt>
                <c:pt idx="428">
                  <c:v>92.89</c:v>
                </c:pt>
                <c:pt idx="429">
                  <c:v>93.53</c:v>
                </c:pt>
                <c:pt idx="430">
                  <c:v>93.88</c:v>
                </c:pt>
                <c:pt idx="431">
                  <c:v>93.74</c:v>
                </c:pt>
                <c:pt idx="432">
                  <c:v>93.32</c:v>
                </c:pt>
                <c:pt idx="433">
                  <c:v>94.05</c:v>
                </c:pt>
                <c:pt idx="434">
                  <c:v>92.44</c:v>
                </c:pt>
                <c:pt idx="435">
                  <c:v>93.49</c:v>
                </c:pt>
                <c:pt idx="436">
                  <c:v>93.23</c:v>
                </c:pt>
                <c:pt idx="437">
                  <c:v>93</c:v>
                </c:pt>
                <c:pt idx="438">
                  <c:v>92.52</c:v>
                </c:pt>
                <c:pt idx="439">
                  <c:v>92.21</c:v>
                </c:pt>
                <c:pt idx="440">
                  <c:v>92.18</c:v>
                </c:pt>
                <c:pt idx="441">
                  <c:v>92.04</c:v>
                </c:pt>
                <c:pt idx="442">
                  <c:v>92.06</c:v>
                </c:pt>
                <c:pt idx="443">
                  <c:v>92.27</c:v>
                </c:pt>
                <c:pt idx="444">
                  <c:v>93.06</c:v>
                </c:pt>
                <c:pt idx="445">
                  <c:v>93.62</c:v>
                </c:pt>
                <c:pt idx="446">
                  <c:v>93.85</c:v>
                </c:pt>
                <c:pt idx="447">
                  <c:v>93.36</c:v>
                </c:pt>
                <c:pt idx="448">
                  <c:v>93.72</c:v>
                </c:pt>
                <c:pt idx="449">
                  <c:v>92.06</c:v>
                </c:pt>
                <c:pt idx="450">
                  <c:v>91.21</c:v>
                </c:pt>
                <c:pt idx="451">
                  <c:v>90.51</c:v>
                </c:pt>
                <c:pt idx="452">
                  <c:v>88.86</c:v>
                </c:pt>
                <c:pt idx="453">
                  <c:v>88.86</c:v>
                </c:pt>
                <c:pt idx="454">
                  <c:v>89.76</c:v>
                </c:pt>
                <c:pt idx="455">
                  <c:v>89.76</c:v>
                </c:pt>
              </c:numCache>
            </c:numRef>
          </c:val>
          <c:smooth val="0"/>
        </c:ser>
        <c:ser>
          <c:idx val="3"/>
          <c:order val="3"/>
          <c:tx>
            <c:v>MSCI UK</c:v>
          </c:tx>
          <c:spPr>
            <a:ln w="38100"/>
          </c:spPr>
          <c:marker>
            <c:symbol val="none"/>
          </c:marker>
          <c:cat>
            <c:numRef>
              <c:f>Sheet1!$B$7:$B$463</c:f>
              <c:numCache>
                <c:formatCode>dd\.mm\.yyyy</c:formatCode>
                <c:ptCount val="456"/>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pt idx="358">
                  <c:v>43966</c:v>
                </c:pt>
                <c:pt idx="359">
                  <c:v>43969</c:v>
                </c:pt>
                <c:pt idx="360">
                  <c:v>43970</c:v>
                </c:pt>
                <c:pt idx="361">
                  <c:v>43971</c:v>
                </c:pt>
                <c:pt idx="362">
                  <c:v>43972</c:v>
                </c:pt>
                <c:pt idx="363">
                  <c:v>43973</c:v>
                </c:pt>
                <c:pt idx="364">
                  <c:v>43976</c:v>
                </c:pt>
                <c:pt idx="365">
                  <c:v>43977</c:v>
                </c:pt>
                <c:pt idx="366">
                  <c:v>43978</c:v>
                </c:pt>
                <c:pt idx="367">
                  <c:v>43979</c:v>
                </c:pt>
                <c:pt idx="368">
                  <c:v>43980</c:v>
                </c:pt>
                <c:pt idx="369">
                  <c:v>43983</c:v>
                </c:pt>
                <c:pt idx="370">
                  <c:v>43984</c:v>
                </c:pt>
                <c:pt idx="371">
                  <c:v>43985</c:v>
                </c:pt>
                <c:pt idx="372">
                  <c:v>43986</c:v>
                </c:pt>
                <c:pt idx="373">
                  <c:v>43987</c:v>
                </c:pt>
                <c:pt idx="374">
                  <c:v>43990</c:v>
                </c:pt>
                <c:pt idx="375">
                  <c:v>43991</c:v>
                </c:pt>
                <c:pt idx="376">
                  <c:v>43992</c:v>
                </c:pt>
                <c:pt idx="377">
                  <c:v>43993</c:v>
                </c:pt>
                <c:pt idx="378">
                  <c:v>43994</c:v>
                </c:pt>
                <c:pt idx="379">
                  <c:v>43997</c:v>
                </c:pt>
                <c:pt idx="380">
                  <c:v>43998</c:v>
                </c:pt>
                <c:pt idx="381">
                  <c:v>43999</c:v>
                </c:pt>
                <c:pt idx="382">
                  <c:v>44000</c:v>
                </c:pt>
                <c:pt idx="383">
                  <c:v>44001</c:v>
                </c:pt>
                <c:pt idx="384">
                  <c:v>44004</c:v>
                </c:pt>
                <c:pt idx="385">
                  <c:v>44005</c:v>
                </c:pt>
                <c:pt idx="386">
                  <c:v>44006</c:v>
                </c:pt>
                <c:pt idx="387">
                  <c:v>44007</c:v>
                </c:pt>
                <c:pt idx="388">
                  <c:v>44008</c:v>
                </c:pt>
                <c:pt idx="389">
                  <c:v>44011</c:v>
                </c:pt>
                <c:pt idx="390">
                  <c:v>44012</c:v>
                </c:pt>
                <c:pt idx="391">
                  <c:v>44013</c:v>
                </c:pt>
                <c:pt idx="392">
                  <c:v>44014</c:v>
                </c:pt>
                <c:pt idx="393">
                  <c:v>44015</c:v>
                </c:pt>
                <c:pt idx="394">
                  <c:v>44018</c:v>
                </c:pt>
                <c:pt idx="395">
                  <c:v>44019</c:v>
                </c:pt>
                <c:pt idx="396">
                  <c:v>44020</c:v>
                </c:pt>
                <c:pt idx="397">
                  <c:v>44021</c:v>
                </c:pt>
                <c:pt idx="398">
                  <c:v>44022</c:v>
                </c:pt>
                <c:pt idx="399">
                  <c:v>44025</c:v>
                </c:pt>
                <c:pt idx="400">
                  <c:v>44026</c:v>
                </c:pt>
                <c:pt idx="401">
                  <c:v>44027</c:v>
                </c:pt>
                <c:pt idx="402">
                  <c:v>44028</c:v>
                </c:pt>
                <c:pt idx="403">
                  <c:v>44029</c:v>
                </c:pt>
                <c:pt idx="404">
                  <c:v>44032</c:v>
                </c:pt>
                <c:pt idx="405">
                  <c:v>44033</c:v>
                </c:pt>
                <c:pt idx="406">
                  <c:v>44034</c:v>
                </c:pt>
                <c:pt idx="407">
                  <c:v>44035</c:v>
                </c:pt>
                <c:pt idx="408">
                  <c:v>44036</c:v>
                </c:pt>
                <c:pt idx="409">
                  <c:v>44039</c:v>
                </c:pt>
                <c:pt idx="410">
                  <c:v>44040</c:v>
                </c:pt>
                <c:pt idx="411">
                  <c:v>44041</c:v>
                </c:pt>
                <c:pt idx="412">
                  <c:v>44042</c:v>
                </c:pt>
                <c:pt idx="413">
                  <c:v>44043</c:v>
                </c:pt>
                <c:pt idx="414">
                  <c:v>44046</c:v>
                </c:pt>
                <c:pt idx="415">
                  <c:v>44047</c:v>
                </c:pt>
                <c:pt idx="416">
                  <c:v>44048</c:v>
                </c:pt>
                <c:pt idx="417">
                  <c:v>44049</c:v>
                </c:pt>
                <c:pt idx="418">
                  <c:v>44050</c:v>
                </c:pt>
                <c:pt idx="419">
                  <c:v>44053</c:v>
                </c:pt>
                <c:pt idx="420">
                  <c:v>44054</c:v>
                </c:pt>
                <c:pt idx="421">
                  <c:v>44055</c:v>
                </c:pt>
                <c:pt idx="422">
                  <c:v>44056</c:v>
                </c:pt>
                <c:pt idx="423">
                  <c:v>44057</c:v>
                </c:pt>
                <c:pt idx="424">
                  <c:v>44060</c:v>
                </c:pt>
                <c:pt idx="425">
                  <c:v>44061</c:v>
                </c:pt>
                <c:pt idx="426">
                  <c:v>44062</c:v>
                </c:pt>
                <c:pt idx="427">
                  <c:v>44063</c:v>
                </c:pt>
                <c:pt idx="428">
                  <c:v>44064</c:v>
                </c:pt>
                <c:pt idx="429">
                  <c:v>44067</c:v>
                </c:pt>
                <c:pt idx="430">
                  <c:v>44068</c:v>
                </c:pt>
                <c:pt idx="431">
                  <c:v>44069</c:v>
                </c:pt>
                <c:pt idx="432">
                  <c:v>44070</c:v>
                </c:pt>
                <c:pt idx="433">
                  <c:v>44071</c:v>
                </c:pt>
                <c:pt idx="434">
                  <c:v>44074</c:v>
                </c:pt>
                <c:pt idx="435">
                  <c:v>44075</c:v>
                </c:pt>
                <c:pt idx="436">
                  <c:v>44076</c:v>
                </c:pt>
                <c:pt idx="437">
                  <c:v>44077</c:v>
                </c:pt>
                <c:pt idx="438">
                  <c:v>44078</c:v>
                </c:pt>
                <c:pt idx="439">
                  <c:v>44081</c:v>
                </c:pt>
                <c:pt idx="440">
                  <c:v>44082</c:v>
                </c:pt>
                <c:pt idx="441">
                  <c:v>44083</c:v>
                </c:pt>
                <c:pt idx="442">
                  <c:v>44084</c:v>
                </c:pt>
                <c:pt idx="443">
                  <c:v>44085</c:v>
                </c:pt>
                <c:pt idx="444">
                  <c:v>44088</c:v>
                </c:pt>
                <c:pt idx="445">
                  <c:v>44089</c:v>
                </c:pt>
                <c:pt idx="446">
                  <c:v>44090</c:v>
                </c:pt>
                <c:pt idx="447">
                  <c:v>44091</c:v>
                </c:pt>
                <c:pt idx="448">
                  <c:v>44092</c:v>
                </c:pt>
                <c:pt idx="449">
                  <c:v>44095</c:v>
                </c:pt>
                <c:pt idx="450">
                  <c:v>44096</c:v>
                </c:pt>
                <c:pt idx="451">
                  <c:v>44097</c:v>
                </c:pt>
                <c:pt idx="452">
                  <c:v>44098</c:v>
                </c:pt>
                <c:pt idx="453">
                  <c:v>44099</c:v>
                </c:pt>
                <c:pt idx="454">
                  <c:v>44102</c:v>
                </c:pt>
                <c:pt idx="455">
                  <c:v>44103</c:v>
                </c:pt>
              </c:numCache>
            </c:numRef>
          </c:cat>
          <c:val>
            <c:numRef>
              <c:f>Sheet1!$F$7:$F$463</c:f>
              <c:numCache>
                <c:formatCode>General</c:formatCode>
                <c:ptCount val="456"/>
                <c:pt idx="1">
                  <c:v>99.037999999999997</c:v>
                </c:pt>
                <c:pt idx="2">
                  <c:v>98.510999999999996</c:v>
                </c:pt>
                <c:pt idx="3">
                  <c:v>101.56100000000001</c:v>
                </c:pt>
                <c:pt idx="4">
                  <c:v>101.55200000000001</c:v>
                </c:pt>
                <c:pt idx="5">
                  <c:v>101.98099999999999</c:v>
                </c:pt>
                <c:pt idx="6">
                  <c:v>102.703</c:v>
                </c:pt>
                <c:pt idx="7">
                  <c:v>103.539</c:v>
                </c:pt>
                <c:pt idx="8">
                  <c:v>103.58499999999999</c:v>
                </c:pt>
                <c:pt idx="9">
                  <c:v>103.34</c:v>
                </c:pt>
                <c:pt idx="10">
                  <c:v>103.116</c:v>
                </c:pt>
                <c:pt idx="11">
                  <c:v>103.035</c:v>
                </c:pt>
                <c:pt idx="12">
                  <c:v>103.057</c:v>
                </c:pt>
                <c:pt idx="13">
                  <c:v>105.05</c:v>
                </c:pt>
                <c:pt idx="14">
                  <c:v>105.001</c:v>
                </c:pt>
                <c:pt idx="15">
                  <c:v>104.46599999999999</c:v>
                </c:pt>
                <c:pt idx="16">
                  <c:v>104.401</c:v>
                </c:pt>
                <c:pt idx="17">
                  <c:v>103.892</c:v>
                </c:pt>
                <c:pt idx="18">
                  <c:v>104.727</c:v>
                </c:pt>
                <c:pt idx="19">
                  <c:v>103.63500000000001</c:v>
                </c:pt>
                <c:pt idx="20">
                  <c:v>104.89700000000001</c:v>
                </c:pt>
                <c:pt idx="21">
                  <c:v>105.943</c:v>
                </c:pt>
                <c:pt idx="22">
                  <c:v>107.087</c:v>
                </c:pt>
                <c:pt idx="23">
                  <c:v>107.358</c:v>
                </c:pt>
                <c:pt idx="24">
                  <c:v>107.461</c:v>
                </c:pt>
                <c:pt idx="25">
                  <c:v>108.45099999999999</c:v>
                </c:pt>
                <c:pt idx="26">
                  <c:v>108.55500000000001</c:v>
                </c:pt>
                <c:pt idx="27">
                  <c:v>107.483</c:v>
                </c:pt>
                <c:pt idx="28">
                  <c:v>106.88800000000001</c:v>
                </c:pt>
                <c:pt idx="29">
                  <c:v>107.06100000000001</c:v>
                </c:pt>
                <c:pt idx="30">
                  <c:v>107.29</c:v>
                </c:pt>
                <c:pt idx="31">
                  <c:v>108.152</c:v>
                </c:pt>
                <c:pt idx="32">
                  <c:v>107.688</c:v>
                </c:pt>
                <c:pt idx="33">
                  <c:v>108.867</c:v>
                </c:pt>
                <c:pt idx="34">
                  <c:v>109.306</c:v>
                </c:pt>
                <c:pt idx="35">
                  <c:v>109.559</c:v>
                </c:pt>
                <c:pt idx="36">
                  <c:v>110.604</c:v>
                </c:pt>
                <c:pt idx="37">
                  <c:v>110.03</c:v>
                </c:pt>
                <c:pt idx="38">
                  <c:v>110.134</c:v>
                </c:pt>
                <c:pt idx="39">
                  <c:v>110.26</c:v>
                </c:pt>
                <c:pt idx="40">
                  <c:v>111.2</c:v>
                </c:pt>
                <c:pt idx="41">
                  <c:v>111.336</c:v>
                </c:pt>
                <c:pt idx="42">
                  <c:v>110.718</c:v>
                </c:pt>
                <c:pt idx="43">
                  <c:v>110.709</c:v>
                </c:pt>
                <c:pt idx="44">
                  <c:v>110.536</c:v>
                </c:pt>
                <c:pt idx="45">
                  <c:v>110.764</c:v>
                </c:pt>
                <c:pt idx="46">
                  <c:v>111.316</c:v>
                </c:pt>
                <c:pt idx="47">
                  <c:v>110.705</c:v>
                </c:pt>
                <c:pt idx="48">
                  <c:v>109.029</c:v>
                </c:pt>
                <c:pt idx="49">
                  <c:v>110.072</c:v>
                </c:pt>
                <c:pt idx="50">
                  <c:v>110.387</c:v>
                </c:pt>
                <c:pt idx="51">
                  <c:v>111.628</c:v>
                </c:pt>
                <c:pt idx="52">
                  <c:v>112.575</c:v>
                </c:pt>
                <c:pt idx="53">
                  <c:v>113.166</c:v>
                </c:pt>
                <c:pt idx="54">
                  <c:v>113.83199999999999</c:v>
                </c:pt>
                <c:pt idx="55">
                  <c:v>114.535</c:v>
                </c:pt>
                <c:pt idx="56">
                  <c:v>113.349</c:v>
                </c:pt>
                <c:pt idx="57">
                  <c:v>113.413</c:v>
                </c:pt>
                <c:pt idx="58">
                  <c:v>112.393</c:v>
                </c:pt>
                <c:pt idx="59">
                  <c:v>111.724</c:v>
                </c:pt>
                <c:pt idx="60">
                  <c:v>112.151</c:v>
                </c:pt>
                <c:pt idx="61">
                  <c:v>111.926</c:v>
                </c:pt>
                <c:pt idx="62">
                  <c:v>111.717</c:v>
                </c:pt>
                <c:pt idx="63">
                  <c:v>111.88800000000001</c:v>
                </c:pt>
                <c:pt idx="64">
                  <c:v>113.477</c:v>
                </c:pt>
                <c:pt idx="65">
                  <c:v>113.619</c:v>
                </c:pt>
                <c:pt idx="66">
                  <c:v>115.098</c:v>
                </c:pt>
                <c:pt idx="67">
                  <c:v>114.32299999999999</c:v>
                </c:pt>
                <c:pt idx="68">
                  <c:v>114.379</c:v>
                </c:pt>
                <c:pt idx="69">
                  <c:v>114.831</c:v>
                </c:pt>
                <c:pt idx="70">
                  <c:v>114.429</c:v>
                </c:pt>
                <c:pt idx="71">
                  <c:v>114.77</c:v>
                </c:pt>
                <c:pt idx="72">
                  <c:v>114.754</c:v>
                </c:pt>
                <c:pt idx="73">
                  <c:v>115.196</c:v>
                </c:pt>
                <c:pt idx="74">
                  <c:v>115.26900000000001</c:v>
                </c:pt>
                <c:pt idx="75">
                  <c:v>115.224</c:v>
                </c:pt>
                <c:pt idx="76">
                  <c:v>115.172</c:v>
                </c:pt>
                <c:pt idx="77">
                  <c:v>114.68</c:v>
                </c:pt>
                <c:pt idx="78">
                  <c:v>114.68</c:v>
                </c:pt>
                <c:pt idx="79">
                  <c:v>114.398</c:v>
                </c:pt>
                <c:pt idx="80">
                  <c:v>115.065</c:v>
                </c:pt>
                <c:pt idx="81">
                  <c:v>114.38</c:v>
                </c:pt>
                <c:pt idx="82">
                  <c:v>113.53400000000001</c:v>
                </c:pt>
                <c:pt idx="83">
                  <c:v>113.71</c:v>
                </c:pt>
                <c:pt idx="84">
                  <c:v>113.751</c:v>
                </c:pt>
                <c:pt idx="85">
                  <c:v>114.411</c:v>
                </c:pt>
                <c:pt idx="86">
                  <c:v>114.252</c:v>
                </c:pt>
                <c:pt idx="87">
                  <c:v>113.396</c:v>
                </c:pt>
                <c:pt idx="88">
                  <c:v>114.583</c:v>
                </c:pt>
                <c:pt idx="89">
                  <c:v>114.348</c:v>
                </c:pt>
                <c:pt idx="90">
                  <c:v>112.119</c:v>
                </c:pt>
                <c:pt idx="91">
                  <c:v>111.86</c:v>
                </c:pt>
                <c:pt idx="92">
                  <c:v>111.285</c:v>
                </c:pt>
                <c:pt idx="93">
                  <c:v>111.33</c:v>
                </c:pt>
                <c:pt idx="94">
                  <c:v>110.337</c:v>
                </c:pt>
                <c:pt idx="95">
                  <c:v>110.95</c:v>
                </c:pt>
                <c:pt idx="96">
                  <c:v>111.33199999999999</c:v>
                </c:pt>
                <c:pt idx="97">
                  <c:v>111.907</c:v>
                </c:pt>
                <c:pt idx="98">
                  <c:v>111.374</c:v>
                </c:pt>
                <c:pt idx="99">
                  <c:v>110.81399999999999</c:v>
                </c:pt>
                <c:pt idx="100">
                  <c:v>111.488</c:v>
                </c:pt>
                <c:pt idx="101">
                  <c:v>110.429</c:v>
                </c:pt>
                <c:pt idx="102">
                  <c:v>108.98399999999999</c:v>
                </c:pt>
                <c:pt idx="103">
                  <c:v>109.917</c:v>
                </c:pt>
                <c:pt idx="104">
                  <c:v>109.80800000000001</c:v>
                </c:pt>
                <c:pt idx="105">
                  <c:v>109.676</c:v>
                </c:pt>
                <c:pt idx="106">
                  <c:v>108.06</c:v>
                </c:pt>
                <c:pt idx="107">
                  <c:v>108.277</c:v>
                </c:pt>
                <c:pt idx="108">
                  <c:v>107.541</c:v>
                </c:pt>
                <c:pt idx="109">
                  <c:v>108.107</c:v>
                </c:pt>
                <c:pt idx="110">
                  <c:v>108.902</c:v>
                </c:pt>
                <c:pt idx="111">
                  <c:v>109.46899999999999</c:v>
                </c:pt>
                <c:pt idx="112">
                  <c:v>110.03700000000001</c:v>
                </c:pt>
                <c:pt idx="113">
                  <c:v>111.517</c:v>
                </c:pt>
                <c:pt idx="114">
                  <c:v>111.58799999999999</c:v>
                </c:pt>
                <c:pt idx="115">
                  <c:v>112.199</c:v>
                </c:pt>
                <c:pt idx="116">
                  <c:v>111.81100000000001</c:v>
                </c:pt>
                <c:pt idx="117">
                  <c:v>111.48099999999999</c:v>
                </c:pt>
                <c:pt idx="118">
                  <c:v>110.47499999999999</c:v>
                </c:pt>
                <c:pt idx="119">
                  <c:v>110.20399999999999</c:v>
                </c:pt>
                <c:pt idx="120">
                  <c:v>111.357</c:v>
                </c:pt>
                <c:pt idx="121">
                  <c:v>111.584</c:v>
                </c:pt>
                <c:pt idx="122">
                  <c:v>112.506</c:v>
                </c:pt>
                <c:pt idx="123">
                  <c:v>112.218</c:v>
                </c:pt>
                <c:pt idx="124">
                  <c:v>112.657</c:v>
                </c:pt>
                <c:pt idx="125">
                  <c:v>112.71</c:v>
                </c:pt>
                <c:pt idx="126">
                  <c:v>112.217</c:v>
                </c:pt>
                <c:pt idx="127">
                  <c:v>112.09699999999999</c:v>
                </c:pt>
                <c:pt idx="128">
                  <c:v>112.908</c:v>
                </c:pt>
                <c:pt idx="129">
                  <c:v>113.295</c:v>
                </c:pt>
                <c:pt idx="130">
                  <c:v>113.699</c:v>
                </c:pt>
                <c:pt idx="131">
                  <c:v>114.121</c:v>
                </c:pt>
                <c:pt idx="132">
                  <c:v>114.125</c:v>
                </c:pt>
                <c:pt idx="133">
                  <c:v>112.78</c:v>
                </c:pt>
                <c:pt idx="134">
                  <c:v>112.81399999999999</c:v>
                </c:pt>
                <c:pt idx="135">
                  <c:v>112.167</c:v>
                </c:pt>
                <c:pt idx="136">
                  <c:v>112.327</c:v>
                </c:pt>
                <c:pt idx="137">
                  <c:v>112.40900000000001</c:v>
                </c:pt>
                <c:pt idx="138">
                  <c:v>112.554</c:v>
                </c:pt>
                <c:pt idx="139">
                  <c:v>112.477</c:v>
                </c:pt>
                <c:pt idx="140">
                  <c:v>112.303</c:v>
                </c:pt>
                <c:pt idx="141">
                  <c:v>111.80500000000001</c:v>
                </c:pt>
                <c:pt idx="142">
                  <c:v>111.666</c:v>
                </c:pt>
                <c:pt idx="143">
                  <c:v>112.107</c:v>
                </c:pt>
                <c:pt idx="144">
                  <c:v>112.12</c:v>
                </c:pt>
                <c:pt idx="145">
                  <c:v>112.241</c:v>
                </c:pt>
                <c:pt idx="146">
                  <c:v>111.94499999999999</c:v>
                </c:pt>
                <c:pt idx="147">
                  <c:v>111.733</c:v>
                </c:pt>
                <c:pt idx="148">
                  <c:v>111.648</c:v>
                </c:pt>
                <c:pt idx="149">
                  <c:v>112.21599999999999</c:v>
                </c:pt>
                <c:pt idx="150">
                  <c:v>110.953</c:v>
                </c:pt>
                <c:pt idx="151">
                  <c:v>110.873</c:v>
                </c:pt>
                <c:pt idx="152">
                  <c:v>109.992</c:v>
                </c:pt>
                <c:pt idx="153">
                  <c:v>107.116</c:v>
                </c:pt>
                <c:pt idx="154">
                  <c:v>104.658</c:v>
                </c:pt>
                <c:pt idx="155">
                  <c:v>104.15</c:v>
                </c:pt>
                <c:pt idx="156">
                  <c:v>104.35299999999999</c:v>
                </c:pt>
                <c:pt idx="157">
                  <c:v>105.928</c:v>
                </c:pt>
                <c:pt idx="158">
                  <c:v>104.995</c:v>
                </c:pt>
                <c:pt idx="159">
                  <c:v>104.63</c:v>
                </c:pt>
                <c:pt idx="160">
                  <c:v>104.846</c:v>
                </c:pt>
                <c:pt idx="161">
                  <c:v>103.361</c:v>
                </c:pt>
                <c:pt idx="162">
                  <c:v>102.991</c:v>
                </c:pt>
                <c:pt idx="163">
                  <c:v>103.94499999999999</c:v>
                </c:pt>
                <c:pt idx="164">
                  <c:v>104.949</c:v>
                </c:pt>
                <c:pt idx="165">
                  <c:v>103.99</c:v>
                </c:pt>
                <c:pt idx="166">
                  <c:v>105.07599999999999</c:v>
                </c:pt>
                <c:pt idx="167">
                  <c:v>105.14700000000001</c:v>
                </c:pt>
                <c:pt idx="168">
                  <c:v>104.836</c:v>
                </c:pt>
                <c:pt idx="169">
                  <c:v>104.392</c:v>
                </c:pt>
                <c:pt idx="170">
                  <c:v>104.768</c:v>
                </c:pt>
                <c:pt idx="171">
                  <c:v>104.68899999999999</c:v>
                </c:pt>
                <c:pt idx="172">
                  <c:v>105.55500000000001</c:v>
                </c:pt>
                <c:pt idx="173">
                  <c:v>105.687</c:v>
                </c:pt>
                <c:pt idx="174">
                  <c:v>105.77</c:v>
                </c:pt>
                <c:pt idx="175">
                  <c:v>105.881</c:v>
                </c:pt>
                <c:pt idx="176">
                  <c:v>107.375</c:v>
                </c:pt>
                <c:pt idx="177">
                  <c:v>108.101</c:v>
                </c:pt>
                <c:pt idx="178">
                  <c:v>108.178</c:v>
                </c:pt>
                <c:pt idx="179">
                  <c:v>107.761</c:v>
                </c:pt>
                <c:pt idx="180">
                  <c:v>108.367</c:v>
                </c:pt>
                <c:pt idx="181">
                  <c:v>109.289</c:v>
                </c:pt>
                <c:pt idx="182">
                  <c:v>109.24</c:v>
                </c:pt>
                <c:pt idx="183">
                  <c:v>110.7</c:v>
                </c:pt>
                <c:pt idx="184">
                  <c:v>109.732</c:v>
                </c:pt>
                <c:pt idx="185">
                  <c:v>110.30500000000001</c:v>
                </c:pt>
                <c:pt idx="186">
                  <c:v>110.194</c:v>
                </c:pt>
                <c:pt idx="187">
                  <c:v>110.86499999999999</c:v>
                </c:pt>
                <c:pt idx="188">
                  <c:v>110.825</c:v>
                </c:pt>
                <c:pt idx="189">
                  <c:v>109.90300000000001</c:v>
                </c:pt>
                <c:pt idx="190">
                  <c:v>109.759</c:v>
                </c:pt>
                <c:pt idx="191">
                  <c:v>108.889</c:v>
                </c:pt>
                <c:pt idx="192">
                  <c:v>109.41500000000001</c:v>
                </c:pt>
                <c:pt idx="193">
                  <c:v>110.304</c:v>
                </c:pt>
                <c:pt idx="194">
                  <c:v>110.093</c:v>
                </c:pt>
                <c:pt idx="195">
                  <c:v>108.47499999999999</c:v>
                </c:pt>
                <c:pt idx="196">
                  <c:v>105.651</c:v>
                </c:pt>
                <c:pt idx="197">
                  <c:v>105.986</c:v>
                </c:pt>
                <c:pt idx="198">
                  <c:v>106.157</c:v>
                </c:pt>
                <c:pt idx="199">
                  <c:v>107.01600000000001</c:v>
                </c:pt>
                <c:pt idx="200">
                  <c:v>105.279</c:v>
                </c:pt>
                <c:pt idx="201">
                  <c:v>105.652</c:v>
                </c:pt>
                <c:pt idx="202">
                  <c:v>106.64</c:v>
                </c:pt>
                <c:pt idx="203">
                  <c:v>111.075</c:v>
                </c:pt>
                <c:pt idx="204">
                  <c:v>109.652</c:v>
                </c:pt>
                <c:pt idx="205">
                  <c:v>111.29600000000001</c:v>
                </c:pt>
                <c:pt idx="206">
                  <c:v>110.892</c:v>
                </c:pt>
                <c:pt idx="207">
                  <c:v>111.485</c:v>
                </c:pt>
                <c:pt idx="208">
                  <c:v>111.494</c:v>
                </c:pt>
                <c:pt idx="209">
                  <c:v>112.405</c:v>
                </c:pt>
                <c:pt idx="210">
                  <c:v>112.458</c:v>
                </c:pt>
                <c:pt idx="211">
                  <c:v>112.98099999999999</c:v>
                </c:pt>
                <c:pt idx="212">
                  <c:v>113.68600000000001</c:v>
                </c:pt>
                <c:pt idx="213">
                  <c:v>113.473</c:v>
                </c:pt>
                <c:pt idx="214">
                  <c:v>113.77500000000001</c:v>
                </c:pt>
                <c:pt idx="215">
                  <c:v>113.751</c:v>
                </c:pt>
                <c:pt idx="216">
                  <c:v>113.877</c:v>
                </c:pt>
                <c:pt idx="217">
                  <c:v>113.182</c:v>
                </c:pt>
                <c:pt idx="218">
                  <c:v>114.069</c:v>
                </c:pt>
                <c:pt idx="219">
                  <c:v>114.86</c:v>
                </c:pt>
                <c:pt idx="220">
                  <c:v>114.733</c:v>
                </c:pt>
                <c:pt idx="221">
                  <c:v>114.923</c:v>
                </c:pt>
                <c:pt idx="222">
                  <c:v>114.754</c:v>
                </c:pt>
                <c:pt idx="223">
                  <c:v>113.779</c:v>
                </c:pt>
                <c:pt idx="224">
                  <c:v>114.029</c:v>
                </c:pt>
                <c:pt idx="225">
                  <c:v>114.274</c:v>
                </c:pt>
                <c:pt idx="226">
                  <c:v>113.996</c:v>
                </c:pt>
                <c:pt idx="227">
                  <c:v>113.455</c:v>
                </c:pt>
                <c:pt idx="228">
                  <c:v>114.01300000000001</c:v>
                </c:pt>
                <c:pt idx="229">
                  <c:v>114.637</c:v>
                </c:pt>
                <c:pt idx="230">
                  <c:v>114.604</c:v>
                </c:pt>
                <c:pt idx="231">
                  <c:v>113.46899999999999</c:v>
                </c:pt>
                <c:pt idx="232">
                  <c:v>113.26</c:v>
                </c:pt>
                <c:pt idx="233">
                  <c:v>113.79900000000001</c:v>
                </c:pt>
                <c:pt idx="234">
                  <c:v>115.584</c:v>
                </c:pt>
                <c:pt idx="235">
                  <c:v>115.063</c:v>
                </c:pt>
                <c:pt idx="236">
                  <c:v>115.789</c:v>
                </c:pt>
                <c:pt idx="237">
                  <c:v>115.94199999999999</c:v>
                </c:pt>
                <c:pt idx="238">
                  <c:v>115.117</c:v>
                </c:pt>
                <c:pt idx="239">
                  <c:v>114.032</c:v>
                </c:pt>
                <c:pt idx="240">
                  <c:v>112.639</c:v>
                </c:pt>
                <c:pt idx="241">
                  <c:v>114.108</c:v>
                </c:pt>
                <c:pt idx="242">
                  <c:v>113.73099999999999</c:v>
                </c:pt>
                <c:pt idx="243">
                  <c:v>114.946</c:v>
                </c:pt>
                <c:pt idx="244">
                  <c:v>115.306</c:v>
                </c:pt>
                <c:pt idx="245">
                  <c:v>115.084</c:v>
                </c:pt>
                <c:pt idx="246">
                  <c:v>115.143</c:v>
                </c:pt>
                <c:pt idx="247">
                  <c:v>115.553</c:v>
                </c:pt>
                <c:pt idx="248">
                  <c:v>118.858</c:v>
                </c:pt>
                <c:pt idx="249">
                  <c:v>121.498</c:v>
                </c:pt>
                <c:pt idx="250">
                  <c:v>119.733</c:v>
                </c:pt>
                <c:pt idx="251">
                  <c:v>119.363</c:v>
                </c:pt>
                <c:pt idx="252">
                  <c:v>119.502</c:v>
                </c:pt>
                <c:pt idx="253">
                  <c:v>119.788</c:v>
                </c:pt>
                <c:pt idx="254">
                  <c:v>119.30200000000001</c:v>
                </c:pt>
                <c:pt idx="255">
                  <c:v>119.90900000000001</c:v>
                </c:pt>
                <c:pt idx="256">
                  <c:v>119.90900000000001</c:v>
                </c:pt>
                <c:pt idx="257">
                  <c:v>120.247</c:v>
                </c:pt>
                <c:pt idx="258">
                  <c:v>121.23699999999999</c:v>
                </c:pt>
                <c:pt idx="259">
                  <c:v>120.545</c:v>
                </c:pt>
                <c:pt idx="260">
                  <c:v>121.047</c:v>
                </c:pt>
                <c:pt idx="261">
                  <c:v>121.047</c:v>
                </c:pt>
                <c:pt idx="262">
                  <c:v>121.483</c:v>
                </c:pt>
                <c:pt idx="263">
                  <c:v>120.726</c:v>
                </c:pt>
                <c:pt idx="264">
                  <c:v>120.836</c:v>
                </c:pt>
                <c:pt idx="265">
                  <c:v>120.43</c:v>
                </c:pt>
                <c:pt idx="266">
                  <c:v>120.264</c:v>
                </c:pt>
                <c:pt idx="267">
                  <c:v>120.102</c:v>
                </c:pt>
                <c:pt idx="268">
                  <c:v>120.03</c:v>
                </c:pt>
                <c:pt idx="269">
                  <c:v>119.738</c:v>
                </c:pt>
                <c:pt idx="270">
                  <c:v>120.14400000000001</c:v>
                </c:pt>
                <c:pt idx="271">
                  <c:v>120.643</c:v>
                </c:pt>
                <c:pt idx="272">
                  <c:v>120.57599999999999</c:v>
                </c:pt>
                <c:pt idx="273">
                  <c:v>121.259</c:v>
                </c:pt>
                <c:pt idx="274">
                  <c:v>120.583</c:v>
                </c:pt>
                <c:pt idx="275">
                  <c:v>120.515</c:v>
                </c:pt>
                <c:pt idx="276">
                  <c:v>120.639</c:v>
                </c:pt>
                <c:pt idx="277">
                  <c:v>119.431</c:v>
                </c:pt>
                <c:pt idx="278">
                  <c:v>120.203</c:v>
                </c:pt>
                <c:pt idx="279">
                  <c:v>117.34399999999999</c:v>
                </c:pt>
                <c:pt idx="280">
                  <c:v>117.77800000000001</c:v>
                </c:pt>
                <c:pt idx="281">
                  <c:v>117.982</c:v>
                </c:pt>
                <c:pt idx="282">
                  <c:v>117.27800000000001</c:v>
                </c:pt>
                <c:pt idx="283">
                  <c:v>116.461</c:v>
                </c:pt>
                <c:pt idx="284">
                  <c:v>115.538</c:v>
                </c:pt>
                <c:pt idx="285">
                  <c:v>117.367</c:v>
                </c:pt>
                <c:pt idx="286">
                  <c:v>117.586</c:v>
                </c:pt>
                <c:pt idx="287">
                  <c:v>117.45699999999999</c:v>
                </c:pt>
                <c:pt idx="288">
                  <c:v>116.93</c:v>
                </c:pt>
                <c:pt idx="289">
                  <c:v>116.492</c:v>
                </c:pt>
                <c:pt idx="290">
                  <c:v>117.40900000000001</c:v>
                </c:pt>
                <c:pt idx="291">
                  <c:v>118.238</c:v>
                </c:pt>
                <c:pt idx="292">
                  <c:v>117.941</c:v>
                </c:pt>
                <c:pt idx="293">
                  <c:v>116.905</c:v>
                </c:pt>
                <c:pt idx="294">
                  <c:v>117.26300000000001</c:v>
                </c:pt>
                <c:pt idx="295">
                  <c:v>116.73099999999999</c:v>
                </c:pt>
                <c:pt idx="296">
                  <c:v>117.107</c:v>
                </c:pt>
                <c:pt idx="297">
                  <c:v>116.294</c:v>
                </c:pt>
                <c:pt idx="298">
                  <c:v>116.49</c:v>
                </c:pt>
                <c:pt idx="299">
                  <c:v>112.366</c:v>
                </c:pt>
                <c:pt idx="300">
                  <c:v>110.94499999999999</c:v>
                </c:pt>
                <c:pt idx="301">
                  <c:v>110.488</c:v>
                </c:pt>
                <c:pt idx="302">
                  <c:v>106.71299999999999</c:v>
                </c:pt>
                <c:pt idx="303">
                  <c:v>102.557</c:v>
                </c:pt>
                <c:pt idx="304">
                  <c:v>103.464</c:v>
                </c:pt>
                <c:pt idx="305">
                  <c:v>104.94799999999999</c:v>
                </c:pt>
                <c:pt idx="306">
                  <c:v>106.52800000000001</c:v>
                </c:pt>
                <c:pt idx="307">
                  <c:v>105.911</c:v>
                </c:pt>
                <c:pt idx="308">
                  <c:v>102.977</c:v>
                </c:pt>
                <c:pt idx="309">
                  <c:v>95.438999999999993</c:v>
                </c:pt>
                <c:pt idx="310">
                  <c:v>94.156999999999996</c:v>
                </c:pt>
                <c:pt idx="311">
                  <c:v>92.438000000000002</c:v>
                </c:pt>
                <c:pt idx="312">
                  <c:v>80.230999999999995</c:v>
                </c:pt>
                <c:pt idx="313">
                  <c:v>81.180999999999997</c:v>
                </c:pt>
                <c:pt idx="314">
                  <c:v>77.284999999999997</c:v>
                </c:pt>
                <c:pt idx="315">
                  <c:v>77.768000000000001</c:v>
                </c:pt>
                <c:pt idx="316">
                  <c:v>73.335999999999999</c:v>
                </c:pt>
                <c:pt idx="317">
                  <c:v>73.787999999999997</c:v>
                </c:pt>
                <c:pt idx="318">
                  <c:v>74.72</c:v>
                </c:pt>
                <c:pt idx="319">
                  <c:v>70.352999999999994</c:v>
                </c:pt>
                <c:pt idx="320">
                  <c:v>78.53</c:v>
                </c:pt>
                <c:pt idx="321">
                  <c:v>81.936000000000007</c:v>
                </c:pt>
                <c:pt idx="322">
                  <c:v>86.501000000000005</c:v>
                </c:pt>
                <c:pt idx="323">
                  <c:v>83.441999999999993</c:v>
                </c:pt>
                <c:pt idx="324">
                  <c:v>84.662999999999997</c:v>
                </c:pt>
                <c:pt idx="325">
                  <c:v>86.177999999999997</c:v>
                </c:pt>
                <c:pt idx="326">
                  <c:v>83.012</c:v>
                </c:pt>
                <c:pt idx="327">
                  <c:v>82.843000000000004</c:v>
                </c:pt>
                <c:pt idx="328">
                  <c:v>81.031999999999996</c:v>
                </c:pt>
                <c:pt idx="329">
                  <c:v>83.441999999999993</c:v>
                </c:pt>
                <c:pt idx="330">
                  <c:v>85.664000000000001</c:v>
                </c:pt>
                <c:pt idx="331">
                  <c:v>85.766000000000005</c:v>
                </c:pt>
                <c:pt idx="332">
                  <c:v>88.683000000000007</c:v>
                </c:pt>
                <c:pt idx="333">
                  <c:v>88.683000000000007</c:v>
                </c:pt>
                <c:pt idx="334">
                  <c:v>88.932000000000002</c:v>
                </c:pt>
                <c:pt idx="335">
                  <c:v>88.814999999999998</c:v>
                </c:pt>
                <c:pt idx="336">
                  <c:v>85.173000000000002</c:v>
                </c:pt>
                <c:pt idx="337">
                  <c:v>85.286000000000001</c:v>
                </c:pt>
                <c:pt idx="338">
                  <c:v>88.114000000000004</c:v>
                </c:pt>
                <c:pt idx="339">
                  <c:v>88.340999999999994</c:v>
                </c:pt>
                <c:pt idx="340">
                  <c:v>84.284000000000006</c:v>
                </c:pt>
                <c:pt idx="341">
                  <c:v>86.528999999999996</c:v>
                </c:pt>
                <c:pt idx="342">
                  <c:v>87.86</c:v>
                </c:pt>
                <c:pt idx="343">
                  <c:v>86.396000000000001</c:v>
                </c:pt>
                <c:pt idx="344">
                  <c:v>88.35</c:v>
                </c:pt>
                <c:pt idx="345">
                  <c:v>90.245999999999995</c:v>
                </c:pt>
                <c:pt idx="346">
                  <c:v>92.617000000000004</c:v>
                </c:pt>
                <c:pt idx="347">
                  <c:v>90.61</c:v>
                </c:pt>
                <c:pt idx="348">
                  <c:v>87.992000000000004</c:v>
                </c:pt>
                <c:pt idx="349">
                  <c:v>86.980999999999995</c:v>
                </c:pt>
                <c:pt idx="350">
                  <c:v>88.727999999999994</c:v>
                </c:pt>
                <c:pt idx="351">
                  <c:v>88.123000000000005</c:v>
                </c:pt>
                <c:pt idx="352">
                  <c:v>88.875</c:v>
                </c:pt>
                <c:pt idx="353">
                  <c:v>90.087000000000003</c:v>
                </c:pt>
                <c:pt idx="354">
                  <c:v>89.421000000000006</c:v>
                </c:pt>
                <c:pt idx="355">
                  <c:v>90.147999999999996</c:v>
                </c:pt>
                <c:pt idx="356">
                  <c:v>87.97</c:v>
                </c:pt>
                <c:pt idx="357">
                  <c:v>85.472999999999999</c:v>
                </c:pt>
                <c:pt idx="358">
                  <c:v>85.787999999999997</c:v>
                </c:pt>
                <c:pt idx="359">
                  <c:v>89.921000000000006</c:v>
                </c:pt>
                <c:pt idx="360">
                  <c:v>89.632000000000005</c:v>
                </c:pt>
                <c:pt idx="361">
                  <c:v>90.738</c:v>
                </c:pt>
                <c:pt idx="362">
                  <c:v>89.62</c:v>
                </c:pt>
                <c:pt idx="363">
                  <c:v>89.066999999999993</c:v>
                </c:pt>
                <c:pt idx="364">
                  <c:v>89.114000000000004</c:v>
                </c:pt>
                <c:pt idx="365">
                  <c:v>91.459000000000003</c:v>
                </c:pt>
                <c:pt idx="366">
                  <c:v>91.537000000000006</c:v>
                </c:pt>
                <c:pt idx="367">
                  <c:v>93.445999999999998</c:v>
                </c:pt>
                <c:pt idx="368">
                  <c:v>91.566000000000003</c:v>
                </c:pt>
                <c:pt idx="369">
                  <c:v>93.793999999999997</c:v>
                </c:pt>
                <c:pt idx="370">
                  <c:v>95.138999999999996</c:v>
                </c:pt>
                <c:pt idx="371">
                  <c:v>97.873000000000005</c:v>
                </c:pt>
                <c:pt idx="372">
                  <c:v>97.334999999999994</c:v>
                </c:pt>
                <c:pt idx="373">
                  <c:v>100.422</c:v>
                </c:pt>
                <c:pt idx="374">
                  <c:v>100.107</c:v>
                </c:pt>
                <c:pt idx="375">
                  <c:v>98.150999999999996</c:v>
                </c:pt>
                <c:pt idx="376">
                  <c:v>98.417000000000002</c:v>
                </c:pt>
                <c:pt idx="377">
                  <c:v>93.754000000000005</c:v>
                </c:pt>
                <c:pt idx="378">
                  <c:v>93.405000000000001</c:v>
                </c:pt>
                <c:pt idx="379">
                  <c:v>92.971999999999994</c:v>
                </c:pt>
                <c:pt idx="380">
                  <c:v>95.644999999999996</c:v>
                </c:pt>
                <c:pt idx="381">
                  <c:v>95.599000000000004</c:v>
                </c:pt>
                <c:pt idx="382">
                  <c:v>94.188000000000002</c:v>
                </c:pt>
                <c:pt idx="383">
                  <c:v>94.796000000000006</c:v>
                </c:pt>
                <c:pt idx="384">
                  <c:v>94.662000000000006</c:v>
                </c:pt>
                <c:pt idx="385">
                  <c:v>96.415000000000006</c:v>
                </c:pt>
                <c:pt idx="386">
                  <c:v>92.840999999999994</c:v>
                </c:pt>
                <c:pt idx="387">
                  <c:v>92.951999999999998</c:v>
                </c:pt>
                <c:pt idx="388">
                  <c:v>92.433999999999997</c:v>
                </c:pt>
                <c:pt idx="389">
                  <c:v>93.064999999999998</c:v>
                </c:pt>
                <c:pt idx="390">
                  <c:v>92.888999999999996</c:v>
                </c:pt>
                <c:pt idx="391">
                  <c:v>93.486000000000004</c:v>
                </c:pt>
                <c:pt idx="392">
                  <c:v>94.881</c:v>
                </c:pt>
                <c:pt idx="393">
                  <c:v>93.546000000000006</c:v>
                </c:pt>
                <c:pt idx="394">
                  <c:v>95.828000000000003</c:v>
                </c:pt>
                <c:pt idx="395">
                  <c:v>94.83</c:v>
                </c:pt>
                <c:pt idx="396">
                  <c:v>94.483000000000004</c:v>
                </c:pt>
                <c:pt idx="397">
                  <c:v>93.043999999999997</c:v>
                </c:pt>
                <c:pt idx="398">
                  <c:v>94.054000000000002</c:v>
                </c:pt>
                <c:pt idx="399">
                  <c:v>94.930999999999997</c:v>
                </c:pt>
                <c:pt idx="400">
                  <c:v>94.403999999999996</c:v>
                </c:pt>
                <c:pt idx="401">
                  <c:v>96.796999999999997</c:v>
                </c:pt>
                <c:pt idx="402">
                  <c:v>95.977999999999994</c:v>
                </c:pt>
                <c:pt idx="403">
                  <c:v>96.052999999999997</c:v>
                </c:pt>
                <c:pt idx="404">
                  <c:v>96.42</c:v>
                </c:pt>
                <c:pt idx="405">
                  <c:v>97.347999999999999</c:v>
                </c:pt>
                <c:pt idx="406">
                  <c:v>96.138000000000005</c:v>
                </c:pt>
                <c:pt idx="407">
                  <c:v>96.366</c:v>
                </c:pt>
                <c:pt idx="408">
                  <c:v>95.346999999999994</c:v>
                </c:pt>
                <c:pt idx="409">
                  <c:v>95.79</c:v>
                </c:pt>
                <c:pt idx="410">
                  <c:v>96.581000000000003</c:v>
                </c:pt>
                <c:pt idx="411">
                  <c:v>96.763999999999996</c:v>
                </c:pt>
                <c:pt idx="412">
                  <c:v>95.106999999999999</c:v>
                </c:pt>
                <c:pt idx="413">
                  <c:v>94.195999999999998</c:v>
                </c:pt>
                <c:pt idx="414">
                  <c:v>95.616</c:v>
                </c:pt>
                <c:pt idx="415">
                  <c:v>95.808000000000007</c:v>
                </c:pt>
                <c:pt idx="416">
                  <c:v>97.552000000000007</c:v>
                </c:pt>
                <c:pt idx="417">
                  <c:v>96.393000000000001</c:v>
                </c:pt>
                <c:pt idx="418">
                  <c:v>95.724000000000004</c:v>
                </c:pt>
                <c:pt idx="419">
                  <c:v>96.376999999999995</c:v>
                </c:pt>
                <c:pt idx="420">
                  <c:v>98.048000000000002</c:v>
                </c:pt>
                <c:pt idx="421">
                  <c:v>99.816000000000003</c:v>
                </c:pt>
                <c:pt idx="422">
                  <c:v>98.888999999999996</c:v>
                </c:pt>
                <c:pt idx="423">
                  <c:v>97.498999999999995</c:v>
                </c:pt>
                <c:pt idx="424">
                  <c:v>97.978999999999999</c:v>
                </c:pt>
                <c:pt idx="425">
                  <c:v>98.052000000000007</c:v>
                </c:pt>
                <c:pt idx="426">
                  <c:v>98.381</c:v>
                </c:pt>
                <c:pt idx="427">
                  <c:v>96.587000000000003</c:v>
                </c:pt>
                <c:pt idx="428">
                  <c:v>95.849000000000004</c:v>
                </c:pt>
                <c:pt idx="429">
                  <c:v>97.528000000000006</c:v>
                </c:pt>
                <c:pt idx="430">
                  <c:v>96.778000000000006</c:v>
                </c:pt>
                <c:pt idx="431">
                  <c:v>97.388000000000005</c:v>
                </c:pt>
                <c:pt idx="432">
                  <c:v>96.673000000000002</c:v>
                </c:pt>
                <c:pt idx="433">
                  <c:v>97.108000000000004</c:v>
                </c:pt>
                <c:pt idx="434">
                  <c:v>97.534000000000006</c:v>
                </c:pt>
                <c:pt idx="435">
                  <c:v>96.213999999999999</c:v>
                </c:pt>
                <c:pt idx="436">
                  <c:v>96.566000000000003</c:v>
                </c:pt>
                <c:pt idx="437">
                  <c:v>95.037999999999997</c:v>
                </c:pt>
                <c:pt idx="438">
                  <c:v>93.772999999999996</c:v>
                </c:pt>
                <c:pt idx="439">
                  <c:v>95.771000000000001</c:v>
                </c:pt>
                <c:pt idx="440">
                  <c:v>94.525999999999996</c:v>
                </c:pt>
                <c:pt idx="441">
                  <c:v>95.721000000000004</c:v>
                </c:pt>
                <c:pt idx="442">
                  <c:v>94.531999999999996</c:v>
                </c:pt>
                <c:pt idx="443">
                  <c:v>94.355999999999995</c:v>
                </c:pt>
                <c:pt idx="444">
                  <c:v>94.977000000000004</c:v>
                </c:pt>
                <c:pt idx="445">
                  <c:v>95.926000000000002</c:v>
                </c:pt>
                <c:pt idx="446">
                  <c:v>96.614999999999995</c:v>
                </c:pt>
                <c:pt idx="447">
                  <c:v>95.774000000000001</c:v>
                </c:pt>
                <c:pt idx="448">
                  <c:v>95.218000000000004</c:v>
                </c:pt>
                <c:pt idx="449">
                  <c:v>90.879000000000005</c:v>
                </c:pt>
                <c:pt idx="450">
                  <c:v>90.742000000000004</c:v>
                </c:pt>
                <c:pt idx="451">
                  <c:v>92.103999999999999</c:v>
                </c:pt>
                <c:pt idx="452">
                  <c:v>90.566999999999993</c:v>
                </c:pt>
                <c:pt idx="453">
                  <c:v>90.706000000000003</c:v>
                </c:pt>
                <c:pt idx="454">
                  <c:v>93.08</c:v>
                </c:pt>
                <c:pt idx="455">
                  <c:v>93.08</c:v>
                </c:pt>
              </c:numCache>
            </c:numRef>
          </c:val>
          <c:smooth val="0"/>
        </c:ser>
        <c:dLbls>
          <c:showLegendKey val="0"/>
          <c:showVal val="0"/>
          <c:showCatName val="0"/>
          <c:showSerName val="0"/>
          <c:showPercent val="0"/>
          <c:showBubbleSize val="0"/>
        </c:dLbls>
        <c:marker val="1"/>
        <c:smooth val="0"/>
        <c:axId val="74910336"/>
        <c:axId val="74957184"/>
      </c:lineChart>
      <c:dateAx>
        <c:axId val="74910336"/>
        <c:scaling>
          <c:orientation val="minMax"/>
        </c:scaling>
        <c:delete val="0"/>
        <c:axPos val="b"/>
        <c:numFmt formatCode="mm\/yy" sourceLinked="0"/>
        <c:majorTickMark val="none"/>
        <c:minorTickMark val="none"/>
        <c:tickLblPos val="nextTo"/>
        <c:spPr>
          <a:ln w="19050">
            <a:solidFill>
              <a:schemeClr val="tx1"/>
            </a:solidFill>
          </a:ln>
        </c:spPr>
        <c:txPr>
          <a:bodyPr/>
          <a:lstStyle/>
          <a:p>
            <a:pPr>
              <a:defRPr sz="1600">
                <a:latin typeface="Frutiger 45 Light" panose="020B0603020202020204" pitchFamily="34" charset="0"/>
              </a:defRPr>
            </a:pPr>
            <a:endParaRPr lang="en-US"/>
          </a:p>
        </c:txPr>
        <c:crossAx val="74957184"/>
        <c:crosses val="autoZero"/>
        <c:auto val="1"/>
        <c:lblOffset val="100"/>
        <c:baseTimeUnit val="days"/>
        <c:majorUnit val="4"/>
        <c:majorTimeUnit val="months"/>
      </c:dateAx>
      <c:valAx>
        <c:axId val="74957184"/>
        <c:scaling>
          <c:orientation val="minMax"/>
          <c:min val="60"/>
        </c:scaling>
        <c:delete val="0"/>
        <c:axPos val="l"/>
        <c:majorGridlines>
          <c:spPr>
            <a:ln w="6350"/>
          </c:spPr>
        </c:majorGridlines>
        <c:numFmt formatCode="General" sourceLinked="1"/>
        <c:majorTickMark val="out"/>
        <c:minorTickMark val="none"/>
        <c:tickLblPos val="nextTo"/>
        <c:spPr>
          <a:ln>
            <a:noFill/>
          </a:ln>
        </c:spPr>
        <c:txPr>
          <a:bodyPr/>
          <a:lstStyle/>
          <a:p>
            <a:pPr>
              <a:defRPr sz="1600">
                <a:latin typeface="Frutiger 45 Light" panose="020B0603020202020204" pitchFamily="34" charset="0"/>
              </a:defRPr>
            </a:pPr>
            <a:endParaRPr lang="en-US"/>
          </a:p>
        </c:txPr>
        <c:crossAx val="74910336"/>
        <c:crosses val="autoZero"/>
        <c:crossBetween val="between"/>
      </c:valAx>
    </c:plotArea>
    <c:legend>
      <c:legendPos val="b"/>
      <c:layout/>
      <c:overlay val="0"/>
      <c:txPr>
        <a:bodyPr/>
        <a:lstStyle/>
        <a:p>
          <a:pPr>
            <a:defRPr sz="1400">
              <a:latin typeface="Frutiger 45 Light" panose="020B0603020202020204" pitchFamily="34" charset="0"/>
            </a:defRPr>
          </a:pPr>
          <a:endParaRPr lang="en-US"/>
        </a:p>
      </c:txPr>
    </c:legend>
    <c:plotVisOnly val="1"/>
    <c:dispBlanksAs val="gap"/>
    <c:showDLblsOverMax val="0"/>
  </c:chart>
  <c:spPr>
    <a:ln>
      <a:noFill/>
    </a:ln>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19244581517413E-2"/>
          <c:y val="0.13040955041256594"/>
          <c:w val="0.87714084462029707"/>
          <c:h val="0.71218932256992062"/>
        </c:manualLayout>
      </c:layout>
      <c:lineChart>
        <c:grouping val="standard"/>
        <c:varyColors val="0"/>
        <c:ser>
          <c:idx val="0"/>
          <c:order val="0"/>
          <c:spPr>
            <a:ln w="38100" cap="rnd" cmpd="sng" algn="ctr">
              <a:solidFill>
                <a:srgbClr val="4D3C2F"/>
              </a:solidFill>
              <a:prstDash val="solid"/>
              <a:round/>
            </a:ln>
            <a:effectLst/>
          </c:spPr>
          <c:marker>
            <c:symbol val="none"/>
          </c:marker>
          <c:cat>
            <c:numRef>
              <c:f>Sheet1!$A$740:$A$3849</c:f>
              <c:numCache>
                <c:formatCode>dd\-mm\-yy</c:formatCode>
                <c:ptCount val="3110"/>
                <c:pt idx="0">
                  <c:v>39748</c:v>
                </c:pt>
                <c:pt idx="1">
                  <c:v>39749</c:v>
                </c:pt>
                <c:pt idx="2">
                  <c:v>39750</c:v>
                </c:pt>
                <c:pt idx="3">
                  <c:v>39751</c:v>
                </c:pt>
                <c:pt idx="4">
                  <c:v>39752</c:v>
                </c:pt>
                <c:pt idx="5">
                  <c:v>39755</c:v>
                </c:pt>
                <c:pt idx="6">
                  <c:v>39756</c:v>
                </c:pt>
                <c:pt idx="7">
                  <c:v>39757</c:v>
                </c:pt>
                <c:pt idx="8">
                  <c:v>39758</c:v>
                </c:pt>
                <c:pt idx="9">
                  <c:v>39759</c:v>
                </c:pt>
                <c:pt idx="10">
                  <c:v>39762</c:v>
                </c:pt>
                <c:pt idx="11">
                  <c:v>39763</c:v>
                </c:pt>
                <c:pt idx="12">
                  <c:v>39764</c:v>
                </c:pt>
                <c:pt idx="13">
                  <c:v>39765</c:v>
                </c:pt>
                <c:pt idx="14">
                  <c:v>39766</c:v>
                </c:pt>
                <c:pt idx="15">
                  <c:v>39769</c:v>
                </c:pt>
                <c:pt idx="16">
                  <c:v>39770</c:v>
                </c:pt>
                <c:pt idx="17">
                  <c:v>39771</c:v>
                </c:pt>
                <c:pt idx="18">
                  <c:v>39772</c:v>
                </c:pt>
                <c:pt idx="19">
                  <c:v>39773</c:v>
                </c:pt>
                <c:pt idx="20">
                  <c:v>39776</c:v>
                </c:pt>
                <c:pt idx="21">
                  <c:v>39777</c:v>
                </c:pt>
                <c:pt idx="22">
                  <c:v>39778</c:v>
                </c:pt>
                <c:pt idx="23">
                  <c:v>39779</c:v>
                </c:pt>
                <c:pt idx="24">
                  <c:v>39780</c:v>
                </c:pt>
                <c:pt idx="25">
                  <c:v>39783</c:v>
                </c:pt>
                <c:pt idx="26">
                  <c:v>39784</c:v>
                </c:pt>
                <c:pt idx="27">
                  <c:v>39785</c:v>
                </c:pt>
                <c:pt idx="28">
                  <c:v>39786</c:v>
                </c:pt>
                <c:pt idx="29">
                  <c:v>39787</c:v>
                </c:pt>
                <c:pt idx="30">
                  <c:v>39790</c:v>
                </c:pt>
                <c:pt idx="31">
                  <c:v>39791</c:v>
                </c:pt>
                <c:pt idx="32">
                  <c:v>39792</c:v>
                </c:pt>
                <c:pt idx="33">
                  <c:v>39793</c:v>
                </c:pt>
                <c:pt idx="34">
                  <c:v>39794</c:v>
                </c:pt>
                <c:pt idx="35">
                  <c:v>39797</c:v>
                </c:pt>
                <c:pt idx="36">
                  <c:v>39798</c:v>
                </c:pt>
                <c:pt idx="37">
                  <c:v>39799</c:v>
                </c:pt>
                <c:pt idx="38">
                  <c:v>39800</c:v>
                </c:pt>
                <c:pt idx="39">
                  <c:v>39801</c:v>
                </c:pt>
                <c:pt idx="40">
                  <c:v>39804</c:v>
                </c:pt>
                <c:pt idx="41">
                  <c:v>39805</c:v>
                </c:pt>
                <c:pt idx="42">
                  <c:v>39806</c:v>
                </c:pt>
                <c:pt idx="43">
                  <c:v>39807</c:v>
                </c:pt>
                <c:pt idx="44">
                  <c:v>39808</c:v>
                </c:pt>
                <c:pt idx="45">
                  <c:v>39811</c:v>
                </c:pt>
                <c:pt idx="46">
                  <c:v>39812</c:v>
                </c:pt>
                <c:pt idx="47">
                  <c:v>39813</c:v>
                </c:pt>
                <c:pt idx="48">
                  <c:v>39814</c:v>
                </c:pt>
                <c:pt idx="49">
                  <c:v>39815</c:v>
                </c:pt>
                <c:pt idx="50">
                  <c:v>39818</c:v>
                </c:pt>
                <c:pt idx="51">
                  <c:v>39819</c:v>
                </c:pt>
                <c:pt idx="52">
                  <c:v>39820</c:v>
                </c:pt>
                <c:pt idx="53">
                  <c:v>39821</c:v>
                </c:pt>
                <c:pt idx="54">
                  <c:v>39822</c:v>
                </c:pt>
                <c:pt idx="55">
                  <c:v>39825</c:v>
                </c:pt>
                <c:pt idx="56">
                  <c:v>39826</c:v>
                </c:pt>
                <c:pt idx="57">
                  <c:v>39827</c:v>
                </c:pt>
                <c:pt idx="58">
                  <c:v>39828</c:v>
                </c:pt>
                <c:pt idx="59">
                  <c:v>39829</c:v>
                </c:pt>
                <c:pt idx="60">
                  <c:v>39832</c:v>
                </c:pt>
                <c:pt idx="61">
                  <c:v>39833</c:v>
                </c:pt>
                <c:pt idx="62">
                  <c:v>39834</c:v>
                </c:pt>
                <c:pt idx="63">
                  <c:v>39835</c:v>
                </c:pt>
                <c:pt idx="64">
                  <c:v>39836</c:v>
                </c:pt>
                <c:pt idx="65">
                  <c:v>39839</c:v>
                </c:pt>
                <c:pt idx="66">
                  <c:v>39840</c:v>
                </c:pt>
                <c:pt idx="67">
                  <c:v>39841</c:v>
                </c:pt>
                <c:pt idx="68">
                  <c:v>39842</c:v>
                </c:pt>
                <c:pt idx="69">
                  <c:v>39843</c:v>
                </c:pt>
                <c:pt idx="70">
                  <c:v>39846</c:v>
                </c:pt>
                <c:pt idx="71">
                  <c:v>39847</c:v>
                </c:pt>
                <c:pt idx="72">
                  <c:v>39848</c:v>
                </c:pt>
                <c:pt idx="73">
                  <c:v>39849</c:v>
                </c:pt>
                <c:pt idx="74">
                  <c:v>39850</c:v>
                </c:pt>
                <c:pt idx="75">
                  <c:v>39853</c:v>
                </c:pt>
                <c:pt idx="76">
                  <c:v>39854</c:v>
                </c:pt>
                <c:pt idx="77">
                  <c:v>39855</c:v>
                </c:pt>
                <c:pt idx="78">
                  <c:v>39856</c:v>
                </c:pt>
                <c:pt idx="79">
                  <c:v>39857</c:v>
                </c:pt>
                <c:pt idx="80">
                  <c:v>39860</c:v>
                </c:pt>
                <c:pt idx="81">
                  <c:v>39861</c:v>
                </c:pt>
                <c:pt idx="82">
                  <c:v>39862</c:v>
                </c:pt>
                <c:pt idx="83">
                  <c:v>39863</c:v>
                </c:pt>
                <c:pt idx="84">
                  <c:v>39864</c:v>
                </c:pt>
                <c:pt idx="85">
                  <c:v>39867</c:v>
                </c:pt>
                <c:pt idx="86">
                  <c:v>39868</c:v>
                </c:pt>
                <c:pt idx="87">
                  <c:v>39869</c:v>
                </c:pt>
                <c:pt idx="88">
                  <c:v>39870</c:v>
                </c:pt>
                <c:pt idx="89">
                  <c:v>39871</c:v>
                </c:pt>
                <c:pt idx="90">
                  <c:v>39874</c:v>
                </c:pt>
                <c:pt idx="91">
                  <c:v>39875</c:v>
                </c:pt>
                <c:pt idx="92">
                  <c:v>39876</c:v>
                </c:pt>
                <c:pt idx="93">
                  <c:v>39877</c:v>
                </c:pt>
                <c:pt idx="94">
                  <c:v>39878</c:v>
                </c:pt>
                <c:pt idx="95">
                  <c:v>39881</c:v>
                </c:pt>
                <c:pt idx="96">
                  <c:v>39882</c:v>
                </c:pt>
                <c:pt idx="97">
                  <c:v>39883</c:v>
                </c:pt>
                <c:pt idx="98">
                  <c:v>39884</c:v>
                </c:pt>
                <c:pt idx="99">
                  <c:v>39885</c:v>
                </c:pt>
                <c:pt idx="100">
                  <c:v>39888</c:v>
                </c:pt>
                <c:pt idx="101">
                  <c:v>39889</c:v>
                </c:pt>
                <c:pt idx="102">
                  <c:v>39890</c:v>
                </c:pt>
                <c:pt idx="103">
                  <c:v>39891</c:v>
                </c:pt>
                <c:pt idx="104">
                  <c:v>39892</c:v>
                </c:pt>
                <c:pt idx="105">
                  <c:v>39895</c:v>
                </c:pt>
                <c:pt idx="106">
                  <c:v>39896</c:v>
                </c:pt>
                <c:pt idx="107">
                  <c:v>39897</c:v>
                </c:pt>
                <c:pt idx="108">
                  <c:v>39898</c:v>
                </c:pt>
                <c:pt idx="109">
                  <c:v>39899</c:v>
                </c:pt>
                <c:pt idx="110">
                  <c:v>39902</c:v>
                </c:pt>
                <c:pt idx="111">
                  <c:v>39903</c:v>
                </c:pt>
                <c:pt idx="112">
                  <c:v>39904</c:v>
                </c:pt>
                <c:pt idx="113">
                  <c:v>39905</c:v>
                </c:pt>
                <c:pt idx="114">
                  <c:v>39906</c:v>
                </c:pt>
                <c:pt idx="115">
                  <c:v>39909</c:v>
                </c:pt>
                <c:pt idx="116">
                  <c:v>39910</c:v>
                </c:pt>
                <c:pt idx="117">
                  <c:v>39911</c:v>
                </c:pt>
                <c:pt idx="118">
                  <c:v>39912</c:v>
                </c:pt>
                <c:pt idx="119">
                  <c:v>39913</c:v>
                </c:pt>
                <c:pt idx="120">
                  <c:v>39916</c:v>
                </c:pt>
                <c:pt idx="121">
                  <c:v>39917</c:v>
                </c:pt>
                <c:pt idx="122">
                  <c:v>39918</c:v>
                </c:pt>
                <c:pt idx="123">
                  <c:v>39919</c:v>
                </c:pt>
                <c:pt idx="124">
                  <c:v>39920</c:v>
                </c:pt>
                <c:pt idx="125">
                  <c:v>39923</c:v>
                </c:pt>
                <c:pt idx="126">
                  <c:v>39924</c:v>
                </c:pt>
                <c:pt idx="127">
                  <c:v>39925</c:v>
                </c:pt>
                <c:pt idx="128">
                  <c:v>39926</c:v>
                </c:pt>
                <c:pt idx="129">
                  <c:v>39927</c:v>
                </c:pt>
                <c:pt idx="130">
                  <c:v>39930</c:v>
                </c:pt>
                <c:pt idx="131">
                  <c:v>39931</c:v>
                </c:pt>
                <c:pt idx="132">
                  <c:v>39932</c:v>
                </c:pt>
                <c:pt idx="133">
                  <c:v>39933</c:v>
                </c:pt>
                <c:pt idx="134">
                  <c:v>39934</c:v>
                </c:pt>
                <c:pt idx="135">
                  <c:v>39937</c:v>
                </c:pt>
                <c:pt idx="136">
                  <c:v>39938</c:v>
                </c:pt>
                <c:pt idx="137">
                  <c:v>39939</c:v>
                </c:pt>
                <c:pt idx="138">
                  <c:v>39940</c:v>
                </c:pt>
                <c:pt idx="139">
                  <c:v>39941</c:v>
                </c:pt>
                <c:pt idx="140">
                  <c:v>39944</c:v>
                </c:pt>
                <c:pt idx="141">
                  <c:v>39945</c:v>
                </c:pt>
                <c:pt idx="142">
                  <c:v>39946</c:v>
                </c:pt>
                <c:pt idx="143">
                  <c:v>39947</c:v>
                </c:pt>
                <c:pt idx="144">
                  <c:v>39948</c:v>
                </c:pt>
                <c:pt idx="145">
                  <c:v>39951</c:v>
                </c:pt>
                <c:pt idx="146">
                  <c:v>39952</c:v>
                </c:pt>
                <c:pt idx="147">
                  <c:v>39953</c:v>
                </c:pt>
                <c:pt idx="148">
                  <c:v>39954</c:v>
                </c:pt>
                <c:pt idx="149">
                  <c:v>39955</c:v>
                </c:pt>
                <c:pt idx="150">
                  <c:v>39958</c:v>
                </c:pt>
                <c:pt idx="151">
                  <c:v>39959</c:v>
                </c:pt>
                <c:pt idx="152">
                  <c:v>39960</c:v>
                </c:pt>
                <c:pt idx="153">
                  <c:v>39961</c:v>
                </c:pt>
                <c:pt idx="154">
                  <c:v>39962</c:v>
                </c:pt>
                <c:pt idx="155">
                  <c:v>39965</c:v>
                </c:pt>
                <c:pt idx="156">
                  <c:v>39966</c:v>
                </c:pt>
                <c:pt idx="157">
                  <c:v>39967</c:v>
                </c:pt>
                <c:pt idx="158">
                  <c:v>39968</c:v>
                </c:pt>
                <c:pt idx="159">
                  <c:v>39969</c:v>
                </c:pt>
                <c:pt idx="160">
                  <c:v>39972</c:v>
                </c:pt>
                <c:pt idx="161">
                  <c:v>39973</c:v>
                </c:pt>
                <c:pt idx="162">
                  <c:v>39974</c:v>
                </c:pt>
                <c:pt idx="163">
                  <c:v>39975</c:v>
                </c:pt>
                <c:pt idx="164">
                  <c:v>39976</c:v>
                </c:pt>
                <c:pt idx="165">
                  <c:v>39979</c:v>
                </c:pt>
                <c:pt idx="166">
                  <c:v>39980</c:v>
                </c:pt>
                <c:pt idx="167">
                  <c:v>39981</c:v>
                </c:pt>
                <c:pt idx="168">
                  <c:v>39982</c:v>
                </c:pt>
                <c:pt idx="169">
                  <c:v>39983</c:v>
                </c:pt>
                <c:pt idx="170">
                  <c:v>39986</c:v>
                </c:pt>
                <c:pt idx="171">
                  <c:v>39987</c:v>
                </c:pt>
                <c:pt idx="172">
                  <c:v>39988</c:v>
                </c:pt>
                <c:pt idx="173">
                  <c:v>39989</c:v>
                </c:pt>
                <c:pt idx="174">
                  <c:v>39990</c:v>
                </c:pt>
                <c:pt idx="175">
                  <c:v>39993</c:v>
                </c:pt>
                <c:pt idx="176">
                  <c:v>39994</c:v>
                </c:pt>
                <c:pt idx="177">
                  <c:v>39995</c:v>
                </c:pt>
                <c:pt idx="178">
                  <c:v>39996</c:v>
                </c:pt>
                <c:pt idx="179">
                  <c:v>39997</c:v>
                </c:pt>
                <c:pt idx="180">
                  <c:v>40000</c:v>
                </c:pt>
                <c:pt idx="181">
                  <c:v>40001</c:v>
                </c:pt>
                <c:pt idx="182">
                  <c:v>40002</c:v>
                </c:pt>
                <c:pt idx="183">
                  <c:v>40003</c:v>
                </c:pt>
                <c:pt idx="184">
                  <c:v>40004</c:v>
                </c:pt>
                <c:pt idx="185">
                  <c:v>40007</c:v>
                </c:pt>
                <c:pt idx="186">
                  <c:v>40008</c:v>
                </c:pt>
                <c:pt idx="187">
                  <c:v>40009</c:v>
                </c:pt>
                <c:pt idx="188">
                  <c:v>40010</c:v>
                </c:pt>
                <c:pt idx="189">
                  <c:v>40011</c:v>
                </c:pt>
                <c:pt idx="190">
                  <c:v>40014</c:v>
                </c:pt>
                <c:pt idx="191">
                  <c:v>40015</c:v>
                </c:pt>
                <c:pt idx="192">
                  <c:v>40016</c:v>
                </c:pt>
                <c:pt idx="193">
                  <c:v>40017</c:v>
                </c:pt>
                <c:pt idx="194">
                  <c:v>40018</c:v>
                </c:pt>
                <c:pt idx="195">
                  <c:v>40021</c:v>
                </c:pt>
                <c:pt idx="196">
                  <c:v>40022</c:v>
                </c:pt>
                <c:pt idx="197">
                  <c:v>40023</c:v>
                </c:pt>
                <c:pt idx="198">
                  <c:v>40024</c:v>
                </c:pt>
                <c:pt idx="199">
                  <c:v>40025</c:v>
                </c:pt>
                <c:pt idx="200">
                  <c:v>40028</c:v>
                </c:pt>
                <c:pt idx="201">
                  <c:v>40029</c:v>
                </c:pt>
                <c:pt idx="202">
                  <c:v>40030</c:v>
                </c:pt>
                <c:pt idx="203">
                  <c:v>40031</c:v>
                </c:pt>
                <c:pt idx="204">
                  <c:v>40032</c:v>
                </c:pt>
                <c:pt idx="205">
                  <c:v>40035</c:v>
                </c:pt>
                <c:pt idx="206">
                  <c:v>40036</c:v>
                </c:pt>
                <c:pt idx="207">
                  <c:v>40037</c:v>
                </c:pt>
                <c:pt idx="208">
                  <c:v>40038</c:v>
                </c:pt>
                <c:pt idx="209">
                  <c:v>40039</c:v>
                </c:pt>
                <c:pt idx="210">
                  <c:v>40042</c:v>
                </c:pt>
                <c:pt idx="211">
                  <c:v>40043</c:v>
                </c:pt>
                <c:pt idx="212">
                  <c:v>40044</c:v>
                </c:pt>
                <c:pt idx="213">
                  <c:v>40045</c:v>
                </c:pt>
                <c:pt idx="214">
                  <c:v>40046</c:v>
                </c:pt>
                <c:pt idx="215">
                  <c:v>40049</c:v>
                </c:pt>
                <c:pt idx="216">
                  <c:v>40050</c:v>
                </c:pt>
                <c:pt idx="217">
                  <c:v>40051</c:v>
                </c:pt>
                <c:pt idx="218">
                  <c:v>40052</c:v>
                </c:pt>
                <c:pt idx="219">
                  <c:v>40053</c:v>
                </c:pt>
                <c:pt idx="220">
                  <c:v>40056</c:v>
                </c:pt>
                <c:pt idx="221">
                  <c:v>40057</c:v>
                </c:pt>
                <c:pt idx="222">
                  <c:v>40058</c:v>
                </c:pt>
                <c:pt idx="223">
                  <c:v>40059</c:v>
                </c:pt>
                <c:pt idx="224">
                  <c:v>40060</c:v>
                </c:pt>
                <c:pt idx="225">
                  <c:v>40063</c:v>
                </c:pt>
                <c:pt idx="226">
                  <c:v>40064</c:v>
                </c:pt>
                <c:pt idx="227">
                  <c:v>40065</c:v>
                </c:pt>
                <c:pt idx="228">
                  <c:v>40066</c:v>
                </c:pt>
                <c:pt idx="229">
                  <c:v>40067</c:v>
                </c:pt>
                <c:pt idx="230">
                  <c:v>40070</c:v>
                </c:pt>
                <c:pt idx="231">
                  <c:v>40071</c:v>
                </c:pt>
                <c:pt idx="232">
                  <c:v>40072</c:v>
                </c:pt>
                <c:pt idx="233">
                  <c:v>40073</c:v>
                </c:pt>
                <c:pt idx="234">
                  <c:v>40074</c:v>
                </c:pt>
                <c:pt idx="235">
                  <c:v>40077</c:v>
                </c:pt>
                <c:pt idx="236">
                  <c:v>40078</c:v>
                </c:pt>
                <c:pt idx="237">
                  <c:v>40079</c:v>
                </c:pt>
                <c:pt idx="238">
                  <c:v>40080</c:v>
                </c:pt>
                <c:pt idx="239">
                  <c:v>40081</c:v>
                </c:pt>
                <c:pt idx="240">
                  <c:v>40084</c:v>
                </c:pt>
                <c:pt idx="241">
                  <c:v>40085</c:v>
                </c:pt>
                <c:pt idx="242">
                  <c:v>40086</c:v>
                </c:pt>
                <c:pt idx="243">
                  <c:v>40087</c:v>
                </c:pt>
                <c:pt idx="244">
                  <c:v>40088</c:v>
                </c:pt>
                <c:pt idx="245">
                  <c:v>40091</c:v>
                </c:pt>
                <c:pt idx="246">
                  <c:v>40092</c:v>
                </c:pt>
                <c:pt idx="247">
                  <c:v>40093</c:v>
                </c:pt>
                <c:pt idx="248">
                  <c:v>40094</c:v>
                </c:pt>
                <c:pt idx="249">
                  <c:v>40095</c:v>
                </c:pt>
                <c:pt idx="250">
                  <c:v>40098</c:v>
                </c:pt>
                <c:pt idx="251">
                  <c:v>40099</c:v>
                </c:pt>
                <c:pt idx="252">
                  <c:v>40100</c:v>
                </c:pt>
                <c:pt idx="253">
                  <c:v>40101</c:v>
                </c:pt>
                <c:pt idx="254">
                  <c:v>40102</c:v>
                </c:pt>
                <c:pt idx="255">
                  <c:v>40105</c:v>
                </c:pt>
                <c:pt idx="256">
                  <c:v>40106</c:v>
                </c:pt>
                <c:pt idx="257">
                  <c:v>40107</c:v>
                </c:pt>
                <c:pt idx="258">
                  <c:v>40108</c:v>
                </c:pt>
                <c:pt idx="259">
                  <c:v>40109</c:v>
                </c:pt>
                <c:pt idx="260">
                  <c:v>40112</c:v>
                </c:pt>
                <c:pt idx="261">
                  <c:v>40113</c:v>
                </c:pt>
                <c:pt idx="262">
                  <c:v>40114</c:v>
                </c:pt>
                <c:pt idx="263">
                  <c:v>40115</c:v>
                </c:pt>
                <c:pt idx="264">
                  <c:v>40116</c:v>
                </c:pt>
                <c:pt idx="265">
                  <c:v>40119</c:v>
                </c:pt>
                <c:pt idx="266">
                  <c:v>40120</c:v>
                </c:pt>
                <c:pt idx="267">
                  <c:v>40121</c:v>
                </c:pt>
                <c:pt idx="268">
                  <c:v>40122</c:v>
                </c:pt>
                <c:pt idx="269">
                  <c:v>40123</c:v>
                </c:pt>
                <c:pt idx="270">
                  <c:v>40126</c:v>
                </c:pt>
                <c:pt idx="271">
                  <c:v>40127</c:v>
                </c:pt>
                <c:pt idx="272">
                  <c:v>40128</c:v>
                </c:pt>
                <c:pt idx="273">
                  <c:v>40129</c:v>
                </c:pt>
                <c:pt idx="274">
                  <c:v>40130</c:v>
                </c:pt>
                <c:pt idx="275">
                  <c:v>40133</c:v>
                </c:pt>
                <c:pt idx="276">
                  <c:v>40134</c:v>
                </c:pt>
                <c:pt idx="277">
                  <c:v>40135</c:v>
                </c:pt>
                <c:pt idx="278">
                  <c:v>40136</c:v>
                </c:pt>
                <c:pt idx="279">
                  <c:v>40137</c:v>
                </c:pt>
                <c:pt idx="280">
                  <c:v>40140</c:v>
                </c:pt>
                <c:pt idx="281">
                  <c:v>40141</c:v>
                </c:pt>
                <c:pt idx="282">
                  <c:v>40142</c:v>
                </c:pt>
                <c:pt idx="283">
                  <c:v>40143</c:v>
                </c:pt>
                <c:pt idx="284">
                  <c:v>40144</c:v>
                </c:pt>
                <c:pt idx="285">
                  <c:v>40147</c:v>
                </c:pt>
                <c:pt idx="286">
                  <c:v>40148</c:v>
                </c:pt>
                <c:pt idx="287">
                  <c:v>40149</c:v>
                </c:pt>
                <c:pt idx="288">
                  <c:v>40150</c:v>
                </c:pt>
                <c:pt idx="289">
                  <c:v>40151</c:v>
                </c:pt>
                <c:pt idx="290">
                  <c:v>40154</c:v>
                </c:pt>
                <c:pt idx="291">
                  <c:v>40155</c:v>
                </c:pt>
                <c:pt idx="292">
                  <c:v>40156</c:v>
                </c:pt>
                <c:pt idx="293">
                  <c:v>40157</c:v>
                </c:pt>
                <c:pt idx="294">
                  <c:v>40158</c:v>
                </c:pt>
                <c:pt idx="295">
                  <c:v>40161</c:v>
                </c:pt>
                <c:pt idx="296">
                  <c:v>40162</c:v>
                </c:pt>
                <c:pt idx="297">
                  <c:v>40163</c:v>
                </c:pt>
                <c:pt idx="298">
                  <c:v>40164</c:v>
                </c:pt>
                <c:pt idx="299">
                  <c:v>40165</c:v>
                </c:pt>
                <c:pt idx="300">
                  <c:v>40168</c:v>
                </c:pt>
                <c:pt idx="301">
                  <c:v>40169</c:v>
                </c:pt>
                <c:pt idx="302">
                  <c:v>40170</c:v>
                </c:pt>
                <c:pt idx="303">
                  <c:v>40171</c:v>
                </c:pt>
                <c:pt idx="304">
                  <c:v>40172</c:v>
                </c:pt>
                <c:pt idx="305">
                  <c:v>40175</c:v>
                </c:pt>
                <c:pt idx="306">
                  <c:v>40176</c:v>
                </c:pt>
                <c:pt idx="307">
                  <c:v>40177</c:v>
                </c:pt>
                <c:pt idx="308">
                  <c:v>40178</c:v>
                </c:pt>
                <c:pt idx="309">
                  <c:v>40179</c:v>
                </c:pt>
                <c:pt idx="310">
                  <c:v>40182</c:v>
                </c:pt>
                <c:pt idx="311">
                  <c:v>40183</c:v>
                </c:pt>
                <c:pt idx="312">
                  <c:v>40184</c:v>
                </c:pt>
                <c:pt idx="313">
                  <c:v>40185</c:v>
                </c:pt>
                <c:pt idx="314">
                  <c:v>40186</c:v>
                </c:pt>
                <c:pt idx="315">
                  <c:v>40189</c:v>
                </c:pt>
                <c:pt idx="316">
                  <c:v>40190</c:v>
                </c:pt>
                <c:pt idx="317">
                  <c:v>40191</c:v>
                </c:pt>
                <c:pt idx="318">
                  <c:v>40192</c:v>
                </c:pt>
                <c:pt idx="319">
                  <c:v>40193</c:v>
                </c:pt>
                <c:pt idx="320">
                  <c:v>40196</c:v>
                </c:pt>
                <c:pt idx="321">
                  <c:v>40197</c:v>
                </c:pt>
                <c:pt idx="322">
                  <c:v>40198</c:v>
                </c:pt>
                <c:pt idx="323">
                  <c:v>40199</c:v>
                </c:pt>
                <c:pt idx="324">
                  <c:v>40200</c:v>
                </c:pt>
                <c:pt idx="325">
                  <c:v>40203</c:v>
                </c:pt>
                <c:pt idx="326">
                  <c:v>40204</c:v>
                </c:pt>
                <c:pt idx="327">
                  <c:v>40205</c:v>
                </c:pt>
                <c:pt idx="328">
                  <c:v>40206</c:v>
                </c:pt>
                <c:pt idx="329">
                  <c:v>40207</c:v>
                </c:pt>
                <c:pt idx="330">
                  <c:v>40210</c:v>
                </c:pt>
                <c:pt idx="331">
                  <c:v>40211</c:v>
                </c:pt>
                <c:pt idx="332">
                  <c:v>40212</c:v>
                </c:pt>
                <c:pt idx="333">
                  <c:v>40213</c:v>
                </c:pt>
                <c:pt idx="334">
                  <c:v>40214</c:v>
                </c:pt>
                <c:pt idx="335">
                  <c:v>40217</c:v>
                </c:pt>
                <c:pt idx="336">
                  <c:v>40218</c:v>
                </c:pt>
                <c:pt idx="337">
                  <c:v>40219</c:v>
                </c:pt>
                <c:pt idx="338">
                  <c:v>40220</c:v>
                </c:pt>
                <c:pt idx="339">
                  <c:v>40221</c:v>
                </c:pt>
                <c:pt idx="340">
                  <c:v>40224</c:v>
                </c:pt>
                <c:pt idx="341">
                  <c:v>40225</c:v>
                </c:pt>
                <c:pt idx="342">
                  <c:v>40226</c:v>
                </c:pt>
                <c:pt idx="343">
                  <c:v>40227</c:v>
                </c:pt>
                <c:pt idx="344">
                  <c:v>40228</c:v>
                </c:pt>
                <c:pt idx="345">
                  <c:v>40231</c:v>
                </c:pt>
                <c:pt idx="346">
                  <c:v>40232</c:v>
                </c:pt>
                <c:pt idx="347">
                  <c:v>40233</c:v>
                </c:pt>
                <c:pt idx="348">
                  <c:v>40234</c:v>
                </c:pt>
                <c:pt idx="349">
                  <c:v>40235</c:v>
                </c:pt>
                <c:pt idx="350">
                  <c:v>40238</c:v>
                </c:pt>
                <c:pt idx="351">
                  <c:v>40239</c:v>
                </c:pt>
                <c:pt idx="352">
                  <c:v>40240</c:v>
                </c:pt>
                <c:pt idx="353">
                  <c:v>40241</c:v>
                </c:pt>
                <c:pt idx="354">
                  <c:v>40242</c:v>
                </c:pt>
                <c:pt idx="355">
                  <c:v>40245</c:v>
                </c:pt>
                <c:pt idx="356">
                  <c:v>40246</c:v>
                </c:pt>
                <c:pt idx="357">
                  <c:v>40247</c:v>
                </c:pt>
                <c:pt idx="358">
                  <c:v>40248</c:v>
                </c:pt>
                <c:pt idx="359">
                  <c:v>40249</c:v>
                </c:pt>
                <c:pt idx="360">
                  <c:v>40252</c:v>
                </c:pt>
                <c:pt idx="361">
                  <c:v>40253</c:v>
                </c:pt>
                <c:pt idx="362">
                  <c:v>40254</c:v>
                </c:pt>
                <c:pt idx="363">
                  <c:v>40255</c:v>
                </c:pt>
                <c:pt idx="364">
                  <c:v>40256</c:v>
                </c:pt>
                <c:pt idx="365">
                  <c:v>40259</c:v>
                </c:pt>
                <c:pt idx="366">
                  <c:v>40260</c:v>
                </c:pt>
                <c:pt idx="367">
                  <c:v>40261</c:v>
                </c:pt>
                <c:pt idx="368">
                  <c:v>40262</c:v>
                </c:pt>
                <c:pt idx="369">
                  <c:v>40263</c:v>
                </c:pt>
                <c:pt idx="370">
                  <c:v>40266</c:v>
                </c:pt>
                <c:pt idx="371">
                  <c:v>40267</c:v>
                </c:pt>
                <c:pt idx="372">
                  <c:v>40268</c:v>
                </c:pt>
                <c:pt idx="373">
                  <c:v>40269</c:v>
                </c:pt>
                <c:pt idx="374">
                  <c:v>40270</c:v>
                </c:pt>
                <c:pt idx="375">
                  <c:v>40273</c:v>
                </c:pt>
                <c:pt idx="376">
                  <c:v>40274</c:v>
                </c:pt>
                <c:pt idx="377">
                  <c:v>40275</c:v>
                </c:pt>
                <c:pt idx="378">
                  <c:v>40276</c:v>
                </c:pt>
                <c:pt idx="379">
                  <c:v>40277</c:v>
                </c:pt>
                <c:pt idx="380">
                  <c:v>40280</c:v>
                </c:pt>
                <c:pt idx="381">
                  <c:v>40281</c:v>
                </c:pt>
                <c:pt idx="382">
                  <c:v>40282</c:v>
                </c:pt>
                <c:pt idx="383">
                  <c:v>40283</c:v>
                </c:pt>
                <c:pt idx="384">
                  <c:v>40284</c:v>
                </c:pt>
                <c:pt idx="385">
                  <c:v>40287</c:v>
                </c:pt>
                <c:pt idx="386">
                  <c:v>40288</c:v>
                </c:pt>
                <c:pt idx="387">
                  <c:v>40289</c:v>
                </c:pt>
                <c:pt idx="388">
                  <c:v>40290</c:v>
                </c:pt>
                <c:pt idx="389">
                  <c:v>40291</c:v>
                </c:pt>
                <c:pt idx="390">
                  <c:v>40294</c:v>
                </c:pt>
                <c:pt idx="391">
                  <c:v>40295</c:v>
                </c:pt>
                <c:pt idx="392">
                  <c:v>40296</c:v>
                </c:pt>
                <c:pt idx="393">
                  <c:v>40297</c:v>
                </c:pt>
                <c:pt idx="394">
                  <c:v>40298</c:v>
                </c:pt>
                <c:pt idx="395">
                  <c:v>40301</c:v>
                </c:pt>
                <c:pt idx="396">
                  <c:v>40302</c:v>
                </c:pt>
                <c:pt idx="397">
                  <c:v>40303</c:v>
                </c:pt>
                <c:pt idx="398">
                  <c:v>40304</c:v>
                </c:pt>
                <c:pt idx="399">
                  <c:v>40305</c:v>
                </c:pt>
                <c:pt idx="400">
                  <c:v>40308</c:v>
                </c:pt>
                <c:pt idx="401">
                  <c:v>40309</c:v>
                </c:pt>
                <c:pt idx="402">
                  <c:v>40310</c:v>
                </c:pt>
                <c:pt idx="403">
                  <c:v>40311</c:v>
                </c:pt>
                <c:pt idx="404">
                  <c:v>40312</c:v>
                </c:pt>
                <c:pt idx="405">
                  <c:v>40315</c:v>
                </c:pt>
                <c:pt idx="406">
                  <c:v>40316</c:v>
                </c:pt>
                <c:pt idx="407">
                  <c:v>40317</c:v>
                </c:pt>
                <c:pt idx="408">
                  <c:v>40318</c:v>
                </c:pt>
                <c:pt idx="409">
                  <c:v>40319</c:v>
                </c:pt>
                <c:pt idx="410">
                  <c:v>40322</c:v>
                </c:pt>
                <c:pt idx="411">
                  <c:v>40323</c:v>
                </c:pt>
                <c:pt idx="412">
                  <c:v>40324</c:v>
                </c:pt>
                <c:pt idx="413">
                  <c:v>40325</c:v>
                </c:pt>
                <c:pt idx="414">
                  <c:v>40326</c:v>
                </c:pt>
                <c:pt idx="415">
                  <c:v>40329</c:v>
                </c:pt>
                <c:pt idx="416">
                  <c:v>40330</c:v>
                </c:pt>
                <c:pt idx="417">
                  <c:v>40331</c:v>
                </c:pt>
                <c:pt idx="418">
                  <c:v>40332</c:v>
                </c:pt>
                <c:pt idx="419">
                  <c:v>40333</c:v>
                </c:pt>
                <c:pt idx="420">
                  <c:v>40336</c:v>
                </c:pt>
                <c:pt idx="421">
                  <c:v>40337</c:v>
                </c:pt>
                <c:pt idx="422">
                  <c:v>40338</c:v>
                </c:pt>
                <c:pt idx="423">
                  <c:v>40339</c:v>
                </c:pt>
                <c:pt idx="424">
                  <c:v>40340</c:v>
                </c:pt>
                <c:pt idx="425">
                  <c:v>40343</c:v>
                </c:pt>
                <c:pt idx="426">
                  <c:v>40344</c:v>
                </c:pt>
                <c:pt idx="427">
                  <c:v>40345</c:v>
                </c:pt>
                <c:pt idx="428">
                  <c:v>40346</c:v>
                </c:pt>
                <c:pt idx="429">
                  <c:v>40347</c:v>
                </c:pt>
                <c:pt idx="430">
                  <c:v>40350</c:v>
                </c:pt>
                <c:pt idx="431">
                  <c:v>40351</c:v>
                </c:pt>
                <c:pt idx="432">
                  <c:v>40352</c:v>
                </c:pt>
                <c:pt idx="433">
                  <c:v>40353</c:v>
                </c:pt>
                <c:pt idx="434">
                  <c:v>40354</c:v>
                </c:pt>
                <c:pt idx="435">
                  <c:v>40357</c:v>
                </c:pt>
                <c:pt idx="436">
                  <c:v>40358</c:v>
                </c:pt>
                <c:pt idx="437">
                  <c:v>40359</c:v>
                </c:pt>
                <c:pt idx="438">
                  <c:v>40360</c:v>
                </c:pt>
                <c:pt idx="439">
                  <c:v>40361</c:v>
                </c:pt>
                <c:pt idx="440">
                  <c:v>40364</c:v>
                </c:pt>
                <c:pt idx="441">
                  <c:v>40365</c:v>
                </c:pt>
                <c:pt idx="442">
                  <c:v>40366</c:v>
                </c:pt>
                <c:pt idx="443">
                  <c:v>40367</c:v>
                </c:pt>
                <c:pt idx="444">
                  <c:v>40368</c:v>
                </c:pt>
                <c:pt idx="445">
                  <c:v>40371</c:v>
                </c:pt>
                <c:pt idx="446">
                  <c:v>40372</c:v>
                </c:pt>
                <c:pt idx="447">
                  <c:v>40373</c:v>
                </c:pt>
                <c:pt idx="448">
                  <c:v>40374</c:v>
                </c:pt>
                <c:pt idx="449">
                  <c:v>40375</c:v>
                </c:pt>
                <c:pt idx="450">
                  <c:v>40378</c:v>
                </c:pt>
                <c:pt idx="451">
                  <c:v>40379</c:v>
                </c:pt>
                <c:pt idx="452">
                  <c:v>40380</c:v>
                </c:pt>
                <c:pt idx="453">
                  <c:v>40381</c:v>
                </c:pt>
                <c:pt idx="454">
                  <c:v>40382</c:v>
                </c:pt>
                <c:pt idx="455">
                  <c:v>40385</c:v>
                </c:pt>
                <c:pt idx="456">
                  <c:v>40386</c:v>
                </c:pt>
                <c:pt idx="457">
                  <c:v>40387</c:v>
                </c:pt>
                <c:pt idx="458">
                  <c:v>40388</c:v>
                </c:pt>
                <c:pt idx="459">
                  <c:v>40389</c:v>
                </c:pt>
                <c:pt idx="460">
                  <c:v>40392</c:v>
                </c:pt>
                <c:pt idx="461">
                  <c:v>40393</c:v>
                </c:pt>
                <c:pt idx="462">
                  <c:v>40394</c:v>
                </c:pt>
                <c:pt idx="463">
                  <c:v>40395</c:v>
                </c:pt>
                <c:pt idx="464">
                  <c:v>40396</c:v>
                </c:pt>
                <c:pt idx="465">
                  <c:v>40399</c:v>
                </c:pt>
                <c:pt idx="466">
                  <c:v>40400</c:v>
                </c:pt>
                <c:pt idx="467">
                  <c:v>40401</c:v>
                </c:pt>
                <c:pt idx="468">
                  <c:v>40402</c:v>
                </c:pt>
                <c:pt idx="469">
                  <c:v>40403</c:v>
                </c:pt>
                <c:pt idx="470">
                  <c:v>40406</c:v>
                </c:pt>
                <c:pt idx="471">
                  <c:v>40407</c:v>
                </c:pt>
                <c:pt idx="472">
                  <c:v>40408</c:v>
                </c:pt>
                <c:pt idx="473">
                  <c:v>40409</c:v>
                </c:pt>
                <c:pt idx="474">
                  <c:v>40410</c:v>
                </c:pt>
                <c:pt idx="475">
                  <c:v>40413</c:v>
                </c:pt>
                <c:pt idx="476">
                  <c:v>40414</c:v>
                </c:pt>
                <c:pt idx="477">
                  <c:v>40415</c:v>
                </c:pt>
                <c:pt idx="478">
                  <c:v>40416</c:v>
                </c:pt>
                <c:pt idx="479">
                  <c:v>40417</c:v>
                </c:pt>
                <c:pt idx="480">
                  <c:v>40420</c:v>
                </c:pt>
                <c:pt idx="481">
                  <c:v>40421</c:v>
                </c:pt>
                <c:pt idx="482">
                  <c:v>40422</c:v>
                </c:pt>
                <c:pt idx="483">
                  <c:v>40423</c:v>
                </c:pt>
                <c:pt idx="484">
                  <c:v>40424</c:v>
                </c:pt>
                <c:pt idx="485">
                  <c:v>40427</c:v>
                </c:pt>
                <c:pt idx="486">
                  <c:v>40428</c:v>
                </c:pt>
                <c:pt idx="487">
                  <c:v>40429</c:v>
                </c:pt>
                <c:pt idx="488">
                  <c:v>40430</c:v>
                </c:pt>
                <c:pt idx="489">
                  <c:v>40431</c:v>
                </c:pt>
                <c:pt idx="490">
                  <c:v>40434</c:v>
                </c:pt>
                <c:pt idx="491">
                  <c:v>40435</c:v>
                </c:pt>
                <c:pt idx="492">
                  <c:v>40436</c:v>
                </c:pt>
                <c:pt idx="493">
                  <c:v>40437</c:v>
                </c:pt>
                <c:pt idx="494">
                  <c:v>40438</c:v>
                </c:pt>
                <c:pt idx="495">
                  <c:v>40441</c:v>
                </c:pt>
                <c:pt idx="496">
                  <c:v>40442</c:v>
                </c:pt>
                <c:pt idx="497">
                  <c:v>40443</c:v>
                </c:pt>
                <c:pt idx="498">
                  <c:v>40444</c:v>
                </c:pt>
                <c:pt idx="499">
                  <c:v>40445</c:v>
                </c:pt>
                <c:pt idx="500">
                  <c:v>40448</c:v>
                </c:pt>
                <c:pt idx="501">
                  <c:v>40449</c:v>
                </c:pt>
                <c:pt idx="502">
                  <c:v>40450</c:v>
                </c:pt>
                <c:pt idx="503">
                  <c:v>40451</c:v>
                </c:pt>
                <c:pt idx="504">
                  <c:v>40452</c:v>
                </c:pt>
                <c:pt idx="505">
                  <c:v>40455</c:v>
                </c:pt>
                <c:pt idx="506">
                  <c:v>40456</c:v>
                </c:pt>
                <c:pt idx="507">
                  <c:v>40457</c:v>
                </c:pt>
                <c:pt idx="508">
                  <c:v>40458</c:v>
                </c:pt>
                <c:pt idx="509">
                  <c:v>40459</c:v>
                </c:pt>
                <c:pt idx="510">
                  <c:v>40462</c:v>
                </c:pt>
                <c:pt idx="511">
                  <c:v>40463</c:v>
                </c:pt>
                <c:pt idx="512">
                  <c:v>40464</c:v>
                </c:pt>
                <c:pt idx="513">
                  <c:v>40465</c:v>
                </c:pt>
                <c:pt idx="514">
                  <c:v>40466</c:v>
                </c:pt>
                <c:pt idx="515">
                  <c:v>40469</c:v>
                </c:pt>
                <c:pt idx="516">
                  <c:v>40470</c:v>
                </c:pt>
                <c:pt idx="517">
                  <c:v>40471</c:v>
                </c:pt>
                <c:pt idx="518">
                  <c:v>40472</c:v>
                </c:pt>
                <c:pt idx="519">
                  <c:v>40473</c:v>
                </c:pt>
                <c:pt idx="520">
                  <c:v>40476</c:v>
                </c:pt>
                <c:pt idx="521">
                  <c:v>40477</c:v>
                </c:pt>
                <c:pt idx="522">
                  <c:v>40478</c:v>
                </c:pt>
                <c:pt idx="523">
                  <c:v>40479</c:v>
                </c:pt>
                <c:pt idx="524">
                  <c:v>40480</c:v>
                </c:pt>
                <c:pt idx="525">
                  <c:v>40483</c:v>
                </c:pt>
                <c:pt idx="526">
                  <c:v>40484</c:v>
                </c:pt>
                <c:pt idx="527">
                  <c:v>40485</c:v>
                </c:pt>
                <c:pt idx="528">
                  <c:v>40486</c:v>
                </c:pt>
                <c:pt idx="529">
                  <c:v>40487</c:v>
                </c:pt>
                <c:pt idx="530">
                  <c:v>40490</c:v>
                </c:pt>
                <c:pt idx="531">
                  <c:v>40491</c:v>
                </c:pt>
                <c:pt idx="532">
                  <c:v>40492</c:v>
                </c:pt>
                <c:pt idx="533">
                  <c:v>40493</c:v>
                </c:pt>
                <c:pt idx="534">
                  <c:v>40494</c:v>
                </c:pt>
                <c:pt idx="535">
                  <c:v>40497</c:v>
                </c:pt>
                <c:pt idx="536">
                  <c:v>40498</c:v>
                </c:pt>
                <c:pt idx="537">
                  <c:v>40499</c:v>
                </c:pt>
                <c:pt idx="538">
                  <c:v>40500</c:v>
                </c:pt>
                <c:pt idx="539">
                  <c:v>40501</c:v>
                </c:pt>
                <c:pt idx="540">
                  <c:v>40504</c:v>
                </c:pt>
                <c:pt idx="541">
                  <c:v>40505</c:v>
                </c:pt>
                <c:pt idx="542">
                  <c:v>40506</c:v>
                </c:pt>
                <c:pt idx="543">
                  <c:v>40507</c:v>
                </c:pt>
                <c:pt idx="544">
                  <c:v>40508</c:v>
                </c:pt>
                <c:pt idx="545">
                  <c:v>40511</c:v>
                </c:pt>
                <c:pt idx="546">
                  <c:v>40512</c:v>
                </c:pt>
                <c:pt idx="547">
                  <c:v>40513</c:v>
                </c:pt>
                <c:pt idx="548">
                  <c:v>40514</c:v>
                </c:pt>
                <c:pt idx="549">
                  <c:v>40515</c:v>
                </c:pt>
                <c:pt idx="550">
                  <c:v>40518</c:v>
                </c:pt>
                <c:pt idx="551">
                  <c:v>40519</c:v>
                </c:pt>
                <c:pt idx="552">
                  <c:v>40520</c:v>
                </c:pt>
                <c:pt idx="553">
                  <c:v>40521</c:v>
                </c:pt>
                <c:pt idx="554">
                  <c:v>40522</c:v>
                </c:pt>
                <c:pt idx="555">
                  <c:v>40525</c:v>
                </c:pt>
                <c:pt idx="556">
                  <c:v>40526</c:v>
                </c:pt>
                <c:pt idx="557">
                  <c:v>40527</c:v>
                </c:pt>
                <c:pt idx="558">
                  <c:v>40528</c:v>
                </c:pt>
                <c:pt idx="559">
                  <c:v>40529</c:v>
                </c:pt>
                <c:pt idx="560">
                  <c:v>40532</c:v>
                </c:pt>
                <c:pt idx="561">
                  <c:v>40533</c:v>
                </c:pt>
                <c:pt idx="562">
                  <c:v>40534</c:v>
                </c:pt>
                <c:pt idx="563">
                  <c:v>40535</c:v>
                </c:pt>
                <c:pt idx="564">
                  <c:v>40536</c:v>
                </c:pt>
                <c:pt idx="565">
                  <c:v>40539</c:v>
                </c:pt>
                <c:pt idx="566">
                  <c:v>40540</c:v>
                </c:pt>
                <c:pt idx="567">
                  <c:v>40541</c:v>
                </c:pt>
                <c:pt idx="568">
                  <c:v>40542</c:v>
                </c:pt>
                <c:pt idx="569">
                  <c:v>40543</c:v>
                </c:pt>
                <c:pt idx="570">
                  <c:v>40546</c:v>
                </c:pt>
                <c:pt idx="571">
                  <c:v>40547</c:v>
                </c:pt>
                <c:pt idx="572">
                  <c:v>40548</c:v>
                </c:pt>
                <c:pt idx="573">
                  <c:v>40549</c:v>
                </c:pt>
                <c:pt idx="574">
                  <c:v>40550</c:v>
                </c:pt>
                <c:pt idx="575">
                  <c:v>40553</c:v>
                </c:pt>
                <c:pt idx="576">
                  <c:v>40554</c:v>
                </c:pt>
                <c:pt idx="577">
                  <c:v>40555</c:v>
                </c:pt>
                <c:pt idx="578">
                  <c:v>40556</c:v>
                </c:pt>
                <c:pt idx="579">
                  <c:v>40557</c:v>
                </c:pt>
                <c:pt idx="580">
                  <c:v>40560</c:v>
                </c:pt>
                <c:pt idx="581">
                  <c:v>40561</c:v>
                </c:pt>
                <c:pt idx="582">
                  <c:v>40562</c:v>
                </c:pt>
                <c:pt idx="583">
                  <c:v>40563</c:v>
                </c:pt>
                <c:pt idx="584">
                  <c:v>40564</c:v>
                </c:pt>
                <c:pt idx="585">
                  <c:v>40567</c:v>
                </c:pt>
                <c:pt idx="586">
                  <c:v>40568</c:v>
                </c:pt>
                <c:pt idx="587">
                  <c:v>40569</c:v>
                </c:pt>
                <c:pt idx="588">
                  <c:v>40570</c:v>
                </c:pt>
                <c:pt idx="589">
                  <c:v>40571</c:v>
                </c:pt>
                <c:pt idx="590">
                  <c:v>40574</c:v>
                </c:pt>
                <c:pt idx="591">
                  <c:v>40575</c:v>
                </c:pt>
                <c:pt idx="592">
                  <c:v>40576</c:v>
                </c:pt>
                <c:pt idx="593">
                  <c:v>40577</c:v>
                </c:pt>
                <c:pt idx="594">
                  <c:v>40578</c:v>
                </c:pt>
                <c:pt idx="595">
                  <c:v>40581</c:v>
                </c:pt>
                <c:pt idx="596">
                  <c:v>40582</c:v>
                </c:pt>
                <c:pt idx="597">
                  <c:v>40583</c:v>
                </c:pt>
                <c:pt idx="598">
                  <c:v>40584</c:v>
                </c:pt>
                <c:pt idx="599">
                  <c:v>40585</c:v>
                </c:pt>
                <c:pt idx="600">
                  <c:v>40588</c:v>
                </c:pt>
                <c:pt idx="601">
                  <c:v>40589</c:v>
                </c:pt>
                <c:pt idx="602">
                  <c:v>40590</c:v>
                </c:pt>
                <c:pt idx="603">
                  <c:v>40591</c:v>
                </c:pt>
                <c:pt idx="604">
                  <c:v>40592</c:v>
                </c:pt>
                <c:pt idx="605">
                  <c:v>40595</c:v>
                </c:pt>
                <c:pt idx="606">
                  <c:v>40596</c:v>
                </c:pt>
                <c:pt idx="607">
                  <c:v>40597</c:v>
                </c:pt>
                <c:pt idx="608">
                  <c:v>40598</c:v>
                </c:pt>
                <c:pt idx="609">
                  <c:v>40599</c:v>
                </c:pt>
                <c:pt idx="610">
                  <c:v>40602</c:v>
                </c:pt>
                <c:pt idx="611">
                  <c:v>40603</c:v>
                </c:pt>
                <c:pt idx="612">
                  <c:v>40604</c:v>
                </c:pt>
                <c:pt idx="613">
                  <c:v>40605</c:v>
                </c:pt>
                <c:pt idx="614">
                  <c:v>40606</c:v>
                </c:pt>
                <c:pt idx="615">
                  <c:v>40609</c:v>
                </c:pt>
                <c:pt idx="616">
                  <c:v>40610</c:v>
                </c:pt>
                <c:pt idx="617">
                  <c:v>40611</c:v>
                </c:pt>
                <c:pt idx="618">
                  <c:v>40612</c:v>
                </c:pt>
                <c:pt idx="619">
                  <c:v>40613</c:v>
                </c:pt>
                <c:pt idx="620">
                  <c:v>40616</c:v>
                </c:pt>
                <c:pt idx="621">
                  <c:v>40617</c:v>
                </c:pt>
                <c:pt idx="622">
                  <c:v>40618</c:v>
                </c:pt>
                <c:pt idx="623">
                  <c:v>40619</c:v>
                </c:pt>
                <c:pt idx="624">
                  <c:v>40620</c:v>
                </c:pt>
                <c:pt idx="625">
                  <c:v>40623</c:v>
                </c:pt>
                <c:pt idx="626">
                  <c:v>40624</c:v>
                </c:pt>
                <c:pt idx="627">
                  <c:v>40625</c:v>
                </c:pt>
                <c:pt idx="628">
                  <c:v>40626</c:v>
                </c:pt>
                <c:pt idx="629">
                  <c:v>40627</c:v>
                </c:pt>
                <c:pt idx="630">
                  <c:v>40630</c:v>
                </c:pt>
                <c:pt idx="631">
                  <c:v>40631</c:v>
                </c:pt>
                <c:pt idx="632">
                  <c:v>40632</c:v>
                </c:pt>
                <c:pt idx="633">
                  <c:v>40633</c:v>
                </c:pt>
                <c:pt idx="634">
                  <c:v>40634</c:v>
                </c:pt>
                <c:pt idx="635">
                  <c:v>40637</c:v>
                </c:pt>
                <c:pt idx="636">
                  <c:v>40638</c:v>
                </c:pt>
                <c:pt idx="637">
                  <c:v>40639</c:v>
                </c:pt>
                <c:pt idx="638">
                  <c:v>40640</c:v>
                </c:pt>
                <c:pt idx="639">
                  <c:v>40641</c:v>
                </c:pt>
                <c:pt idx="640">
                  <c:v>40644</c:v>
                </c:pt>
                <c:pt idx="641">
                  <c:v>40645</c:v>
                </c:pt>
                <c:pt idx="642">
                  <c:v>40646</c:v>
                </c:pt>
                <c:pt idx="643">
                  <c:v>40647</c:v>
                </c:pt>
                <c:pt idx="644">
                  <c:v>40648</c:v>
                </c:pt>
                <c:pt idx="645">
                  <c:v>40651</c:v>
                </c:pt>
                <c:pt idx="646">
                  <c:v>40652</c:v>
                </c:pt>
                <c:pt idx="647">
                  <c:v>40653</c:v>
                </c:pt>
                <c:pt idx="648">
                  <c:v>40654</c:v>
                </c:pt>
                <c:pt idx="649">
                  <c:v>40655</c:v>
                </c:pt>
                <c:pt idx="650">
                  <c:v>40658</c:v>
                </c:pt>
                <c:pt idx="651">
                  <c:v>40659</c:v>
                </c:pt>
                <c:pt idx="652">
                  <c:v>40660</c:v>
                </c:pt>
                <c:pt idx="653">
                  <c:v>40661</c:v>
                </c:pt>
                <c:pt idx="654">
                  <c:v>40662</c:v>
                </c:pt>
                <c:pt idx="655">
                  <c:v>40665</c:v>
                </c:pt>
                <c:pt idx="656">
                  <c:v>40666</c:v>
                </c:pt>
                <c:pt idx="657">
                  <c:v>40667</c:v>
                </c:pt>
                <c:pt idx="658">
                  <c:v>40668</c:v>
                </c:pt>
                <c:pt idx="659">
                  <c:v>40669</c:v>
                </c:pt>
                <c:pt idx="660">
                  <c:v>40672</c:v>
                </c:pt>
                <c:pt idx="661">
                  <c:v>40673</c:v>
                </c:pt>
                <c:pt idx="662">
                  <c:v>40674</c:v>
                </c:pt>
                <c:pt idx="663">
                  <c:v>40675</c:v>
                </c:pt>
                <c:pt idx="664">
                  <c:v>40676</c:v>
                </c:pt>
                <c:pt idx="665">
                  <c:v>40679</c:v>
                </c:pt>
                <c:pt idx="666">
                  <c:v>40680</c:v>
                </c:pt>
                <c:pt idx="667">
                  <c:v>40681</c:v>
                </c:pt>
                <c:pt idx="668">
                  <c:v>40682</c:v>
                </c:pt>
                <c:pt idx="669">
                  <c:v>40683</c:v>
                </c:pt>
                <c:pt idx="670">
                  <c:v>40686</c:v>
                </c:pt>
                <c:pt idx="671">
                  <c:v>40687</c:v>
                </c:pt>
                <c:pt idx="672">
                  <c:v>40688</c:v>
                </c:pt>
                <c:pt idx="673">
                  <c:v>40689</c:v>
                </c:pt>
                <c:pt idx="674">
                  <c:v>40690</c:v>
                </c:pt>
                <c:pt idx="675">
                  <c:v>40693</c:v>
                </c:pt>
                <c:pt idx="676">
                  <c:v>40694</c:v>
                </c:pt>
                <c:pt idx="677">
                  <c:v>40695</c:v>
                </c:pt>
                <c:pt idx="678">
                  <c:v>40696</c:v>
                </c:pt>
                <c:pt idx="679">
                  <c:v>40697</c:v>
                </c:pt>
                <c:pt idx="680">
                  <c:v>40700</c:v>
                </c:pt>
                <c:pt idx="681">
                  <c:v>40701</c:v>
                </c:pt>
                <c:pt idx="682">
                  <c:v>40702</c:v>
                </c:pt>
                <c:pt idx="683">
                  <c:v>40703</c:v>
                </c:pt>
                <c:pt idx="684">
                  <c:v>40704</c:v>
                </c:pt>
                <c:pt idx="685">
                  <c:v>40707</c:v>
                </c:pt>
                <c:pt idx="686">
                  <c:v>40708</c:v>
                </c:pt>
                <c:pt idx="687">
                  <c:v>40709</c:v>
                </c:pt>
                <c:pt idx="688">
                  <c:v>40710</c:v>
                </c:pt>
                <c:pt idx="689">
                  <c:v>40711</c:v>
                </c:pt>
                <c:pt idx="690">
                  <c:v>40714</c:v>
                </c:pt>
                <c:pt idx="691">
                  <c:v>40715</c:v>
                </c:pt>
                <c:pt idx="692">
                  <c:v>40716</c:v>
                </c:pt>
                <c:pt idx="693">
                  <c:v>40717</c:v>
                </c:pt>
                <c:pt idx="694">
                  <c:v>40718</c:v>
                </c:pt>
                <c:pt idx="695">
                  <c:v>40721</c:v>
                </c:pt>
                <c:pt idx="696">
                  <c:v>40722</c:v>
                </c:pt>
                <c:pt idx="697">
                  <c:v>40723</c:v>
                </c:pt>
                <c:pt idx="698">
                  <c:v>40724</c:v>
                </c:pt>
                <c:pt idx="699">
                  <c:v>40725</c:v>
                </c:pt>
                <c:pt idx="700">
                  <c:v>40728</c:v>
                </c:pt>
                <c:pt idx="701">
                  <c:v>40729</c:v>
                </c:pt>
                <c:pt idx="702">
                  <c:v>40730</c:v>
                </c:pt>
                <c:pt idx="703">
                  <c:v>40731</c:v>
                </c:pt>
                <c:pt idx="704">
                  <c:v>40732</c:v>
                </c:pt>
                <c:pt idx="705">
                  <c:v>40735</c:v>
                </c:pt>
                <c:pt idx="706">
                  <c:v>40736</c:v>
                </c:pt>
                <c:pt idx="707">
                  <c:v>40737</c:v>
                </c:pt>
                <c:pt idx="708">
                  <c:v>40738</c:v>
                </c:pt>
                <c:pt idx="709">
                  <c:v>40739</c:v>
                </c:pt>
                <c:pt idx="710">
                  <c:v>40742</c:v>
                </c:pt>
                <c:pt idx="711">
                  <c:v>40743</c:v>
                </c:pt>
                <c:pt idx="712">
                  <c:v>40744</c:v>
                </c:pt>
                <c:pt idx="713">
                  <c:v>40745</c:v>
                </c:pt>
                <c:pt idx="714">
                  <c:v>40746</c:v>
                </c:pt>
                <c:pt idx="715">
                  <c:v>40749</c:v>
                </c:pt>
                <c:pt idx="716">
                  <c:v>40750</c:v>
                </c:pt>
                <c:pt idx="717">
                  <c:v>40751</c:v>
                </c:pt>
                <c:pt idx="718">
                  <c:v>40752</c:v>
                </c:pt>
                <c:pt idx="719">
                  <c:v>40753</c:v>
                </c:pt>
                <c:pt idx="720">
                  <c:v>40756</c:v>
                </c:pt>
                <c:pt idx="721">
                  <c:v>40757</c:v>
                </c:pt>
                <c:pt idx="722">
                  <c:v>40758</c:v>
                </c:pt>
                <c:pt idx="723">
                  <c:v>40759</c:v>
                </c:pt>
                <c:pt idx="724">
                  <c:v>40760</c:v>
                </c:pt>
                <c:pt idx="725">
                  <c:v>40763</c:v>
                </c:pt>
                <c:pt idx="726">
                  <c:v>40764</c:v>
                </c:pt>
                <c:pt idx="727">
                  <c:v>40765</c:v>
                </c:pt>
                <c:pt idx="728">
                  <c:v>40766</c:v>
                </c:pt>
                <c:pt idx="729">
                  <c:v>40767</c:v>
                </c:pt>
                <c:pt idx="730">
                  <c:v>40770</c:v>
                </c:pt>
                <c:pt idx="731">
                  <c:v>40771</c:v>
                </c:pt>
                <c:pt idx="732">
                  <c:v>40772</c:v>
                </c:pt>
                <c:pt idx="733">
                  <c:v>40773</c:v>
                </c:pt>
                <c:pt idx="734">
                  <c:v>40774</c:v>
                </c:pt>
                <c:pt idx="735">
                  <c:v>40777</c:v>
                </c:pt>
                <c:pt idx="736">
                  <c:v>40778</c:v>
                </c:pt>
                <c:pt idx="737">
                  <c:v>40779</c:v>
                </c:pt>
                <c:pt idx="738">
                  <c:v>40780</c:v>
                </c:pt>
                <c:pt idx="739">
                  <c:v>40781</c:v>
                </c:pt>
                <c:pt idx="740">
                  <c:v>40784</c:v>
                </c:pt>
                <c:pt idx="741">
                  <c:v>40785</c:v>
                </c:pt>
                <c:pt idx="742">
                  <c:v>40786</c:v>
                </c:pt>
                <c:pt idx="743">
                  <c:v>40787</c:v>
                </c:pt>
                <c:pt idx="744">
                  <c:v>40788</c:v>
                </c:pt>
                <c:pt idx="745">
                  <c:v>40791</c:v>
                </c:pt>
                <c:pt idx="746">
                  <c:v>40792</c:v>
                </c:pt>
                <c:pt idx="747">
                  <c:v>40793</c:v>
                </c:pt>
                <c:pt idx="748">
                  <c:v>40794</c:v>
                </c:pt>
                <c:pt idx="749">
                  <c:v>40795</c:v>
                </c:pt>
                <c:pt idx="750">
                  <c:v>40798</c:v>
                </c:pt>
                <c:pt idx="751">
                  <c:v>40799</c:v>
                </c:pt>
                <c:pt idx="752">
                  <c:v>40800</c:v>
                </c:pt>
                <c:pt idx="753">
                  <c:v>40801</c:v>
                </c:pt>
                <c:pt idx="754">
                  <c:v>40802</c:v>
                </c:pt>
                <c:pt idx="755">
                  <c:v>40805</c:v>
                </c:pt>
                <c:pt idx="756">
                  <c:v>40806</c:v>
                </c:pt>
                <c:pt idx="757">
                  <c:v>40807</c:v>
                </c:pt>
                <c:pt idx="758">
                  <c:v>40808</c:v>
                </c:pt>
                <c:pt idx="759">
                  <c:v>40809</c:v>
                </c:pt>
                <c:pt idx="760">
                  <c:v>40812</c:v>
                </c:pt>
                <c:pt idx="761">
                  <c:v>40813</c:v>
                </c:pt>
                <c:pt idx="762">
                  <c:v>40814</c:v>
                </c:pt>
                <c:pt idx="763">
                  <c:v>40815</c:v>
                </c:pt>
                <c:pt idx="764">
                  <c:v>40816</c:v>
                </c:pt>
                <c:pt idx="765">
                  <c:v>40819</c:v>
                </c:pt>
                <c:pt idx="766">
                  <c:v>40820</c:v>
                </c:pt>
                <c:pt idx="767">
                  <c:v>40821</c:v>
                </c:pt>
                <c:pt idx="768">
                  <c:v>40822</c:v>
                </c:pt>
                <c:pt idx="769">
                  <c:v>40823</c:v>
                </c:pt>
                <c:pt idx="770">
                  <c:v>40826</c:v>
                </c:pt>
                <c:pt idx="771">
                  <c:v>40827</c:v>
                </c:pt>
                <c:pt idx="772">
                  <c:v>40828</c:v>
                </c:pt>
                <c:pt idx="773">
                  <c:v>40829</c:v>
                </c:pt>
                <c:pt idx="774">
                  <c:v>40830</c:v>
                </c:pt>
                <c:pt idx="775">
                  <c:v>40833</c:v>
                </c:pt>
                <c:pt idx="776">
                  <c:v>40834</c:v>
                </c:pt>
                <c:pt idx="777">
                  <c:v>40835</c:v>
                </c:pt>
                <c:pt idx="778">
                  <c:v>40836</c:v>
                </c:pt>
                <c:pt idx="779">
                  <c:v>40837</c:v>
                </c:pt>
                <c:pt idx="780">
                  <c:v>40840</c:v>
                </c:pt>
                <c:pt idx="781">
                  <c:v>40841</c:v>
                </c:pt>
                <c:pt idx="782">
                  <c:v>40842</c:v>
                </c:pt>
                <c:pt idx="783">
                  <c:v>40843</c:v>
                </c:pt>
                <c:pt idx="784">
                  <c:v>40844</c:v>
                </c:pt>
                <c:pt idx="785">
                  <c:v>40847</c:v>
                </c:pt>
                <c:pt idx="786">
                  <c:v>40848</c:v>
                </c:pt>
                <c:pt idx="787">
                  <c:v>40849</c:v>
                </c:pt>
                <c:pt idx="788">
                  <c:v>40850</c:v>
                </c:pt>
                <c:pt idx="789">
                  <c:v>40851</c:v>
                </c:pt>
                <c:pt idx="790">
                  <c:v>40854</c:v>
                </c:pt>
                <c:pt idx="791">
                  <c:v>40855</c:v>
                </c:pt>
                <c:pt idx="792">
                  <c:v>40856</c:v>
                </c:pt>
                <c:pt idx="793">
                  <c:v>40857</c:v>
                </c:pt>
                <c:pt idx="794">
                  <c:v>40858</c:v>
                </c:pt>
                <c:pt idx="795">
                  <c:v>40861</c:v>
                </c:pt>
                <c:pt idx="796">
                  <c:v>40862</c:v>
                </c:pt>
                <c:pt idx="797">
                  <c:v>40863</c:v>
                </c:pt>
                <c:pt idx="798">
                  <c:v>40864</c:v>
                </c:pt>
                <c:pt idx="799">
                  <c:v>40865</c:v>
                </c:pt>
                <c:pt idx="800">
                  <c:v>40868</c:v>
                </c:pt>
                <c:pt idx="801">
                  <c:v>40869</c:v>
                </c:pt>
                <c:pt idx="802">
                  <c:v>40870</c:v>
                </c:pt>
                <c:pt idx="803">
                  <c:v>40871</c:v>
                </c:pt>
                <c:pt idx="804">
                  <c:v>40872</c:v>
                </c:pt>
                <c:pt idx="805">
                  <c:v>40875</c:v>
                </c:pt>
                <c:pt idx="806">
                  <c:v>40876</c:v>
                </c:pt>
                <c:pt idx="807">
                  <c:v>40877</c:v>
                </c:pt>
                <c:pt idx="808">
                  <c:v>40878</c:v>
                </c:pt>
                <c:pt idx="809">
                  <c:v>40879</c:v>
                </c:pt>
                <c:pt idx="810">
                  <c:v>40882</c:v>
                </c:pt>
                <c:pt idx="811">
                  <c:v>40883</c:v>
                </c:pt>
                <c:pt idx="812">
                  <c:v>40884</c:v>
                </c:pt>
                <c:pt idx="813">
                  <c:v>40885</c:v>
                </c:pt>
                <c:pt idx="814">
                  <c:v>40886</c:v>
                </c:pt>
                <c:pt idx="815">
                  <c:v>40889</c:v>
                </c:pt>
                <c:pt idx="816">
                  <c:v>40890</c:v>
                </c:pt>
                <c:pt idx="817">
                  <c:v>40891</c:v>
                </c:pt>
                <c:pt idx="818">
                  <c:v>40892</c:v>
                </c:pt>
                <c:pt idx="819">
                  <c:v>40893</c:v>
                </c:pt>
                <c:pt idx="820">
                  <c:v>40896</c:v>
                </c:pt>
                <c:pt idx="821">
                  <c:v>40897</c:v>
                </c:pt>
                <c:pt idx="822">
                  <c:v>40898</c:v>
                </c:pt>
                <c:pt idx="823">
                  <c:v>40899</c:v>
                </c:pt>
                <c:pt idx="824">
                  <c:v>40900</c:v>
                </c:pt>
                <c:pt idx="825">
                  <c:v>40903</c:v>
                </c:pt>
                <c:pt idx="826">
                  <c:v>40904</c:v>
                </c:pt>
                <c:pt idx="827">
                  <c:v>40905</c:v>
                </c:pt>
                <c:pt idx="828">
                  <c:v>40906</c:v>
                </c:pt>
                <c:pt idx="829">
                  <c:v>40907</c:v>
                </c:pt>
                <c:pt idx="830">
                  <c:v>40910</c:v>
                </c:pt>
                <c:pt idx="831">
                  <c:v>40911</c:v>
                </c:pt>
                <c:pt idx="832">
                  <c:v>40912</c:v>
                </c:pt>
                <c:pt idx="833">
                  <c:v>40913</c:v>
                </c:pt>
                <c:pt idx="834">
                  <c:v>40914</c:v>
                </c:pt>
                <c:pt idx="835">
                  <c:v>40917</c:v>
                </c:pt>
                <c:pt idx="836">
                  <c:v>40918</c:v>
                </c:pt>
                <c:pt idx="837">
                  <c:v>40919</c:v>
                </c:pt>
                <c:pt idx="838">
                  <c:v>40920</c:v>
                </c:pt>
                <c:pt idx="839">
                  <c:v>40921</c:v>
                </c:pt>
                <c:pt idx="840">
                  <c:v>40924</c:v>
                </c:pt>
                <c:pt idx="841">
                  <c:v>40925</c:v>
                </c:pt>
                <c:pt idx="842">
                  <c:v>40926</c:v>
                </c:pt>
                <c:pt idx="843">
                  <c:v>40927</c:v>
                </c:pt>
                <c:pt idx="844">
                  <c:v>40928</c:v>
                </c:pt>
                <c:pt idx="845">
                  <c:v>40931</c:v>
                </c:pt>
                <c:pt idx="846">
                  <c:v>40932</c:v>
                </c:pt>
                <c:pt idx="847">
                  <c:v>40933</c:v>
                </c:pt>
                <c:pt idx="848">
                  <c:v>40934</c:v>
                </c:pt>
                <c:pt idx="849">
                  <c:v>40935</c:v>
                </c:pt>
                <c:pt idx="850">
                  <c:v>40938</c:v>
                </c:pt>
                <c:pt idx="851">
                  <c:v>40939</c:v>
                </c:pt>
                <c:pt idx="852">
                  <c:v>40940</c:v>
                </c:pt>
                <c:pt idx="853">
                  <c:v>40941</c:v>
                </c:pt>
                <c:pt idx="854">
                  <c:v>40942</c:v>
                </c:pt>
                <c:pt idx="855">
                  <c:v>40945</c:v>
                </c:pt>
                <c:pt idx="856">
                  <c:v>40946</c:v>
                </c:pt>
                <c:pt idx="857">
                  <c:v>40947</c:v>
                </c:pt>
                <c:pt idx="858">
                  <c:v>40948</c:v>
                </c:pt>
                <c:pt idx="859">
                  <c:v>40949</c:v>
                </c:pt>
                <c:pt idx="860">
                  <c:v>40952</c:v>
                </c:pt>
                <c:pt idx="861">
                  <c:v>40953</c:v>
                </c:pt>
                <c:pt idx="862">
                  <c:v>40954</c:v>
                </c:pt>
                <c:pt idx="863">
                  <c:v>40955</c:v>
                </c:pt>
                <c:pt idx="864">
                  <c:v>40956</c:v>
                </c:pt>
                <c:pt idx="865">
                  <c:v>40959</c:v>
                </c:pt>
                <c:pt idx="866">
                  <c:v>40960</c:v>
                </c:pt>
                <c:pt idx="867">
                  <c:v>40961</c:v>
                </c:pt>
                <c:pt idx="868">
                  <c:v>40962</c:v>
                </c:pt>
                <c:pt idx="869">
                  <c:v>40963</c:v>
                </c:pt>
                <c:pt idx="870">
                  <c:v>40966</c:v>
                </c:pt>
                <c:pt idx="871">
                  <c:v>40967</c:v>
                </c:pt>
                <c:pt idx="872">
                  <c:v>40968</c:v>
                </c:pt>
                <c:pt idx="873">
                  <c:v>40969</c:v>
                </c:pt>
                <c:pt idx="874">
                  <c:v>40970</c:v>
                </c:pt>
                <c:pt idx="875">
                  <c:v>40973</c:v>
                </c:pt>
                <c:pt idx="876">
                  <c:v>40974</c:v>
                </c:pt>
                <c:pt idx="877">
                  <c:v>40975</c:v>
                </c:pt>
                <c:pt idx="878">
                  <c:v>40976</c:v>
                </c:pt>
                <c:pt idx="879">
                  <c:v>40977</c:v>
                </c:pt>
                <c:pt idx="880">
                  <c:v>40980</c:v>
                </c:pt>
                <c:pt idx="881">
                  <c:v>40981</c:v>
                </c:pt>
                <c:pt idx="882">
                  <c:v>40982</c:v>
                </c:pt>
                <c:pt idx="883">
                  <c:v>40983</c:v>
                </c:pt>
                <c:pt idx="884">
                  <c:v>40984</c:v>
                </c:pt>
                <c:pt idx="885">
                  <c:v>40987</c:v>
                </c:pt>
                <c:pt idx="886">
                  <c:v>40988</c:v>
                </c:pt>
                <c:pt idx="887">
                  <c:v>40989</c:v>
                </c:pt>
                <c:pt idx="888">
                  <c:v>40990</c:v>
                </c:pt>
                <c:pt idx="889">
                  <c:v>40991</c:v>
                </c:pt>
                <c:pt idx="890">
                  <c:v>40994</c:v>
                </c:pt>
                <c:pt idx="891">
                  <c:v>40995</c:v>
                </c:pt>
                <c:pt idx="892">
                  <c:v>40996</c:v>
                </c:pt>
                <c:pt idx="893">
                  <c:v>40997</c:v>
                </c:pt>
                <c:pt idx="894">
                  <c:v>40998</c:v>
                </c:pt>
                <c:pt idx="895">
                  <c:v>41001</c:v>
                </c:pt>
                <c:pt idx="896">
                  <c:v>41002</c:v>
                </c:pt>
                <c:pt idx="897">
                  <c:v>41003</c:v>
                </c:pt>
                <c:pt idx="898">
                  <c:v>41004</c:v>
                </c:pt>
                <c:pt idx="899">
                  <c:v>41005</c:v>
                </c:pt>
                <c:pt idx="900">
                  <c:v>41008</c:v>
                </c:pt>
                <c:pt idx="901">
                  <c:v>41009</c:v>
                </c:pt>
                <c:pt idx="902">
                  <c:v>41010</c:v>
                </c:pt>
                <c:pt idx="903">
                  <c:v>41011</c:v>
                </c:pt>
                <c:pt idx="904">
                  <c:v>41012</c:v>
                </c:pt>
                <c:pt idx="905">
                  <c:v>41015</c:v>
                </c:pt>
                <c:pt idx="906">
                  <c:v>41016</c:v>
                </c:pt>
                <c:pt idx="907">
                  <c:v>41017</c:v>
                </c:pt>
                <c:pt idx="908">
                  <c:v>41018</c:v>
                </c:pt>
                <c:pt idx="909">
                  <c:v>41019</c:v>
                </c:pt>
                <c:pt idx="910">
                  <c:v>41022</c:v>
                </c:pt>
                <c:pt idx="911">
                  <c:v>41023</c:v>
                </c:pt>
                <c:pt idx="912">
                  <c:v>41024</c:v>
                </c:pt>
                <c:pt idx="913">
                  <c:v>41025</c:v>
                </c:pt>
                <c:pt idx="914">
                  <c:v>41026</c:v>
                </c:pt>
                <c:pt idx="915">
                  <c:v>41029</c:v>
                </c:pt>
                <c:pt idx="916">
                  <c:v>41030</c:v>
                </c:pt>
                <c:pt idx="917">
                  <c:v>41031</c:v>
                </c:pt>
                <c:pt idx="918">
                  <c:v>41032</c:v>
                </c:pt>
                <c:pt idx="919">
                  <c:v>41033</c:v>
                </c:pt>
                <c:pt idx="920">
                  <c:v>41036</c:v>
                </c:pt>
                <c:pt idx="921">
                  <c:v>41037</c:v>
                </c:pt>
                <c:pt idx="922">
                  <c:v>41038</c:v>
                </c:pt>
                <c:pt idx="923">
                  <c:v>41039</c:v>
                </c:pt>
                <c:pt idx="924">
                  <c:v>41040</c:v>
                </c:pt>
                <c:pt idx="925">
                  <c:v>41043</c:v>
                </c:pt>
                <c:pt idx="926">
                  <c:v>41044</c:v>
                </c:pt>
                <c:pt idx="927">
                  <c:v>41045</c:v>
                </c:pt>
                <c:pt idx="928">
                  <c:v>41046</c:v>
                </c:pt>
                <c:pt idx="929">
                  <c:v>41047</c:v>
                </c:pt>
                <c:pt idx="930">
                  <c:v>41050</c:v>
                </c:pt>
                <c:pt idx="931">
                  <c:v>41051</c:v>
                </c:pt>
                <c:pt idx="932">
                  <c:v>41052</c:v>
                </c:pt>
                <c:pt idx="933">
                  <c:v>41053</c:v>
                </c:pt>
                <c:pt idx="934">
                  <c:v>41054</c:v>
                </c:pt>
                <c:pt idx="935">
                  <c:v>41057</c:v>
                </c:pt>
                <c:pt idx="936">
                  <c:v>41058</c:v>
                </c:pt>
                <c:pt idx="937">
                  <c:v>41059</c:v>
                </c:pt>
                <c:pt idx="938">
                  <c:v>41060</c:v>
                </c:pt>
                <c:pt idx="939">
                  <c:v>41061</c:v>
                </c:pt>
                <c:pt idx="940">
                  <c:v>41064</c:v>
                </c:pt>
                <c:pt idx="941">
                  <c:v>41065</c:v>
                </c:pt>
                <c:pt idx="942">
                  <c:v>41066</c:v>
                </c:pt>
                <c:pt idx="943">
                  <c:v>41067</c:v>
                </c:pt>
                <c:pt idx="944">
                  <c:v>41068</c:v>
                </c:pt>
                <c:pt idx="945">
                  <c:v>41071</c:v>
                </c:pt>
                <c:pt idx="946">
                  <c:v>41072</c:v>
                </c:pt>
                <c:pt idx="947">
                  <c:v>41073</c:v>
                </c:pt>
                <c:pt idx="948">
                  <c:v>41074</c:v>
                </c:pt>
                <c:pt idx="949">
                  <c:v>41075</c:v>
                </c:pt>
                <c:pt idx="950">
                  <c:v>41078</c:v>
                </c:pt>
                <c:pt idx="951">
                  <c:v>41079</c:v>
                </c:pt>
                <c:pt idx="952">
                  <c:v>41080</c:v>
                </c:pt>
                <c:pt idx="953">
                  <c:v>41081</c:v>
                </c:pt>
                <c:pt idx="954">
                  <c:v>41082</c:v>
                </c:pt>
                <c:pt idx="955">
                  <c:v>41085</c:v>
                </c:pt>
                <c:pt idx="956">
                  <c:v>41086</c:v>
                </c:pt>
                <c:pt idx="957">
                  <c:v>41087</c:v>
                </c:pt>
                <c:pt idx="958">
                  <c:v>41088</c:v>
                </c:pt>
                <c:pt idx="959">
                  <c:v>41089</c:v>
                </c:pt>
                <c:pt idx="960">
                  <c:v>41092</c:v>
                </c:pt>
                <c:pt idx="961">
                  <c:v>41093</c:v>
                </c:pt>
                <c:pt idx="962">
                  <c:v>41094</c:v>
                </c:pt>
                <c:pt idx="963">
                  <c:v>41095</c:v>
                </c:pt>
                <c:pt idx="964">
                  <c:v>41096</c:v>
                </c:pt>
                <c:pt idx="965">
                  <c:v>41099</c:v>
                </c:pt>
                <c:pt idx="966">
                  <c:v>41100</c:v>
                </c:pt>
                <c:pt idx="967">
                  <c:v>41101</c:v>
                </c:pt>
                <c:pt idx="968">
                  <c:v>41102</c:v>
                </c:pt>
                <c:pt idx="969">
                  <c:v>41103</c:v>
                </c:pt>
                <c:pt idx="970">
                  <c:v>41106</c:v>
                </c:pt>
                <c:pt idx="971">
                  <c:v>41107</c:v>
                </c:pt>
                <c:pt idx="972">
                  <c:v>41108</c:v>
                </c:pt>
                <c:pt idx="973">
                  <c:v>41109</c:v>
                </c:pt>
                <c:pt idx="974">
                  <c:v>41110</c:v>
                </c:pt>
                <c:pt idx="975">
                  <c:v>41113</c:v>
                </c:pt>
                <c:pt idx="976">
                  <c:v>41114</c:v>
                </c:pt>
                <c:pt idx="977">
                  <c:v>41115</c:v>
                </c:pt>
                <c:pt idx="978">
                  <c:v>41116</c:v>
                </c:pt>
                <c:pt idx="979">
                  <c:v>41117</c:v>
                </c:pt>
                <c:pt idx="980">
                  <c:v>41120</c:v>
                </c:pt>
                <c:pt idx="981">
                  <c:v>41121</c:v>
                </c:pt>
                <c:pt idx="982">
                  <c:v>41122</c:v>
                </c:pt>
                <c:pt idx="983">
                  <c:v>41123</c:v>
                </c:pt>
                <c:pt idx="984">
                  <c:v>41124</c:v>
                </c:pt>
                <c:pt idx="985">
                  <c:v>41127</c:v>
                </c:pt>
                <c:pt idx="986">
                  <c:v>41128</c:v>
                </c:pt>
                <c:pt idx="987">
                  <c:v>41129</c:v>
                </c:pt>
                <c:pt idx="988">
                  <c:v>41130</c:v>
                </c:pt>
                <c:pt idx="989">
                  <c:v>41131</c:v>
                </c:pt>
                <c:pt idx="990">
                  <c:v>41134</c:v>
                </c:pt>
                <c:pt idx="991">
                  <c:v>41135</c:v>
                </c:pt>
                <c:pt idx="992">
                  <c:v>41136</c:v>
                </c:pt>
                <c:pt idx="993">
                  <c:v>41137</c:v>
                </c:pt>
                <c:pt idx="994">
                  <c:v>41138</c:v>
                </c:pt>
                <c:pt idx="995">
                  <c:v>41141</c:v>
                </c:pt>
                <c:pt idx="996">
                  <c:v>41142</c:v>
                </c:pt>
                <c:pt idx="997">
                  <c:v>41143</c:v>
                </c:pt>
                <c:pt idx="998">
                  <c:v>41144</c:v>
                </c:pt>
                <c:pt idx="999">
                  <c:v>41145</c:v>
                </c:pt>
                <c:pt idx="1000">
                  <c:v>41148</c:v>
                </c:pt>
                <c:pt idx="1001">
                  <c:v>41149</c:v>
                </c:pt>
                <c:pt idx="1002">
                  <c:v>41150</c:v>
                </c:pt>
                <c:pt idx="1003">
                  <c:v>41151</c:v>
                </c:pt>
                <c:pt idx="1004">
                  <c:v>41152</c:v>
                </c:pt>
                <c:pt idx="1005">
                  <c:v>41155</c:v>
                </c:pt>
                <c:pt idx="1006">
                  <c:v>41156</c:v>
                </c:pt>
                <c:pt idx="1007">
                  <c:v>41157</c:v>
                </c:pt>
                <c:pt idx="1008">
                  <c:v>41158</c:v>
                </c:pt>
                <c:pt idx="1009">
                  <c:v>41159</c:v>
                </c:pt>
                <c:pt idx="1010">
                  <c:v>41162</c:v>
                </c:pt>
                <c:pt idx="1011">
                  <c:v>41163</c:v>
                </c:pt>
                <c:pt idx="1012">
                  <c:v>41164</c:v>
                </c:pt>
                <c:pt idx="1013">
                  <c:v>41165</c:v>
                </c:pt>
                <c:pt idx="1014">
                  <c:v>41166</c:v>
                </c:pt>
                <c:pt idx="1015">
                  <c:v>41169</c:v>
                </c:pt>
                <c:pt idx="1016">
                  <c:v>41170</c:v>
                </c:pt>
                <c:pt idx="1017">
                  <c:v>41171</c:v>
                </c:pt>
                <c:pt idx="1018">
                  <c:v>41172</c:v>
                </c:pt>
                <c:pt idx="1019">
                  <c:v>41173</c:v>
                </c:pt>
                <c:pt idx="1020">
                  <c:v>41176</c:v>
                </c:pt>
                <c:pt idx="1021">
                  <c:v>41177</c:v>
                </c:pt>
                <c:pt idx="1022">
                  <c:v>41178</c:v>
                </c:pt>
                <c:pt idx="1023">
                  <c:v>41179</c:v>
                </c:pt>
                <c:pt idx="1024">
                  <c:v>41180</c:v>
                </c:pt>
                <c:pt idx="1025">
                  <c:v>41183</c:v>
                </c:pt>
                <c:pt idx="1026">
                  <c:v>41184</c:v>
                </c:pt>
                <c:pt idx="1027">
                  <c:v>41185</c:v>
                </c:pt>
                <c:pt idx="1028">
                  <c:v>41186</c:v>
                </c:pt>
                <c:pt idx="1029">
                  <c:v>41187</c:v>
                </c:pt>
                <c:pt idx="1030">
                  <c:v>41190</c:v>
                </c:pt>
                <c:pt idx="1031">
                  <c:v>41191</c:v>
                </c:pt>
                <c:pt idx="1032">
                  <c:v>41192</c:v>
                </c:pt>
                <c:pt idx="1033">
                  <c:v>41193</c:v>
                </c:pt>
                <c:pt idx="1034">
                  <c:v>41194</c:v>
                </c:pt>
                <c:pt idx="1035">
                  <c:v>41197</c:v>
                </c:pt>
                <c:pt idx="1036">
                  <c:v>41198</c:v>
                </c:pt>
                <c:pt idx="1037">
                  <c:v>41199</c:v>
                </c:pt>
                <c:pt idx="1038">
                  <c:v>41200</c:v>
                </c:pt>
                <c:pt idx="1039">
                  <c:v>41201</c:v>
                </c:pt>
                <c:pt idx="1040">
                  <c:v>41204</c:v>
                </c:pt>
                <c:pt idx="1041">
                  <c:v>41205</c:v>
                </c:pt>
                <c:pt idx="1042">
                  <c:v>41206</c:v>
                </c:pt>
                <c:pt idx="1043">
                  <c:v>41207</c:v>
                </c:pt>
                <c:pt idx="1044">
                  <c:v>41208</c:v>
                </c:pt>
                <c:pt idx="1045">
                  <c:v>41211</c:v>
                </c:pt>
                <c:pt idx="1046">
                  <c:v>41212</c:v>
                </c:pt>
                <c:pt idx="1047">
                  <c:v>41213</c:v>
                </c:pt>
                <c:pt idx="1048">
                  <c:v>41214</c:v>
                </c:pt>
                <c:pt idx="1049">
                  <c:v>41215</c:v>
                </c:pt>
                <c:pt idx="1050">
                  <c:v>41218</c:v>
                </c:pt>
                <c:pt idx="1051">
                  <c:v>41219</c:v>
                </c:pt>
                <c:pt idx="1052">
                  <c:v>41220</c:v>
                </c:pt>
                <c:pt idx="1053">
                  <c:v>41221</c:v>
                </c:pt>
                <c:pt idx="1054">
                  <c:v>41222</c:v>
                </c:pt>
                <c:pt idx="1055">
                  <c:v>41225</c:v>
                </c:pt>
                <c:pt idx="1056">
                  <c:v>41226</c:v>
                </c:pt>
                <c:pt idx="1057">
                  <c:v>41227</c:v>
                </c:pt>
                <c:pt idx="1058">
                  <c:v>41228</c:v>
                </c:pt>
                <c:pt idx="1059">
                  <c:v>41229</c:v>
                </c:pt>
                <c:pt idx="1060">
                  <c:v>41232</c:v>
                </c:pt>
                <c:pt idx="1061">
                  <c:v>41233</c:v>
                </c:pt>
                <c:pt idx="1062">
                  <c:v>41234</c:v>
                </c:pt>
                <c:pt idx="1063">
                  <c:v>41235</c:v>
                </c:pt>
                <c:pt idx="1064">
                  <c:v>41236</c:v>
                </c:pt>
                <c:pt idx="1065">
                  <c:v>41239</c:v>
                </c:pt>
                <c:pt idx="1066">
                  <c:v>41240</c:v>
                </c:pt>
                <c:pt idx="1067">
                  <c:v>41241</c:v>
                </c:pt>
                <c:pt idx="1068">
                  <c:v>41242</c:v>
                </c:pt>
                <c:pt idx="1069">
                  <c:v>41243</c:v>
                </c:pt>
                <c:pt idx="1070">
                  <c:v>41246</c:v>
                </c:pt>
                <c:pt idx="1071">
                  <c:v>41247</c:v>
                </c:pt>
                <c:pt idx="1072">
                  <c:v>41248</c:v>
                </c:pt>
                <c:pt idx="1073">
                  <c:v>41249</c:v>
                </c:pt>
                <c:pt idx="1074">
                  <c:v>41250</c:v>
                </c:pt>
                <c:pt idx="1075">
                  <c:v>41253</c:v>
                </c:pt>
                <c:pt idx="1076">
                  <c:v>41254</c:v>
                </c:pt>
                <c:pt idx="1077">
                  <c:v>41255</c:v>
                </c:pt>
                <c:pt idx="1078">
                  <c:v>41256</c:v>
                </c:pt>
                <c:pt idx="1079">
                  <c:v>41257</c:v>
                </c:pt>
                <c:pt idx="1080">
                  <c:v>41260</c:v>
                </c:pt>
                <c:pt idx="1081">
                  <c:v>41261</c:v>
                </c:pt>
                <c:pt idx="1082">
                  <c:v>41262</c:v>
                </c:pt>
                <c:pt idx="1083">
                  <c:v>41263</c:v>
                </c:pt>
                <c:pt idx="1084">
                  <c:v>41264</c:v>
                </c:pt>
                <c:pt idx="1085">
                  <c:v>41267</c:v>
                </c:pt>
                <c:pt idx="1086">
                  <c:v>41268</c:v>
                </c:pt>
                <c:pt idx="1087">
                  <c:v>41269</c:v>
                </c:pt>
                <c:pt idx="1088">
                  <c:v>41270</c:v>
                </c:pt>
                <c:pt idx="1089">
                  <c:v>41271</c:v>
                </c:pt>
                <c:pt idx="1090">
                  <c:v>41274</c:v>
                </c:pt>
                <c:pt idx="1091">
                  <c:v>41275</c:v>
                </c:pt>
                <c:pt idx="1092">
                  <c:v>41276</c:v>
                </c:pt>
                <c:pt idx="1093">
                  <c:v>41277</c:v>
                </c:pt>
                <c:pt idx="1094">
                  <c:v>41278</c:v>
                </c:pt>
                <c:pt idx="1095">
                  <c:v>41281</c:v>
                </c:pt>
                <c:pt idx="1096">
                  <c:v>41282</c:v>
                </c:pt>
                <c:pt idx="1097">
                  <c:v>41283</c:v>
                </c:pt>
                <c:pt idx="1098">
                  <c:v>41284</c:v>
                </c:pt>
                <c:pt idx="1099">
                  <c:v>41285</c:v>
                </c:pt>
                <c:pt idx="1100">
                  <c:v>41288</c:v>
                </c:pt>
                <c:pt idx="1101">
                  <c:v>41289</c:v>
                </c:pt>
                <c:pt idx="1102">
                  <c:v>41290</c:v>
                </c:pt>
                <c:pt idx="1103">
                  <c:v>41291</c:v>
                </c:pt>
                <c:pt idx="1104">
                  <c:v>41292</c:v>
                </c:pt>
                <c:pt idx="1105">
                  <c:v>41295</c:v>
                </c:pt>
                <c:pt idx="1106">
                  <c:v>41296</c:v>
                </c:pt>
                <c:pt idx="1107">
                  <c:v>41297</c:v>
                </c:pt>
                <c:pt idx="1108">
                  <c:v>41298</c:v>
                </c:pt>
                <c:pt idx="1109">
                  <c:v>41299</c:v>
                </c:pt>
                <c:pt idx="1110">
                  <c:v>41302</c:v>
                </c:pt>
                <c:pt idx="1111">
                  <c:v>41303</c:v>
                </c:pt>
                <c:pt idx="1112">
                  <c:v>41304</c:v>
                </c:pt>
                <c:pt idx="1113">
                  <c:v>41305</c:v>
                </c:pt>
                <c:pt idx="1114">
                  <c:v>41306</c:v>
                </c:pt>
                <c:pt idx="1115">
                  <c:v>41309</c:v>
                </c:pt>
                <c:pt idx="1116">
                  <c:v>41310</c:v>
                </c:pt>
                <c:pt idx="1117">
                  <c:v>41311</c:v>
                </c:pt>
                <c:pt idx="1118">
                  <c:v>41312</c:v>
                </c:pt>
                <c:pt idx="1119">
                  <c:v>41313</c:v>
                </c:pt>
                <c:pt idx="1120">
                  <c:v>41316</c:v>
                </c:pt>
                <c:pt idx="1121">
                  <c:v>41317</c:v>
                </c:pt>
                <c:pt idx="1122">
                  <c:v>41318</c:v>
                </c:pt>
                <c:pt idx="1123">
                  <c:v>41319</c:v>
                </c:pt>
                <c:pt idx="1124">
                  <c:v>41320</c:v>
                </c:pt>
                <c:pt idx="1125">
                  <c:v>41323</c:v>
                </c:pt>
                <c:pt idx="1126">
                  <c:v>41324</c:v>
                </c:pt>
                <c:pt idx="1127">
                  <c:v>41325</c:v>
                </c:pt>
                <c:pt idx="1128">
                  <c:v>41326</c:v>
                </c:pt>
                <c:pt idx="1129">
                  <c:v>41327</c:v>
                </c:pt>
                <c:pt idx="1130">
                  <c:v>41330</c:v>
                </c:pt>
                <c:pt idx="1131">
                  <c:v>41331</c:v>
                </c:pt>
                <c:pt idx="1132">
                  <c:v>41332</c:v>
                </c:pt>
                <c:pt idx="1133">
                  <c:v>41333</c:v>
                </c:pt>
                <c:pt idx="1134">
                  <c:v>41334</c:v>
                </c:pt>
                <c:pt idx="1135">
                  <c:v>41337</c:v>
                </c:pt>
                <c:pt idx="1136">
                  <c:v>41338</c:v>
                </c:pt>
                <c:pt idx="1137">
                  <c:v>41339</c:v>
                </c:pt>
                <c:pt idx="1138">
                  <c:v>41340</c:v>
                </c:pt>
                <c:pt idx="1139">
                  <c:v>41341</c:v>
                </c:pt>
                <c:pt idx="1140">
                  <c:v>41344</c:v>
                </c:pt>
                <c:pt idx="1141">
                  <c:v>41345</c:v>
                </c:pt>
                <c:pt idx="1142">
                  <c:v>41346</c:v>
                </c:pt>
                <c:pt idx="1143">
                  <c:v>41347</c:v>
                </c:pt>
                <c:pt idx="1144">
                  <c:v>41348</c:v>
                </c:pt>
                <c:pt idx="1145">
                  <c:v>41351</c:v>
                </c:pt>
                <c:pt idx="1146">
                  <c:v>41352</c:v>
                </c:pt>
                <c:pt idx="1147">
                  <c:v>41353</c:v>
                </c:pt>
                <c:pt idx="1148">
                  <c:v>41354</c:v>
                </c:pt>
                <c:pt idx="1149">
                  <c:v>41355</c:v>
                </c:pt>
                <c:pt idx="1150">
                  <c:v>41358</c:v>
                </c:pt>
                <c:pt idx="1151">
                  <c:v>41359</c:v>
                </c:pt>
                <c:pt idx="1152">
                  <c:v>41360</c:v>
                </c:pt>
                <c:pt idx="1153">
                  <c:v>41361</c:v>
                </c:pt>
                <c:pt idx="1154">
                  <c:v>41362</c:v>
                </c:pt>
                <c:pt idx="1155">
                  <c:v>41365</c:v>
                </c:pt>
                <c:pt idx="1156">
                  <c:v>41366</c:v>
                </c:pt>
                <c:pt idx="1157">
                  <c:v>41367</c:v>
                </c:pt>
                <c:pt idx="1158">
                  <c:v>41368</c:v>
                </c:pt>
                <c:pt idx="1159">
                  <c:v>41369</c:v>
                </c:pt>
                <c:pt idx="1160">
                  <c:v>41372</c:v>
                </c:pt>
                <c:pt idx="1161">
                  <c:v>41373</c:v>
                </c:pt>
                <c:pt idx="1162">
                  <c:v>41374</c:v>
                </c:pt>
                <c:pt idx="1163">
                  <c:v>41375</c:v>
                </c:pt>
                <c:pt idx="1164">
                  <c:v>41376</c:v>
                </c:pt>
                <c:pt idx="1165">
                  <c:v>41379</c:v>
                </c:pt>
                <c:pt idx="1166">
                  <c:v>41380</c:v>
                </c:pt>
                <c:pt idx="1167">
                  <c:v>41381</c:v>
                </c:pt>
                <c:pt idx="1168">
                  <c:v>41382</c:v>
                </c:pt>
                <c:pt idx="1169">
                  <c:v>41383</c:v>
                </c:pt>
                <c:pt idx="1170">
                  <c:v>41386</c:v>
                </c:pt>
                <c:pt idx="1171">
                  <c:v>41387</c:v>
                </c:pt>
                <c:pt idx="1172">
                  <c:v>41388</c:v>
                </c:pt>
                <c:pt idx="1173">
                  <c:v>41389</c:v>
                </c:pt>
                <c:pt idx="1174">
                  <c:v>41390</c:v>
                </c:pt>
                <c:pt idx="1175">
                  <c:v>41393</c:v>
                </c:pt>
                <c:pt idx="1176">
                  <c:v>41394</c:v>
                </c:pt>
                <c:pt idx="1177">
                  <c:v>41395</c:v>
                </c:pt>
                <c:pt idx="1178">
                  <c:v>41396</c:v>
                </c:pt>
                <c:pt idx="1179">
                  <c:v>41397</c:v>
                </c:pt>
                <c:pt idx="1180">
                  <c:v>41400</c:v>
                </c:pt>
                <c:pt idx="1181">
                  <c:v>41401</c:v>
                </c:pt>
                <c:pt idx="1182">
                  <c:v>41402</c:v>
                </c:pt>
                <c:pt idx="1183">
                  <c:v>41403</c:v>
                </c:pt>
                <c:pt idx="1184">
                  <c:v>41404</c:v>
                </c:pt>
                <c:pt idx="1185">
                  <c:v>41407</c:v>
                </c:pt>
                <c:pt idx="1186">
                  <c:v>41408</c:v>
                </c:pt>
                <c:pt idx="1187">
                  <c:v>41409</c:v>
                </c:pt>
                <c:pt idx="1188">
                  <c:v>41410</c:v>
                </c:pt>
                <c:pt idx="1189">
                  <c:v>41411</c:v>
                </c:pt>
                <c:pt idx="1190">
                  <c:v>41414</c:v>
                </c:pt>
                <c:pt idx="1191">
                  <c:v>41415</c:v>
                </c:pt>
                <c:pt idx="1192">
                  <c:v>41416</c:v>
                </c:pt>
                <c:pt idx="1193">
                  <c:v>41417</c:v>
                </c:pt>
                <c:pt idx="1194">
                  <c:v>41418</c:v>
                </c:pt>
                <c:pt idx="1195">
                  <c:v>41421</c:v>
                </c:pt>
                <c:pt idx="1196">
                  <c:v>41422</c:v>
                </c:pt>
                <c:pt idx="1197">
                  <c:v>41423</c:v>
                </c:pt>
                <c:pt idx="1198">
                  <c:v>41424</c:v>
                </c:pt>
                <c:pt idx="1199">
                  <c:v>41425</c:v>
                </c:pt>
                <c:pt idx="1200">
                  <c:v>41428</c:v>
                </c:pt>
                <c:pt idx="1201">
                  <c:v>41429</c:v>
                </c:pt>
                <c:pt idx="1202">
                  <c:v>41430</c:v>
                </c:pt>
                <c:pt idx="1203">
                  <c:v>41431</c:v>
                </c:pt>
                <c:pt idx="1204">
                  <c:v>41432</c:v>
                </c:pt>
                <c:pt idx="1205">
                  <c:v>41435</c:v>
                </c:pt>
                <c:pt idx="1206">
                  <c:v>41436</c:v>
                </c:pt>
                <c:pt idx="1207">
                  <c:v>41437</c:v>
                </c:pt>
                <c:pt idx="1208">
                  <c:v>41438</c:v>
                </c:pt>
                <c:pt idx="1209">
                  <c:v>41439</c:v>
                </c:pt>
                <c:pt idx="1210">
                  <c:v>41442</c:v>
                </c:pt>
                <c:pt idx="1211">
                  <c:v>41443</c:v>
                </c:pt>
                <c:pt idx="1212">
                  <c:v>41444</c:v>
                </c:pt>
                <c:pt idx="1213">
                  <c:v>41445</c:v>
                </c:pt>
                <c:pt idx="1214">
                  <c:v>41446</c:v>
                </c:pt>
                <c:pt idx="1215">
                  <c:v>41449</c:v>
                </c:pt>
                <c:pt idx="1216">
                  <c:v>41450</c:v>
                </c:pt>
                <c:pt idx="1217">
                  <c:v>41451</c:v>
                </c:pt>
                <c:pt idx="1218">
                  <c:v>41452</c:v>
                </c:pt>
                <c:pt idx="1219">
                  <c:v>41453</c:v>
                </c:pt>
                <c:pt idx="1220">
                  <c:v>41456</c:v>
                </c:pt>
                <c:pt idx="1221">
                  <c:v>41457</c:v>
                </c:pt>
                <c:pt idx="1222">
                  <c:v>41458</c:v>
                </c:pt>
                <c:pt idx="1223">
                  <c:v>41459</c:v>
                </c:pt>
                <c:pt idx="1224">
                  <c:v>41460</c:v>
                </c:pt>
                <c:pt idx="1225">
                  <c:v>41463</c:v>
                </c:pt>
                <c:pt idx="1226">
                  <c:v>41464</c:v>
                </c:pt>
                <c:pt idx="1227">
                  <c:v>41465</c:v>
                </c:pt>
                <c:pt idx="1228">
                  <c:v>41466</c:v>
                </c:pt>
                <c:pt idx="1229">
                  <c:v>41467</c:v>
                </c:pt>
                <c:pt idx="1230">
                  <c:v>41470</c:v>
                </c:pt>
                <c:pt idx="1231">
                  <c:v>41471</c:v>
                </c:pt>
                <c:pt idx="1232">
                  <c:v>41472</c:v>
                </c:pt>
                <c:pt idx="1233">
                  <c:v>41473</c:v>
                </c:pt>
                <c:pt idx="1234">
                  <c:v>41474</c:v>
                </c:pt>
                <c:pt idx="1235">
                  <c:v>41477</c:v>
                </c:pt>
                <c:pt idx="1236">
                  <c:v>41478</c:v>
                </c:pt>
                <c:pt idx="1237">
                  <c:v>41479</c:v>
                </c:pt>
                <c:pt idx="1238">
                  <c:v>41480</c:v>
                </c:pt>
                <c:pt idx="1239">
                  <c:v>41481</c:v>
                </c:pt>
                <c:pt idx="1240">
                  <c:v>41484</c:v>
                </c:pt>
                <c:pt idx="1241">
                  <c:v>41485</c:v>
                </c:pt>
                <c:pt idx="1242">
                  <c:v>41486</c:v>
                </c:pt>
                <c:pt idx="1243">
                  <c:v>41487</c:v>
                </c:pt>
                <c:pt idx="1244">
                  <c:v>41488</c:v>
                </c:pt>
                <c:pt idx="1245">
                  <c:v>41491</c:v>
                </c:pt>
                <c:pt idx="1246">
                  <c:v>41492</c:v>
                </c:pt>
                <c:pt idx="1247">
                  <c:v>41493</c:v>
                </c:pt>
                <c:pt idx="1248">
                  <c:v>41494</c:v>
                </c:pt>
                <c:pt idx="1249">
                  <c:v>41495</c:v>
                </c:pt>
                <c:pt idx="1250">
                  <c:v>41498</c:v>
                </c:pt>
                <c:pt idx="1251">
                  <c:v>41499</c:v>
                </c:pt>
                <c:pt idx="1252">
                  <c:v>41500</c:v>
                </c:pt>
                <c:pt idx="1253">
                  <c:v>41501</c:v>
                </c:pt>
                <c:pt idx="1254">
                  <c:v>41502</c:v>
                </c:pt>
                <c:pt idx="1255">
                  <c:v>41505</c:v>
                </c:pt>
                <c:pt idx="1256">
                  <c:v>41506</c:v>
                </c:pt>
                <c:pt idx="1257">
                  <c:v>41507</c:v>
                </c:pt>
                <c:pt idx="1258">
                  <c:v>41508</c:v>
                </c:pt>
                <c:pt idx="1259">
                  <c:v>41509</c:v>
                </c:pt>
                <c:pt idx="1260">
                  <c:v>41512</c:v>
                </c:pt>
                <c:pt idx="1261">
                  <c:v>41513</c:v>
                </c:pt>
                <c:pt idx="1262">
                  <c:v>41514</c:v>
                </c:pt>
                <c:pt idx="1263">
                  <c:v>41515</c:v>
                </c:pt>
                <c:pt idx="1264">
                  <c:v>41516</c:v>
                </c:pt>
                <c:pt idx="1265">
                  <c:v>41519</c:v>
                </c:pt>
                <c:pt idx="1266">
                  <c:v>41520</c:v>
                </c:pt>
                <c:pt idx="1267">
                  <c:v>41521</c:v>
                </c:pt>
                <c:pt idx="1268">
                  <c:v>41522</c:v>
                </c:pt>
                <c:pt idx="1269">
                  <c:v>41523</c:v>
                </c:pt>
                <c:pt idx="1270">
                  <c:v>41526</c:v>
                </c:pt>
                <c:pt idx="1271">
                  <c:v>41527</c:v>
                </c:pt>
                <c:pt idx="1272">
                  <c:v>41528</c:v>
                </c:pt>
                <c:pt idx="1273">
                  <c:v>41529</c:v>
                </c:pt>
                <c:pt idx="1274">
                  <c:v>41530</c:v>
                </c:pt>
                <c:pt idx="1275">
                  <c:v>41533</c:v>
                </c:pt>
                <c:pt idx="1276">
                  <c:v>41534</c:v>
                </c:pt>
                <c:pt idx="1277">
                  <c:v>41535</c:v>
                </c:pt>
                <c:pt idx="1278">
                  <c:v>41536</c:v>
                </c:pt>
                <c:pt idx="1279">
                  <c:v>41537</c:v>
                </c:pt>
                <c:pt idx="1280">
                  <c:v>41540</c:v>
                </c:pt>
                <c:pt idx="1281">
                  <c:v>41541</c:v>
                </c:pt>
                <c:pt idx="1282">
                  <c:v>41542</c:v>
                </c:pt>
                <c:pt idx="1283">
                  <c:v>41543</c:v>
                </c:pt>
                <c:pt idx="1284">
                  <c:v>41544</c:v>
                </c:pt>
                <c:pt idx="1285">
                  <c:v>41547</c:v>
                </c:pt>
                <c:pt idx="1286">
                  <c:v>41548</c:v>
                </c:pt>
                <c:pt idx="1287">
                  <c:v>41549</c:v>
                </c:pt>
                <c:pt idx="1288">
                  <c:v>41550</c:v>
                </c:pt>
                <c:pt idx="1289">
                  <c:v>41551</c:v>
                </c:pt>
                <c:pt idx="1290">
                  <c:v>41554</c:v>
                </c:pt>
                <c:pt idx="1291">
                  <c:v>41555</c:v>
                </c:pt>
                <c:pt idx="1292">
                  <c:v>41556</c:v>
                </c:pt>
                <c:pt idx="1293">
                  <c:v>41557</c:v>
                </c:pt>
                <c:pt idx="1294">
                  <c:v>41558</c:v>
                </c:pt>
                <c:pt idx="1295">
                  <c:v>41561</c:v>
                </c:pt>
                <c:pt idx="1296">
                  <c:v>41562</c:v>
                </c:pt>
                <c:pt idx="1297">
                  <c:v>41563</c:v>
                </c:pt>
                <c:pt idx="1298">
                  <c:v>41564</c:v>
                </c:pt>
                <c:pt idx="1299">
                  <c:v>41565</c:v>
                </c:pt>
                <c:pt idx="1300">
                  <c:v>41568</c:v>
                </c:pt>
                <c:pt idx="1301">
                  <c:v>41569</c:v>
                </c:pt>
                <c:pt idx="1302">
                  <c:v>41570</c:v>
                </c:pt>
                <c:pt idx="1303">
                  <c:v>41571</c:v>
                </c:pt>
                <c:pt idx="1304">
                  <c:v>41572</c:v>
                </c:pt>
                <c:pt idx="1305">
                  <c:v>41575</c:v>
                </c:pt>
                <c:pt idx="1306">
                  <c:v>41576</c:v>
                </c:pt>
                <c:pt idx="1307">
                  <c:v>41577</c:v>
                </c:pt>
                <c:pt idx="1308">
                  <c:v>41578</c:v>
                </c:pt>
                <c:pt idx="1309">
                  <c:v>41579</c:v>
                </c:pt>
                <c:pt idx="1310">
                  <c:v>41582</c:v>
                </c:pt>
                <c:pt idx="1311">
                  <c:v>41583</c:v>
                </c:pt>
                <c:pt idx="1312">
                  <c:v>41584</c:v>
                </c:pt>
                <c:pt idx="1313">
                  <c:v>41585</c:v>
                </c:pt>
                <c:pt idx="1314">
                  <c:v>41586</c:v>
                </c:pt>
                <c:pt idx="1315">
                  <c:v>41589</c:v>
                </c:pt>
                <c:pt idx="1316">
                  <c:v>41590</c:v>
                </c:pt>
                <c:pt idx="1317">
                  <c:v>41591</c:v>
                </c:pt>
                <c:pt idx="1318">
                  <c:v>41592</c:v>
                </c:pt>
                <c:pt idx="1319">
                  <c:v>41593</c:v>
                </c:pt>
                <c:pt idx="1320">
                  <c:v>41596</c:v>
                </c:pt>
                <c:pt idx="1321">
                  <c:v>41597</c:v>
                </c:pt>
                <c:pt idx="1322">
                  <c:v>41598</c:v>
                </c:pt>
                <c:pt idx="1323">
                  <c:v>41599</c:v>
                </c:pt>
                <c:pt idx="1324">
                  <c:v>41600</c:v>
                </c:pt>
                <c:pt idx="1325">
                  <c:v>41603</c:v>
                </c:pt>
                <c:pt idx="1326">
                  <c:v>41604</c:v>
                </c:pt>
                <c:pt idx="1327">
                  <c:v>41605</c:v>
                </c:pt>
                <c:pt idx="1328">
                  <c:v>41606</c:v>
                </c:pt>
                <c:pt idx="1329">
                  <c:v>41607</c:v>
                </c:pt>
                <c:pt idx="1330">
                  <c:v>41610</c:v>
                </c:pt>
                <c:pt idx="1331">
                  <c:v>41611</c:v>
                </c:pt>
                <c:pt idx="1332">
                  <c:v>41612</c:v>
                </c:pt>
                <c:pt idx="1333">
                  <c:v>41613</c:v>
                </c:pt>
                <c:pt idx="1334">
                  <c:v>41614</c:v>
                </c:pt>
                <c:pt idx="1335">
                  <c:v>41617</c:v>
                </c:pt>
                <c:pt idx="1336">
                  <c:v>41618</c:v>
                </c:pt>
                <c:pt idx="1337">
                  <c:v>41619</c:v>
                </c:pt>
                <c:pt idx="1338">
                  <c:v>41620</c:v>
                </c:pt>
                <c:pt idx="1339">
                  <c:v>41621</c:v>
                </c:pt>
                <c:pt idx="1340">
                  <c:v>41624</c:v>
                </c:pt>
                <c:pt idx="1341">
                  <c:v>41625</c:v>
                </c:pt>
                <c:pt idx="1342">
                  <c:v>41626</c:v>
                </c:pt>
                <c:pt idx="1343">
                  <c:v>41627</c:v>
                </c:pt>
                <c:pt idx="1344">
                  <c:v>41628</c:v>
                </c:pt>
                <c:pt idx="1345">
                  <c:v>41631</c:v>
                </c:pt>
                <c:pt idx="1346">
                  <c:v>41632</c:v>
                </c:pt>
                <c:pt idx="1347">
                  <c:v>41633</c:v>
                </c:pt>
                <c:pt idx="1348">
                  <c:v>41634</c:v>
                </c:pt>
                <c:pt idx="1349">
                  <c:v>41635</c:v>
                </c:pt>
                <c:pt idx="1350">
                  <c:v>41638</c:v>
                </c:pt>
                <c:pt idx="1351">
                  <c:v>41639</c:v>
                </c:pt>
                <c:pt idx="1352">
                  <c:v>41640</c:v>
                </c:pt>
                <c:pt idx="1353">
                  <c:v>41641</c:v>
                </c:pt>
                <c:pt idx="1354">
                  <c:v>41642</c:v>
                </c:pt>
                <c:pt idx="1355">
                  <c:v>41645</c:v>
                </c:pt>
                <c:pt idx="1356">
                  <c:v>41646</c:v>
                </c:pt>
                <c:pt idx="1357">
                  <c:v>41647</c:v>
                </c:pt>
                <c:pt idx="1358">
                  <c:v>41648</c:v>
                </c:pt>
                <c:pt idx="1359">
                  <c:v>41649</c:v>
                </c:pt>
                <c:pt idx="1360">
                  <c:v>41652</c:v>
                </c:pt>
                <c:pt idx="1361">
                  <c:v>41653</c:v>
                </c:pt>
                <c:pt idx="1362">
                  <c:v>41654</c:v>
                </c:pt>
                <c:pt idx="1363">
                  <c:v>41655</c:v>
                </c:pt>
                <c:pt idx="1364">
                  <c:v>41656</c:v>
                </c:pt>
                <c:pt idx="1365">
                  <c:v>41659</c:v>
                </c:pt>
                <c:pt idx="1366">
                  <c:v>41660</c:v>
                </c:pt>
                <c:pt idx="1367">
                  <c:v>41661</c:v>
                </c:pt>
                <c:pt idx="1368">
                  <c:v>41662</c:v>
                </c:pt>
                <c:pt idx="1369">
                  <c:v>41663</c:v>
                </c:pt>
                <c:pt idx="1370">
                  <c:v>41666</c:v>
                </c:pt>
                <c:pt idx="1371">
                  <c:v>41667</c:v>
                </c:pt>
                <c:pt idx="1372">
                  <c:v>41668</c:v>
                </c:pt>
                <c:pt idx="1373">
                  <c:v>41669</c:v>
                </c:pt>
                <c:pt idx="1374">
                  <c:v>41670</c:v>
                </c:pt>
                <c:pt idx="1375">
                  <c:v>41673</c:v>
                </c:pt>
                <c:pt idx="1376">
                  <c:v>41674</c:v>
                </c:pt>
                <c:pt idx="1377">
                  <c:v>41675</c:v>
                </c:pt>
                <c:pt idx="1378">
                  <c:v>41676</c:v>
                </c:pt>
                <c:pt idx="1379">
                  <c:v>41677</c:v>
                </c:pt>
                <c:pt idx="1380">
                  <c:v>41680</c:v>
                </c:pt>
                <c:pt idx="1381">
                  <c:v>41681</c:v>
                </c:pt>
                <c:pt idx="1382">
                  <c:v>41682</c:v>
                </c:pt>
                <c:pt idx="1383">
                  <c:v>41683</c:v>
                </c:pt>
                <c:pt idx="1384">
                  <c:v>41684</c:v>
                </c:pt>
                <c:pt idx="1385">
                  <c:v>41687</c:v>
                </c:pt>
                <c:pt idx="1386">
                  <c:v>41688</c:v>
                </c:pt>
                <c:pt idx="1387">
                  <c:v>41689</c:v>
                </c:pt>
                <c:pt idx="1388">
                  <c:v>41690</c:v>
                </c:pt>
                <c:pt idx="1389">
                  <c:v>41691</c:v>
                </c:pt>
                <c:pt idx="1390">
                  <c:v>41694</c:v>
                </c:pt>
                <c:pt idx="1391">
                  <c:v>41695</c:v>
                </c:pt>
                <c:pt idx="1392">
                  <c:v>41696</c:v>
                </c:pt>
                <c:pt idx="1393">
                  <c:v>41697</c:v>
                </c:pt>
                <c:pt idx="1394">
                  <c:v>41698</c:v>
                </c:pt>
                <c:pt idx="1395">
                  <c:v>41701</c:v>
                </c:pt>
                <c:pt idx="1396">
                  <c:v>41702</c:v>
                </c:pt>
                <c:pt idx="1397">
                  <c:v>41703</c:v>
                </c:pt>
                <c:pt idx="1398">
                  <c:v>41704</c:v>
                </c:pt>
                <c:pt idx="1399">
                  <c:v>41705</c:v>
                </c:pt>
                <c:pt idx="1400">
                  <c:v>41708</c:v>
                </c:pt>
                <c:pt idx="1401">
                  <c:v>41709</c:v>
                </c:pt>
                <c:pt idx="1402">
                  <c:v>41710</c:v>
                </c:pt>
                <c:pt idx="1403">
                  <c:v>41711</c:v>
                </c:pt>
                <c:pt idx="1404">
                  <c:v>41712</c:v>
                </c:pt>
                <c:pt idx="1405">
                  <c:v>41715</c:v>
                </c:pt>
                <c:pt idx="1406">
                  <c:v>41716</c:v>
                </c:pt>
                <c:pt idx="1407">
                  <c:v>41717</c:v>
                </c:pt>
                <c:pt idx="1408">
                  <c:v>41718</c:v>
                </c:pt>
                <c:pt idx="1409">
                  <c:v>41719</c:v>
                </c:pt>
                <c:pt idx="1410">
                  <c:v>41722</c:v>
                </c:pt>
                <c:pt idx="1411">
                  <c:v>41723</c:v>
                </c:pt>
                <c:pt idx="1412">
                  <c:v>41724</c:v>
                </c:pt>
                <c:pt idx="1413">
                  <c:v>41725</c:v>
                </c:pt>
                <c:pt idx="1414">
                  <c:v>41726</c:v>
                </c:pt>
                <c:pt idx="1415">
                  <c:v>41729</c:v>
                </c:pt>
                <c:pt idx="1416">
                  <c:v>41730</c:v>
                </c:pt>
                <c:pt idx="1417">
                  <c:v>41731</c:v>
                </c:pt>
                <c:pt idx="1418">
                  <c:v>41732</c:v>
                </c:pt>
                <c:pt idx="1419">
                  <c:v>41733</c:v>
                </c:pt>
                <c:pt idx="1420">
                  <c:v>41736</c:v>
                </c:pt>
                <c:pt idx="1421">
                  <c:v>41737</c:v>
                </c:pt>
                <c:pt idx="1422">
                  <c:v>41738</c:v>
                </c:pt>
                <c:pt idx="1423">
                  <c:v>41739</c:v>
                </c:pt>
                <c:pt idx="1424">
                  <c:v>41740</c:v>
                </c:pt>
                <c:pt idx="1425">
                  <c:v>41743</c:v>
                </c:pt>
                <c:pt idx="1426">
                  <c:v>41744</c:v>
                </c:pt>
                <c:pt idx="1427">
                  <c:v>41745</c:v>
                </c:pt>
                <c:pt idx="1428">
                  <c:v>41746</c:v>
                </c:pt>
                <c:pt idx="1429">
                  <c:v>41747</c:v>
                </c:pt>
                <c:pt idx="1430">
                  <c:v>41750</c:v>
                </c:pt>
                <c:pt idx="1431">
                  <c:v>41751</c:v>
                </c:pt>
                <c:pt idx="1432">
                  <c:v>41752</c:v>
                </c:pt>
                <c:pt idx="1433">
                  <c:v>41753</c:v>
                </c:pt>
                <c:pt idx="1434">
                  <c:v>41754</c:v>
                </c:pt>
                <c:pt idx="1435">
                  <c:v>41757</c:v>
                </c:pt>
                <c:pt idx="1436">
                  <c:v>41758</c:v>
                </c:pt>
                <c:pt idx="1437">
                  <c:v>41759</c:v>
                </c:pt>
                <c:pt idx="1438">
                  <c:v>41760</c:v>
                </c:pt>
                <c:pt idx="1439">
                  <c:v>41761</c:v>
                </c:pt>
                <c:pt idx="1440">
                  <c:v>41764</c:v>
                </c:pt>
                <c:pt idx="1441">
                  <c:v>41765</c:v>
                </c:pt>
                <c:pt idx="1442">
                  <c:v>41766</c:v>
                </c:pt>
                <c:pt idx="1443">
                  <c:v>41767</c:v>
                </c:pt>
                <c:pt idx="1444">
                  <c:v>41768</c:v>
                </c:pt>
                <c:pt idx="1445">
                  <c:v>41771</c:v>
                </c:pt>
                <c:pt idx="1446">
                  <c:v>41772</c:v>
                </c:pt>
                <c:pt idx="1447">
                  <c:v>41773</c:v>
                </c:pt>
                <c:pt idx="1448">
                  <c:v>41774</c:v>
                </c:pt>
                <c:pt idx="1449">
                  <c:v>41775</c:v>
                </c:pt>
                <c:pt idx="1450">
                  <c:v>41778</c:v>
                </c:pt>
                <c:pt idx="1451">
                  <c:v>41779</c:v>
                </c:pt>
                <c:pt idx="1452">
                  <c:v>41780</c:v>
                </c:pt>
                <c:pt idx="1453">
                  <c:v>41781</c:v>
                </c:pt>
                <c:pt idx="1454">
                  <c:v>41782</c:v>
                </c:pt>
                <c:pt idx="1455">
                  <c:v>41785</c:v>
                </c:pt>
                <c:pt idx="1456">
                  <c:v>41786</c:v>
                </c:pt>
                <c:pt idx="1457">
                  <c:v>41787</c:v>
                </c:pt>
                <c:pt idx="1458">
                  <c:v>41788</c:v>
                </c:pt>
                <c:pt idx="1459">
                  <c:v>41789</c:v>
                </c:pt>
                <c:pt idx="1460">
                  <c:v>41792</c:v>
                </c:pt>
                <c:pt idx="1461">
                  <c:v>41793</c:v>
                </c:pt>
                <c:pt idx="1462">
                  <c:v>41794</c:v>
                </c:pt>
                <c:pt idx="1463">
                  <c:v>41795</c:v>
                </c:pt>
                <c:pt idx="1464">
                  <c:v>41796</c:v>
                </c:pt>
                <c:pt idx="1465">
                  <c:v>41799</c:v>
                </c:pt>
                <c:pt idx="1466">
                  <c:v>41800</c:v>
                </c:pt>
                <c:pt idx="1467">
                  <c:v>41801</c:v>
                </c:pt>
                <c:pt idx="1468">
                  <c:v>41802</c:v>
                </c:pt>
                <c:pt idx="1469">
                  <c:v>41803</c:v>
                </c:pt>
                <c:pt idx="1470">
                  <c:v>41806</c:v>
                </c:pt>
                <c:pt idx="1471">
                  <c:v>41807</c:v>
                </c:pt>
                <c:pt idx="1472">
                  <c:v>41808</c:v>
                </c:pt>
                <c:pt idx="1473">
                  <c:v>41809</c:v>
                </c:pt>
                <c:pt idx="1474">
                  <c:v>41810</c:v>
                </c:pt>
                <c:pt idx="1475">
                  <c:v>41813</c:v>
                </c:pt>
                <c:pt idx="1476">
                  <c:v>41814</c:v>
                </c:pt>
                <c:pt idx="1477">
                  <c:v>41815</c:v>
                </c:pt>
                <c:pt idx="1478">
                  <c:v>41816</c:v>
                </c:pt>
                <c:pt idx="1479">
                  <c:v>41817</c:v>
                </c:pt>
                <c:pt idx="1480">
                  <c:v>41820</c:v>
                </c:pt>
                <c:pt idx="1481">
                  <c:v>41821</c:v>
                </c:pt>
                <c:pt idx="1482">
                  <c:v>41822</c:v>
                </c:pt>
                <c:pt idx="1483">
                  <c:v>41823</c:v>
                </c:pt>
                <c:pt idx="1484">
                  <c:v>41824</c:v>
                </c:pt>
                <c:pt idx="1485">
                  <c:v>41827</c:v>
                </c:pt>
                <c:pt idx="1486">
                  <c:v>41828</c:v>
                </c:pt>
                <c:pt idx="1487">
                  <c:v>41829</c:v>
                </c:pt>
                <c:pt idx="1488">
                  <c:v>41830</c:v>
                </c:pt>
                <c:pt idx="1489">
                  <c:v>41831</c:v>
                </c:pt>
                <c:pt idx="1490">
                  <c:v>41834</c:v>
                </c:pt>
                <c:pt idx="1491">
                  <c:v>41835</c:v>
                </c:pt>
                <c:pt idx="1492">
                  <c:v>41836</c:v>
                </c:pt>
                <c:pt idx="1493">
                  <c:v>41837</c:v>
                </c:pt>
                <c:pt idx="1494">
                  <c:v>41838</c:v>
                </c:pt>
                <c:pt idx="1495">
                  <c:v>41841</c:v>
                </c:pt>
                <c:pt idx="1496">
                  <c:v>41842</c:v>
                </c:pt>
                <c:pt idx="1497">
                  <c:v>41843</c:v>
                </c:pt>
                <c:pt idx="1498">
                  <c:v>41844</c:v>
                </c:pt>
                <c:pt idx="1499">
                  <c:v>41845</c:v>
                </c:pt>
                <c:pt idx="1500">
                  <c:v>41848</c:v>
                </c:pt>
                <c:pt idx="1501">
                  <c:v>41849</c:v>
                </c:pt>
                <c:pt idx="1502">
                  <c:v>41850</c:v>
                </c:pt>
                <c:pt idx="1503">
                  <c:v>41851</c:v>
                </c:pt>
                <c:pt idx="1504">
                  <c:v>41852</c:v>
                </c:pt>
                <c:pt idx="1505">
                  <c:v>41855</c:v>
                </c:pt>
                <c:pt idx="1506">
                  <c:v>41856</c:v>
                </c:pt>
                <c:pt idx="1507">
                  <c:v>41857</c:v>
                </c:pt>
                <c:pt idx="1508">
                  <c:v>41858</c:v>
                </c:pt>
                <c:pt idx="1509">
                  <c:v>41859</c:v>
                </c:pt>
                <c:pt idx="1510">
                  <c:v>41862</c:v>
                </c:pt>
                <c:pt idx="1511">
                  <c:v>41863</c:v>
                </c:pt>
                <c:pt idx="1512">
                  <c:v>41864</c:v>
                </c:pt>
                <c:pt idx="1513">
                  <c:v>41865</c:v>
                </c:pt>
                <c:pt idx="1514">
                  <c:v>41866</c:v>
                </c:pt>
                <c:pt idx="1515">
                  <c:v>41869</c:v>
                </c:pt>
                <c:pt idx="1516">
                  <c:v>41870</c:v>
                </c:pt>
                <c:pt idx="1517">
                  <c:v>41871</c:v>
                </c:pt>
                <c:pt idx="1518">
                  <c:v>41872</c:v>
                </c:pt>
                <c:pt idx="1519">
                  <c:v>41873</c:v>
                </c:pt>
                <c:pt idx="1520">
                  <c:v>41876</c:v>
                </c:pt>
                <c:pt idx="1521">
                  <c:v>41877</c:v>
                </c:pt>
                <c:pt idx="1522">
                  <c:v>41878</c:v>
                </c:pt>
                <c:pt idx="1523">
                  <c:v>41879</c:v>
                </c:pt>
                <c:pt idx="1524">
                  <c:v>41880</c:v>
                </c:pt>
                <c:pt idx="1525">
                  <c:v>41883</c:v>
                </c:pt>
                <c:pt idx="1526">
                  <c:v>41884</c:v>
                </c:pt>
                <c:pt idx="1527">
                  <c:v>41885</c:v>
                </c:pt>
                <c:pt idx="1528">
                  <c:v>41886</c:v>
                </c:pt>
                <c:pt idx="1529">
                  <c:v>41887</c:v>
                </c:pt>
                <c:pt idx="1530">
                  <c:v>41890</c:v>
                </c:pt>
                <c:pt idx="1531">
                  <c:v>41891</c:v>
                </c:pt>
                <c:pt idx="1532">
                  <c:v>41892</c:v>
                </c:pt>
                <c:pt idx="1533">
                  <c:v>41893</c:v>
                </c:pt>
                <c:pt idx="1534">
                  <c:v>41894</c:v>
                </c:pt>
                <c:pt idx="1535">
                  <c:v>41897</c:v>
                </c:pt>
                <c:pt idx="1536">
                  <c:v>41898</c:v>
                </c:pt>
                <c:pt idx="1537">
                  <c:v>41899</c:v>
                </c:pt>
                <c:pt idx="1538">
                  <c:v>41900</c:v>
                </c:pt>
                <c:pt idx="1539">
                  <c:v>41901</c:v>
                </c:pt>
                <c:pt idx="1540">
                  <c:v>41904</c:v>
                </c:pt>
                <c:pt idx="1541">
                  <c:v>41905</c:v>
                </c:pt>
                <c:pt idx="1542">
                  <c:v>41906</c:v>
                </c:pt>
                <c:pt idx="1543">
                  <c:v>41907</c:v>
                </c:pt>
                <c:pt idx="1544">
                  <c:v>41908</c:v>
                </c:pt>
                <c:pt idx="1545">
                  <c:v>41911</c:v>
                </c:pt>
                <c:pt idx="1546">
                  <c:v>41912</c:v>
                </c:pt>
                <c:pt idx="1547">
                  <c:v>41913</c:v>
                </c:pt>
                <c:pt idx="1548">
                  <c:v>41914</c:v>
                </c:pt>
                <c:pt idx="1549">
                  <c:v>41915</c:v>
                </c:pt>
                <c:pt idx="1550">
                  <c:v>41918</c:v>
                </c:pt>
                <c:pt idx="1551">
                  <c:v>41919</c:v>
                </c:pt>
                <c:pt idx="1552">
                  <c:v>41920</c:v>
                </c:pt>
                <c:pt idx="1553">
                  <c:v>41921</c:v>
                </c:pt>
                <c:pt idx="1554">
                  <c:v>41922</c:v>
                </c:pt>
                <c:pt idx="1555">
                  <c:v>41925</c:v>
                </c:pt>
                <c:pt idx="1556">
                  <c:v>41926</c:v>
                </c:pt>
                <c:pt idx="1557">
                  <c:v>41927</c:v>
                </c:pt>
                <c:pt idx="1558">
                  <c:v>41928</c:v>
                </c:pt>
                <c:pt idx="1559">
                  <c:v>41929</c:v>
                </c:pt>
                <c:pt idx="1560">
                  <c:v>41932</c:v>
                </c:pt>
                <c:pt idx="1561">
                  <c:v>41933</c:v>
                </c:pt>
                <c:pt idx="1562">
                  <c:v>41934</c:v>
                </c:pt>
                <c:pt idx="1563">
                  <c:v>41935</c:v>
                </c:pt>
                <c:pt idx="1564">
                  <c:v>41936</c:v>
                </c:pt>
                <c:pt idx="1565">
                  <c:v>41939</c:v>
                </c:pt>
                <c:pt idx="1566">
                  <c:v>41940</c:v>
                </c:pt>
                <c:pt idx="1567">
                  <c:v>41941</c:v>
                </c:pt>
                <c:pt idx="1568">
                  <c:v>41942</c:v>
                </c:pt>
                <c:pt idx="1569">
                  <c:v>41943</c:v>
                </c:pt>
                <c:pt idx="1570">
                  <c:v>41946</c:v>
                </c:pt>
                <c:pt idx="1571">
                  <c:v>41947</c:v>
                </c:pt>
                <c:pt idx="1572">
                  <c:v>41948</c:v>
                </c:pt>
                <c:pt idx="1573">
                  <c:v>41949</c:v>
                </c:pt>
                <c:pt idx="1574">
                  <c:v>41950</c:v>
                </c:pt>
                <c:pt idx="1575">
                  <c:v>41953</c:v>
                </c:pt>
                <c:pt idx="1576">
                  <c:v>41954</c:v>
                </c:pt>
                <c:pt idx="1577">
                  <c:v>41955</c:v>
                </c:pt>
                <c:pt idx="1578">
                  <c:v>41956</c:v>
                </c:pt>
                <c:pt idx="1579">
                  <c:v>41957</c:v>
                </c:pt>
                <c:pt idx="1580">
                  <c:v>41960</c:v>
                </c:pt>
                <c:pt idx="1581">
                  <c:v>41961</c:v>
                </c:pt>
                <c:pt idx="1582">
                  <c:v>41962</c:v>
                </c:pt>
                <c:pt idx="1583">
                  <c:v>41963</c:v>
                </c:pt>
                <c:pt idx="1584">
                  <c:v>41964</c:v>
                </c:pt>
                <c:pt idx="1585">
                  <c:v>41967</c:v>
                </c:pt>
                <c:pt idx="1586">
                  <c:v>41968</c:v>
                </c:pt>
                <c:pt idx="1587">
                  <c:v>41969</c:v>
                </c:pt>
                <c:pt idx="1588">
                  <c:v>41970</c:v>
                </c:pt>
                <c:pt idx="1589">
                  <c:v>41971</c:v>
                </c:pt>
                <c:pt idx="1590">
                  <c:v>41974</c:v>
                </c:pt>
                <c:pt idx="1591">
                  <c:v>41975</c:v>
                </c:pt>
                <c:pt idx="1592">
                  <c:v>41976</c:v>
                </c:pt>
                <c:pt idx="1593">
                  <c:v>41977</c:v>
                </c:pt>
                <c:pt idx="1594">
                  <c:v>41978</c:v>
                </c:pt>
                <c:pt idx="1595">
                  <c:v>41981</c:v>
                </c:pt>
                <c:pt idx="1596">
                  <c:v>41982</c:v>
                </c:pt>
                <c:pt idx="1597">
                  <c:v>41983</c:v>
                </c:pt>
                <c:pt idx="1598">
                  <c:v>41984</c:v>
                </c:pt>
                <c:pt idx="1599">
                  <c:v>41985</c:v>
                </c:pt>
                <c:pt idx="1600">
                  <c:v>41988</c:v>
                </c:pt>
                <c:pt idx="1601">
                  <c:v>41989</c:v>
                </c:pt>
                <c:pt idx="1602">
                  <c:v>41990</c:v>
                </c:pt>
                <c:pt idx="1603">
                  <c:v>41991</c:v>
                </c:pt>
                <c:pt idx="1604">
                  <c:v>41992</c:v>
                </c:pt>
                <c:pt idx="1605">
                  <c:v>41995</c:v>
                </c:pt>
                <c:pt idx="1606">
                  <c:v>41996</c:v>
                </c:pt>
                <c:pt idx="1607">
                  <c:v>41997</c:v>
                </c:pt>
                <c:pt idx="1608">
                  <c:v>41998</c:v>
                </c:pt>
                <c:pt idx="1609">
                  <c:v>41999</c:v>
                </c:pt>
                <c:pt idx="1610">
                  <c:v>42002</c:v>
                </c:pt>
                <c:pt idx="1611">
                  <c:v>42003</c:v>
                </c:pt>
                <c:pt idx="1612">
                  <c:v>42004</c:v>
                </c:pt>
                <c:pt idx="1613">
                  <c:v>42005</c:v>
                </c:pt>
                <c:pt idx="1614">
                  <c:v>42006</c:v>
                </c:pt>
                <c:pt idx="1615">
                  <c:v>42009</c:v>
                </c:pt>
                <c:pt idx="1616">
                  <c:v>42010</c:v>
                </c:pt>
                <c:pt idx="1617">
                  <c:v>42011</c:v>
                </c:pt>
                <c:pt idx="1618">
                  <c:v>42012</c:v>
                </c:pt>
                <c:pt idx="1619">
                  <c:v>42013</c:v>
                </c:pt>
                <c:pt idx="1620">
                  <c:v>42016</c:v>
                </c:pt>
                <c:pt idx="1621">
                  <c:v>42017</c:v>
                </c:pt>
                <c:pt idx="1622">
                  <c:v>42018</c:v>
                </c:pt>
                <c:pt idx="1623">
                  <c:v>42019</c:v>
                </c:pt>
                <c:pt idx="1624">
                  <c:v>42020</c:v>
                </c:pt>
                <c:pt idx="1625">
                  <c:v>42023</c:v>
                </c:pt>
                <c:pt idx="1626">
                  <c:v>42024</c:v>
                </c:pt>
                <c:pt idx="1627">
                  <c:v>42025</c:v>
                </c:pt>
                <c:pt idx="1628">
                  <c:v>42026</c:v>
                </c:pt>
                <c:pt idx="1629">
                  <c:v>42027</c:v>
                </c:pt>
                <c:pt idx="1630">
                  <c:v>42030</c:v>
                </c:pt>
                <c:pt idx="1631">
                  <c:v>42031</c:v>
                </c:pt>
                <c:pt idx="1632">
                  <c:v>42032</c:v>
                </c:pt>
                <c:pt idx="1633">
                  <c:v>42033</c:v>
                </c:pt>
                <c:pt idx="1634">
                  <c:v>42034</c:v>
                </c:pt>
                <c:pt idx="1635">
                  <c:v>42037</c:v>
                </c:pt>
                <c:pt idx="1636">
                  <c:v>42038</c:v>
                </c:pt>
                <c:pt idx="1637">
                  <c:v>42039</c:v>
                </c:pt>
                <c:pt idx="1638">
                  <c:v>42040</c:v>
                </c:pt>
                <c:pt idx="1639">
                  <c:v>42041</c:v>
                </c:pt>
                <c:pt idx="1640">
                  <c:v>42044</c:v>
                </c:pt>
                <c:pt idx="1641">
                  <c:v>42045</c:v>
                </c:pt>
                <c:pt idx="1642">
                  <c:v>42046</c:v>
                </c:pt>
                <c:pt idx="1643">
                  <c:v>42047</c:v>
                </c:pt>
                <c:pt idx="1644">
                  <c:v>42048</c:v>
                </c:pt>
                <c:pt idx="1645">
                  <c:v>42051</c:v>
                </c:pt>
                <c:pt idx="1646">
                  <c:v>42052</c:v>
                </c:pt>
                <c:pt idx="1647">
                  <c:v>42053</c:v>
                </c:pt>
                <c:pt idx="1648">
                  <c:v>42054</c:v>
                </c:pt>
                <c:pt idx="1649">
                  <c:v>42055</c:v>
                </c:pt>
                <c:pt idx="1650">
                  <c:v>42058</c:v>
                </c:pt>
                <c:pt idx="1651">
                  <c:v>42059</c:v>
                </c:pt>
                <c:pt idx="1652">
                  <c:v>42060</c:v>
                </c:pt>
                <c:pt idx="1653">
                  <c:v>42061</c:v>
                </c:pt>
                <c:pt idx="1654">
                  <c:v>42062</c:v>
                </c:pt>
                <c:pt idx="1655">
                  <c:v>42065</c:v>
                </c:pt>
                <c:pt idx="1656">
                  <c:v>42066</c:v>
                </c:pt>
                <c:pt idx="1657">
                  <c:v>42067</c:v>
                </c:pt>
                <c:pt idx="1658">
                  <c:v>42068</c:v>
                </c:pt>
                <c:pt idx="1659">
                  <c:v>42069</c:v>
                </c:pt>
                <c:pt idx="1660">
                  <c:v>42072</c:v>
                </c:pt>
                <c:pt idx="1661">
                  <c:v>42073</c:v>
                </c:pt>
                <c:pt idx="1662">
                  <c:v>42074</c:v>
                </c:pt>
                <c:pt idx="1663">
                  <c:v>42075</c:v>
                </c:pt>
                <c:pt idx="1664">
                  <c:v>42076</c:v>
                </c:pt>
                <c:pt idx="1665">
                  <c:v>42079</c:v>
                </c:pt>
                <c:pt idx="1666">
                  <c:v>42080</c:v>
                </c:pt>
                <c:pt idx="1667">
                  <c:v>42081</c:v>
                </c:pt>
                <c:pt idx="1668">
                  <c:v>42082</c:v>
                </c:pt>
                <c:pt idx="1669">
                  <c:v>42083</c:v>
                </c:pt>
                <c:pt idx="1670">
                  <c:v>42086</c:v>
                </c:pt>
                <c:pt idx="1671">
                  <c:v>42087</c:v>
                </c:pt>
                <c:pt idx="1672">
                  <c:v>42088</c:v>
                </c:pt>
                <c:pt idx="1673">
                  <c:v>42089</c:v>
                </c:pt>
                <c:pt idx="1674">
                  <c:v>42090</c:v>
                </c:pt>
                <c:pt idx="1675">
                  <c:v>42093</c:v>
                </c:pt>
                <c:pt idx="1676">
                  <c:v>42094</c:v>
                </c:pt>
                <c:pt idx="1677">
                  <c:v>42095</c:v>
                </c:pt>
                <c:pt idx="1678">
                  <c:v>42096</c:v>
                </c:pt>
                <c:pt idx="1679">
                  <c:v>42097</c:v>
                </c:pt>
                <c:pt idx="1680">
                  <c:v>42100</c:v>
                </c:pt>
                <c:pt idx="1681">
                  <c:v>42101</c:v>
                </c:pt>
                <c:pt idx="1682">
                  <c:v>42102</c:v>
                </c:pt>
                <c:pt idx="1683">
                  <c:v>42103</c:v>
                </c:pt>
                <c:pt idx="1684">
                  <c:v>42104</c:v>
                </c:pt>
                <c:pt idx="1685">
                  <c:v>42107</c:v>
                </c:pt>
                <c:pt idx="1686">
                  <c:v>42108</c:v>
                </c:pt>
                <c:pt idx="1687">
                  <c:v>42109</c:v>
                </c:pt>
                <c:pt idx="1688">
                  <c:v>42110</c:v>
                </c:pt>
                <c:pt idx="1689">
                  <c:v>42111</c:v>
                </c:pt>
                <c:pt idx="1690">
                  <c:v>42114</c:v>
                </c:pt>
                <c:pt idx="1691">
                  <c:v>42115</c:v>
                </c:pt>
                <c:pt idx="1692">
                  <c:v>42116</c:v>
                </c:pt>
                <c:pt idx="1693">
                  <c:v>42117</c:v>
                </c:pt>
                <c:pt idx="1694">
                  <c:v>42118</c:v>
                </c:pt>
                <c:pt idx="1695">
                  <c:v>42121</c:v>
                </c:pt>
                <c:pt idx="1696">
                  <c:v>42122</c:v>
                </c:pt>
                <c:pt idx="1697">
                  <c:v>42123</c:v>
                </c:pt>
                <c:pt idx="1698">
                  <c:v>42124</c:v>
                </c:pt>
                <c:pt idx="1699">
                  <c:v>42125</c:v>
                </c:pt>
                <c:pt idx="1700">
                  <c:v>42128</c:v>
                </c:pt>
                <c:pt idx="1701">
                  <c:v>42129</c:v>
                </c:pt>
                <c:pt idx="1702">
                  <c:v>42130</c:v>
                </c:pt>
                <c:pt idx="1703">
                  <c:v>42131</c:v>
                </c:pt>
                <c:pt idx="1704">
                  <c:v>42132</c:v>
                </c:pt>
                <c:pt idx="1705">
                  <c:v>42135</c:v>
                </c:pt>
                <c:pt idx="1706">
                  <c:v>42136</c:v>
                </c:pt>
                <c:pt idx="1707">
                  <c:v>42137</c:v>
                </c:pt>
                <c:pt idx="1708">
                  <c:v>42138</c:v>
                </c:pt>
                <c:pt idx="1709">
                  <c:v>42139</c:v>
                </c:pt>
                <c:pt idx="1710">
                  <c:v>42142</c:v>
                </c:pt>
                <c:pt idx="1711">
                  <c:v>42143</c:v>
                </c:pt>
                <c:pt idx="1712">
                  <c:v>42144</c:v>
                </c:pt>
                <c:pt idx="1713">
                  <c:v>42145</c:v>
                </c:pt>
                <c:pt idx="1714">
                  <c:v>42146</c:v>
                </c:pt>
                <c:pt idx="1715">
                  <c:v>42149</c:v>
                </c:pt>
                <c:pt idx="1716">
                  <c:v>42150</c:v>
                </c:pt>
                <c:pt idx="1717">
                  <c:v>42151</c:v>
                </c:pt>
                <c:pt idx="1718">
                  <c:v>42152</c:v>
                </c:pt>
                <c:pt idx="1719">
                  <c:v>42153</c:v>
                </c:pt>
                <c:pt idx="1720">
                  <c:v>42156</c:v>
                </c:pt>
                <c:pt idx="1721">
                  <c:v>42157</c:v>
                </c:pt>
                <c:pt idx="1722">
                  <c:v>42158</c:v>
                </c:pt>
                <c:pt idx="1723">
                  <c:v>42159</c:v>
                </c:pt>
                <c:pt idx="1724">
                  <c:v>42160</c:v>
                </c:pt>
                <c:pt idx="1725">
                  <c:v>42163</c:v>
                </c:pt>
                <c:pt idx="1726">
                  <c:v>42164</c:v>
                </c:pt>
                <c:pt idx="1727">
                  <c:v>42165</c:v>
                </c:pt>
                <c:pt idx="1728">
                  <c:v>42166</c:v>
                </c:pt>
                <c:pt idx="1729">
                  <c:v>42167</c:v>
                </c:pt>
                <c:pt idx="1730">
                  <c:v>42170</c:v>
                </c:pt>
                <c:pt idx="1731">
                  <c:v>42171</c:v>
                </c:pt>
                <c:pt idx="1732">
                  <c:v>42172</c:v>
                </c:pt>
                <c:pt idx="1733">
                  <c:v>42173</c:v>
                </c:pt>
                <c:pt idx="1734">
                  <c:v>42174</c:v>
                </c:pt>
                <c:pt idx="1735">
                  <c:v>42177</c:v>
                </c:pt>
                <c:pt idx="1736">
                  <c:v>42178</c:v>
                </c:pt>
                <c:pt idx="1737">
                  <c:v>42179</c:v>
                </c:pt>
                <c:pt idx="1738">
                  <c:v>42180</c:v>
                </c:pt>
                <c:pt idx="1739">
                  <c:v>42181</c:v>
                </c:pt>
                <c:pt idx="1740">
                  <c:v>42184</c:v>
                </c:pt>
                <c:pt idx="1741">
                  <c:v>42185</c:v>
                </c:pt>
                <c:pt idx="1742">
                  <c:v>42186</c:v>
                </c:pt>
                <c:pt idx="1743">
                  <c:v>42187</c:v>
                </c:pt>
                <c:pt idx="1744">
                  <c:v>42188</c:v>
                </c:pt>
                <c:pt idx="1745">
                  <c:v>42191</c:v>
                </c:pt>
                <c:pt idx="1746">
                  <c:v>42192</c:v>
                </c:pt>
                <c:pt idx="1747">
                  <c:v>42193</c:v>
                </c:pt>
                <c:pt idx="1748">
                  <c:v>42194</c:v>
                </c:pt>
                <c:pt idx="1749">
                  <c:v>42195</c:v>
                </c:pt>
                <c:pt idx="1750">
                  <c:v>42198</c:v>
                </c:pt>
                <c:pt idx="1751">
                  <c:v>42199</c:v>
                </c:pt>
                <c:pt idx="1752">
                  <c:v>42200</c:v>
                </c:pt>
                <c:pt idx="1753">
                  <c:v>42201</c:v>
                </c:pt>
                <c:pt idx="1754">
                  <c:v>42202</c:v>
                </c:pt>
                <c:pt idx="1755">
                  <c:v>42205</c:v>
                </c:pt>
                <c:pt idx="1756">
                  <c:v>42206</c:v>
                </c:pt>
                <c:pt idx="1757">
                  <c:v>42207</c:v>
                </c:pt>
                <c:pt idx="1758">
                  <c:v>42208</c:v>
                </c:pt>
                <c:pt idx="1759">
                  <c:v>42209</c:v>
                </c:pt>
                <c:pt idx="1760">
                  <c:v>42212</c:v>
                </c:pt>
                <c:pt idx="1761">
                  <c:v>42213</c:v>
                </c:pt>
                <c:pt idx="1762">
                  <c:v>42214</c:v>
                </c:pt>
                <c:pt idx="1763">
                  <c:v>42215</c:v>
                </c:pt>
                <c:pt idx="1764">
                  <c:v>42216</c:v>
                </c:pt>
                <c:pt idx="1765">
                  <c:v>42219</c:v>
                </c:pt>
                <c:pt idx="1766">
                  <c:v>42220</c:v>
                </c:pt>
                <c:pt idx="1767">
                  <c:v>42221</c:v>
                </c:pt>
                <c:pt idx="1768">
                  <c:v>42222</c:v>
                </c:pt>
                <c:pt idx="1769">
                  <c:v>42223</c:v>
                </c:pt>
                <c:pt idx="1770">
                  <c:v>42226</c:v>
                </c:pt>
                <c:pt idx="1771">
                  <c:v>42227</c:v>
                </c:pt>
                <c:pt idx="1772">
                  <c:v>42228</c:v>
                </c:pt>
                <c:pt idx="1773">
                  <c:v>42229</c:v>
                </c:pt>
                <c:pt idx="1774">
                  <c:v>42230</c:v>
                </c:pt>
                <c:pt idx="1775">
                  <c:v>42233</c:v>
                </c:pt>
                <c:pt idx="1776">
                  <c:v>42234</c:v>
                </c:pt>
                <c:pt idx="1777">
                  <c:v>42235</c:v>
                </c:pt>
                <c:pt idx="1778">
                  <c:v>42236</c:v>
                </c:pt>
                <c:pt idx="1779">
                  <c:v>42237</c:v>
                </c:pt>
                <c:pt idx="1780">
                  <c:v>42240</c:v>
                </c:pt>
                <c:pt idx="1781">
                  <c:v>42241</c:v>
                </c:pt>
                <c:pt idx="1782">
                  <c:v>42242</c:v>
                </c:pt>
                <c:pt idx="1783">
                  <c:v>42243</c:v>
                </c:pt>
                <c:pt idx="1784">
                  <c:v>42244</c:v>
                </c:pt>
                <c:pt idx="1785">
                  <c:v>42247</c:v>
                </c:pt>
                <c:pt idx="1786">
                  <c:v>42248</c:v>
                </c:pt>
                <c:pt idx="1787">
                  <c:v>42249</c:v>
                </c:pt>
                <c:pt idx="1788">
                  <c:v>42250</c:v>
                </c:pt>
                <c:pt idx="1789">
                  <c:v>42251</c:v>
                </c:pt>
                <c:pt idx="1790">
                  <c:v>42254</c:v>
                </c:pt>
                <c:pt idx="1791">
                  <c:v>42255</c:v>
                </c:pt>
                <c:pt idx="1792">
                  <c:v>42256</c:v>
                </c:pt>
                <c:pt idx="1793">
                  <c:v>42257</c:v>
                </c:pt>
                <c:pt idx="1794">
                  <c:v>42258</c:v>
                </c:pt>
                <c:pt idx="1795">
                  <c:v>42261</c:v>
                </c:pt>
                <c:pt idx="1796">
                  <c:v>42262</c:v>
                </c:pt>
                <c:pt idx="1797">
                  <c:v>42263</c:v>
                </c:pt>
                <c:pt idx="1798">
                  <c:v>42264</c:v>
                </c:pt>
                <c:pt idx="1799">
                  <c:v>42265</c:v>
                </c:pt>
                <c:pt idx="1800">
                  <c:v>42268</c:v>
                </c:pt>
                <c:pt idx="1801">
                  <c:v>42269</c:v>
                </c:pt>
                <c:pt idx="1802">
                  <c:v>42270</c:v>
                </c:pt>
                <c:pt idx="1803">
                  <c:v>42271</c:v>
                </c:pt>
                <c:pt idx="1804">
                  <c:v>42272</c:v>
                </c:pt>
                <c:pt idx="1805">
                  <c:v>42275</c:v>
                </c:pt>
                <c:pt idx="1806">
                  <c:v>42276</c:v>
                </c:pt>
                <c:pt idx="1807">
                  <c:v>42277</c:v>
                </c:pt>
                <c:pt idx="1808">
                  <c:v>42278</c:v>
                </c:pt>
                <c:pt idx="1809">
                  <c:v>42279</c:v>
                </c:pt>
                <c:pt idx="1810">
                  <c:v>42282</c:v>
                </c:pt>
                <c:pt idx="1811">
                  <c:v>42283</c:v>
                </c:pt>
                <c:pt idx="1812">
                  <c:v>42284</c:v>
                </c:pt>
                <c:pt idx="1813">
                  <c:v>42285</c:v>
                </c:pt>
                <c:pt idx="1814">
                  <c:v>42286</c:v>
                </c:pt>
                <c:pt idx="1815">
                  <c:v>42289</c:v>
                </c:pt>
                <c:pt idx="1816">
                  <c:v>42290</c:v>
                </c:pt>
                <c:pt idx="1817">
                  <c:v>42291</c:v>
                </c:pt>
                <c:pt idx="1818">
                  <c:v>42292</c:v>
                </c:pt>
                <c:pt idx="1819">
                  <c:v>42293</c:v>
                </c:pt>
                <c:pt idx="1820">
                  <c:v>42296</c:v>
                </c:pt>
                <c:pt idx="1821">
                  <c:v>42297</c:v>
                </c:pt>
                <c:pt idx="1822">
                  <c:v>42298</c:v>
                </c:pt>
                <c:pt idx="1823">
                  <c:v>42299</c:v>
                </c:pt>
                <c:pt idx="1824">
                  <c:v>42300</c:v>
                </c:pt>
                <c:pt idx="1825">
                  <c:v>42303</c:v>
                </c:pt>
                <c:pt idx="1826">
                  <c:v>42304</c:v>
                </c:pt>
                <c:pt idx="1827">
                  <c:v>42305</c:v>
                </c:pt>
                <c:pt idx="1828">
                  <c:v>42306</c:v>
                </c:pt>
                <c:pt idx="1829">
                  <c:v>42307</c:v>
                </c:pt>
                <c:pt idx="1830">
                  <c:v>42310</c:v>
                </c:pt>
                <c:pt idx="1831">
                  <c:v>42311</c:v>
                </c:pt>
                <c:pt idx="1832">
                  <c:v>42312</c:v>
                </c:pt>
                <c:pt idx="1833">
                  <c:v>42313</c:v>
                </c:pt>
                <c:pt idx="1834">
                  <c:v>42314</c:v>
                </c:pt>
                <c:pt idx="1835">
                  <c:v>42317</c:v>
                </c:pt>
                <c:pt idx="1836">
                  <c:v>42318</c:v>
                </c:pt>
                <c:pt idx="1837">
                  <c:v>42319</c:v>
                </c:pt>
                <c:pt idx="1838">
                  <c:v>42320</c:v>
                </c:pt>
                <c:pt idx="1839">
                  <c:v>42321</c:v>
                </c:pt>
                <c:pt idx="1840">
                  <c:v>42324</c:v>
                </c:pt>
                <c:pt idx="1841">
                  <c:v>42325</c:v>
                </c:pt>
                <c:pt idx="1842">
                  <c:v>42326</c:v>
                </c:pt>
                <c:pt idx="1843">
                  <c:v>42327</c:v>
                </c:pt>
                <c:pt idx="1844">
                  <c:v>42328</c:v>
                </c:pt>
                <c:pt idx="1845">
                  <c:v>42331</c:v>
                </c:pt>
                <c:pt idx="1846">
                  <c:v>42332</c:v>
                </c:pt>
                <c:pt idx="1847">
                  <c:v>42333</c:v>
                </c:pt>
                <c:pt idx="1848">
                  <c:v>42334</c:v>
                </c:pt>
                <c:pt idx="1849">
                  <c:v>42335</c:v>
                </c:pt>
                <c:pt idx="1850">
                  <c:v>42338</c:v>
                </c:pt>
                <c:pt idx="1851">
                  <c:v>42339</c:v>
                </c:pt>
                <c:pt idx="1852">
                  <c:v>42340</c:v>
                </c:pt>
                <c:pt idx="1853">
                  <c:v>42341</c:v>
                </c:pt>
                <c:pt idx="1854">
                  <c:v>42342</c:v>
                </c:pt>
                <c:pt idx="1855">
                  <c:v>42345</c:v>
                </c:pt>
                <c:pt idx="1856">
                  <c:v>42346</c:v>
                </c:pt>
                <c:pt idx="1857">
                  <c:v>42347</c:v>
                </c:pt>
                <c:pt idx="1858">
                  <c:v>42348</c:v>
                </c:pt>
                <c:pt idx="1859">
                  <c:v>42349</c:v>
                </c:pt>
                <c:pt idx="1860">
                  <c:v>42352</c:v>
                </c:pt>
                <c:pt idx="1861">
                  <c:v>42353</c:v>
                </c:pt>
                <c:pt idx="1862">
                  <c:v>42354</c:v>
                </c:pt>
                <c:pt idx="1863">
                  <c:v>42355</c:v>
                </c:pt>
                <c:pt idx="1864">
                  <c:v>42356</c:v>
                </c:pt>
                <c:pt idx="1865">
                  <c:v>42359</c:v>
                </c:pt>
                <c:pt idx="1866">
                  <c:v>42360</c:v>
                </c:pt>
                <c:pt idx="1867">
                  <c:v>42361</c:v>
                </c:pt>
                <c:pt idx="1868">
                  <c:v>42362</c:v>
                </c:pt>
                <c:pt idx="1869">
                  <c:v>42363</c:v>
                </c:pt>
                <c:pt idx="1870">
                  <c:v>42366</c:v>
                </c:pt>
                <c:pt idx="1871">
                  <c:v>42367</c:v>
                </c:pt>
                <c:pt idx="1872">
                  <c:v>42368</c:v>
                </c:pt>
                <c:pt idx="1873">
                  <c:v>42369</c:v>
                </c:pt>
                <c:pt idx="1874">
                  <c:v>42370</c:v>
                </c:pt>
                <c:pt idx="1875">
                  <c:v>42373</c:v>
                </c:pt>
                <c:pt idx="1876">
                  <c:v>42374</c:v>
                </c:pt>
                <c:pt idx="1877">
                  <c:v>42375</c:v>
                </c:pt>
                <c:pt idx="1878">
                  <c:v>42376</c:v>
                </c:pt>
                <c:pt idx="1879">
                  <c:v>42377</c:v>
                </c:pt>
                <c:pt idx="1880">
                  <c:v>42380</c:v>
                </c:pt>
                <c:pt idx="1881">
                  <c:v>42381</c:v>
                </c:pt>
                <c:pt idx="1882">
                  <c:v>42382</c:v>
                </c:pt>
                <c:pt idx="1883">
                  <c:v>42383</c:v>
                </c:pt>
                <c:pt idx="1884">
                  <c:v>42384</c:v>
                </c:pt>
                <c:pt idx="1885">
                  <c:v>42387</c:v>
                </c:pt>
                <c:pt idx="1886">
                  <c:v>42388</c:v>
                </c:pt>
                <c:pt idx="1887">
                  <c:v>42389</c:v>
                </c:pt>
                <c:pt idx="1888">
                  <c:v>42390</c:v>
                </c:pt>
                <c:pt idx="1889">
                  <c:v>42391</c:v>
                </c:pt>
                <c:pt idx="1890">
                  <c:v>42394</c:v>
                </c:pt>
                <c:pt idx="1891">
                  <c:v>42395</c:v>
                </c:pt>
                <c:pt idx="1892">
                  <c:v>42396</c:v>
                </c:pt>
                <c:pt idx="1893">
                  <c:v>42397</c:v>
                </c:pt>
                <c:pt idx="1894">
                  <c:v>42398</c:v>
                </c:pt>
                <c:pt idx="1895">
                  <c:v>42401</c:v>
                </c:pt>
                <c:pt idx="1896">
                  <c:v>42402</c:v>
                </c:pt>
                <c:pt idx="1897">
                  <c:v>42403</c:v>
                </c:pt>
                <c:pt idx="1898">
                  <c:v>42404</c:v>
                </c:pt>
                <c:pt idx="1899">
                  <c:v>42405</c:v>
                </c:pt>
                <c:pt idx="1900">
                  <c:v>42408</c:v>
                </c:pt>
                <c:pt idx="1901">
                  <c:v>42409</c:v>
                </c:pt>
                <c:pt idx="1902">
                  <c:v>42410</c:v>
                </c:pt>
                <c:pt idx="1903">
                  <c:v>42411</c:v>
                </c:pt>
                <c:pt idx="1904">
                  <c:v>42412</c:v>
                </c:pt>
                <c:pt idx="1905">
                  <c:v>42415</c:v>
                </c:pt>
                <c:pt idx="1906">
                  <c:v>42416</c:v>
                </c:pt>
                <c:pt idx="1907">
                  <c:v>42417</c:v>
                </c:pt>
                <c:pt idx="1908">
                  <c:v>42418</c:v>
                </c:pt>
                <c:pt idx="1909">
                  <c:v>42419</c:v>
                </c:pt>
                <c:pt idx="1910">
                  <c:v>42422</c:v>
                </c:pt>
                <c:pt idx="1911">
                  <c:v>42423</c:v>
                </c:pt>
                <c:pt idx="1912">
                  <c:v>42424</c:v>
                </c:pt>
                <c:pt idx="1913">
                  <c:v>42425</c:v>
                </c:pt>
                <c:pt idx="1914">
                  <c:v>42426</c:v>
                </c:pt>
                <c:pt idx="1915">
                  <c:v>42429</c:v>
                </c:pt>
                <c:pt idx="1916">
                  <c:v>42430</c:v>
                </c:pt>
                <c:pt idx="1917">
                  <c:v>42431</c:v>
                </c:pt>
                <c:pt idx="1918">
                  <c:v>42432</c:v>
                </c:pt>
                <c:pt idx="1919">
                  <c:v>42433</c:v>
                </c:pt>
                <c:pt idx="1920">
                  <c:v>42436</c:v>
                </c:pt>
                <c:pt idx="1921">
                  <c:v>42437</c:v>
                </c:pt>
                <c:pt idx="1922">
                  <c:v>42438</c:v>
                </c:pt>
                <c:pt idx="1923">
                  <c:v>42439</c:v>
                </c:pt>
                <c:pt idx="1924">
                  <c:v>42440</c:v>
                </c:pt>
                <c:pt idx="1925">
                  <c:v>42443</c:v>
                </c:pt>
                <c:pt idx="1926">
                  <c:v>42444</c:v>
                </c:pt>
                <c:pt idx="1927">
                  <c:v>42445</c:v>
                </c:pt>
                <c:pt idx="1928">
                  <c:v>42446</c:v>
                </c:pt>
                <c:pt idx="1929">
                  <c:v>42447</c:v>
                </c:pt>
                <c:pt idx="1930">
                  <c:v>42450</c:v>
                </c:pt>
                <c:pt idx="1931">
                  <c:v>42451</c:v>
                </c:pt>
                <c:pt idx="1932">
                  <c:v>42452</c:v>
                </c:pt>
                <c:pt idx="1933">
                  <c:v>42453</c:v>
                </c:pt>
                <c:pt idx="1934">
                  <c:v>42454</c:v>
                </c:pt>
                <c:pt idx="1935">
                  <c:v>42457</c:v>
                </c:pt>
                <c:pt idx="1936">
                  <c:v>42458</c:v>
                </c:pt>
                <c:pt idx="1937">
                  <c:v>42459</c:v>
                </c:pt>
                <c:pt idx="1938">
                  <c:v>42460</c:v>
                </c:pt>
                <c:pt idx="1939">
                  <c:v>42461</c:v>
                </c:pt>
                <c:pt idx="1940">
                  <c:v>42464</c:v>
                </c:pt>
                <c:pt idx="1941">
                  <c:v>42465</c:v>
                </c:pt>
                <c:pt idx="1942">
                  <c:v>42466</c:v>
                </c:pt>
                <c:pt idx="1943">
                  <c:v>42467</c:v>
                </c:pt>
                <c:pt idx="1944">
                  <c:v>42468</c:v>
                </c:pt>
                <c:pt idx="1945">
                  <c:v>42471</c:v>
                </c:pt>
                <c:pt idx="1946">
                  <c:v>42472</c:v>
                </c:pt>
                <c:pt idx="1947">
                  <c:v>42473</c:v>
                </c:pt>
                <c:pt idx="1948">
                  <c:v>42474</c:v>
                </c:pt>
                <c:pt idx="1949">
                  <c:v>42475</c:v>
                </c:pt>
                <c:pt idx="1950">
                  <c:v>42478</c:v>
                </c:pt>
                <c:pt idx="1951">
                  <c:v>42479</c:v>
                </c:pt>
                <c:pt idx="1952">
                  <c:v>42480</c:v>
                </c:pt>
                <c:pt idx="1953">
                  <c:v>42481</c:v>
                </c:pt>
                <c:pt idx="1954">
                  <c:v>42482</c:v>
                </c:pt>
                <c:pt idx="1955">
                  <c:v>42485</c:v>
                </c:pt>
                <c:pt idx="1956">
                  <c:v>42486</c:v>
                </c:pt>
                <c:pt idx="1957">
                  <c:v>42487</c:v>
                </c:pt>
                <c:pt idx="1958">
                  <c:v>42488</c:v>
                </c:pt>
                <c:pt idx="1959">
                  <c:v>42489</c:v>
                </c:pt>
                <c:pt idx="1960">
                  <c:v>42492</c:v>
                </c:pt>
                <c:pt idx="1961">
                  <c:v>42493</c:v>
                </c:pt>
                <c:pt idx="1962">
                  <c:v>42494</c:v>
                </c:pt>
                <c:pt idx="1963">
                  <c:v>42495</c:v>
                </c:pt>
                <c:pt idx="1964">
                  <c:v>42496</c:v>
                </c:pt>
                <c:pt idx="1965">
                  <c:v>42499</c:v>
                </c:pt>
                <c:pt idx="1966">
                  <c:v>42500</c:v>
                </c:pt>
                <c:pt idx="1967">
                  <c:v>42501</c:v>
                </c:pt>
                <c:pt idx="1968">
                  <c:v>42502</c:v>
                </c:pt>
                <c:pt idx="1969">
                  <c:v>42503</c:v>
                </c:pt>
                <c:pt idx="1970">
                  <c:v>42506</c:v>
                </c:pt>
                <c:pt idx="1971">
                  <c:v>42507</c:v>
                </c:pt>
                <c:pt idx="1972">
                  <c:v>42508</c:v>
                </c:pt>
                <c:pt idx="1973">
                  <c:v>42509</c:v>
                </c:pt>
                <c:pt idx="1974">
                  <c:v>42510</c:v>
                </c:pt>
                <c:pt idx="1975">
                  <c:v>42513</c:v>
                </c:pt>
                <c:pt idx="1976">
                  <c:v>42514</c:v>
                </c:pt>
                <c:pt idx="1977">
                  <c:v>42515</c:v>
                </c:pt>
                <c:pt idx="1978">
                  <c:v>42516</c:v>
                </c:pt>
                <c:pt idx="1979">
                  <c:v>42517</c:v>
                </c:pt>
                <c:pt idx="1980">
                  <c:v>42520</c:v>
                </c:pt>
                <c:pt idx="1981">
                  <c:v>42521</c:v>
                </c:pt>
                <c:pt idx="1982">
                  <c:v>42522</c:v>
                </c:pt>
                <c:pt idx="1983">
                  <c:v>42523</c:v>
                </c:pt>
                <c:pt idx="1984">
                  <c:v>42524</c:v>
                </c:pt>
                <c:pt idx="1985">
                  <c:v>42527</c:v>
                </c:pt>
                <c:pt idx="1986">
                  <c:v>42528</c:v>
                </c:pt>
                <c:pt idx="1987">
                  <c:v>42529</c:v>
                </c:pt>
                <c:pt idx="1988">
                  <c:v>42530</c:v>
                </c:pt>
                <c:pt idx="1989">
                  <c:v>42531</c:v>
                </c:pt>
                <c:pt idx="1990">
                  <c:v>42534</c:v>
                </c:pt>
                <c:pt idx="1991">
                  <c:v>42535</c:v>
                </c:pt>
                <c:pt idx="1992">
                  <c:v>42536</c:v>
                </c:pt>
                <c:pt idx="1993">
                  <c:v>42537</c:v>
                </c:pt>
                <c:pt idx="1994">
                  <c:v>42538</c:v>
                </c:pt>
                <c:pt idx="1995">
                  <c:v>42541</c:v>
                </c:pt>
                <c:pt idx="1996">
                  <c:v>42542</c:v>
                </c:pt>
                <c:pt idx="1997">
                  <c:v>42543</c:v>
                </c:pt>
                <c:pt idx="1998">
                  <c:v>42544</c:v>
                </c:pt>
                <c:pt idx="1999">
                  <c:v>42545</c:v>
                </c:pt>
                <c:pt idx="2000">
                  <c:v>42548</c:v>
                </c:pt>
                <c:pt idx="2001">
                  <c:v>42549</c:v>
                </c:pt>
                <c:pt idx="2002">
                  <c:v>42550</c:v>
                </c:pt>
                <c:pt idx="2003">
                  <c:v>42551</c:v>
                </c:pt>
                <c:pt idx="2004">
                  <c:v>42552</c:v>
                </c:pt>
                <c:pt idx="2005">
                  <c:v>42555</c:v>
                </c:pt>
                <c:pt idx="2006">
                  <c:v>42556</c:v>
                </c:pt>
                <c:pt idx="2007">
                  <c:v>42557</c:v>
                </c:pt>
                <c:pt idx="2008">
                  <c:v>42558</c:v>
                </c:pt>
                <c:pt idx="2009">
                  <c:v>42559</c:v>
                </c:pt>
                <c:pt idx="2010">
                  <c:v>42562</c:v>
                </c:pt>
                <c:pt idx="2011">
                  <c:v>42563</c:v>
                </c:pt>
                <c:pt idx="2012">
                  <c:v>42564</c:v>
                </c:pt>
                <c:pt idx="2013">
                  <c:v>42565</c:v>
                </c:pt>
                <c:pt idx="2014">
                  <c:v>42566</c:v>
                </c:pt>
                <c:pt idx="2015">
                  <c:v>42569</c:v>
                </c:pt>
                <c:pt idx="2016">
                  <c:v>42570</c:v>
                </c:pt>
                <c:pt idx="2017">
                  <c:v>42571</c:v>
                </c:pt>
                <c:pt idx="2018">
                  <c:v>42572</c:v>
                </c:pt>
                <c:pt idx="2019">
                  <c:v>42573</c:v>
                </c:pt>
                <c:pt idx="2020">
                  <c:v>42576</c:v>
                </c:pt>
                <c:pt idx="2021">
                  <c:v>42577</c:v>
                </c:pt>
                <c:pt idx="2022">
                  <c:v>42578</c:v>
                </c:pt>
                <c:pt idx="2023">
                  <c:v>42579</c:v>
                </c:pt>
                <c:pt idx="2024">
                  <c:v>42580</c:v>
                </c:pt>
                <c:pt idx="2025">
                  <c:v>42583</c:v>
                </c:pt>
                <c:pt idx="2026">
                  <c:v>42584</c:v>
                </c:pt>
                <c:pt idx="2027">
                  <c:v>42585</c:v>
                </c:pt>
                <c:pt idx="2028">
                  <c:v>42586</c:v>
                </c:pt>
                <c:pt idx="2029">
                  <c:v>42587</c:v>
                </c:pt>
                <c:pt idx="2030">
                  <c:v>42590</c:v>
                </c:pt>
                <c:pt idx="2031">
                  <c:v>42591</c:v>
                </c:pt>
                <c:pt idx="2032">
                  <c:v>42592</c:v>
                </c:pt>
                <c:pt idx="2033">
                  <c:v>42593</c:v>
                </c:pt>
                <c:pt idx="2034">
                  <c:v>42594</c:v>
                </c:pt>
                <c:pt idx="2035">
                  <c:v>42597</c:v>
                </c:pt>
                <c:pt idx="2036">
                  <c:v>42598</c:v>
                </c:pt>
                <c:pt idx="2037">
                  <c:v>42599</c:v>
                </c:pt>
                <c:pt idx="2038">
                  <c:v>42600</c:v>
                </c:pt>
                <c:pt idx="2039">
                  <c:v>42601</c:v>
                </c:pt>
                <c:pt idx="2040">
                  <c:v>42604</c:v>
                </c:pt>
                <c:pt idx="2041">
                  <c:v>42605</c:v>
                </c:pt>
                <c:pt idx="2042">
                  <c:v>42606</c:v>
                </c:pt>
                <c:pt idx="2043">
                  <c:v>42607</c:v>
                </c:pt>
                <c:pt idx="2044">
                  <c:v>42608</c:v>
                </c:pt>
                <c:pt idx="2045">
                  <c:v>42611</c:v>
                </c:pt>
                <c:pt idx="2046">
                  <c:v>42612</c:v>
                </c:pt>
                <c:pt idx="2047">
                  <c:v>42613</c:v>
                </c:pt>
                <c:pt idx="2048">
                  <c:v>42614</c:v>
                </c:pt>
                <c:pt idx="2049">
                  <c:v>42615</c:v>
                </c:pt>
                <c:pt idx="2050">
                  <c:v>42618</c:v>
                </c:pt>
                <c:pt idx="2051">
                  <c:v>42619</c:v>
                </c:pt>
                <c:pt idx="2052">
                  <c:v>42620</c:v>
                </c:pt>
                <c:pt idx="2053">
                  <c:v>42621</c:v>
                </c:pt>
                <c:pt idx="2054">
                  <c:v>42622</c:v>
                </c:pt>
                <c:pt idx="2055">
                  <c:v>42625</c:v>
                </c:pt>
                <c:pt idx="2056">
                  <c:v>42626</c:v>
                </c:pt>
                <c:pt idx="2057">
                  <c:v>42627</c:v>
                </c:pt>
                <c:pt idx="2058">
                  <c:v>42628</c:v>
                </c:pt>
                <c:pt idx="2059">
                  <c:v>42629</c:v>
                </c:pt>
                <c:pt idx="2060">
                  <c:v>42632</c:v>
                </c:pt>
                <c:pt idx="2061">
                  <c:v>42633</c:v>
                </c:pt>
                <c:pt idx="2062">
                  <c:v>42634</c:v>
                </c:pt>
                <c:pt idx="2063">
                  <c:v>42635</c:v>
                </c:pt>
                <c:pt idx="2064">
                  <c:v>42636</c:v>
                </c:pt>
                <c:pt idx="2065">
                  <c:v>42639</c:v>
                </c:pt>
                <c:pt idx="2066">
                  <c:v>42640</c:v>
                </c:pt>
                <c:pt idx="2067">
                  <c:v>42641</c:v>
                </c:pt>
                <c:pt idx="2068">
                  <c:v>42642</c:v>
                </c:pt>
                <c:pt idx="2069">
                  <c:v>42643</c:v>
                </c:pt>
                <c:pt idx="2070">
                  <c:v>42646</c:v>
                </c:pt>
                <c:pt idx="2071">
                  <c:v>42647</c:v>
                </c:pt>
                <c:pt idx="2072">
                  <c:v>42648</c:v>
                </c:pt>
                <c:pt idx="2073">
                  <c:v>42649</c:v>
                </c:pt>
                <c:pt idx="2074">
                  <c:v>42650</c:v>
                </c:pt>
                <c:pt idx="2075">
                  <c:v>42653</c:v>
                </c:pt>
                <c:pt idx="2076">
                  <c:v>42654</c:v>
                </c:pt>
                <c:pt idx="2077">
                  <c:v>42655</c:v>
                </c:pt>
                <c:pt idx="2078">
                  <c:v>42656</c:v>
                </c:pt>
                <c:pt idx="2079">
                  <c:v>42657</c:v>
                </c:pt>
                <c:pt idx="2080">
                  <c:v>42660</c:v>
                </c:pt>
                <c:pt idx="2081">
                  <c:v>42661</c:v>
                </c:pt>
                <c:pt idx="2082">
                  <c:v>42662</c:v>
                </c:pt>
                <c:pt idx="2083">
                  <c:v>42663</c:v>
                </c:pt>
                <c:pt idx="2084">
                  <c:v>42664</c:v>
                </c:pt>
                <c:pt idx="2085">
                  <c:v>42667</c:v>
                </c:pt>
                <c:pt idx="2086">
                  <c:v>42668</c:v>
                </c:pt>
                <c:pt idx="2087">
                  <c:v>42669</c:v>
                </c:pt>
                <c:pt idx="2088">
                  <c:v>42670</c:v>
                </c:pt>
                <c:pt idx="2089">
                  <c:v>42671</c:v>
                </c:pt>
                <c:pt idx="2090">
                  <c:v>42674</c:v>
                </c:pt>
                <c:pt idx="2091">
                  <c:v>42675</c:v>
                </c:pt>
                <c:pt idx="2092">
                  <c:v>42676</c:v>
                </c:pt>
                <c:pt idx="2093">
                  <c:v>42677</c:v>
                </c:pt>
                <c:pt idx="2094">
                  <c:v>42678</c:v>
                </c:pt>
                <c:pt idx="2095">
                  <c:v>42681</c:v>
                </c:pt>
                <c:pt idx="2096">
                  <c:v>42682</c:v>
                </c:pt>
                <c:pt idx="2097">
                  <c:v>42683</c:v>
                </c:pt>
                <c:pt idx="2098">
                  <c:v>42684</c:v>
                </c:pt>
                <c:pt idx="2099">
                  <c:v>42685</c:v>
                </c:pt>
                <c:pt idx="2100">
                  <c:v>42688</c:v>
                </c:pt>
                <c:pt idx="2101">
                  <c:v>42689</c:v>
                </c:pt>
                <c:pt idx="2102">
                  <c:v>42690</c:v>
                </c:pt>
                <c:pt idx="2103">
                  <c:v>42691</c:v>
                </c:pt>
                <c:pt idx="2104">
                  <c:v>42692</c:v>
                </c:pt>
                <c:pt idx="2105">
                  <c:v>42695</c:v>
                </c:pt>
                <c:pt idx="2106">
                  <c:v>42696</c:v>
                </c:pt>
                <c:pt idx="2107">
                  <c:v>42697</c:v>
                </c:pt>
                <c:pt idx="2108">
                  <c:v>42698</c:v>
                </c:pt>
                <c:pt idx="2109">
                  <c:v>42699</c:v>
                </c:pt>
                <c:pt idx="2110">
                  <c:v>42702</c:v>
                </c:pt>
                <c:pt idx="2111">
                  <c:v>42703</c:v>
                </c:pt>
                <c:pt idx="2112">
                  <c:v>42704</c:v>
                </c:pt>
                <c:pt idx="2113">
                  <c:v>42705</c:v>
                </c:pt>
                <c:pt idx="2114">
                  <c:v>42706</c:v>
                </c:pt>
                <c:pt idx="2115">
                  <c:v>42709</c:v>
                </c:pt>
                <c:pt idx="2116">
                  <c:v>42710</c:v>
                </c:pt>
                <c:pt idx="2117">
                  <c:v>42711</c:v>
                </c:pt>
                <c:pt idx="2118">
                  <c:v>42712</c:v>
                </c:pt>
                <c:pt idx="2119">
                  <c:v>42713</c:v>
                </c:pt>
                <c:pt idx="2120">
                  <c:v>42716</c:v>
                </c:pt>
                <c:pt idx="2121">
                  <c:v>42717</c:v>
                </c:pt>
                <c:pt idx="2122">
                  <c:v>42718</c:v>
                </c:pt>
                <c:pt idx="2123">
                  <c:v>42719</c:v>
                </c:pt>
                <c:pt idx="2124">
                  <c:v>42720</c:v>
                </c:pt>
                <c:pt idx="2125">
                  <c:v>42723</c:v>
                </c:pt>
                <c:pt idx="2126">
                  <c:v>42724</c:v>
                </c:pt>
                <c:pt idx="2127">
                  <c:v>42725</c:v>
                </c:pt>
                <c:pt idx="2128">
                  <c:v>42726</c:v>
                </c:pt>
                <c:pt idx="2129">
                  <c:v>42727</c:v>
                </c:pt>
                <c:pt idx="2130">
                  <c:v>42730</c:v>
                </c:pt>
                <c:pt idx="2131">
                  <c:v>42731</c:v>
                </c:pt>
                <c:pt idx="2132">
                  <c:v>42732</c:v>
                </c:pt>
                <c:pt idx="2133">
                  <c:v>42733</c:v>
                </c:pt>
                <c:pt idx="2134">
                  <c:v>42734</c:v>
                </c:pt>
                <c:pt idx="2135">
                  <c:v>42737</c:v>
                </c:pt>
                <c:pt idx="2136">
                  <c:v>42738</c:v>
                </c:pt>
                <c:pt idx="2137">
                  <c:v>42739</c:v>
                </c:pt>
                <c:pt idx="2138">
                  <c:v>42740</c:v>
                </c:pt>
                <c:pt idx="2139">
                  <c:v>42741</c:v>
                </c:pt>
                <c:pt idx="2140">
                  <c:v>42744</c:v>
                </c:pt>
                <c:pt idx="2141">
                  <c:v>42745</c:v>
                </c:pt>
                <c:pt idx="2142">
                  <c:v>42746</c:v>
                </c:pt>
                <c:pt idx="2143">
                  <c:v>42747</c:v>
                </c:pt>
                <c:pt idx="2144">
                  <c:v>42748</c:v>
                </c:pt>
                <c:pt idx="2145">
                  <c:v>42751</c:v>
                </c:pt>
                <c:pt idx="2146">
                  <c:v>42752</c:v>
                </c:pt>
                <c:pt idx="2147">
                  <c:v>42753</c:v>
                </c:pt>
                <c:pt idx="2148">
                  <c:v>42754</c:v>
                </c:pt>
                <c:pt idx="2149">
                  <c:v>42755</c:v>
                </c:pt>
                <c:pt idx="2150">
                  <c:v>42758</c:v>
                </c:pt>
                <c:pt idx="2151">
                  <c:v>42759</c:v>
                </c:pt>
                <c:pt idx="2152">
                  <c:v>42760</c:v>
                </c:pt>
                <c:pt idx="2153">
                  <c:v>42761</c:v>
                </c:pt>
                <c:pt idx="2154">
                  <c:v>42762</c:v>
                </c:pt>
                <c:pt idx="2155">
                  <c:v>42765</c:v>
                </c:pt>
                <c:pt idx="2156">
                  <c:v>42766</c:v>
                </c:pt>
                <c:pt idx="2157">
                  <c:v>42767</c:v>
                </c:pt>
                <c:pt idx="2158">
                  <c:v>42768</c:v>
                </c:pt>
                <c:pt idx="2159">
                  <c:v>42769</c:v>
                </c:pt>
                <c:pt idx="2160">
                  <c:v>42772</c:v>
                </c:pt>
                <c:pt idx="2161">
                  <c:v>42773</c:v>
                </c:pt>
                <c:pt idx="2162">
                  <c:v>42774</c:v>
                </c:pt>
                <c:pt idx="2163">
                  <c:v>42775</c:v>
                </c:pt>
                <c:pt idx="2164">
                  <c:v>42776</c:v>
                </c:pt>
                <c:pt idx="2165">
                  <c:v>42779</c:v>
                </c:pt>
                <c:pt idx="2166">
                  <c:v>42780</c:v>
                </c:pt>
                <c:pt idx="2167">
                  <c:v>42781</c:v>
                </c:pt>
                <c:pt idx="2168">
                  <c:v>42782</c:v>
                </c:pt>
                <c:pt idx="2169">
                  <c:v>42783</c:v>
                </c:pt>
                <c:pt idx="2170">
                  <c:v>42786</c:v>
                </c:pt>
                <c:pt idx="2171">
                  <c:v>42787</c:v>
                </c:pt>
                <c:pt idx="2172">
                  <c:v>42788</c:v>
                </c:pt>
                <c:pt idx="2173">
                  <c:v>42789</c:v>
                </c:pt>
                <c:pt idx="2174">
                  <c:v>42790</c:v>
                </c:pt>
                <c:pt idx="2175">
                  <c:v>42793</c:v>
                </c:pt>
                <c:pt idx="2176">
                  <c:v>42794</c:v>
                </c:pt>
                <c:pt idx="2177">
                  <c:v>42795</c:v>
                </c:pt>
                <c:pt idx="2178">
                  <c:v>42796</c:v>
                </c:pt>
                <c:pt idx="2179">
                  <c:v>42797</c:v>
                </c:pt>
                <c:pt idx="2180">
                  <c:v>42800</c:v>
                </c:pt>
                <c:pt idx="2181">
                  <c:v>42801</c:v>
                </c:pt>
                <c:pt idx="2182">
                  <c:v>42802</c:v>
                </c:pt>
                <c:pt idx="2183">
                  <c:v>42803</c:v>
                </c:pt>
                <c:pt idx="2184">
                  <c:v>42804</c:v>
                </c:pt>
                <c:pt idx="2185">
                  <c:v>42807</c:v>
                </c:pt>
                <c:pt idx="2186">
                  <c:v>42808</c:v>
                </c:pt>
                <c:pt idx="2187">
                  <c:v>42809</c:v>
                </c:pt>
                <c:pt idx="2188">
                  <c:v>42810</c:v>
                </c:pt>
                <c:pt idx="2189">
                  <c:v>42811</c:v>
                </c:pt>
                <c:pt idx="2190">
                  <c:v>42814</c:v>
                </c:pt>
                <c:pt idx="2191">
                  <c:v>42815</c:v>
                </c:pt>
                <c:pt idx="2192">
                  <c:v>42816</c:v>
                </c:pt>
                <c:pt idx="2193">
                  <c:v>42817</c:v>
                </c:pt>
                <c:pt idx="2194">
                  <c:v>42818</c:v>
                </c:pt>
                <c:pt idx="2195">
                  <c:v>42821</c:v>
                </c:pt>
                <c:pt idx="2196">
                  <c:v>42822</c:v>
                </c:pt>
                <c:pt idx="2197">
                  <c:v>42823</c:v>
                </c:pt>
                <c:pt idx="2198">
                  <c:v>42824</c:v>
                </c:pt>
                <c:pt idx="2199">
                  <c:v>42825</c:v>
                </c:pt>
                <c:pt idx="2200">
                  <c:v>42828</c:v>
                </c:pt>
                <c:pt idx="2201">
                  <c:v>42829</c:v>
                </c:pt>
                <c:pt idx="2202">
                  <c:v>42830</c:v>
                </c:pt>
                <c:pt idx="2203">
                  <c:v>42831</c:v>
                </c:pt>
                <c:pt idx="2204">
                  <c:v>42832</c:v>
                </c:pt>
                <c:pt idx="2205">
                  <c:v>42835</c:v>
                </c:pt>
                <c:pt idx="2206">
                  <c:v>42836</c:v>
                </c:pt>
                <c:pt idx="2207">
                  <c:v>42837</c:v>
                </c:pt>
                <c:pt idx="2208">
                  <c:v>42838</c:v>
                </c:pt>
                <c:pt idx="2209">
                  <c:v>42839</c:v>
                </c:pt>
                <c:pt idx="2210">
                  <c:v>42842</c:v>
                </c:pt>
                <c:pt idx="2211">
                  <c:v>42843</c:v>
                </c:pt>
                <c:pt idx="2212">
                  <c:v>42844</c:v>
                </c:pt>
                <c:pt idx="2213">
                  <c:v>42845</c:v>
                </c:pt>
                <c:pt idx="2214">
                  <c:v>42846</c:v>
                </c:pt>
                <c:pt idx="2215">
                  <c:v>42849</c:v>
                </c:pt>
                <c:pt idx="2216">
                  <c:v>42850</c:v>
                </c:pt>
                <c:pt idx="2217">
                  <c:v>42851</c:v>
                </c:pt>
                <c:pt idx="2218">
                  <c:v>42852</c:v>
                </c:pt>
                <c:pt idx="2219">
                  <c:v>42853</c:v>
                </c:pt>
                <c:pt idx="2220">
                  <c:v>42856</c:v>
                </c:pt>
                <c:pt idx="2221">
                  <c:v>42857</c:v>
                </c:pt>
                <c:pt idx="2222">
                  <c:v>42858</c:v>
                </c:pt>
                <c:pt idx="2223">
                  <c:v>42859</c:v>
                </c:pt>
                <c:pt idx="2224">
                  <c:v>42860</c:v>
                </c:pt>
                <c:pt idx="2225">
                  <c:v>42863</c:v>
                </c:pt>
                <c:pt idx="2226">
                  <c:v>42864</c:v>
                </c:pt>
                <c:pt idx="2227">
                  <c:v>42865</c:v>
                </c:pt>
                <c:pt idx="2228">
                  <c:v>42866</c:v>
                </c:pt>
                <c:pt idx="2229">
                  <c:v>42867</c:v>
                </c:pt>
                <c:pt idx="2230">
                  <c:v>42870</c:v>
                </c:pt>
                <c:pt idx="2231">
                  <c:v>42871</c:v>
                </c:pt>
                <c:pt idx="2232">
                  <c:v>42872</c:v>
                </c:pt>
                <c:pt idx="2233">
                  <c:v>42873</c:v>
                </c:pt>
                <c:pt idx="2234">
                  <c:v>42874</c:v>
                </c:pt>
                <c:pt idx="2235">
                  <c:v>42877</c:v>
                </c:pt>
                <c:pt idx="2236">
                  <c:v>42878</c:v>
                </c:pt>
                <c:pt idx="2237">
                  <c:v>42879</c:v>
                </c:pt>
                <c:pt idx="2238">
                  <c:v>42880</c:v>
                </c:pt>
                <c:pt idx="2239">
                  <c:v>42881</c:v>
                </c:pt>
                <c:pt idx="2240">
                  <c:v>42884</c:v>
                </c:pt>
                <c:pt idx="2241">
                  <c:v>42885</c:v>
                </c:pt>
                <c:pt idx="2242">
                  <c:v>42886</c:v>
                </c:pt>
                <c:pt idx="2243">
                  <c:v>42887</c:v>
                </c:pt>
                <c:pt idx="2244">
                  <c:v>42888</c:v>
                </c:pt>
                <c:pt idx="2245">
                  <c:v>42891</c:v>
                </c:pt>
                <c:pt idx="2246">
                  <c:v>42892</c:v>
                </c:pt>
                <c:pt idx="2247">
                  <c:v>42893</c:v>
                </c:pt>
                <c:pt idx="2248">
                  <c:v>42894</c:v>
                </c:pt>
                <c:pt idx="2249">
                  <c:v>42895</c:v>
                </c:pt>
                <c:pt idx="2250">
                  <c:v>42898</c:v>
                </c:pt>
                <c:pt idx="2251">
                  <c:v>42899</c:v>
                </c:pt>
                <c:pt idx="2252">
                  <c:v>42900</c:v>
                </c:pt>
                <c:pt idx="2253">
                  <c:v>42901</c:v>
                </c:pt>
                <c:pt idx="2254">
                  <c:v>42902</c:v>
                </c:pt>
                <c:pt idx="2255">
                  <c:v>42905</c:v>
                </c:pt>
                <c:pt idx="2256">
                  <c:v>42906</c:v>
                </c:pt>
                <c:pt idx="2257">
                  <c:v>42907</c:v>
                </c:pt>
                <c:pt idx="2258">
                  <c:v>42908</c:v>
                </c:pt>
                <c:pt idx="2259">
                  <c:v>42909</c:v>
                </c:pt>
                <c:pt idx="2260">
                  <c:v>42912</c:v>
                </c:pt>
                <c:pt idx="2261">
                  <c:v>42913</c:v>
                </c:pt>
                <c:pt idx="2262">
                  <c:v>42914</c:v>
                </c:pt>
                <c:pt idx="2263">
                  <c:v>42915</c:v>
                </c:pt>
                <c:pt idx="2264">
                  <c:v>42916</c:v>
                </c:pt>
                <c:pt idx="2265">
                  <c:v>42919</c:v>
                </c:pt>
                <c:pt idx="2266">
                  <c:v>42920</c:v>
                </c:pt>
                <c:pt idx="2267">
                  <c:v>42921</c:v>
                </c:pt>
                <c:pt idx="2268">
                  <c:v>42922</c:v>
                </c:pt>
                <c:pt idx="2269">
                  <c:v>42923</c:v>
                </c:pt>
                <c:pt idx="2270">
                  <c:v>42926</c:v>
                </c:pt>
                <c:pt idx="2271">
                  <c:v>42927</c:v>
                </c:pt>
                <c:pt idx="2272">
                  <c:v>42928</c:v>
                </c:pt>
                <c:pt idx="2273">
                  <c:v>42929</c:v>
                </c:pt>
                <c:pt idx="2274">
                  <c:v>42930</c:v>
                </c:pt>
                <c:pt idx="2275">
                  <c:v>42933</c:v>
                </c:pt>
                <c:pt idx="2276">
                  <c:v>42934</c:v>
                </c:pt>
                <c:pt idx="2277">
                  <c:v>42935</c:v>
                </c:pt>
                <c:pt idx="2278">
                  <c:v>42936</c:v>
                </c:pt>
                <c:pt idx="2279">
                  <c:v>42937</c:v>
                </c:pt>
                <c:pt idx="2280">
                  <c:v>42940</c:v>
                </c:pt>
                <c:pt idx="2281">
                  <c:v>42941</c:v>
                </c:pt>
                <c:pt idx="2282">
                  <c:v>42942</c:v>
                </c:pt>
                <c:pt idx="2283">
                  <c:v>42943</c:v>
                </c:pt>
                <c:pt idx="2284">
                  <c:v>42944</c:v>
                </c:pt>
                <c:pt idx="2285">
                  <c:v>42947</c:v>
                </c:pt>
                <c:pt idx="2286">
                  <c:v>42948</c:v>
                </c:pt>
                <c:pt idx="2287">
                  <c:v>42949</c:v>
                </c:pt>
                <c:pt idx="2288">
                  <c:v>42950</c:v>
                </c:pt>
                <c:pt idx="2289">
                  <c:v>42951</c:v>
                </c:pt>
                <c:pt idx="2290">
                  <c:v>42954</c:v>
                </c:pt>
                <c:pt idx="2291">
                  <c:v>42955</c:v>
                </c:pt>
                <c:pt idx="2292">
                  <c:v>42956</c:v>
                </c:pt>
                <c:pt idx="2293">
                  <c:v>42957</c:v>
                </c:pt>
                <c:pt idx="2294">
                  <c:v>42958</c:v>
                </c:pt>
                <c:pt idx="2295">
                  <c:v>42961</c:v>
                </c:pt>
                <c:pt idx="2296">
                  <c:v>42962</c:v>
                </c:pt>
                <c:pt idx="2297">
                  <c:v>42963</c:v>
                </c:pt>
                <c:pt idx="2298">
                  <c:v>42964</c:v>
                </c:pt>
                <c:pt idx="2299">
                  <c:v>42965</c:v>
                </c:pt>
                <c:pt idx="2300">
                  <c:v>42968</c:v>
                </c:pt>
                <c:pt idx="2301">
                  <c:v>42969</c:v>
                </c:pt>
                <c:pt idx="2302">
                  <c:v>42970</c:v>
                </c:pt>
                <c:pt idx="2303">
                  <c:v>42971</c:v>
                </c:pt>
                <c:pt idx="2304">
                  <c:v>42972</c:v>
                </c:pt>
                <c:pt idx="2305">
                  <c:v>42975</c:v>
                </c:pt>
                <c:pt idx="2306">
                  <c:v>42976</c:v>
                </c:pt>
                <c:pt idx="2307">
                  <c:v>42977</c:v>
                </c:pt>
                <c:pt idx="2308">
                  <c:v>42978</c:v>
                </c:pt>
                <c:pt idx="2309">
                  <c:v>42979</c:v>
                </c:pt>
                <c:pt idx="2310">
                  <c:v>42982</c:v>
                </c:pt>
                <c:pt idx="2311">
                  <c:v>42983</c:v>
                </c:pt>
                <c:pt idx="2312">
                  <c:v>42984</c:v>
                </c:pt>
                <c:pt idx="2313">
                  <c:v>42985</c:v>
                </c:pt>
                <c:pt idx="2314">
                  <c:v>42986</c:v>
                </c:pt>
                <c:pt idx="2315">
                  <c:v>42989</c:v>
                </c:pt>
                <c:pt idx="2316">
                  <c:v>42990</c:v>
                </c:pt>
                <c:pt idx="2317">
                  <c:v>42991</c:v>
                </c:pt>
                <c:pt idx="2318">
                  <c:v>42992</c:v>
                </c:pt>
                <c:pt idx="2319">
                  <c:v>42993</c:v>
                </c:pt>
                <c:pt idx="2320">
                  <c:v>42996</c:v>
                </c:pt>
                <c:pt idx="2321">
                  <c:v>42997</c:v>
                </c:pt>
                <c:pt idx="2322">
                  <c:v>42998</c:v>
                </c:pt>
                <c:pt idx="2323">
                  <c:v>42999</c:v>
                </c:pt>
                <c:pt idx="2324">
                  <c:v>43000</c:v>
                </c:pt>
                <c:pt idx="2325">
                  <c:v>43003</c:v>
                </c:pt>
                <c:pt idx="2326">
                  <c:v>43004</c:v>
                </c:pt>
                <c:pt idx="2327">
                  <c:v>43005</c:v>
                </c:pt>
                <c:pt idx="2328">
                  <c:v>43006</c:v>
                </c:pt>
                <c:pt idx="2329">
                  <c:v>43007</c:v>
                </c:pt>
                <c:pt idx="2330">
                  <c:v>43010</c:v>
                </c:pt>
                <c:pt idx="2331">
                  <c:v>43011</c:v>
                </c:pt>
                <c:pt idx="2332">
                  <c:v>43012</c:v>
                </c:pt>
                <c:pt idx="2333">
                  <c:v>43013</c:v>
                </c:pt>
                <c:pt idx="2334">
                  <c:v>43014</c:v>
                </c:pt>
                <c:pt idx="2335">
                  <c:v>43017</c:v>
                </c:pt>
                <c:pt idx="2336">
                  <c:v>43018</c:v>
                </c:pt>
                <c:pt idx="2337">
                  <c:v>43019</c:v>
                </c:pt>
                <c:pt idx="2338">
                  <c:v>43020</c:v>
                </c:pt>
                <c:pt idx="2339">
                  <c:v>43021</c:v>
                </c:pt>
                <c:pt idx="2340">
                  <c:v>43024</c:v>
                </c:pt>
                <c:pt idx="2341">
                  <c:v>43025</c:v>
                </c:pt>
                <c:pt idx="2342">
                  <c:v>43026</c:v>
                </c:pt>
                <c:pt idx="2343">
                  <c:v>43027</c:v>
                </c:pt>
                <c:pt idx="2344">
                  <c:v>43028</c:v>
                </c:pt>
                <c:pt idx="2345">
                  <c:v>43031</c:v>
                </c:pt>
                <c:pt idx="2346">
                  <c:v>43032</c:v>
                </c:pt>
                <c:pt idx="2347">
                  <c:v>43033</c:v>
                </c:pt>
                <c:pt idx="2348">
                  <c:v>43034</c:v>
                </c:pt>
                <c:pt idx="2349">
                  <c:v>43035</c:v>
                </c:pt>
                <c:pt idx="2350">
                  <c:v>43038</c:v>
                </c:pt>
                <c:pt idx="2351">
                  <c:v>43039</c:v>
                </c:pt>
                <c:pt idx="2352">
                  <c:v>43040</c:v>
                </c:pt>
                <c:pt idx="2353">
                  <c:v>43041</c:v>
                </c:pt>
                <c:pt idx="2354">
                  <c:v>43042</c:v>
                </c:pt>
                <c:pt idx="2355">
                  <c:v>43045</c:v>
                </c:pt>
                <c:pt idx="2356">
                  <c:v>43046</c:v>
                </c:pt>
                <c:pt idx="2357">
                  <c:v>43047</c:v>
                </c:pt>
                <c:pt idx="2358">
                  <c:v>43048</c:v>
                </c:pt>
                <c:pt idx="2359">
                  <c:v>43049</c:v>
                </c:pt>
                <c:pt idx="2360">
                  <c:v>43052</c:v>
                </c:pt>
                <c:pt idx="2361">
                  <c:v>43053</c:v>
                </c:pt>
                <c:pt idx="2362">
                  <c:v>43054</c:v>
                </c:pt>
                <c:pt idx="2363">
                  <c:v>43055</c:v>
                </c:pt>
                <c:pt idx="2364">
                  <c:v>43056</c:v>
                </c:pt>
                <c:pt idx="2365">
                  <c:v>43059</c:v>
                </c:pt>
                <c:pt idx="2366">
                  <c:v>43060</c:v>
                </c:pt>
                <c:pt idx="2367">
                  <c:v>43061</c:v>
                </c:pt>
                <c:pt idx="2368">
                  <c:v>43062</c:v>
                </c:pt>
                <c:pt idx="2369">
                  <c:v>43063</c:v>
                </c:pt>
                <c:pt idx="2370">
                  <c:v>43066</c:v>
                </c:pt>
                <c:pt idx="2371">
                  <c:v>43067</c:v>
                </c:pt>
                <c:pt idx="2372">
                  <c:v>43068</c:v>
                </c:pt>
                <c:pt idx="2373">
                  <c:v>43069</c:v>
                </c:pt>
                <c:pt idx="2374">
                  <c:v>43070</c:v>
                </c:pt>
                <c:pt idx="2375">
                  <c:v>43073</c:v>
                </c:pt>
                <c:pt idx="2376">
                  <c:v>43074</c:v>
                </c:pt>
                <c:pt idx="2377">
                  <c:v>43075</c:v>
                </c:pt>
                <c:pt idx="2378">
                  <c:v>43076</c:v>
                </c:pt>
                <c:pt idx="2379">
                  <c:v>43077</c:v>
                </c:pt>
                <c:pt idx="2380">
                  <c:v>43080</c:v>
                </c:pt>
                <c:pt idx="2381">
                  <c:v>43081</c:v>
                </c:pt>
                <c:pt idx="2382">
                  <c:v>43082</c:v>
                </c:pt>
                <c:pt idx="2383">
                  <c:v>43083</c:v>
                </c:pt>
                <c:pt idx="2384">
                  <c:v>43084</c:v>
                </c:pt>
                <c:pt idx="2385">
                  <c:v>43087</c:v>
                </c:pt>
                <c:pt idx="2386">
                  <c:v>43088</c:v>
                </c:pt>
                <c:pt idx="2387">
                  <c:v>43089</c:v>
                </c:pt>
                <c:pt idx="2388">
                  <c:v>43090</c:v>
                </c:pt>
                <c:pt idx="2389">
                  <c:v>43091</c:v>
                </c:pt>
                <c:pt idx="2390">
                  <c:v>43094</c:v>
                </c:pt>
                <c:pt idx="2391">
                  <c:v>43095</c:v>
                </c:pt>
                <c:pt idx="2392">
                  <c:v>43096</c:v>
                </c:pt>
                <c:pt idx="2393">
                  <c:v>43097</c:v>
                </c:pt>
                <c:pt idx="2394">
                  <c:v>43098</c:v>
                </c:pt>
                <c:pt idx="2395">
                  <c:v>43101</c:v>
                </c:pt>
                <c:pt idx="2396">
                  <c:v>43102</c:v>
                </c:pt>
                <c:pt idx="2397">
                  <c:v>43103</c:v>
                </c:pt>
                <c:pt idx="2398">
                  <c:v>43104</c:v>
                </c:pt>
                <c:pt idx="2399">
                  <c:v>43105</c:v>
                </c:pt>
                <c:pt idx="2400">
                  <c:v>43108</c:v>
                </c:pt>
                <c:pt idx="2401">
                  <c:v>43109</c:v>
                </c:pt>
                <c:pt idx="2402">
                  <c:v>43110</c:v>
                </c:pt>
                <c:pt idx="2403">
                  <c:v>43111</c:v>
                </c:pt>
                <c:pt idx="2404">
                  <c:v>43112</c:v>
                </c:pt>
                <c:pt idx="2405">
                  <c:v>43115</c:v>
                </c:pt>
                <c:pt idx="2406">
                  <c:v>43116</c:v>
                </c:pt>
                <c:pt idx="2407">
                  <c:v>43117</c:v>
                </c:pt>
                <c:pt idx="2408">
                  <c:v>43118</c:v>
                </c:pt>
                <c:pt idx="2409">
                  <c:v>43119</c:v>
                </c:pt>
                <c:pt idx="2410">
                  <c:v>43122</c:v>
                </c:pt>
                <c:pt idx="2411">
                  <c:v>43123</c:v>
                </c:pt>
                <c:pt idx="2412">
                  <c:v>43124</c:v>
                </c:pt>
                <c:pt idx="2413">
                  <c:v>43125</c:v>
                </c:pt>
                <c:pt idx="2414">
                  <c:v>43126</c:v>
                </c:pt>
                <c:pt idx="2415">
                  <c:v>43129</c:v>
                </c:pt>
                <c:pt idx="2416">
                  <c:v>43130</c:v>
                </c:pt>
                <c:pt idx="2417">
                  <c:v>43131</c:v>
                </c:pt>
                <c:pt idx="2418">
                  <c:v>43132</c:v>
                </c:pt>
                <c:pt idx="2419">
                  <c:v>43133</c:v>
                </c:pt>
                <c:pt idx="2420">
                  <c:v>43136</c:v>
                </c:pt>
                <c:pt idx="2421">
                  <c:v>43137</c:v>
                </c:pt>
                <c:pt idx="2422">
                  <c:v>43138</c:v>
                </c:pt>
                <c:pt idx="2423">
                  <c:v>43139</c:v>
                </c:pt>
                <c:pt idx="2424">
                  <c:v>43140</c:v>
                </c:pt>
                <c:pt idx="2425">
                  <c:v>43143</c:v>
                </c:pt>
                <c:pt idx="2426">
                  <c:v>43144</c:v>
                </c:pt>
                <c:pt idx="2427">
                  <c:v>43145</c:v>
                </c:pt>
                <c:pt idx="2428">
                  <c:v>43146</c:v>
                </c:pt>
                <c:pt idx="2429">
                  <c:v>43147</c:v>
                </c:pt>
                <c:pt idx="2430">
                  <c:v>43150</c:v>
                </c:pt>
                <c:pt idx="2431">
                  <c:v>43151</c:v>
                </c:pt>
                <c:pt idx="2432">
                  <c:v>43152</c:v>
                </c:pt>
                <c:pt idx="2433">
                  <c:v>43153</c:v>
                </c:pt>
                <c:pt idx="2434">
                  <c:v>43154</c:v>
                </c:pt>
                <c:pt idx="2435">
                  <c:v>43157</c:v>
                </c:pt>
                <c:pt idx="2436">
                  <c:v>43158</c:v>
                </c:pt>
                <c:pt idx="2437">
                  <c:v>43159</c:v>
                </c:pt>
                <c:pt idx="2438">
                  <c:v>43160</c:v>
                </c:pt>
                <c:pt idx="2439">
                  <c:v>43161</c:v>
                </c:pt>
                <c:pt idx="2440">
                  <c:v>43164</c:v>
                </c:pt>
                <c:pt idx="2441">
                  <c:v>43165</c:v>
                </c:pt>
                <c:pt idx="2442">
                  <c:v>43166</c:v>
                </c:pt>
                <c:pt idx="2443">
                  <c:v>43167</c:v>
                </c:pt>
                <c:pt idx="2444">
                  <c:v>43168</c:v>
                </c:pt>
                <c:pt idx="2445">
                  <c:v>43171</c:v>
                </c:pt>
                <c:pt idx="2446">
                  <c:v>43172</c:v>
                </c:pt>
                <c:pt idx="2447">
                  <c:v>43173</c:v>
                </c:pt>
                <c:pt idx="2448">
                  <c:v>43174</c:v>
                </c:pt>
                <c:pt idx="2449">
                  <c:v>43175</c:v>
                </c:pt>
                <c:pt idx="2450">
                  <c:v>43178</c:v>
                </c:pt>
                <c:pt idx="2451">
                  <c:v>43179</c:v>
                </c:pt>
                <c:pt idx="2452">
                  <c:v>43180</c:v>
                </c:pt>
                <c:pt idx="2453">
                  <c:v>43181</c:v>
                </c:pt>
                <c:pt idx="2454">
                  <c:v>43182</c:v>
                </c:pt>
                <c:pt idx="2455">
                  <c:v>43185</c:v>
                </c:pt>
                <c:pt idx="2456">
                  <c:v>43186</c:v>
                </c:pt>
                <c:pt idx="2457">
                  <c:v>43187</c:v>
                </c:pt>
                <c:pt idx="2458">
                  <c:v>43188</c:v>
                </c:pt>
                <c:pt idx="2459">
                  <c:v>43189</c:v>
                </c:pt>
                <c:pt idx="2460">
                  <c:v>43192</c:v>
                </c:pt>
                <c:pt idx="2461">
                  <c:v>43193</c:v>
                </c:pt>
                <c:pt idx="2462">
                  <c:v>43194</c:v>
                </c:pt>
                <c:pt idx="2463">
                  <c:v>43195</c:v>
                </c:pt>
                <c:pt idx="2464">
                  <c:v>43196</c:v>
                </c:pt>
                <c:pt idx="2465">
                  <c:v>43199</c:v>
                </c:pt>
                <c:pt idx="2466">
                  <c:v>43200</c:v>
                </c:pt>
                <c:pt idx="2467">
                  <c:v>43201</c:v>
                </c:pt>
                <c:pt idx="2468">
                  <c:v>43202</c:v>
                </c:pt>
                <c:pt idx="2469">
                  <c:v>43203</c:v>
                </c:pt>
                <c:pt idx="2470">
                  <c:v>43206</c:v>
                </c:pt>
                <c:pt idx="2471">
                  <c:v>43207</c:v>
                </c:pt>
                <c:pt idx="2472">
                  <c:v>43208</c:v>
                </c:pt>
                <c:pt idx="2473">
                  <c:v>43209</c:v>
                </c:pt>
                <c:pt idx="2474">
                  <c:v>43210</c:v>
                </c:pt>
                <c:pt idx="2475">
                  <c:v>43213</c:v>
                </c:pt>
                <c:pt idx="2476">
                  <c:v>43214</c:v>
                </c:pt>
                <c:pt idx="2477">
                  <c:v>43215</c:v>
                </c:pt>
                <c:pt idx="2478">
                  <c:v>43216</c:v>
                </c:pt>
                <c:pt idx="2479">
                  <c:v>43217</c:v>
                </c:pt>
                <c:pt idx="2480">
                  <c:v>43220</c:v>
                </c:pt>
                <c:pt idx="2481">
                  <c:v>43221</c:v>
                </c:pt>
                <c:pt idx="2482">
                  <c:v>43222</c:v>
                </c:pt>
                <c:pt idx="2483">
                  <c:v>43223</c:v>
                </c:pt>
                <c:pt idx="2484">
                  <c:v>43224</c:v>
                </c:pt>
                <c:pt idx="2485">
                  <c:v>43227</c:v>
                </c:pt>
                <c:pt idx="2486">
                  <c:v>43228</c:v>
                </c:pt>
                <c:pt idx="2487">
                  <c:v>43229</c:v>
                </c:pt>
                <c:pt idx="2488">
                  <c:v>43230</c:v>
                </c:pt>
                <c:pt idx="2489">
                  <c:v>43231</c:v>
                </c:pt>
                <c:pt idx="2490">
                  <c:v>43234</c:v>
                </c:pt>
                <c:pt idx="2491">
                  <c:v>43235</c:v>
                </c:pt>
                <c:pt idx="2492">
                  <c:v>43236</c:v>
                </c:pt>
                <c:pt idx="2493">
                  <c:v>43237</c:v>
                </c:pt>
                <c:pt idx="2494">
                  <c:v>43238</c:v>
                </c:pt>
                <c:pt idx="2495">
                  <c:v>43241</c:v>
                </c:pt>
                <c:pt idx="2496">
                  <c:v>43242</c:v>
                </c:pt>
                <c:pt idx="2497">
                  <c:v>43243</c:v>
                </c:pt>
                <c:pt idx="2498">
                  <c:v>43244</c:v>
                </c:pt>
                <c:pt idx="2499">
                  <c:v>43245</c:v>
                </c:pt>
                <c:pt idx="2500">
                  <c:v>43248</c:v>
                </c:pt>
                <c:pt idx="2501">
                  <c:v>43249</c:v>
                </c:pt>
                <c:pt idx="2502">
                  <c:v>43250</c:v>
                </c:pt>
                <c:pt idx="2503">
                  <c:v>43251</c:v>
                </c:pt>
                <c:pt idx="2504">
                  <c:v>43252</c:v>
                </c:pt>
                <c:pt idx="2505">
                  <c:v>43255</c:v>
                </c:pt>
                <c:pt idx="2506">
                  <c:v>43256</c:v>
                </c:pt>
                <c:pt idx="2507">
                  <c:v>43257</c:v>
                </c:pt>
                <c:pt idx="2508">
                  <c:v>43258</c:v>
                </c:pt>
                <c:pt idx="2509">
                  <c:v>43259</c:v>
                </c:pt>
                <c:pt idx="2510">
                  <c:v>43262</c:v>
                </c:pt>
                <c:pt idx="2511">
                  <c:v>43263</c:v>
                </c:pt>
                <c:pt idx="2512">
                  <c:v>43264</c:v>
                </c:pt>
                <c:pt idx="2513">
                  <c:v>43265</c:v>
                </c:pt>
                <c:pt idx="2514">
                  <c:v>43266</c:v>
                </c:pt>
                <c:pt idx="2515">
                  <c:v>43269</c:v>
                </c:pt>
                <c:pt idx="2516">
                  <c:v>43270</c:v>
                </c:pt>
                <c:pt idx="2517">
                  <c:v>43271</c:v>
                </c:pt>
                <c:pt idx="2518">
                  <c:v>43272</c:v>
                </c:pt>
                <c:pt idx="2519">
                  <c:v>43273</c:v>
                </c:pt>
                <c:pt idx="2520">
                  <c:v>43276</c:v>
                </c:pt>
                <c:pt idx="2521">
                  <c:v>43277</c:v>
                </c:pt>
                <c:pt idx="2522">
                  <c:v>43278</c:v>
                </c:pt>
                <c:pt idx="2523">
                  <c:v>43279</c:v>
                </c:pt>
                <c:pt idx="2524">
                  <c:v>43280</c:v>
                </c:pt>
                <c:pt idx="2525">
                  <c:v>43283</c:v>
                </c:pt>
                <c:pt idx="2526">
                  <c:v>43284</c:v>
                </c:pt>
                <c:pt idx="2527">
                  <c:v>43285</c:v>
                </c:pt>
                <c:pt idx="2528">
                  <c:v>43286</c:v>
                </c:pt>
                <c:pt idx="2529">
                  <c:v>43287</c:v>
                </c:pt>
                <c:pt idx="2530">
                  <c:v>43290</c:v>
                </c:pt>
                <c:pt idx="2531">
                  <c:v>43291</c:v>
                </c:pt>
                <c:pt idx="2532">
                  <c:v>43292</c:v>
                </c:pt>
                <c:pt idx="2533">
                  <c:v>43293</c:v>
                </c:pt>
                <c:pt idx="2534">
                  <c:v>43294</c:v>
                </c:pt>
                <c:pt idx="2535">
                  <c:v>43297</c:v>
                </c:pt>
                <c:pt idx="2536">
                  <c:v>43298</c:v>
                </c:pt>
                <c:pt idx="2537">
                  <c:v>43299</c:v>
                </c:pt>
                <c:pt idx="2538">
                  <c:v>43300</c:v>
                </c:pt>
                <c:pt idx="2539">
                  <c:v>43301</c:v>
                </c:pt>
                <c:pt idx="2540">
                  <c:v>43304</c:v>
                </c:pt>
                <c:pt idx="2541">
                  <c:v>43305</c:v>
                </c:pt>
                <c:pt idx="2542">
                  <c:v>43306</c:v>
                </c:pt>
                <c:pt idx="2543">
                  <c:v>43307</c:v>
                </c:pt>
                <c:pt idx="2544">
                  <c:v>43308</c:v>
                </c:pt>
                <c:pt idx="2545">
                  <c:v>43311</c:v>
                </c:pt>
                <c:pt idx="2546">
                  <c:v>43312</c:v>
                </c:pt>
                <c:pt idx="2547">
                  <c:v>43313</c:v>
                </c:pt>
                <c:pt idx="2548">
                  <c:v>43314</c:v>
                </c:pt>
                <c:pt idx="2549">
                  <c:v>43315</c:v>
                </c:pt>
                <c:pt idx="2550">
                  <c:v>43318</c:v>
                </c:pt>
                <c:pt idx="2551">
                  <c:v>43319</c:v>
                </c:pt>
                <c:pt idx="2552">
                  <c:v>43320</c:v>
                </c:pt>
                <c:pt idx="2553">
                  <c:v>43321</c:v>
                </c:pt>
                <c:pt idx="2554">
                  <c:v>43322</c:v>
                </c:pt>
                <c:pt idx="2555">
                  <c:v>43325</c:v>
                </c:pt>
                <c:pt idx="2556">
                  <c:v>43326</c:v>
                </c:pt>
                <c:pt idx="2557">
                  <c:v>43327</c:v>
                </c:pt>
                <c:pt idx="2558">
                  <c:v>43328</c:v>
                </c:pt>
                <c:pt idx="2559">
                  <c:v>43329</c:v>
                </c:pt>
                <c:pt idx="2560">
                  <c:v>43332</c:v>
                </c:pt>
                <c:pt idx="2561">
                  <c:v>43333</c:v>
                </c:pt>
                <c:pt idx="2562">
                  <c:v>43334</c:v>
                </c:pt>
                <c:pt idx="2563">
                  <c:v>43335</c:v>
                </c:pt>
                <c:pt idx="2564">
                  <c:v>43336</c:v>
                </c:pt>
                <c:pt idx="2565">
                  <c:v>43339</c:v>
                </c:pt>
                <c:pt idx="2566">
                  <c:v>43340</c:v>
                </c:pt>
                <c:pt idx="2567">
                  <c:v>43341</c:v>
                </c:pt>
                <c:pt idx="2568">
                  <c:v>43342</c:v>
                </c:pt>
                <c:pt idx="2569">
                  <c:v>43343</c:v>
                </c:pt>
                <c:pt idx="2570">
                  <c:v>43346</c:v>
                </c:pt>
                <c:pt idx="2571">
                  <c:v>43347</c:v>
                </c:pt>
                <c:pt idx="2572">
                  <c:v>43348</c:v>
                </c:pt>
                <c:pt idx="2573">
                  <c:v>43349</c:v>
                </c:pt>
                <c:pt idx="2574">
                  <c:v>43350</c:v>
                </c:pt>
                <c:pt idx="2575">
                  <c:v>43353</c:v>
                </c:pt>
                <c:pt idx="2576">
                  <c:v>43354</c:v>
                </c:pt>
                <c:pt idx="2577">
                  <c:v>43355</c:v>
                </c:pt>
                <c:pt idx="2578">
                  <c:v>43356</c:v>
                </c:pt>
                <c:pt idx="2579">
                  <c:v>43357</c:v>
                </c:pt>
                <c:pt idx="2580">
                  <c:v>43360</c:v>
                </c:pt>
                <c:pt idx="2581">
                  <c:v>43361</c:v>
                </c:pt>
                <c:pt idx="2582">
                  <c:v>43362</c:v>
                </c:pt>
                <c:pt idx="2583">
                  <c:v>43363</c:v>
                </c:pt>
                <c:pt idx="2584">
                  <c:v>43364</c:v>
                </c:pt>
                <c:pt idx="2585">
                  <c:v>43367</c:v>
                </c:pt>
                <c:pt idx="2586">
                  <c:v>43368</c:v>
                </c:pt>
                <c:pt idx="2587">
                  <c:v>43369</c:v>
                </c:pt>
                <c:pt idx="2588">
                  <c:v>43370</c:v>
                </c:pt>
                <c:pt idx="2589">
                  <c:v>43371</c:v>
                </c:pt>
                <c:pt idx="2590">
                  <c:v>43374</c:v>
                </c:pt>
                <c:pt idx="2591">
                  <c:v>43375</c:v>
                </c:pt>
                <c:pt idx="2592">
                  <c:v>43376</c:v>
                </c:pt>
                <c:pt idx="2593">
                  <c:v>43377</c:v>
                </c:pt>
                <c:pt idx="2594">
                  <c:v>43378</c:v>
                </c:pt>
                <c:pt idx="2595">
                  <c:v>43381</c:v>
                </c:pt>
                <c:pt idx="2596">
                  <c:v>43382</c:v>
                </c:pt>
                <c:pt idx="2597">
                  <c:v>43383</c:v>
                </c:pt>
                <c:pt idx="2598">
                  <c:v>43384</c:v>
                </c:pt>
                <c:pt idx="2599">
                  <c:v>43385</c:v>
                </c:pt>
                <c:pt idx="2600">
                  <c:v>43388</c:v>
                </c:pt>
                <c:pt idx="2601">
                  <c:v>43389</c:v>
                </c:pt>
                <c:pt idx="2602">
                  <c:v>43390</c:v>
                </c:pt>
                <c:pt idx="2603">
                  <c:v>43391</c:v>
                </c:pt>
                <c:pt idx="2604">
                  <c:v>43392</c:v>
                </c:pt>
                <c:pt idx="2605">
                  <c:v>43395</c:v>
                </c:pt>
                <c:pt idx="2606">
                  <c:v>43396</c:v>
                </c:pt>
                <c:pt idx="2607">
                  <c:v>43397</c:v>
                </c:pt>
                <c:pt idx="2608">
                  <c:v>43398</c:v>
                </c:pt>
                <c:pt idx="2609">
                  <c:v>43399</c:v>
                </c:pt>
                <c:pt idx="2610">
                  <c:v>43402</c:v>
                </c:pt>
                <c:pt idx="2611">
                  <c:v>43403</c:v>
                </c:pt>
                <c:pt idx="2612">
                  <c:v>43404</c:v>
                </c:pt>
                <c:pt idx="2613">
                  <c:v>43405</c:v>
                </c:pt>
                <c:pt idx="2614">
                  <c:v>43406</c:v>
                </c:pt>
                <c:pt idx="2615">
                  <c:v>43409</c:v>
                </c:pt>
                <c:pt idx="2616">
                  <c:v>43410</c:v>
                </c:pt>
                <c:pt idx="2617">
                  <c:v>43411</c:v>
                </c:pt>
                <c:pt idx="2618">
                  <c:v>43412</c:v>
                </c:pt>
                <c:pt idx="2619">
                  <c:v>43413</c:v>
                </c:pt>
                <c:pt idx="2620">
                  <c:v>43416</c:v>
                </c:pt>
                <c:pt idx="2621">
                  <c:v>43417</c:v>
                </c:pt>
                <c:pt idx="2622">
                  <c:v>43418</c:v>
                </c:pt>
                <c:pt idx="2623">
                  <c:v>43419</c:v>
                </c:pt>
                <c:pt idx="2624">
                  <c:v>43420</c:v>
                </c:pt>
                <c:pt idx="2625">
                  <c:v>43423</c:v>
                </c:pt>
                <c:pt idx="2626">
                  <c:v>43424</c:v>
                </c:pt>
                <c:pt idx="2627">
                  <c:v>43425</c:v>
                </c:pt>
                <c:pt idx="2628">
                  <c:v>43426</c:v>
                </c:pt>
                <c:pt idx="2629">
                  <c:v>43427</c:v>
                </c:pt>
                <c:pt idx="2630">
                  <c:v>43430</c:v>
                </c:pt>
                <c:pt idx="2631">
                  <c:v>43431</c:v>
                </c:pt>
                <c:pt idx="2632">
                  <c:v>43432</c:v>
                </c:pt>
                <c:pt idx="2633">
                  <c:v>43433</c:v>
                </c:pt>
                <c:pt idx="2634">
                  <c:v>43434</c:v>
                </c:pt>
                <c:pt idx="2635">
                  <c:v>43437</c:v>
                </c:pt>
                <c:pt idx="2636">
                  <c:v>43438</c:v>
                </c:pt>
                <c:pt idx="2637">
                  <c:v>43439</c:v>
                </c:pt>
                <c:pt idx="2638">
                  <c:v>43440</c:v>
                </c:pt>
                <c:pt idx="2639">
                  <c:v>43441</c:v>
                </c:pt>
                <c:pt idx="2640">
                  <c:v>43444</c:v>
                </c:pt>
                <c:pt idx="2641">
                  <c:v>43445</c:v>
                </c:pt>
                <c:pt idx="2642">
                  <c:v>43446</c:v>
                </c:pt>
                <c:pt idx="2643">
                  <c:v>43447</c:v>
                </c:pt>
                <c:pt idx="2644">
                  <c:v>43448</c:v>
                </c:pt>
                <c:pt idx="2645">
                  <c:v>43451</c:v>
                </c:pt>
                <c:pt idx="2646">
                  <c:v>43452</c:v>
                </c:pt>
                <c:pt idx="2647">
                  <c:v>43453</c:v>
                </c:pt>
                <c:pt idx="2648">
                  <c:v>43454</c:v>
                </c:pt>
                <c:pt idx="2649">
                  <c:v>43455</c:v>
                </c:pt>
                <c:pt idx="2650">
                  <c:v>43458</c:v>
                </c:pt>
                <c:pt idx="2651">
                  <c:v>43459</c:v>
                </c:pt>
                <c:pt idx="2652">
                  <c:v>43460</c:v>
                </c:pt>
                <c:pt idx="2653">
                  <c:v>43461</c:v>
                </c:pt>
                <c:pt idx="2654">
                  <c:v>43462</c:v>
                </c:pt>
                <c:pt idx="2655">
                  <c:v>43465</c:v>
                </c:pt>
                <c:pt idx="2656">
                  <c:v>43466</c:v>
                </c:pt>
                <c:pt idx="2657">
                  <c:v>43467</c:v>
                </c:pt>
                <c:pt idx="2658">
                  <c:v>43468</c:v>
                </c:pt>
                <c:pt idx="2659">
                  <c:v>43469</c:v>
                </c:pt>
                <c:pt idx="2660">
                  <c:v>43472</c:v>
                </c:pt>
                <c:pt idx="2661">
                  <c:v>43473</c:v>
                </c:pt>
                <c:pt idx="2662">
                  <c:v>43474</c:v>
                </c:pt>
                <c:pt idx="2663">
                  <c:v>43475</c:v>
                </c:pt>
                <c:pt idx="2664">
                  <c:v>43476</c:v>
                </c:pt>
                <c:pt idx="2665">
                  <c:v>43479</c:v>
                </c:pt>
                <c:pt idx="2666">
                  <c:v>43480</c:v>
                </c:pt>
                <c:pt idx="2667">
                  <c:v>43481</c:v>
                </c:pt>
                <c:pt idx="2668">
                  <c:v>43482</c:v>
                </c:pt>
                <c:pt idx="2669">
                  <c:v>43483</c:v>
                </c:pt>
                <c:pt idx="2670">
                  <c:v>43486</c:v>
                </c:pt>
                <c:pt idx="2671">
                  <c:v>43487</c:v>
                </c:pt>
                <c:pt idx="2672">
                  <c:v>43488</c:v>
                </c:pt>
                <c:pt idx="2673">
                  <c:v>43489</c:v>
                </c:pt>
                <c:pt idx="2674">
                  <c:v>43490</c:v>
                </c:pt>
                <c:pt idx="2675">
                  <c:v>43493</c:v>
                </c:pt>
                <c:pt idx="2676">
                  <c:v>43494</c:v>
                </c:pt>
                <c:pt idx="2677">
                  <c:v>43495</c:v>
                </c:pt>
                <c:pt idx="2678">
                  <c:v>43496</c:v>
                </c:pt>
                <c:pt idx="2679">
                  <c:v>43497</c:v>
                </c:pt>
                <c:pt idx="2680">
                  <c:v>43500</c:v>
                </c:pt>
                <c:pt idx="2681">
                  <c:v>43501</c:v>
                </c:pt>
                <c:pt idx="2682">
                  <c:v>43502</c:v>
                </c:pt>
                <c:pt idx="2683">
                  <c:v>43503</c:v>
                </c:pt>
                <c:pt idx="2684">
                  <c:v>43504</c:v>
                </c:pt>
                <c:pt idx="2685">
                  <c:v>43507</c:v>
                </c:pt>
                <c:pt idx="2686">
                  <c:v>43508</c:v>
                </c:pt>
                <c:pt idx="2687">
                  <c:v>43509</c:v>
                </c:pt>
                <c:pt idx="2688">
                  <c:v>43510</c:v>
                </c:pt>
                <c:pt idx="2689">
                  <c:v>43511</c:v>
                </c:pt>
                <c:pt idx="2690">
                  <c:v>43514</c:v>
                </c:pt>
                <c:pt idx="2691">
                  <c:v>43515</c:v>
                </c:pt>
                <c:pt idx="2692">
                  <c:v>43516</c:v>
                </c:pt>
                <c:pt idx="2693">
                  <c:v>43517</c:v>
                </c:pt>
                <c:pt idx="2694">
                  <c:v>43518</c:v>
                </c:pt>
                <c:pt idx="2695">
                  <c:v>43521</c:v>
                </c:pt>
                <c:pt idx="2696">
                  <c:v>43522</c:v>
                </c:pt>
                <c:pt idx="2697">
                  <c:v>43523</c:v>
                </c:pt>
                <c:pt idx="2698">
                  <c:v>43524</c:v>
                </c:pt>
                <c:pt idx="2699">
                  <c:v>43525</c:v>
                </c:pt>
                <c:pt idx="2700">
                  <c:v>43528</c:v>
                </c:pt>
                <c:pt idx="2701">
                  <c:v>43529</c:v>
                </c:pt>
                <c:pt idx="2702">
                  <c:v>43530</c:v>
                </c:pt>
                <c:pt idx="2703">
                  <c:v>43531</c:v>
                </c:pt>
                <c:pt idx="2704">
                  <c:v>43532</c:v>
                </c:pt>
                <c:pt idx="2705">
                  <c:v>43535</c:v>
                </c:pt>
                <c:pt idx="2706">
                  <c:v>43536</c:v>
                </c:pt>
                <c:pt idx="2707">
                  <c:v>43537</c:v>
                </c:pt>
                <c:pt idx="2708">
                  <c:v>43538</c:v>
                </c:pt>
                <c:pt idx="2709">
                  <c:v>43539</c:v>
                </c:pt>
                <c:pt idx="2710">
                  <c:v>43542</c:v>
                </c:pt>
                <c:pt idx="2711">
                  <c:v>43543</c:v>
                </c:pt>
                <c:pt idx="2712">
                  <c:v>43544</c:v>
                </c:pt>
                <c:pt idx="2713">
                  <c:v>43545</c:v>
                </c:pt>
                <c:pt idx="2714">
                  <c:v>43546</c:v>
                </c:pt>
                <c:pt idx="2715">
                  <c:v>43549</c:v>
                </c:pt>
                <c:pt idx="2716">
                  <c:v>43550</c:v>
                </c:pt>
                <c:pt idx="2717">
                  <c:v>43551</c:v>
                </c:pt>
                <c:pt idx="2718">
                  <c:v>43552</c:v>
                </c:pt>
                <c:pt idx="2719">
                  <c:v>43553</c:v>
                </c:pt>
                <c:pt idx="2720">
                  <c:v>43556</c:v>
                </c:pt>
                <c:pt idx="2721">
                  <c:v>43557</c:v>
                </c:pt>
                <c:pt idx="2722">
                  <c:v>43558</c:v>
                </c:pt>
                <c:pt idx="2723">
                  <c:v>43559</c:v>
                </c:pt>
                <c:pt idx="2724">
                  <c:v>43560</c:v>
                </c:pt>
                <c:pt idx="2725">
                  <c:v>43563</c:v>
                </c:pt>
                <c:pt idx="2726">
                  <c:v>43564</c:v>
                </c:pt>
                <c:pt idx="2727">
                  <c:v>43565</c:v>
                </c:pt>
                <c:pt idx="2728">
                  <c:v>43566</c:v>
                </c:pt>
                <c:pt idx="2729">
                  <c:v>43567</c:v>
                </c:pt>
                <c:pt idx="2730">
                  <c:v>43570</c:v>
                </c:pt>
                <c:pt idx="2731">
                  <c:v>43571</c:v>
                </c:pt>
                <c:pt idx="2732">
                  <c:v>43572</c:v>
                </c:pt>
                <c:pt idx="2733">
                  <c:v>43573</c:v>
                </c:pt>
                <c:pt idx="2734">
                  <c:v>43574</c:v>
                </c:pt>
                <c:pt idx="2735">
                  <c:v>43577</c:v>
                </c:pt>
                <c:pt idx="2736">
                  <c:v>43578</c:v>
                </c:pt>
                <c:pt idx="2737">
                  <c:v>43579</c:v>
                </c:pt>
                <c:pt idx="2738">
                  <c:v>43580</c:v>
                </c:pt>
                <c:pt idx="2739">
                  <c:v>43581</c:v>
                </c:pt>
                <c:pt idx="2740">
                  <c:v>43584</c:v>
                </c:pt>
                <c:pt idx="2741">
                  <c:v>43585</c:v>
                </c:pt>
                <c:pt idx="2742">
                  <c:v>43586</c:v>
                </c:pt>
                <c:pt idx="2743">
                  <c:v>43587</c:v>
                </c:pt>
                <c:pt idx="2744">
                  <c:v>43588</c:v>
                </c:pt>
                <c:pt idx="2745">
                  <c:v>43591</c:v>
                </c:pt>
                <c:pt idx="2746">
                  <c:v>43592</c:v>
                </c:pt>
                <c:pt idx="2747">
                  <c:v>43593</c:v>
                </c:pt>
                <c:pt idx="2748">
                  <c:v>43594</c:v>
                </c:pt>
                <c:pt idx="2749">
                  <c:v>43595</c:v>
                </c:pt>
                <c:pt idx="2750">
                  <c:v>43598</c:v>
                </c:pt>
                <c:pt idx="2751">
                  <c:v>43599</c:v>
                </c:pt>
                <c:pt idx="2752">
                  <c:v>43600</c:v>
                </c:pt>
                <c:pt idx="2753">
                  <c:v>43601</c:v>
                </c:pt>
                <c:pt idx="2754">
                  <c:v>43602</c:v>
                </c:pt>
                <c:pt idx="2755">
                  <c:v>43605</c:v>
                </c:pt>
                <c:pt idx="2756">
                  <c:v>43606</c:v>
                </c:pt>
                <c:pt idx="2757">
                  <c:v>43607</c:v>
                </c:pt>
                <c:pt idx="2758">
                  <c:v>43608</c:v>
                </c:pt>
                <c:pt idx="2759">
                  <c:v>43609</c:v>
                </c:pt>
                <c:pt idx="2760">
                  <c:v>43612</c:v>
                </c:pt>
                <c:pt idx="2761">
                  <c:v>43613</c:v>
                </c:pt>
                <c:pt idx="2762">
                  <c:v>43614</c:v>
                </c:pt>
                <c:pt idx="2763">
                  <c:v>43615</c:v>
                </c:pt>
                <c:pt idx="2764">
                  <c:v>43616</c:v>
                </c:pt>
                <c:pt idx="2765">
                  <c:v>43619</c:v>
                </c:pt>
                <c:pt idx="2766">
                  <c:v>43620</c:v>
                </c:pt>
                <c:pt idx="2767">
                  <c:v>43621</c:v>
                </c:pt>
                <c:pt idx="2768">
                  <c:v>43622</c:v>
                </c:pt>
                <c:pt idx="2769">
                  <c:v>43623</c:v>
                </c:pt>
                <c:pt idx="2770">
                  <c:v>43626</c:v>
                </c:pt>
                <c:pt idx="2771">
                  <c:v>43627</c:v>
                </c:pt>
                <c:pt idx="2772">
                  <c:v>43628</c:v>
                </c:pt>
                <c:pt idx="2773">
                  <c:v>43629</c:v>
                </c:pt>
                <c:pt idx="2774">
                  <c:v>43630</c:v>
                </c:pt>
                <c:pt idx="2775">
                  <c:v>43633</c:v>
                </c:pt>
                <c:pt idx="2776">
                  <c:v>43634</c:v>
                </c:pt>
                <c:pt idx="2777">
                  <c:v>43635</c:v>
                </c:pt>
                <c:pt idx="2778">
                  <c:v>43636</c:v>
                </c:pt>
                <c:pt idx="2779">
                  <c:v>43637</c:v>
                </c:pt>
                <c:pt idx="2780">
                  <c:v>43640</c:v>
                </c:pt>
                <c:pt idx="2781">
                  <c:v>43641</c:v>
                </c:pt>
                <c:pt idx="2782">
                  <c:v>43642</c:v>
                </c:pt>
                <c:pt idx="2783">
                  <c:v>43643</c:v>
                </c:pt>
                <c:pt idx="2784">
                  <c:v>43644</c:v>
                </c:pt>
                <c:pt idx="2785">
                  <c:v>43647</c:v>
                </c:pt>
                <c:pt idx="2786">
                  <c:v>43648</c:v>
                </c:pt>
                <c:pt idx="2787">
                  <c:v>43649</c:v>
                </c:pt>
                <c:pt idx="2788">
                  <c:v>43650</c:v>
                </c:pt>
                <c:pt idx="2789">
                  <c:v>43651</c:v>
                </c:pt>
                <c:pt idx="2790">
                  <c:v>43654</c:v>
                </c:pt>
                <c:pt idx="2791">
                  <c:v>43655</c:v>
                </c:pt>
                <c:pt idx="2792">
                  <c:v>43656</c:v>
                </c:pt>
                <c:pt idx="2793">
                  <c:v>43657</c:v>
                </c:pt>
                <c:pt idx="2794">
                  <c:v>43658</c:v>
                </c:pt>
                <c:pt idx="2795">
                  <c:v>43661</c:v>
                </c:pt>
                <c:pt idx="2796">
                  <c:v>43662</c:v>
                </c:pt>
                <c:pt idx="2797">
                  <c:v>43663</c:v>
                </c:pt>
                <c:pt idx="2798">
                  <c:v>43664</c:v>
                </c:pt>
                <c:pt idx="2799">
                  <c:v>43665</c:v>
                </c:pt>
                <c:pt idx="2800">
                  <c:v>43668</c:v>
                </c:pt>
                <c:pt idx="2801">
                  <c:v>43669</c:v>
                </c:pt>
                <c:pt idx="2802">
                  <c:v>43670</c:v>
                </c:pt>
                <c:pt idx="2803">
                  <c:v>43671</c:v>
                </c:pt>
                <c:pt idx="2804">
                  <c:v>43672</c:v>
                </c:pt>
                <c:pt idx="2805">
                  <c:v>43675</c:v>
                </c:pt>
                <c:pt idx="2806">
                  <c:v>43676</c:v>
                </c:pt>
                <c:pt idx="2807">
                  <c:v>43677</c:v>
                </c:pt>
                <c:pt idx="2808">
                  <c:v>43678</c:v>
                </c:pt>
                <c:pt idx="2809">
                  <c:v>43679</c:v>
                </c:pt>
                <c:pt idx="2810">
                  <c:v>43682</c:v>
                </c:pt>
                <c:pt idx="2811">
                  <c:v>43683</c:v>
                </c:pt>
                <c:pt idx="2812">
                  <c:v>43684</c:v>
                </c:pt>
                <c:pt idx="2813">
                  <c:v>43685</c:v>
                </c:pt>
                <c:pt idx="2814">
                  <c:v>43686</c:v>
                </c:pt>
                <c:pt idx="2815">
                  <c:v>43689</c:v>
                </c:pt>
                <c:pt idx="2816">
                  <c:v>43690</c:v>
                </c:pt>
                <c:pt idx="2817">
                  <c:v>43691</c:v>
                </c:pt>
                <c:pt idx="2818">
                  <c:v>43692</c:v>
                </c:pt>
                <c:pt idx="2819">
                  <c:v>43693</c:v>
                </c:pt>
                <c:pt idx="2820">
                  <c:v>43696</c:v>
                </c:pt>
                <c:pt idx="2821">
                  <c:v>43697</c:v>
                </c:pt>
                <c:pt idx="2822">
                  <c:v>43698</c:v>
                </c:pt>
                <c:pt idx="2823">
                  <c:v>43699</c:v>
                </c:pt>
                <c:pt idx="2824">
                  <c:v>43700</c:v>
                </c:pt>
                <c:pt idx="2825">
                  <c:v>43703</c:v>
                </c:pt>
                <c:pt idx="2826">
                  <c:v>43704</c:v>
                </c:pt>
                <c:pt idx="2827">
                  <c:v>43705</c:v>
                </c:pt>
                <c:pt idx="2828">
                  <c:v>43706</c:v>
                </c:pt>
                <c:pt idx="2829">
                  <c:v>43707</c:v>
                </c:pt>
                <c:pt idx="2830">
                  <c:v>43710</c:v>
                </c:pt>
                <c:pt idx="2831">
                  <c:v>43711</c:v>
                </c:pt>
                <c:pt idx="2832">
                  <c:v>43712</c:v>
                </c:pt>
                <c:pt idx="2833">
                  <c:v>43713</c:v>
                </c:pt>
                <c:pt idx="2834">
                  <c:v>43714</c:v>
                </c:pt>
                <c:pt idx="2835">
                  <c:v>43717</c:v>
                </c:pt>
                <c:pt idx="2836">
                  <c:v>43718</c:v>
                </c:pt>
                <c:pt idx="2837">
                  <c:v>43719</c:v>
                </c:pt>
                <c:pt idx="2838">
                  <c:v>43720</c:v>
                </c:pt>
                <c:pt idx="2839">
                  <c:v>43721</c:v>
                </c:pt>
                <c:pt idx="2840">
                  <c:v>43724</c:v>
                </c:pt>
                <c:pt idx="2841">
                  <c:v>43725</c:v>
                </c:pt>
                <c:pt idx="2842">
                  <c:v>43726</c:v>
                </c:pt>
                <c:pt idx="2843">
                  <c:v>43727</c:v>
                </c:pt>
                <c:pt idx="2844">
                  <c:v>43728</c:v>
                </c:pt>
                <c:pt idx="2845">
                  <c:v>43731</c:v>
                </c:pt>
                <c:pt idx="2846">
                  <c:v>43732</c:v>
                </c:pt>
                <c:pt idx="2847">
                  <c:v>43733</c:v>
                </c:pt>
                <c:pt idx="2848">
                  <c:v>43734</c:v>
                </c:pt>
                <c:pt idx="2849">
                  <c:v>43735</c:v>
                </c:pt>
                <c:pt idx="2850">
                  <c:v>43738</c:v>
                </c:pt>
                <c:pt idx="2851">
                  <c:v>43739</c:v>
                </c:pt>
                <c:pt idx="2852">
                  <c:v>43740</c:v>
                </c:pt>
                <c:pt idx="2853">
                  <c:v>43741</c:v>
                </c:pt>
                <c:pt idx="2854">
                  <c:v>43742</c:v>
                </c:pt>
                <c:pt idx="2855">
                  <c:v>43745</c:v>
                </c:pt>
                <c:pt idx="2856">
                  <c:v>43746</c:v>
                </c:pt>
                <c:pt idx="2857">
                  <c:v>43747</c:v>
                </c:pt>
                <c:pt idx="2858">
                  <c:v>43748</c:v>
                </c:pt>
                <c:pt idx="2859">
                  <c:v>43749</c:v>
                </c:pt>
                <c:pt idx="2860">
                  <c:v>43752</c:v>
                </c:pt>
                <c:pt idx="2861">
                  <c:v>43753</c:v>
                </c:pt>
                <c:pt idx="2862">
                  <c:v>43754</c:v>
                </c:pt>
                <c:pt idx="2863">
                  <c:v>43755</c:v>
                </c:pt>
                <c:pt idx="2864">
                  <c:v>43756</c:v>
                </c:pt>
                <c:pt idx="2865">
                  <c:v>43759</c:v>
                </c:pt>
                <c:pt idx="2866">
                  <c:v>43760</c:v>
                </c:pt>
                <c:pt idx="2867">
                  <c:v>43761</c:v>
                </c:pt>
                <c:pt idx="2868">
                  <c:v>43762</c:v>
                </c:pt>
                <c:pt idx="2869">
                  <c:v>43763</c:v>
                </c:pt>
                <c:pt idx="2870">
                  <c:v>43766</c:v>
                </c:pt>
                <c:pt idx="2871">
                  <c:v>43767</c:v>
                </c:pt>
                <c:pt idx="2872">
                  <c:v>43768</c:v>
                </c:pt>
                <c:pt idx="2873">
                  <c:v>43769</c:v>
                </c:pt>
                <c:pt idx="2874">
                  <c:v>43770</c:v>
                </c:pt>
                <c:pt idx="2875">
                  <c:v>43773</c:v>
                </c:pt>
                <c:pt idx="2876">
                  <c:v>43774</c:v>
                </c:pt>
                <c:pt idx="2877">
                  <c:v>43775</c:v>
                </c:pt>
                <c:pt idx="2878">
                  <c:v>43776</c:v>
                </c:pt>
                <c:pt idx="2879">
                  <c:v>43777</c:v>
                </c:pt>
                <c:pt idx="2880">
                  <c:v>43780</c:v>
                </c:pt>
                <c:pt idx="2881">
                  <c:v>43781</c:v>
                </c:pt>
                <c:pt idx="2882">
                  <c:v>43782</c:v>
                </c:pt>
                <c:pt idx="2883">
                  <c:v>43783</c:v>
                </c:pt>
                <c:pt idx="2884">
                  <c:v>43784</c:v>
                </c:pt>
                <c:pt idx="2885">
                  <c:v>43787</c:v>
                </c:pt>
                <c:pt idx="2886">
                  <c:v>43788</c:v>
                </c:pt>
                <c:pt idx="2887">
                  <c:v>43789</c:v>
                </c:pt>
                <c:pt idx="2888">
                  <c:v>43790</c:v>
                </c:pt>
                <c:pt idx="2889">
                  <c:v>43791</c:v>
                </c:pt>
                <c:pt idx="2890">
                  <c:v>43794</c:v>
                </c:pt>
                <c:pt idx="2891">
                  <c:v>43795</c:v>
                </c:pt>
                <c:pt idx="2892">
                  <c:v>43796</c:v>
                </c:pt>
                <c:pt idx="2893">
                  <c:v>43797</c:v>
                </c:pt>
                <c:pt idx="2894">
                  <c:v>43798</c:v>
                </c:pt>
                <c:pt idx="2895">
                  <c:v>43801</c:v>
                </c:pt>
                <c:pt idx="2896">
                  <c:v>43802</c:v>
                </c:pt>
                <c:pt idx="2897">
                  <c:v>43803</c:v>
                </c:pt>
                <c:pt idx="2898">
                  <c:v>43804</c:v>
                </c:pt>
                <c:pt idx="2899">
                  <c:v>43805</c:v>
                </c:pt>
                <c:pt idx="2900">
                  <c:v>43808</c:v>
                </c:pt>
                <c:pt idx="2901">
                  <c:v>43809</c:v>
                </c:pt>
                <c:pt idx="2902">
                  <c:v>43810</c:v>
                </c:pt>
                <c:pt idx="2903">
                  <c:v>43811</c:v>
                </c:pt>
                <c:pt idx="2904">
                  <c:v>43812</c:v>
                </c:pt>
                <c:pt idx="2905">
                  <c:v>43815</c:v>
                </c:pt>
                <c:pt idx="2906">
                  <c:v>43816</c:v>
                </c:pt>
                <c:pt idx="2907">
                  <c:v>43817</c:v>
                </c:pt>
                <c:pt idx="2908">
                  <c:v>43818</c:v>
                </c:pt>
                <c:pt idx="2909">
                  <c:v>43819</c:v>
                </c:pt>
                <c:pt idx="2910">
                  <c:v>43822</c:v>
                </c:pt>
                <c:pt idx="2911">
                  <c:v>43823</c:v>
                </c:pt>
                <c:pt idx="2912">
                  <c:v>43824</c:v>
                </c:pt>
                <c:pt idx="2913">
                  <c:v>43825</c:v>
                </c:pt>
                <c:pt idx="2914">
                  <c:v>43826</c:v>
                </c:pt>
                <c:pt idx="2915">
                  <c:v>43829</c:v>
                </c:pt>
                <c:pt idx="2916">
                  <c:v>43830</c:v>
                </c:pt>
                <c:pt idx="2917">
                  <c:v>43831</c:v>
                </c:pt>
                <c:pt idx="2918">
                  <c:v>43832</c:v>
                </c:pt>
                <c:pt idx="2919">
                  <c:v>43833</c:v>
                </c:pt>
                <c:pt idx="2920">
                  <c:v>43836</c:v>
                </c:pt>
                <c:pt idx="2921">
                  <c:v>43837</c:v>
                </c:pt>
                <c:pt idx="2922">
                  <c:v>43838</c:v>
                </c:pt>
                <c:pt idx="2923">
                  <c:v>43839</c:v>
                </c:pt>
                <c:pt idx="2924">
                  <c:v>43840</c:v>
                </c:pt>
                <c:pt idx="2925">
                  <c:v>43843</c:v>
                </c:pt>
                <c:pt idx="2926">
                  <c:v>43844</c:v>
                </c:pt>
                <c:pt idx="2927">
                  <c:v>43845</c:v>
                </c:pt>
                <c:pt idx="2928">
                  <c:v>43846</c:v>
                </c:pt>
                <c:pt idx="2929">
                  <c:v>43847</c:v>
                </c:pt>
                <c:pt idx="2930">
                  <c:v>43850</c:v>
                </c:pt>
                <c:pt idx="2931">
                  <c:v>43851</c:v>
                </c:pt>
                <c:pt idx="2932">
                  <c:v>43852</c:v>
                </c:pt>
                <c:pt idx="2933">
                  <c:v>43853</c:v>
                </c:pt>
                <c:pt idx="2934">
                  <c:v>43854</c:v>
                </c:pt>
                <c:pt idx="2935">
                  <c:v>43857</c:v>
                </c:pt>
                <c:pt idx="2936">
                  <c:v>43858</c:v>
                </c:pt>
                <c:pt idx="2937">
                  <c:v>43859</c:v>
                </c:pt>
                <c:pt idx="2938">
                  <c:v>43860</c:v>
                </c:pt>
                <c:pt idx="2939">
                  <c:v>43861</c:v>
                </c:pt>
                <c:pt idx="2940">
                  <c:v>43864</c:v>
                </c:pt>
                <c:pt idx="2941">
                  <c:v>43865</c:v>
                </c:pt>
                <c:pt idx="2942">
                  <c:v>43866</c:v>
                </c:pt>
                <c:pt idx="2943">
                  <c:v>43867</c:v>
                </c:pt>
                <c:pt idx="2944">
                  <c:v>43868</c:v>
                </c:pt>
                <c:pt idx="2945">
                  <c:v>43871</c:v>
                </c:pt>
                <c:pt idx="2946">
                  <c:v>43872</c:v>
                </c:pt>
                <c:pt idx="2947">
                  <c:v>43873</c:v>
                </c:pt>
                <c:pt idx="2948">
                  <c:v>43874</c:v>
                </c:pt>
                <c:pt idx="2949">
                  <c:v>43875</c:v>
                </c:pt>
                <c:pt idx="2950">
                  <c:v>43878</c:v>
                </c:pt>
                <c:pt idx="2951">
                  <c:v>43879</c:v>
                </c:pt>
                <c:pt idx="2952">
                  <c:v>43880</c:v>
                </c:pt>
                <c:pt idx="2953">
                  <c:v>43881</c:v>
                </c:pt>
                <c:pt idx="2954">
                  <c:v>43882</c:v>
                </c:pt>
                <c:pt idx="2955">
                  <c:v>43885</c:v>
                </c:pt>
                <c:pt idx="2956">
                  <c:v>43886</c:v>
                </c:pt>
                <c:pt idx="2957">
                  <c:v>43887</c:v>
                </c:pt>
                <c:pt idx="2958">
                  <c:v>43888</c:v>
                </c:pt>
                <c:pt idx="2959">
                  <c:v>43889</c:v>
                </c:pt>
                <c:pt idx="2960">
                  <c:v>43892</c:v>
                </c:pt>
                <c:pt idx="2961">
                  <c:v>43893</c:v>
                </c:pt>
                <c:pt idx="2962">
                  <c:v>43894</c:v>
                </c:pt>
                <c:pt idx="2963">
                  <c:v>43895</c:v>
                </c:pt>
                <c:pt idx="2964">
                  <c:v>43896</c:v>
                </c:pt>
                <c:pt idx="2965">
                  <c:v>43899</c:v>
                </c:pt>
                <c:pt idx="2966">
                  <c:v>43900</c:v>
                </c:pt>
                <c:pt idx="2967">
                  <c:v>43901</c:v>
                </c:pt>
                <c:pt idx="2968">
                  <c:v>43902</c:v>
                </c:pt>
                <c:pt idx="2969">
                  <c:v>43903</c:v>
                </c:pt>
                <c:pt idx="2970">
                  <c:v>43906</c:v>
                </c:pt>
                <c:pt idx="2971">
                  <c:v>43907</c:v>
                </c:pt>
                <c:pt idx="2972">
                  <c:v>43908</c:v>
                </c:pt>
                <c:pt idx="2973">
                  <c:v>43909</c:v>
                </c:pt>
                <c:pt idx="2974">
                  <c:v>43910</c:v>
                </c:pt>
                <c:pt idx="2975">
                  <c:v>43913</c:v>
                </c:pt>
                <c:pt idx="2976">
                  <c:v>43914</c:v>
                </c:pt>
                <c:pt idx="2977">
                  <c:v>43915</c:v>
                </c:pt>
                <c:pt idx="2978">
                  <c:v>43916</c:v>
                </c:pt>
                <c:pt idx="2979">
                  <c:v>43917</c:v>
                </c:pt>
                <c:pt idx="2980">
                  <c:v>43920</c:v>
                </c:pt>
                <c:pt idx="2981">
                  <c:v>43921</c:v>
                </c:pt>
                <c:pt idx="2982">
                  <c:v>43922</c:v>
                </c:pt>
                <c:pt idx="2983">
                  <c:v>43923</c:v>
                </c:pt>
                <c:pt idx="2984">
                  <c:v>43924</c:v>
                </c:pt>
                <c:pt idx="2985">
                  <c:v>43927</c:v>
                </c:pt>
                <c:pt idx="2986">
                  <c:v>43928</c:v>
                </c:pt>
                <c:pt idx="2987">
                  <c:v>43929</c:v>
                </c:pt>
                <c:pt idx="2988">
                  <c:v>43930</c:v>
                </c:pt>
                <c:pt idx="2989">
                  <c:v>43931</c:v>
                </c:pt>
                <c:pt idx="2990">
                  <c:v>43934</c:v>
                </c:pt>
                <c:pt idx="2991">
                  <c:v>43935</c:v>
                </c:pt>
                <c:pt idx="2992">
                  <c:v>43936</c:v>
                </c:pt>
                <c:pt idx="2993">
                  <c:v>43937</c:v>
                </c:pt>
                <c:pt idx="2994">
                  <c:v>43938</c:v>
                </c:pt>
                <c:pt idx="2995">
                  <c:v>43941</c:v>
                </c:pt>
                <c:pt idx="2996">
                  <c:v>43942</c:v>
                </c:pt>
                <c:pt idx="2997">
                  <c:v>43943</c:v>
                </c:pt>
                <c:pt idx="2998">
                  <c:v>43944</c:v>
                </c:pt>
                <c:pt idx="2999">
                  <c:v>43945</c:v>
                </c:pt>
                <c:pt idx="3000">
                  <c:v>43948</c:v>
                </c:pt>
                <c:pt idx="3001">
                  <c:v>43949</c:v>
                </c:pt>
                <c:pt idx="3002">
                  <c:v>43950</c:v>
                </c:pt>
                <c:pt idx="3003">
                  <c:v>43951</c:v>
                </c:pt>
                <c:pt idx="3004">
                  <c:v>43952</c:v>
                </c:pt>
                <c:pt idx="3005">
                  <c:v>43955</c:v>
                </c:pt>
                <c:pt idx="3006">
                  <c:v>43956</c:v>
                </c:pt>
                <c:pt idx="3007">
                  <c:v>43957</c:v>
                </c:pt>
                <c:pt idx="3008">
                  <c:v>43958</c:v>
                </c:pt>
                <c:pt idx="3009">
                  <c:v>43959</c:v>
                </c:pt>
                <c:pt idx="3010">
                  <c:v>43962</c:v>
                </c:pt>
                <c:pt idx="3011">
                  <c:v>43963</c:v>
                </c:pt>
                <c:pt idx="3012">
                  <c:v>43964</c:v>
                </c:pt>
                <c:pt idx="3013">
                  <c:v>43965</c:v>
                </c:pt>
                <c:pt idx="3014">
                  <c:v>43966</c:v>
                </c:pt>
                <c:pt idx="3015">
                  <c:v>43969</c:v>
                </c:pt>
                <c:pt idx="3016">
                  <c:v>43970</c:v>
                </c:pt>
                <c:pt idx="3017">
                  <c:v>43971</c:v>
                </c:pt>
                <c:pt idx="3018">
                  <c:v>43972</c:v>
                </c:pt>
                <c:pt idx="3019">
                  <c:v>43973</c:v>
                </c:pt>
                <c:pt idx="3020">
                  <c:v>43976</c:v>
                </c:pt>
                <c:pt idx="3021">
                  <c:v>43977</c:v>
                </c:pt>
                <c:pt idx="3022">
                  <c:v>43978</c:v>
                </c:pt>
                <c:pt idx="3023">
                  <c:v>43979</c:v>
                </c:pt>
                <c:pt idx="3024">
                  <c:v>43980</c:v>
                </c:pt>
                <c:pt idx="3025">
                  <c:v>43983</c:v>
                </c:pt>
                <c:pt idx="3026">
                  <c:v>43984</c:v>
                </c:pt>
                <c:pt idx="3027">
                  <c:v>43985</c:v>
                </c:pt>
                <c:pt idx="3028">
                  <c:v>43986</c:v>
                </c:pt>
                <c:pt idx="3029">
                  <c:v>43987</c:v>
                </c:pt>
                <c:pt idx="3030">
                  <c:v>43990</c:v>
                </c:pt>
                <c:pt idx="3031">
                  <c:v>43991</c:v>
                </c:pt>
                <c:pt idx="3032">
                  <c:v>43992</c:v>
                </c:pt>
                <c:pt idx="3033">
                  <c:v>43993</c:v>
                </c:pt>
                <c:pt idx="3034">
                  <c:v>43994</c:v>
                </c:pt>
                <c:pt idx="3035">
                  <c:v>43997</c:v>
                </c:pt>
                <c:pt idx="3036">
                  <c:v>43998</c:v>
                </c:pt>
                <c:pt idx="3037">
                  <c:v>43999</c:v>
                </c:pt>
                <c:pt idx="3038">
                  <c:v>44000</c:v>
                </c:pt>
                <c:pt idx="3039">
                  <c:v>44001</c:v>
                </c:pt>
                <c:pt idx="3040">
                  <c:v>44004</c:v>
                </c:pt>
                <c:pt idx="3041">
                  <c:v>44005</c:v>
                </c:pt>
                <c:pt idx="3042">
                  <c:v>44006</c:v>
                </c:pt>
                <c:pt idx="3043">
                  <c:v>44007</c:v>
                </c:pt>
                <c:pt idx="3044">
                  <c:v>44008</c:v>
                </c:pt>
                <c:pt idx="3045">
                  <c:v>44011</c:v>
                </c:pt>
                <c:pt idx="3046">
                  <c:v>44012</c:v>
                </c:pt>
                <c:pt idx="3047">
                  <c:v>44013</c:v>
                </c:pt>
                <c:pt idx="3048">
                  <c:v>44014</c:v>
                </c:pt>
                <c:pt idx="3049">
                  <c:v>44015</c:v>
                </c:pt>
                <c:pt idx="3050">
                  <c:v>44018</c:v>
                </c:pt>
                <c:pt idx="3051">
                  <c:v>44019</c:v>
                </c:pt>
                <c:pt idx="3052">
                  <c:v>44020</c:v>
                </c:pt>
                <c:pt idx="3053">
                  <c:v>44021</c:v>
                </c:pt>
                <c:pt idx="3054">
                  <c:v>44022</c:v>
                </c:pt>
                <c:pt idx="3055">
                  <c:v>44025</c:v>
                </c:pt>
                <c:pt idx="3056">
                  <c:v>44026</c:v>
                </c:pt>
                <c:pt idx="3057">
                  <c:v>44027</c:v>
                </c:pt>
                <c:pt idx="3058">
                  <c:v>44028</c:v>
                </c:pt>
                <c:pt idx="3059">
                  <c:v>44029</c:v>
                </c:pt>
                <c:pt idx="3060">
                  <c:v>44032</c:v>
                </c:pt>
                <c:pt idx="3061">
                  <c:v>44033</c:v>
                </c:pt>
                <c:pt idx="3062">
                  <c:v>44034</c:v>
                </c:pt>
                <c:pt idx="3063">
                  <c:v>44035</c:v>
                </c:pt>
                <c:pt idx="3064">
                  <c:v>44036</c:v>
                </c:pt>
                <c:pt idx="3065">
                  <c:v>44039</c:v>
                </c:pt>
                <c:pt idx="3066">
                  <c:v>44040</c:v>
                </c:pt>
                <c:pt idx="3067">
                  <c:v>44041</c:v>
                </c:pt>
                <c:pt idx="3068">
                  <c:v>44042</c:v>
                </c:pt>
                <c:pt idx="3069">
                  <c:v>44043</c:v>
                </c:pt>
                <c:pt idx="3070">
                  <c:v>44046</c:v>
                </c:pt>
                <c:pt idx="3071">
                  <c:v>44047</c:v>
                </c:pt>
                <c:pt idx="3072">
                  <c:v>44048</c:v>
                </c:pt>
                <c:pt idx="3073">
                  <c:v>44049</c:v>
                </c:pt>
                <c:pt idx="3074">
                  <c:v>44050</c:v>
                </c:pt>
                <c:pt idx="3075">
                  <c:v>44053</c:v>
                </c:pt>
                <c:pt idx="3076">
                  <c:v>44054</c:v>
                </c:pt>
                <c:pt idx="3077">
                  <c:v>44055</c:v>
                </c:pt>
                <c:pt idx="3078">
                  <c:v>44056</c:v>
                </c:pt>
                <c:pt idx="3079">
                  <c:v>44057</c:v>
                </c:pt>
                <c:pt idx="3080">
                  <c:v>44060</c:v>
                </c:pt>
                <c:pt idx="3081">
                  <c:v>44061</c:v>
                </c:pt>
                <c:pt idx="3082">
                  <c:v>44062</c:v>
                </c:pt>
                <c:pt idx="3083">
                  <c:v>44063</c:v>
                </c:pt>
                <c:pt idx="3084">
                  <c:v>44064</c:v>
                </c:pt>
                <c:pt idx="3085">
                  <c:v>44067</c:v>
                </c:pt>
                <c:pt idx="3086">
                  <c:v>44068</c:v>
                </c:pt>
                <c:pt idx="3087">
                  <c:v>44069</c:v>
                </c:pt>
                <c:pt idx="3088">
                  <c:v>44070</c:v>
                </c:pt>
                <c:pt idx="3089">
                  <c:v>44071</c:v>
                </c:pt>
                <c:pt idx="3090">
                  <c:v>44074</c:v>
                </c:pt>
                <c:pt idx="3091">
                  <c:v>44075</c:v>
                </c:pt>
                <c:pt idx="3092">
                  <c:v>44076</c:v>
                </c:pt>
                <c:pt idx="3093">
                  <c:v>44077</c:v>
                </c:pt>
                <c:pt idx="3094">
                  <c:v>44078</c:v>
                </c:pt>
                <c:pt idx="3095">
                  <c:v>44081</c:v>
                </c:pt>
                <c:pt idx="3096">
                  <c:v>44082</c:v>
                </c:pt>
                <c:pt idx="3097">
                  <c:v>44083</c:v>
                </c:pt>
                <c:pt idx="3098">
                  <c:v>44084</c:v>
                </c:pt>
                <c:pt idx="3099">
                  <c:v>44085</c:v>
                </c:pt>
                <c:pt idx="3100">
                  <c:v>44088</c:v>
                </c:pt>
                <c:pt idx="3101">
                  <c:v>44089</c:v>
                </c:pt>
                <c:pt idx="3102">
                  <c:v>44090</c:v>
                </c:pt>
                <c:pt idx="3103">
                  <c:v>44091</c:v>
                </c:pt>
                <c:pt idx="3104">
                  <c:v>44092</c:v>
                </c:pt>
                <c:pt idx="3105">
                  <c:v>44095</c:v>
                </c:pt>
                <c:pt idx="3106">
                  <c:v>44096</c:v>
                </c:pt>
                <c:pt idx="3107">
                  <c:v>44097</c:v>
                </c:pt>
                <c:pt idx="3108">
                  <c:v>44098</c:v>
                </c:pt>
                <c:pt idx="3109">
                  <c:v>44099</c:v>
                </c:pt>
              </c:numCache>
            </c:numRef>
          </c:cat>
          <c:val>
            <c:numRef>
              <c:f>Sheet1!$B$740:$B$3849</c:f>
              <c:numCache>
                <c:formatCode>General</c:formatCode>
                <c:ptCount val="3110"/>
                <c:pt idx="0">
                  <c:v>1.2501</c:v>
                </c:pt>
                <c:pt idx="1">
                  <c:v>1.2721</c:v>
                </c:pt>
                <c:pt idx="2">
                  <c:v>1.2954000000000001</c:v>
                </c:pt>
                <c:pt idx="3">
                  <c:v>1.2969999999999999</c:v>
                </c:pt>
                <c:pt idx="4">
                  <c:v>1.2734000000000001</c:v>
                </c:pt>
                <c:pt idx="5">
                  <c:v>1.2643</c:v>
                </c:pt>
                <c:pt idx="6">
                  <c:v>1.3043</c:v>
                </c:pt>
                <c:pt idx="7">
                  <c:v>1.2950999999999999</c:v>
                </c:pt>
                <c:pt idx="8">
                  <c:v>1.2692000000000001</c:v>
                </c:pt>
                <c:pt idx="9">
                  <c:v>1.2745</c:v>
                </c:pt>
                <c:pt idx="10">
                  <c:v>1.2730999999999999</c:v>
                </c:pt>
                <c:pt idx="11">
                  <c:v>1.2524999999999999</c:v>
                </c:pt>
                <c:pt idx="12">
                  <c:v>1.2485999999999999</c:v>
                </c:pt>
                <c:pt idx="13">
                  <c:v>1.2795000000000001</c:v>
                </c:pt>
                <c:pt idx="14">
                  <c:v>1.2767999999999999</c:v>
                </c:pt>
                <c:pt idx="15">
                  <c:v>1.2645999999999999</c:v>
                </c:pt>
                <c:pt idx="16">
                  <c:v>1.2628999999999999</c:v>
                </c:pt>
                <c:pt idx="17">
                  <c:v>1.2526999999999999</c:v>
                </c:pt>
                <c:pt idx="18">
                  <c:v>1.2466999999999999</c:v>
                </c:pt>
                <c:pt idx="19">
                  <c:v>1.2554000000000001</c:v>
                </c:pt>
                <c:pt idx="20">
                  <c:v>1.2910999999999999</c:v>
                </c:pt>
                <c:pt idx="21">
                  <c:v>1.306</c:v>
                </c:pt>
                <c:pt idx="22">
                  <c:v>1.2887999999999999</c:v>
                </c:pt>
                <c:pt idx="23">
                  <c:v>1.2888999999999999</c:v>
                </c:pt>
                <c:pt idx="24">
                  <c:v>1.2705</c:v>
                </c:pt>
                <c:pt idx="25">
                  <c:v>1.2630999999999999</c:v>
                </c:pt>
                <c:pt idx="26">
                  <c:v>1.2712000000000001</c:v>
                </c:pt>
                <c:pt idx="27">
                  <c:v>1.2706999999999999</c:v>
                </c:pt>
                <c:pt idx="28">
                  <c:v>1.2771999999999999</c:v>
                </c:pt>
                <c:pt idx="29">
                  <c:v>1.2704</c:v>
                </c:pt>
                <c:pt idx="30">
                  <c:v>1.2950999999999999</c:v>
                </c:pt>
                <c:pt idx="31">
                  <c:v>1.2912999999999999</c:v>
                </c:pt>
                <c:pt idx="32">
                  <c:v>1.302</c:v>
                </c:pt>
                <c:pt idx="33">
                  <c:v>1.3351</c:v>
                </c:pt>
                <c:pt idx="34">
                  <c:v>1.3381000000000001</c:v>
                </c:pt>
                <c:pt idx="35">
                  <c:v>1.3717999999999999</c:v>
                </c:pt>
                <c:pt idx="36">
                  <c:v>1.4075</c:v>
                </c:pt>
                <c:pt idx="37">
                  <c:v>1.4401999999999999</c:v>
                </c:pt>
                <c:pt idx="38">
                  <c:v>1.4222999999999999</c:v>
                </c:pt>
                <c:pt idx="39">
                  <c:v>1.3879999999999999</c:v>
                </c:pt>
                <c:pt idx="40">
                  <c:v>1.3946000000000001</c:v>
                </c:pt>
                <c:pt idx="41">
                  <c:v>1.3954</c:v>
                </c:pt>
                <c:pt idx="42">
                  <c:v>1.4005000000000001</c:v>
                </c:pt>
                <c:pt idx="43">
                  <c:v>1.4007000000000001</c:v>
                </c:pt>
                <c:pt idx="44">
                  <c:v>1.4077</c:v>
                </c:pt>
                <c:pt idx="45">
                  <c:v>1.3973</c:v>
                </c:pt>
                <c:pt idx="46">
                  <c:v>1.4076</c:v>
                </c:pt>
                <c:pt idx="47">
                  <c:v>1.3995</c:v>
                </c:pt>
                <c:pt idx="48">
                  <c:v>1.3995</c:v>
                </c:pt>
                <c:pt idx="49">
                  <c:v>1.3848</c:v>
                </c:pt>
                <c:pt idx="50">
                  <c:v>1.3612</c:v>
                </c:pt>
                <c:pt idx="51">
                  <c:v>1.3520000000000001</c:v>
                </c:pt>
                <c:pt idx="52">
                  <c:v>1.3638999999999999</c:v>
                </c:pt>
                <c:pt idx="53">
                  <c:v>1.3720000000000001</c:v>
                </c:pt>
                <c:pt idx="54">
                  <c:v>1.3427</c:v>
                </c:pt>
                <c:pt idx="55">
                  <c:v>1.3372999999999999</c:v>
                </c:pt>
                <c:pt idx="56">
                  <c:v>1.3192999999999999</c:v>
                </c:pt>
                <c:pt idx="57">
                  <c:v>1.3169</c:v>
                </c:pt>
                <c:pt idx="58">
                  <c:v>1.3153999999999999</c:v>
                </c:pt>
                <c:pt idx="59">
                  <c:v>1.3283</c:v>
                </c:pt>
                <c:pt idx="60">
                  <c:v>1.3109</c:v>
                </c:pt>
                <c:pt idx="61">
                  <c:v>1.2885</c:v>
                </c:pt>
                <c:pt idx="62">
                  <c:v>1.3046</c:v>
                </c:pt>
                <c:pt idx="63">
                  <c:v>1.3003</c:v>
                </c:pt>
                <c:pt idx="64">
                  <c:v>1.2983</c:v>
                </c:pt>
                <c:pt idx="65">
                  <c:v>1.3173999999999999</c:v>
                </c:pt>
                <c:pt idx="66">
                  <c:v>1.3169999999999999</c:v>
                </c:pt>
                <c:pt idx="67">
                  <c:v>1.3140000000000001</c:v>
                </c:pt>
                <c:pt idx="68">
                  <c:v>1.2957000000000001</c:v>
                </c:pt>
                <c:pt idx="69">
                  <c:v>1.2805</c:v>
                </c:pt>
                <c:pt idx="70">
                  <c:v>1.2848999999999999</c:v>
                </c:pt>
                <c:pt idx="71">
                  <c:v>1.3044</c:v>
                </c:pt>
                <c:pt idx="72">
                  <c:v>1.2835000000000001</c:v>
                </c:pt>
                <c:pt idx="73">
                  <c:v>1.2788999999999999</c:v>
                </c:pt>
                <c:pt idx="74">
                  <c:v>1.2931999999999999</c:v>
                </c:pt>
                <c:pt idx="75">
                  <c:v>1.3013999999999999</c:v>
                </c:pt>
                <c:pt idx="76">
                  <c:v>1.2899</c:v>
                </c:pt>
                <c:pt idx="77">
                  <c:v>1.2898000000000001</c:v>
                </c:pt>
                <c:pt idx="78">
                  <c:v>1.2873000000000001</c:v>
                </c:pt>
                <c:pt idx="79">
                  <c:v>1.2887</c:v>
                </c:pt>
                <c:pt idx="80">
                  <c:v>1.2778</c:v>
                </c:pt>
                <c:pt idx="81">
                  <c:v>1.2597</c:v>
                </c:pt>
                <c:pt idx="82">
                  <c:v>1.2539</c:v>
                </c:pt>
                <c:pt idx="83">
                  <c:v>1.2664</c:v>
                </c:pt>
                <c:pt idx="84">
                  <c:v>1.2839</c:v>
                </c:pt>
                <c:pt idx="85">
                  <c:v>1.2698</c:v>
                </c:pt>
                <c:pt idx="86">
                  <c:v>1.2838000000000001</c:v>
                </c:pt>
                <c:pt idx="87">
                  <c:v>1.2706</c:v>
                </c:pt>
                <c:pt idx="88">
                  <c:v>1.2730999999999999</c:v>
                </c:pt>
                <c:pt idx="89">
                  <c:v>1.2681</c:v>
                </c:pt>
                <c:pt idx="90">
                  <c:v>1.2581</c:v>
                </c:pt>
                <c:pt idx="91">
                  <c:v>1.2565999999999999</c:v>
                </c:pt>
                <c:pt idx="92">
                  <c:v>1.2638</c:v>
                </c:pt>
                <c:pt idx="93">
                  <c:v>1.2562</c:v>
                </c:pt>
                <c:pt idx="94">
                  <c:v>1.2602</c:v>
                </c:pt>
                <c:pt idx="95">
                  <c:v>1.2605</c:v>
                </c:pt>
                <c:pt idx="96">
                  <c:v>1.2685</c:v>
                </c:pt>
                <c:pt idx="97">
                  <c:v>1.2847999999999999</c:v>
                </c:pt>
                <c:pt idx="98">
                  <c:v>1.2941</c:v>
                </c:pt>
                <c:pt idx="99">
                  <c:v>1.2914000000000001</c:v>
                </c:pt>
                <c:pt idx="100">
                  <c:v>1.2968</c:v>
                </c:pt>
                <c:pt idx="101">
                  <c:v>1.3012999999999999</c:v>
                </c:pt>
                <c:pt idx="102">
                  <c:v>1.3474999999999999</c:v>
                </c:pt>
                <c:pt idx="103">
                  <c:v>1.3654999999999999</c:v>
                </c:pt>
                <c:pt idx="104">
                  <c:v>1.3553999999999999</c:v>
                </c:pt>
                <c:pt idx="105">
                  <c:v>1.3633999999999999</c:v>
                </c:pt>
                <c:pt idx="106">
                  <c:v>1.3461000000000001</c:v>
                </c:pt>
                <c:pt idx="107">
                  <c:v>1.3599000000000001</c:v>
                </c:pt>
                <c:pt idx="108">
                  <c:v>1.3512999999999999</c:v>
                </c:pt>
                <c:pt idx="109">
                  <c:v>1.3295999999999999</c:v>
                </c:pt>
                <c:pt idx="110">
                  <c:v>1.3196000000000001</c:v>
                </c:pt>
                <c:pt idx="111">
                  <c:v>1.3266</c:v>
                </c:pt>
                <c:pt idx="112">
                  <c:v>1.3229</c:v>
                </c:pt>
                <c:pt idx="113">
                  <c:v>1.3458000000000001</c:v>
                </c:pt>
                <c:pt idx="114">
                  <c:v>1.3476999999999999</c:v>
                </c:pt>
                <c:pt idx="115">
                  <c:v>1.3408</c:v>
                </c:pt>
                <c:pt idx="116">
                  <c:v>1.3264</c:v>
                </c:pt>
                <c:pt idx="117">
                  <c:v>1.3263</c:v>
                </c:pt>
                <c:pt idx="118">
                  <c:v>1.3163</c:v>
                </c:pt>
                <c:pt idx="119">
                  <c:v>1.3159000000000001</c:v>
                </c:pt>
                <c:pt idx="120">
                  <c:v>1.3378000000000001</c:v>
                </c:pt>
                <c:pt idx="121">
                  <c:v>1.3260000000000001</c:v>
                </c:pt>
                <c:pt idx="122">
                  <c:v>1.3226</c:v>
                </c:pt>
                <c:pt idx="123">
                  <c:v>1.3186</c:v>
                </c:pt>
                <c:pt idx="124">
                  <c:v>1.3026</c:v>
                </c:pt>
                <c:pt idx="125">
                  <c:v>1.2925</c:v>
                </c:pt>
                <c:pt idx="126">
                  <c:v>1.2942</c:v>
                </c:pt>
                <c:pt idx="127">
                  <c:v>1.2999000000000001</c:v>
                </c:pt>
                <c:pt idx="128">
                  <c:v>1.3147</c:v>
                </c:pt>
                <c:pt idx="129">
                  <c:v>1.3248</c:v>
                </c:pt>
                <c:pt idx="130">
                  <c:v>1.3039000000000001</c:v>
                </c:pt>
                <c:pt idx="131">
                  <c:v>1.3152999999999999</c:v>
                </c:pt>
                <c:pt idx="132">
                  <c:v>1.3266</c:v>
                </c:pt>
                <c:pt idx="133">
                  <c:v>1.3221000000000001</c:v>
                </c:pt>
                <c:pt idx="134">
                  <c:v>1.3258000000000001</c:v>
                </c:pt>
                <c:pt idx="135">
                  <c:v>1.3406</c:v>
                </c:pt>
                <c:pt idx="136">
                  <c:v>1.3326</c:v>
                </c:pt>
                <c:pt idx="137">
                  <c:v>1.3338000000000001</c:v>
                </c:pt>
                <c:pt idx="138">
                  <c:v>1.3387</c:v>
                </c:pt>
                <c:pt idx="139">
                  <c:v>1.3609</c:v>
                </c:pt>
                <c:pt idx="140">
                  <c:v>1.3582000000000001</c:v>
                </c:pt>
                <c:pt idx="141">
                  <c:v>1.3635999999999999</c:v>
                </c:pt>
                <c:pt idx="142">
                  <c:v>1.3591</c:v>
                </c:pt>
                <c:pt idx="143">
                  <c:v>1.3643000000000001</c:v>
                </c:pt>
                <c:pt idx="144">
                  <c:v>1.3487</c:v>
                </c:pt>
                <c:pt idx="145">
                  <c:v>1.3553999999999999</c:v>
                </c:pt>
                <c:pt idx="146">
                  <c:v>1.3633999999999999</c:v>
                </c:pt>
                <c:pt idx="147">
                  <c:v>1.3771</c:v>
                </c:pt>
                <c:pt idx="148">
                  <c:v>1.39</c:v>
                </c:pt>
                <c:pt idx="149">
                  <c:v>1.4011</c:v>
                </c:pt>
                <c:pt idx="150">
                  <c:v>1.4011</c:v>
                </c:pt>
                <c:pt idx="151">
                  <c:v>1.3979999999999999</c:v>
                </c:pt>
                <c:pt idx="152">
                  <c:v>1.3882000000000001</c:v>
                </c:pt>
                <c:pt idx="153">
                  <c:v>1.3951</c:v>
                </c:pt>
                <c:pt idx="154">
                  <c:v>1.4136</c:v>
                </c:pt>
                <c:pt idx="155">
                  <c:v>1.4146000000000001</c:v>
                </c:pt>
                <c:pt idx="156">
                  <c:v>1.4317</c:v>
                </c:pt>
                <c:pt idx="157">
                  <c:v>1.4159999999999999</c:v>
                </c:pt>
                <c:pt idx="158">
                  <c:v>1.4186000000000001</c:v>
                </c:pt>
                <c:pt idx="159">
                  <c:v>1.3966000000000001</c:v>
                </c:pt>
                <c:pt idx="160">
                  <c:v>1.3909</c:v>
                </c:pt>
                <c:pt idx="161">
                  <c:v>1.407</c:v>
                </c:pt>
                <c:pt idx="162">
                  <c:v>1.399</c:v>
                </c:pt>
                <c:pt idx="163">
                  <c:v>1.4105000000000001</c:v>
                </c:pt>
                <c:pt idx="164">
                  <c:v>1.4003000000000001</c:v>
                </c:pt>
                <c:pt idx="165">
                  <c:v>1.3793</c:v>
                </c:pt>
                <c:pt idx="166">
                  <c:v>1.3839999999999999</c:v>
                </c:pt>
                <c:pt idx="167">
                  <c:v>1.3949</c:v>
                </c:pt>
                <c:pt idx="168">
                  <c:v>1.3891</c:v>
                </c:pt>
                <c:pt idx="169">
                  <c:v>1.3963000000000001</c:v>
                </c:pt>
                <c:pt idx="170">
                  <c:v>1.3859999999999999</c:v>
                </c:pt>
                <c:pt idx="171">
                  <c:v>1.4077</c:v>
                </c:pt>
                <c:pt idx="172">
                  <c:v>1.3932</c:v>
                </c:pt>
                <c:pt idx="173">
                  <c:v>1.3995</c:v>
                </c:pt>
                <c:pt idx="174">
                  <c:v>1.4067000000000001</c:v>
                </c:pt>
                <c:pt idx="175">
                  <c:v>1.4083000000000001</c:v>
                </c:pt>
                <c:pt idx="176">
                  <c:v>1.4028</c:v>
                </c:pt>
                <c:pt idx="177">
                  <c:v>1.4147000000000001</c:v>
                </c:pt>
                <c:pt idx="178">
                  <c:v>1.4005000000000001</c:v>
                </c:pt>
                <c:pt idx="179">
                  <c:v>1.3977999999999999</c:v>
                </c:pt>
                <c:pt idx="180">
                  <c:v>1.3980999999999999</c:v>
                </c:pt>
                <c:pt idx="181">
                  <c:v>1.3927</c:v>
                </c:pt>
                <c:pt idx="182">
                  <c:v>1.3878999999999999</c:v>
                </c:pt>
                <c:pt idx="183">
                  <c:v>1.4033</c:v>
                </c:pt>
                <c:pt idx="184">
                  <c:v>1.3949</c:v>
                </c:pt>
                <c:pt idx="185">
                  <c:v>1.3987000000000001</c:v>
                </c:pt>
                <c:pt idx="186">
                  <c:v>1.3948</c:v>
                </c:pt>
                <c:pt idx="187">
                  <c:v>1.4103000000000001</c:v>
                </c:pt>
                <c:pt idx="188">
                  <c:v>1.4146000000000001</c:v>
                </c:pt>
                <c:pt idx="189">
                  <c:v>1.4111</c:v>
                </c:pt>
                <c:pt idx="190">
                  <c:v>1.4238999999999999</c:v>
                </c:pt>
                <c:pt idx="191">
                  <c:v>1.4213</c:v>
                </c:pt>
                <c:pt idx="192">
                  <c:v>1.4221999999999999</c:v>
                </c:pt>
                <c:pt idx="193">
                  <c:v>1.4141999999999999</c:v>
                </c:pt>
                <c:pt idx="194">
                  <c:v>1.4213</c:v>
                </c:pt>
                <c:pt idx="195">
                  <c:v>1.4239999999999999</c:v>
                </c:pt>
                <c:pt idx="196">
                  <c:v>1.4165000000000001</c:v>
                </c:pt>
                <c:pt idx="197">
                  <c:v>1.4037999999999999</c:v>
                </c:pt>
                <c:pt idx="198">
                  <c:v>1.4065000000000001</c:v>
                </c:pt>
                <c:pt idx="199">
                  <c:v>1.4269000000000001</c:v>
                </c:pt>
                <c:pt idx="200">
                  <c:v>1.4415</c:v>
                </c:pt>
                <c:pt idx="201">
                  <c:v>1.4404999999999999</c:v>
                </c:pt>
                <c:pt idx="202">
                  <c:v>1.4420999999999999</c:v>
                </c:pt>
                <c:pt idx="203">
                  <c:v>1.4357</c:v>
                </c:pt>
                <c:pt idx="204">
                  <c:v>1.4175</c:v>
                </c:pt>
                <c:pt idx="205">
                  <c:v>1.4144000000000001</c:v>
                </c:pt>
                <c:pt idx="206">
                  <c:v>1.4155</c:v>
                </c:pt>
                <c:pt idx="207">
                  <c:v>1.4194</c:v>
                </c:pt>
                <c:pt idx="208">
                  <c:v>1.4288000000000001</c:v>
                </c:pt>
                <c:pt idx="209">
                  <c:v>1.4176</c:v>
                </c:pt>
                <c:pt idx="210">
                  <c:v>1.4077</c:v>
                </c:pt>
                <c:pt idx="211">
                  <c:v>1.4128000000000001</c:v>
                </c:pt>
                <c:pt idx="212">
                  <c:v>1.4228000000000001</c:v>
                </c:pt>
                <c:pt idx="213">
                  <c:v>1.4257</c:v>
                </c:pt>
                <c:pt idx="214">
                  <c:v>1.4342999999999999</c:v>
                </c:pt>
                <c:pt idx="215">
                  <c:v>1.4298</c:v>
                </c:pt>
                <c:pt idx="216">
                  <c:v>1.4309000000000001</c:v>
                </c:pt>
                <c:pt idx="217">
                  <c:v>1.425</c:v>
                </c:pt>
                <c:pt idx="218">
                  <c:v>1.4357</c:v>
                </c:pt>
                <c:pt idx="219">
                  <c:v>1.4295</c:v>
                </c:pt>
                <c:pt idx="220">
                  <c:v>1.4339999999999999</c:v>
                </c:pt>
                <c:pt idx="221">
                  <c:v>1.4217</c:v>
                </c:pt>
                <c:pt idx="222">
                  <c:v>1.4265000000000001</c:v>
                </c:pt>
                <c:pt idx="223">
                  <c:v>1.4254</c:v>
                </c:pt>
                <c:pt idx="224">
                  <c:v>1.4301999999999999</c:v>
                </c:pt>
                <c:pt idx="225">
                  <c:v>1.4339999999999999</c:v>
                </c:pt>
                <c:pt idx="226">
                  <c:v>1.4490000000000001</c:v>
                </c:pt>
                <c:pt idx="227">
                  <c:v>1.4563999999999999</c:v>
                </c:pt>
                <c:pt idx="228">
                  <c:v>1.4585999999999999</c:v>
                </c:pt>
                <c:pt idx="229">
                  <c:v>1.4587000000000001</c:v>
                </c:pt>
                <c:pt idx="230">
                  <c:v>1.4623999999999999</c:v>
                </c:pt>
                <c:pt idx="231">
                  <c:v>1.4666999999999999</c:v>
                </c:pt>
                <c:pt idx="232">
                  <c:v>1.4726999999999999</c:v>
                </c:pt>
                <c:pt idx="233">
                  <c:v>1.4737</c:v>
                </c:pt>
                <c:pt idx="234">
                  <c:v>1.4717</c:v>
                </c:pt>
                <c:pt idx="235">
                  <c:v>1.4674</c:v>
                </c:pt>
                <c:pt idx="236">
                  <c:v>1.4799</c:v>
                </c:pt>
                <c:pt idx="237">
                  <c:v>1.4729000000000001</c:v>
                </c:pt>
                <c:pt idx="238">
                  <c:v>1.4655</c:v>
                </c:pt>
                <c:pt idx="239">
                  <c:v>1.4673</c:v>
                </c:pt>
                <c:pt idx="240">
                  <c:v>1.4601999999999999</c:v>
                </c:pt>
                <c:pt idx="241">
                  <c:v>1.4574</c:v>
                </c:pt>
                <c:pt idx="242">
                  <c:v>1.4636</c:v>
                </c:pt>
                <c:pt idx="243">
                  <c:v>1.4537</c:v>
                </c:pt>
                <c:pt idx="244">
                  <c:v>1.4581</c:v>
                </c:pt>
                <c:pt idx="245">
                  <c:v>1.4657</c:v>
                </c:pt>
                <c:pt idx="246">
                  <c:v>1.4710000000000001</c:v>
                </c:pt>
                <c:pt idx="247">
                  <c:v>1.4678</c:v>
                </c:pt>
                <c:pt idx="248">
                  <c:v>1.4782</c:v>
                </c:pt>
                <c:pt idx="249">
                  <c:v>1.4709000000000001</c:v>
                </c:pt>
                <c:pt idx="250">
                  <c:v>1.4778</c:v>
                </c:pt>
                <c:pt idx="251">
                  <c:v>1.4845999999999999</c:v>
                </c:pt>
                <c:pt idx="252">
                  <c:v>1.4922</c:v>
                </c:pt>
                <c:pt idx="253">
                  <c:v>1.4932000000000001</c:v>
                </c:pt>
                <c:pt idx="254">
                  <c:v>1.4896</c:v>
                </c:pt>
                <c:pt idx="255">
                  <c:v>1.4944</c:v>
                </c:pt>
                <c:pt idx="256">
                  <c:v>1.4935</c:v>
                </c:pt>
                <c:pt idx="257">
                  <c:v>1.5008999999999999</c:v>
                </c:pt>
                <c:pt idx="258">
                  <c:v>1.5038</c:v>
                </c:pt>
                <c:pt idx="259">
                  <c:v>1.4998</c:v>
                </c:pt>
                <c:pt idx="260">
                  <c:v>1.4869000000000001</c:v>
                </c:pt>
                <c:pt idx="261">
                  <c:v>1.4794</c:v>
                </c:pt>
                <c:pt idx="262">
                  <c:v>1.47</c:v>
                </c:pt>
                <c:pt idx="263">
                  <c:v>1.4834000000000001</c:v>
                </c:pt>
                <c:pt idx="264">
                  <c:v>1.4725999999999999</c:v>
                </c:pt>
                <c:pt idx="265">
                  <c:v>1.4770000000000001</c:v>
                </c:pt>
                <c:pt idx="266">
                  <c:v>1.4719</c:v>
                </c:pt>
                <c:pt idx="267">
                  <c:v>1.4881</c:v>
                </c:pt>
                <c:pt idx="268">
                  <c:v>1.4875</c:v>
                </c:pt>
                <c:pt idx="269">
                  <c:v>1.484</c:v>
                </c:pt>
                <c:pt idx="270">
                  <c:v>1.4996</c:v>
                </c:pt>
                <c:pt idx="271">
                  <c:v>1.4983</c:v>
                </c:pt>
                <c:pt idx="272">
                  <c:v>1.4982</c:v>
                </c:pt>
                <c:pt idx="273">
                  <c:v>1.484</c:v>
                </c:pt>
                <c:pt idx="274">
                  <c:v>1.4902</c:v>
                </c:pt>
                <c:pt idx="275">
                  <c:v>1.4974000000000001</c:v>
                </c:pt>
                <c:pt idx="276">
                  <c:v>1.4869000000000001</c:v>
                </c:pt>
                <c:pt idx="277">
                  <c:v>1.4964</c:v>
                </c:pt>
                <c:pt idx="278">
                  <c:v>1.4915</c:v>
                </c:pt>
                <c:pt idx="279">
                  <c:v>1.4859</c:v>
                </c:pt>
                <c:pt idx="280">
                  <c:v>1.4962</c:v>
                </c:pt>
                <c:pt idx="281">
                  <c:v>1.4963</c:v>
                </c:pt>
                <c:pt idx="282">
                  <c:v>1.5139</c:v>
                </c:pt>
                <c:pt idx="283">
                  <c:v>1.5011000000000001</c:v>
                </c:pt>
                <c:pt idx="284">
                  <c:v>1.496</c:v>
                </c:pt>
                <c:pt idx="285">
                  <c:v>1.5007999999999999</c:v>
                </c:pt>
                <c:pt idx="286">
                  <c:v>1.5085</c:v>
                </c:pt>
                <c:pt idx="287">
                  <c:v>1.5045999999999999</c:v>
                </c:pt>
                <c:pt idx="288">
                  <c:v>1.5073000000000001</c:v>
                </c:pt>
                <c:pt idx="289">
                  <c:v>1.4847999999999999</c:v>
                </c:pt>
                <c:pt idx="290">
                  <c:v>1.482</c:v>
                </c:pt>
                <c:pt idx="291">
                  <c:v>1.4704999999999999</c:v>
                </c:pt>
                <c:pt idx="292">
                  <c:v>1.4728000000000001</c:v>
                </c:pt>
                <c:pt idx="293">
                  <c:v>1.4733000000000001</c:v>
                </c:pt>
                <c:pt idx="294">
                  <c:v>1.4621999999999999</c:v>
                </c:pt>
                <c:pt idx="295">
                  <c:v>1.4653</c:v>
                </c:pt>
                <c:pt idx="296">
                  <c:v>1.4534</c:v>
                </c:pt>
                <c:pt idx="297">
                  <c:v>1.4536</c:v>
                </c:pt>
                <c:pt idx="298">
                  <c:v>1.4343999999999999</c:v>
                </c:pt>
                <c:pt idx="299">
                  <c:v>1.4339999999999999</c:v>
                </c:pt>
                <c:pt idx="300">
                  <c:v>1.4281999999999999</c:v>
                </c:pt>
                <c:pt idx="301">
                  <c:v>1.4254</c:v>
                </c:pt>
                <c:pt idx="302">
                  <c:v>1.4330000000000001</c:v>
                </c:pt>
                <c:pt idx="303">
                  <c:v>1.4374</c:v>
                </c:pt>
                <c:pt idx="304">
                  <c:v>1.4369000000000001</c:v>
                </c:pt>
                <c:pt idx="305">
                  <c:v>1.4379999999999999</c:v>
                </c:pt>
                <c:pt idx="306">
                  <c:v>1.4353</c:v>
                </c:pt>
                <c:pt idx="307">
                  <c:v>1.4339</c:v>
                </c:pt>
                <c:pt idx="308">
                  <c:v>1.4325000000000001</c:v>
                </c:pt>
                <c:pt idx="309">
                  <c:v>1.4325000000000001</c:v>
                </c:pt>
                <c:pt idx="310">
                  <c:v>1.4409000000000001</c:v>
                </c:pt>
                <c:pt idx="311">
                  <c:v>1.4370000000000001</c:v>
                </c:pt>
                <c:pt idx="312">
                  <c:v>1.4413</c:v>
                </c:pt>
                <c:pt idx="313">
                  <c:v>1.4316</c:v>
                </c:pt>
                <c:pt idx="314">
                  <c:v>1.4416</c:v>
                </c:pt>
                <c:pt idx="315">
                  <c:v>1.4514</c:v>
                </c:pt>
                <c:pt idx="316">
                  <c:v>1.4495</c:v>
                </c:pt>
                <c:pt idx="317">
                  <c:v>1.4513</c:v>
                </c:pt>
                <c:pt idx="318">
                  <c:v>1.4503999999999999</c:v>
                </c:pt>
                <c:pt idx="319">
                  <c:v>1.4375</c:v>
                </c:pt>
                <c:pt idx="320">
                  <c:v>1.4387000000000001</c:v>
                </c:pt>
                <c:pt idx="321">
                  <c:v>1.43</c:v>
                </c:pt>
                <c:pt idx="322">
                  <c:v>1.4100999999999999</c:v>
                </c:pt>
                <c:pt idx="323">
                  <c:v>1.4094</c:v>
                </c:pt>
                <c:pt idx="324">
                  <c:v>1.4136</c:v>
                </c:pt>
                <c:pt idx="325">
                  <c:v>1.4152</c:v>
                </c:pt>
                <c:pt idx="326">
                  <c:v>1.4075</c:v>
                </c:pt>
                <c:pt idx="327">
                  <c:v>1.4019999999999999</c:v>
                </c:pt>
                <c:pt idx="328">
                  <c:v>1.3965000000000001</c:v>
                </c:pt>
                <c:pt idx="329">
                  <c:v>1.3864000000000001</c:v>
                </c:pt>
                <c:pt idx="330">
                  <c:v>1.3931</c:v>
                </c:pt>
                <c:pt idx="331">
                  <c:v>1.3962000000000001</c:v>
                </c:pt>
                <c:pt idx="332">
                  <c:v>1.3897999999999999</c:v>
                </c:pt>
                <c:pt idx="333">
                  <c:v>1.3734999999999999</c:v>
                </c:pt>
                <c:pt idx="334">
                  <c:v>1.3648</c:v>
                </c:pt>
                <c:pt idx="335">
                  <c:v>1.3658999999999999</c:v>
                </c:pt>
                <c:pt idx="336">
                  <c:v>1.3787</c:v>
                </c:pt>
                <c:pt idx="337">
                  <c:v>1.3727</c:v>
                </c:pt>
                <c:pt idx="338">
                  <c:v>1.3684000000000001</c:v>
                </c:pt>
                <c:pt idx="339">
                  <c:v>1.361</c:v>
                </c:pt>
                <c:pt idx="340">
                  <c:v>1.36</c:v>
                </c:pt>
                <c:pt idx="341">
                  <c:v>1.3767</c:v>
                </c:pt>
                <c:pt idx="342">
                  <c:v>1.3605</c:v>
                </c:pt>
                <c:pt idx="343">
                  <c:v>1.3619000000000001</c:v>
                </c:pt>
                <c:pt idx="344">
                  <c:v>1.3596999999999999</c:v>
                </c:pt>
                <c:pt idx="345">
                  <c:v>1.3596999999999999</c:v>
                </c:pt>
                <c:pt idx="346">
                  <c:v>1.3508</c:v>
                </c:pt>
                <c:pt idx="347">
                  <c:v>1.3532999999999999</c:v>
                </c:pt>
                <c:pt idx="348">
                  <c:v>1.3549</c:v>
                </c:pt>
                <c:pt idx="349">
                  <c:v>1.3620000000000001</c:v>
                </c:pt>
                <c:pt idx="350">
                  <c:v>1.3562000000000001</c:v>
                </c:pt>
                <c:pt idx="351">
                  <c:v>1.3605</c:v>
                </c:pt>
                <c:pt idx="352">
                  <c:v>1.37</c:v>
                </c:pt>
                <c:pt idx="353">
                  <c:v>1.3577999999999999</c:v>
                </c:pt>
                <c:pt idx="354">
                  <c:v>1.3621000000000001</c:v>
                </c:pt>
                <c:pt idx="355">
                  <c:v>1.3632</c:v>
                </c:pt>
                <c:pt idx="356">
                  <c:v>1.3601000000000001</c:v>
                </c:pt>
                <c:pt idx="357">
                  <c:v>1.3653999999999999</c:v>
                </c:pt>
                <c:pt idx="358">
                  <c:v>1.3676999999999999</c:v>
                </c:pt>
                <c:pt idx="359">
                  <c:v>1.3754999999999999</c:v>
                </c:pt>
                <c:pt idx="360">
                  <c:v>1.3676999999999999</c:v>
                </c:pt>
                <c:pt idx="361">
                  <c:v>1.3768</c:v>
                </c:pt>
                <c:pt idx="362">
                  <c:v>1.3734999999999999</c:v>
                </c:pt>
                <c:pt idx="363">
                  <c:v>1.3612</c:v>
                </c:pt>
                <c:pt idx="364">
                  <c:v>1.3539000000000001</c:v>
                </c:pt>
                <c:pt idx="365">
                  <c:v>1.3552</c:v>
                </c:pt>
                <c:pt idx="366">
                  <c:v>1.3502000000000001</c:v>
                </c:pt>
                <c:pt idx="367">
                  <c:v>1.3313999999999999</c:v>
                </c:pt>
                <c:pt idx="368">
                  <c:v>1.3287</c:v>
                </c:pt>
                <c:pt idx="369">
                  <c:v>1.3407</c:v>
                </c:pt>
                <c:pt idx="370">
                  <c:v>1.3479000000000001</c:v>
                </c:pt>
                <c:pt idx="371">
                  <c:v>1.3411</c:v>
                </c:pt>
                <c:pt idx="372">
                  <c:v>1.3511</c:v>
                </c:pt>
                <c:pt idx="373">
                  <c:v>1.3585</c:v>
                </c:pt>
                <c:pt idx="374">
                  <c:v>1.3491</c:v>
                </c:pt>
                <c:pt idx="375">
                  <c:v>1.3479000000000001</c:v>
                </c:pt>
                <c:pt idx="376">
                  <c:v>1.3399000000000001</c:v>
                </c:pt>
                <c:pt idx="377">
                  <c:v>1.335</c:v>
                </c:pt>
                <c:pt idx="378">
                  <c:v>1.335</c:v>
                </c:pt>
                <c:pt idx="379">
                  <c:v>1.3493999999999999</c:v>
                </c:pt>
                <c:pt idx="380">
                  <c:v>1.3587</c:v>
                </c:pt>
                <c:pt idx="381">
                  <c:v>1.3602000000000001</c:v>
                </c:pt>
                <c:pt idx="382">
                  <c:v>1.3653999999999999</c:v>
                </c:pt>
                <c:pt idx="383">
                  <c:v>1.3577999999999999</c:v>
                </c:pt>
                <c:pt idx="384">
                  <c:v>1.3509</c:v>
                </c:pt>
                <c:pt idx="385">
                  <c:v>1.3484</c:v>
                </c:pt>
                <c:pt idx="386">
                  <c:v>1.3439000000000001</c:v>
                </c:pt>
                <c:pt idx="387">
                  <c:v>1.3391</c:v>
                </c:pt>
                <c:pt idx="388">
                  <c:v>1.3299000000000001</c:v>
                </c:pt>
                <c:pt idx="389">
                  <c:v>1.3374999999999999</c:v>
                </c:pt>
                <c:pt idx="390">
                  <c:v>1.3362000000000001</c:v>
                </c:pt>
                <c:pt idx="391">
                  <c:v>1.3179000000000001</c:v>
                </c:pt>
                <c:pt idx="392">
                  <c:v>1.3218000000000001</c:v>
                </c:pt>
                <c:pt idx="393">
                  <c:v>1.3230999999999999</c:v>
                </c:pt>
                <c:pt idx="394">
                  <c:v>1.3311999999999999</c:v>
                </c:pt>
                <c:pt idx="395">
                  <c:v>1.3199000000000001</c:v>
                </c:pt>
                <c:pt idx="396">
                  <c:v>1.2992999999999999</c:v>
                </c:pt>
                <c:pt idx="397">
                  <c:v>1.2823</c:v>
                </c:pt>
                <c:pt idx="398">
                  <c:v>1.2625</c:v>
                </c:pt>
                <c:pt idx="399">
                  <c:v>1.2710999999999999</c:v>
                </c:pt>
                <c:pt idx="400">
                  <c:v>1.2784</c:v>
                </c:pt>
                <c:pt idx="401">
                  <c:v>1.2679</c:v>
                </c:pt>
                <c:pt idx="402">
                  <c:v>1.2619</c:v>
                </c:pt>
                <c:pt idx="403">
                  <c:v>1.2529999999999999</c:v>
                </c:pt>
                <c:pt idx="404">
                  <c:v>1.238</c:v>
                </c:pt>
                <c:pt idx="405">
                  <c:v>1.2394000000000001</c:v>
                </c:pt>
                <c:pt idx="406">
                  <c:v>1.2218</c:v>
                </c:pt>
                <c:pt idx="407">
                  <c:v>1.2388999999999999</c:v>
                </c:pt>
                <c:pt idx="408">
                  <c:v>1.2490000000000001</c:v>
                </c:pt>
                <c:pt idx="409">
                  <c:v>1.2568999999999999</c:v>
                </c:pt>
                <c:pt idx="410">
                  <c:v>1.2363999999999999</c:v>
                </c:pt>
                <c:pt idx="411">
                  <c:v>1.2341</c:v>
                </c:pt>
                <c:pt idx="412">
                  <c:v>1.2172000000000001</c:v>
                </c:pt>
                <c:pt idx="413">
                  <c:v>1.2366999999999999</c:v>
                </c:pt>
                <c:pt idx="414">
                  <c:v>1.2284999999999999</c:v>
                </c:pt>
                <c:pt idx="415">
                  <c:v>1.2303999999999999</c:v>
                </c:pt>
                <c:pt idx="416">
                  <c:v>1.2238</c:v>
                </c:pt>
                <c:pt idx="417">
                  <c:v>1.2242999999999999</c:v>
                </c:pt>
                <c:pt idx="418">
                  <c:v>1.2157</c:v>
                </c:pt>
                <c:pt idx="419">
                  <c:v>1.1967000000000001</c:v>
                </c:pt>
                <c:pt idx="420">
                  <c:v>1.1916</c:v>
                </c:pt>
                <c:pt idx="421">
                  <c:v>1.1955</c:v>
                </c:pt>
                <c:pt idx="422">
                  <c:v>1.1989000000000001</c:v>
                </c:pt>
                <c:pt idx="423">
                  <c:v>1.2109000000000001</c:v>
                </c:pt>
                <c:pt idx="424">
                  <c:v>1.2081999999999999</c:v>
                </c:pt>
                <c:pt idx="425">
                  <c:v>1.2231000000000001</c:v>
                </c:pt>
                <c:pt idx="426">
                  <c:v>1.2339</c:v>
                </c:pt>
                <c:pt idx="427">
                  <c:v>1.2309000000000001</c:v>
                </c:pt>
                <c:pt idx="428">
                  <c:v>1.2383999999999999</c:v>
                </c:pt>
                <c:pt idx="429">
                  <c:v>1.2366999999999999</c:v>
                </c:pt>
                <c:pt idx="430">
                  <c:v>1.2323</c:v>
                </c:pt>
                <c:pt idx="431">
                  <c:v>1.2265999999999999</c:v>
                </c:pt>
                <c:pt idx="432">
                  <c:v>1.2321</c:v>
                </c:pt>
                <c:pt idx="433">
                  <c:v>1.2326999999999999</c:v>
                </c:pt>
                <c:pt idx="434">
                  <c:v>1.2382</c:v>
                </c:pt>
                <c:pt idx="435">
                  <c:v>1.2277</c:v>
                </c:pt>
                <c:pt idx="436">
                  <c:v>1.2191000000000001</c:v>
                </c:pt>
                <c:pt idx="437">
                  <c:v>1.2232000000000001</c:v>
                </c:pt>
                <c:pt idx="438">
                  <c:v>1.2524999999999999</c:v>
                </c:pt>
                <c:pt idx="439">
                  <c:v>1.2554000000000001</c:v>
                </c:pt>
                <c:pt idx="440">
                  <c:v>1.2543</c:v>
                </c:pt>
                <c:pt idx="441">
                  <c:v>1.2625</c:v>
                </c:pt>
                <c:pt idx="442">
                  <c:v>1.2653000000000001</c:v>
                </c:pt>
                <c:pt idx="443">
                  <c:v>1.2702</c:v>
                </c:pt>
                <c:pt idx="444">
                  <c:v>1.2639</c:v>
                </c:pt>
                <c:pt idx="445">
                  <c:v>1.2597</c:v>
                </c:pt>
                <c:pt idx="446">
                  <c:v>1.2717000000000001</c:v>
                </c:pt>
                <c:pt idx="447">
                  <c:v>1.2737000000000001</c:v>
                </c:pt>
                <c:pt idx="448">
                  <c:v>1.2950999999999999</c:v>
                </c:pt>
                <c:pt idx="449">
                  <c:v>1.2937000000000001</c:v>
                </c:pt>
                <c:pt idx="450">
                  <c:v>1.2950999999999999</c:v>
                </c:pt>
                <c:pt idx="451">
                  <c:v>1.2882</c:v>
                </c:pt>
                <c:pt idx="452">
                  <c:v>1.2771999999999999</c:v>
                </c:pt>
                <c:pt idx="453">
                  <c:v>1.2888999999999999</c:v>
                </c:pt>
                <c:pt idx="454">
                  <c:v>1.2917000000000001</c:v>
                </c:pt>
                <c:pt idx="455">
                  <c:v>1.2991999999999999</c:v>
                </c:pt>
                <c:pt idx="456">
                  <c:v>1.2988999999999999</c:v>
                </c:pt>
                <c:pt idx="457">
                  <c:v>1.2997000000000001</c:v>
                </c:pt>
                <c:pt idx="458">
                  <c:v>1.3077000000000001</c:v>
                </c:pt>
                <c:pt idx="459">
                  <c:v>1.3053999999999999</c:v>
                </c:pt>
                <c:pt idx="460">
                  <c:v>1.3174999999999999</c:v>
                </c:pt>
                <c:pt idx="461">
                  <c:v>1.3230999999999999</c:v>
                </c:pt>
                <c:pt idx="462">
                  <c:v>1.3160000000000001</c:v>
                </c:pt>
                <c:pt idx="463">
                  <c:v>1.3187</c:v>
                </c:pt>
                <c:pt idx="464">
                  <c:v>1.3282</c:v>
                </c:pt>
                <c:pt idx="465">
                  <c:v>1.3232999999999999</c:v>
                </c:pt>
                <c:pt idx="466">
                  <c:v>1.3182</c:v>
                </c:pt>
                <c:pt idx="467">
                  <c:v>1.2870999999999999</c:v>
                </c:pt>
                <c:pt idx="468">
                  <c:v>1.2824</c:v>
                </c:pt>
                <c:pt idx="469">
                  <c:v>1.2755000000000001</c:v>
                </c:pt>
                <c:pt idx="470">
                  <c:v>1.2819</c:v>
                </c:pt>
                <c:pt idx="471">
                  <c:v>1.288</c:v>
                </c:pt>
                <c:pt idx="472">
                  <c:v>1.2853000000000001</c:v>
                </c:pt>
                <c:pt idx="473">
                  <c:v>1.2824</c:v>
                </c:pt>
                <c:pt idx="474">
                  <c:v>1.2709999999999999</c:v>
                </c:pt>
                <c:pt idx="475">
                  <c:v>1.2662</c:v>
                </c:pt>
                <c:pt idx="476">
                  <c:v>1.2668999999999999</c:v>
                </c:pt>
                <c:pt idx="477">
                  <c:v>1.2654000000000001</c:v>
                </c:pt>
                <c:pt idx="478">
                  <c:v>1.2717000000000001</c:v>
                </c:pt>
                <c:pt idx="479">
                  <c:v>1.2735000000000001</c:v>
                </c:pt>
                <c:pt idx="480">
                  <c:v>1.266</c:v>
                </c:pt>
                <c:pt idx="481">
                  <c:v>1.2681</c:v>
                </c:pt>
                <c:pt idx="482">
                  <c:v>1.2809999999999999</c:v>
                </c:pt>
                <c:pt idx="483">
                  <c:v>1.2827999999999999</c:v>
                </c:pt>
                <c:pt idx="484">
                  <c:v>1.2897000000000001</c:v>
                </c:pt>
                <c:pt idx="485">
                  <c:v>1.2875000000000001</c:v>
                </c:pt>
                <c:pt idx="486">
                  <c:v>1.2686999999999999</c:v>
                </c:pt>
                <c:pt idx="487">
                  <c:v>1.2718</c:v>
                </c:pt>
                <c:pt idx="488">
                  <c:v>1.2701</c:v>
                </c:pt>
                <c:pt idx="489">
                  <c:v>1.2721</c:v>
                </c:pt>
                <c:pt idx="490">
                  <c:v>1.2870999999999999</c:v>
                </c:pt>
                <c:pt idx="491">
                  <c:v>1.2999000000000001</c:v>
                </c:pt>
                <c:pt idx="492">
                  <c:v>1.3010999999999999</c:v>
                </c:pt>
                <c:pt idx="493">
                  <c:v>1.3086</c:v>
                </c:pt>
                <c:pt idx="494">
                  <c:v>1.3047</c:v>
                </c:pt>
                <c:pt idx="495">
                  <c:v>1.3069</c:v>
                </c:pt>
                <c:pt idx="496">
                  <c:v>1.3247</c:v>
                </c:pt>
                <c:pt idx="497">
                  <c:v>1.3391</c:v>
                </c:pt>
                <c:pt idx="498">
                  <c:v>1.3311999999999999</c:v>
                </c:pt>
                <c:pt idx="499">
                  <c:v>1.3486</c:v>
                </c:pt>
                <c:pt idx="500">
                  <c:v>1.3452</c:v>
                </c:pt>
                <c:pt idx="501">
                  <c:v>1.3585</c:v>
                </c:pt>
                <c:pt idx="502">
                  <c:v>1.3629</c:v>
                </c:pt>
                <c:pt idx="503">
                  <c:v>1.3643000000000001</c:v>
                </c:pt>
                <c:pt idx="504">
                  <c:v>1.3778999999999999</c:v>
                </c:pt>
                <c:pt idx="505">
                  <c:v>1.3687</c:v>
                </c:pt>
                <c:pt idx="506">
                  <c:v>1.3833</c:v>
                </c:pt>
                <c:pt idx="507">
                  <c:v>1.393</c:v>
                </c:pt>
                <c:pt idx="508">
                  <c:v>1.3920999999999999</c:v>
                </c:pt>
                <c:pt idx="509">
                  <c:v>1.3920999999999999</c:v>
                </c:pt>
                <c:pt idx="510">
                  <c:v>1.3877999999999999</c:v>
                </c:pt>
                <c:pt idx="511">
                  <c:v>1.3919999999999999</c:v>
                </c:pt>
                <c:pt idx="512">
                  <c:v>1.3965000000000001</c:v>
                </c:pt>
                <c:pt idx="513">
                  <c:v>1.4077</c:v>
                </c:pt>
                <c:pt idx="514">
                  <c:v>1.3963000000000001</c:v>
                </c:pt>
                <c:pt idx="515">
                  <c:v>1.3979999999999999</c:v>
                </c:pt>
                <c:pt idx="516">
                  <c:v>1.3734</c:v>
                </c:pt>
                <c:pt idx="517">
                  <c:v>1.3951</c:v>
                </c:pt>
                <c:pt idx="518">
                  <c:v>1.3916999999999999</c:v>
                </c:pt>
                <c:pt idx="519">
                  <c:v>1.3928</c:v>
                </c:pt>
                <c:pt idx="520">
                  <c:v>1.3968</c:v>
                </c:pt>
                <c:pt idx="521">
                  <c:v>1.3854</c:v>
                </c:pt>
                <c:pt idx="522">
                  <c:v>1.3764000000000001</c:v>
                </c:pt>
                <c:pt idx="523">
                  <c:v>1.3928</c:v>
                </c:pt>
                <c:pt idx="524">
                  <c:v>1.3900999999999999</c:v>
                </c:pt>
                <c:pt idx="525">
                  <c:v>1.3886000000000001</c:v>
                </c:pt>
                <c:pt idx="526">
                  <c:v>1.4034</c:v>
                </c:pt>
                <c:pt idx="527">
                  <c:v>1.4137999999999999</c:v>
                </c:pt>
                <c:pt idx="528">
                  <c:v>1.4217</c:v>
                </c:pt>
                <c:pt idx="529">
                  <c:v>1.4032</c:v>
                </c:pt>
                <c:pt idx="530">
                  <c:v>1.3917999999999999</c:v>
                </c:pt>
                <c:pt idx="531">
                  <c:v>1.3783000000000001</c:v>
                </c:pt>
                <c:pt idx="532">
                  <c:v>1.3782000000000001</c:v>
                </c:pt>
                <c:pt idx="533">
                  <c:v>1.3661000000000001</c:v>
                </c:pt>
                <c:pt idx="534">
                  <c:v>1.3703000000000001</c:v>
                </c:pt>
                <c:pt idx="535">
                  <c:v>1.3585</c:v>
                </c:pt>
                <c:pt idx="536">
                  <c:v>1.3489</c:v>
                </c:pt>
                <c:pt idx="537">
                  <c:v>1.3524</c:v>
                </c:pt>
                <c:pt idx="538">
                  <c:v>1.3643000000000001</c:v>
                </c:pt>
                <c:pt idx="539">
                  <c:v>1.3669</c:v>
                </c:pt>
                <c:pt idx="540">
                  <c:v>1.3622000000000001</c:v>
                </c:pt>
                <c:pt idx="541">
                  <c:v>1.3371</c:v>
                </c:pt>
                <c:pt idx="542">
                  <c:v>1.333</c:v>
                </c:pt>
                <c:pt idx="543">
                  <c:v>1.3358000000000001</c:v>
                </c:pt>
                <c:pt idx="544">
                  <c:v>1.3240000000000001</c:v>
                </c:pt>
                <c:pt idx="545">
                  <c:v>1.3121</c:v>
                </c:pt>
                <c:pt idx="546">
                  <c:v>1.2985</c:v>
                </c:pt>
                <c:pt idx="547">
                  <c:v>1.3143</c:v>
                </c:pt>
                <c:pt idx="548">
                  <c:v>1.3222</c:v>
                </c:pt>
                <c:pt idx="549">
                  <c:v>1.3378000000000001</c:v>
                </c:pt>
                <c:pt idx="550">
                  <c:v>1.3303</c:v>
                </c:pt>
                <c:pt idx="551">
                  <c:v>1.3265</c:v>
                </c:pt>
                <c:pt idx="552">
                  <c:v>1.3260000000000001</c:v>
                </c:pt>
                <c:pt idx="553">
                  <c:v>1.3246</c:v>
                </c:pt>
                <c:pt idx="554">
                  <c:v>1.3226</c:v>
                </c:pt>
                <c:pt idx="555">
                  <c:v>1.3392999999999999</c:v>
                </c:pt>
                <c:pt idx="556">
                  <c:v>1.3386</c:v>
                </c:pt>
                <c:pt idx="557">
                  <c:v>1.3217000000000001</c:v>
                </c:pt>
                <c:pt idx="558">
                  <c:v>1.3233999999999999</c:v>
                </c:pt>
                <c:pt idx="559">
                  <c:v>1.3177000000000001</c:v>
                </c:pt>
                <c:pt idx="560">
                  <c:v>1.3123</c:v>
                </c:pt>
                <c:pt idx="561">
                  <c:v>1.3099000000000001</c:v>
                </c:pt>
                <c:pt idx="562">
                  <c:v>1.3102</c:v>
                </c:pt>
                <c:pt idx="563">
                  <c:v>1.3118000000000001</c:v>
                </c:pt>
                <c:pt idx="564">
                  <c:v>1.3118000000000001</c:v>
                </c:pt>
                <c:pt idx="565">
                  <c:v>1.3164</c:v>
                </c:pt>
                <c:pt idx="566">
                  <c:v>1.3119000000000001</c:v>
                </c:pt>
                <c:pt idx="567">
                  <c:v>1.3224</c:v>
                </c:pt>
                <c:pt idx="568">
                  <c:v>1.3288</c:v>
                </c:pt>
                <c:pt idx="569">
                  <c:v>1.3366</c:v>
                </c:pt>
                <c:pt idx="570">
                  <c:v>1.3353999999999999</c:v>
                </c:pt>
                <c:pt idx="571">
                  <c:v>1.3306</c:v>
                </c:pt>
                <c:pt idx="572">
                  <c:v>1.3152999999999999</c:v>
                </c:pt>
                <c:pt idx="573">
                  <c:v>1.3010999999999999</c:v>
                </c:pt>
                <c:pt idx="574">
                  <c:v>1.2928999999999999</c:v>
                </c:pt>
                <c:pt idx="575">
                  <c:v>1.2948999999999999</c:v>
                </c:pt>
                <c:pt idx="576">
                  <c:v>1.2975000000000001</c:v>
                </c:pt>
                <c:pt idx="577">
                  <c:v>1.3133999999999999</c:v>
                </c:pt>
                <c:pt idx="578">
                  <c:v>1.3361000000000001</c:v>
                </c:pt>
                <c:pt idx="579">
                  <c:v>1.3367</c:v>
                </c:pt>
                <c:pt idx="580">
                  <c:v>1.3289</c:v>
                </c:pt>
                <c:pt idx="581">
                  <c:v>1.3385</c:v>
                </c:pt>
                <c:pt idx="582">
                  <c:v>1.3469</c:v>
                </c:pt>
                <c:pt idx="583">
                  <c:v>1.3474999999999999</c:v>
                </c:pt>
                <c:pt idx="584">
                  <c:v>1.3621000000000001</c:v>
                </c:pt>
                <c:pt idx="585">
                  <c:v>1.3644000000000001</c:v>
                </c:pt>
                <c:pt idx="586">
                  <c:v>1.3691</c:v>
                </c:pt>
                <c:pt idx="587">
                  <c:v>1.3698999999999999</c:v>
                </c:pt>
                <c:pt idx="588">
                  <c:v>1.3724000000000001</c:v>
                </c:pt>
                <c:pt idx="589">
                  <c:v>1.3605</c:v>
                </c:pt>
                <c:pt idx="590">
                  <c:v>1.3687</c:v>
                </c:pt>
                <c:pt idx="591">
                  <c:v>1.3833</c:v>
                </c:pt>
                <c:pt idx="592">
                  <c:v>1.3805000000000001</c:v>
                </c:pt>
                <c:pt idx="593">
                  <c:v>1.3633999999999999</c:v>
                </c:pt>
                <c:pt idx="594">
                  <c:v>1.3583000000000001</c:v>
                </c:pt>
                <c:pt idx="595">
                  <c:v>1.3587</c:v>
                </c:pt>
                <c:pt idx="596">
                  <c:v>1.3633</c:v>
                </c:pt>
                <c:pt idx="597">
                  <c:v>1.3729</c:v>
                </c:pt>
                <c:pt idx="598">
                  <c:v>1.3594999999999999</c:v>
                </c:pt>
                <c:pt idx="599">
                  <c:v>1.3552999999999999</c:v>
                </c:pt>
                <c:pt idx="600">
                  <c:v>1.3489</c:v>
                </c:pt>
                <c:pt idx="601">
                  <c:v>1.3488</c:v>
                </c:pt>
                <c:pt idx="602">
                  <c:v>1.3563000000000001</c:v>
                </c:pt>
                <c:pt idx="603">
                  <c:v>1.3608</c:v>
                </c:pt>
                <c:pt idx="604">
                  <c:v>1.3693</c:v>
                </c:pt>
                <c:pt idx="605">
                  <c:v>1.3680000000000001</c:v>
                </c:pt>
                <c:pt idx="606">
                  <c:v>1.3653</c:v>
                </c:pt>
                <c:pt idx="607">
                  <c:v>1.3748</c:v>
                </c:pt>
                <c:pt idx="608">
                  <c:v>1.3804000000000001</c:v>
                </c:pt>
                <c:pt idx="609">
                  <c:v>1.3745000000000001</c:v>
                </c:pt>
                <c:pt idx="610">
                  <c:v>1.3803000000000001</c:v>
                </c:pt>
                <c:pt idx="611">
                  <c:v>1.3774</c:v>
                </c:pt>
                <c:pt idx="612">
                  <c:v>1.3867</c:v>
                </c:pt>
                <c:pt idx="613">
                  <c:v>1.3965000000000001</c:v>
                </c:pt>
                <c:pt idx="614">
                  <c:v>1.3987000000000001</c:v>
                </c:pt>
                <c:pt idx="615">
                  <c:v>1.3971</c:v>
                </c:pt>
                <c:pt idx="616">
                  <c:v>1.3903000000000001</c:v>
                </c:pt>
                <c:pt idx="617">
                  <c:v>1.3907</c:v>
                </c:pt>
                <c:pt idx="618">
                  <c:v>1.3791</c:v>
                </c:pt>
                <c:pt idx="619">
                  <c:v>1.3895</c:v>
                </c:pt>
                <c:pt idx="620">
                  <c:v>1.3996999999999999</c:v>
                </c:pt>
                <c:pt idx="621">
                  <c:v>1.3998999999999999</c:v>
                </c:pt>
                <c:pt idx="622">
                  <c:v>1.389</c:v>
                </c:pt>
                <c:pt idx="623">
                  <c:v>1.4024000000000001</c:v>
                </c:pt>
                <c:pt idx="624">
                  <c:v>1.4159999999999999</c:v>
                </c:pt>
                <c:pt idx="625">
                  <c:v>1.4221999999999999</c:v>
                </c:pt>
                <c:pt idx="626">
                  <c:v>1.4202999999999999</c:v>
                </c:pt>
                <c:pt idx="627">
                  <c:v>1.4106000000000001</c:v>
                </c:pt>
                <c:pt idx="628">
                  <c:v>1.4167000000000001</c:v>
                </c:pt>
                <c:pt idx="629">
                  <c:v>1.407</c:v>
                </c:pt>
                <c:pt idx="630">
                  <c:v>1.4091</c:v>
                </c:pt>
                <c:pt idx="631">
                  <c:v>1.4107000000000001</c:v>
                </c:pt>
                <c:pt idx="632">
                  <c:v>1.4127000000000001</c:v>
                </c:pt>
                <c:pt idx="633">
                  <c:v>1.4168000000000001</c:v>
                </c:pt>
                <c:pt idx="634">
                  <c:v>1.4225000000000001</c:v>
                </c:pt>
                <c:pt idx="635">
                  <c:v>1.4218</c:v>
                </c:pt>
                <c:pt idx="636">
                  <c:v>1.4222999999999999</c:v>
                </c:pt>
                <c:pt idx="637">
                  <c:v>1.4331</c:v>
                </c:pt>
                <c:pt idx="638">
                  <c:v>1.4303999999999999</c:v>
                </c:pt>
                <c:pt idx="639">
                  <c:v>1.4438</c:v>
                </c:pt>
                <c:pt idx="640">
                  <c:v>1.4428000000000001</c:v>
                </c:pt>
                <c:pt idx="641">
                  <c:v>1.4479</c:v>
                </c:pt>
                <c:pt idx="642">
                  <c:v>1.4441999999999999</c:v>
                </c:pt>
                <c:pt idx="643">
                  <c:v>1.4491000000000001</c:v>
                </c:pt>
                <c:pt idx="644">
                  <c:v>1.4424999999999999</c:v>
                </c:pt>
                <c:pt idx="645">
                  <c:v>1.4236</c:v>
                </c:pt>
                <c:pt idx="646">
                  <c:v>1.4332</c:v>
                </c:pt>
                <c:pt idx="647">
                  <c:v>1.4519</c:v>
                </c:pt>
                <c:pt idx="648">
                  <c:v>1.4549000000000001</c:v>
                </c:pt>
                <c:pt idx="649">
                  <c:v>1.4549000000000001</c:v>
                </c:pt>
                <c:pt idx="650">
                  <c:v>1.4576</c:v>
                </c:pt>
                <c:pt idx="651">
                  <c:v>1.4639</c:v>
                </c:pt>
                <c:pt idx="652">
                  <c:v>1.4782</c:v>
                </c:pt>
                <c:pt idx="653">
                  <c:v>1.4823</c:v>
                </c:pt>
                <c:pt idx="654">
                  <c:v>1.4824999999999999</c:v>
                </c:pt>
                <c:pt idx="655">
                  <c:v>1.4819</c:v>
                </c:pt>
                <c:pt idx="656">
                  <c:v>1.4831000000000001</c:v>
                </c:pt>
                <c:pt idx="657">
                  <c:v>1.4823</c:v>
                </c:pt>
                <c:pt idx="658">
                  <c:v>1.4532</c:v>
                </c:pt>
                <c:pt idx="659">
                  <c:v>1.4335</c:v>
                </c:pt>
                <c:pt idx="660">
                  <c:v>1.4357</c:v>
                </c:pt>
                <c:pt idx="661">
                  <c:v>1.4404999999999999</c:v>
                </c:pt>
                <c:pt idx="662">
                  <c:v>1.4204000000000001</c:v>
                </c:pt>
                <c:pt idx="663">
                  <c:v>1.4242999999999999</c:v>
                </c:pt>
                <c:pt idx="664">
                  <c:v>1.4100999999999999</c:v>
                </c:pt>
                <c:pt idx="665">
                  <c:v>1.4176</c:v>
                </c:pt>
                <c:pt idx="666">
                  <c:v>1.4236</c:v>
                </c:pt>
                <c:pt idx="667">
                  <c:v>1.4239999999999999</c:v>
                </c:pt>
                <c:pt idx="668">
                  <c:v>1.431</c:v>
                </c:pt>
                <c:pt idx="669">
                  <c:v>1.4191</c:v>
                </c:pt>
                <c:pt idx="670">
                  <c:v>1.4055</c:v>
                </c:pt>
                <c:pt idx="671">
                  <c:v>1.4108000000000001</c:v>
                </c:pt>
                <c:pt idx="672">
                  <c:v>1.4085000000000001</c:v>
                </c:pt>
                <c:pt idx="673">
                  <c:v>1.4131</c:v>
                </c:pt>
                <c:pt idx="674">
                  <c:v>1.4296</c:v>
                </c:pt>
                <c:pt idx="675">
                  <c:v>1.4278999999999999</c:v>
                </c:pt>
                <c:pt idx="676">
                  <c:v>1.4393</c:v>
                </c:pt>
                <c:pt idx="677">
                  <c:v>1.4331</c:v>
                </c:pt>
                <c:pt idx="678">
                  <c:v>1.4491000000000001</c:v>
                </c:pt>
                <c:pt idx="679">
                  <c:v>1.4623999999999999</c:v>
                </c:pt>
                <c:pt idx="680">
                  <c:v>1.4570000000000001</c:v>
                </c:pt>
                <c:pt idx="681">
                  <c:v>1.4689000000000001</c:v>
                </c:pt>
                <c:pt idx="682">
                  <c:v>1.4572000000000001</c:v>
                </c:pt>
                <c:pt idx="683">
                  <c:v>1.4505999999999999</c:v>
                </c:pt>
                <c:pt idx="684">
                  <c:v>1.4352</c:v>
                </c:pt>
                <c:pt idx="685">
                  <c:v>1.4410000000000001</c:v>
                </c:pt>
                <c:pt idx="686">
                  <c:v>1.4446000000000001</c:v>
                </c:pt>
                <c:pt idx="687">
                  <c:v>1.4179999999999999</c:v>
                </c:pt>
                <c:pt idx="688">
                  <c:v>1.4191</c:v>
                </c:pt>
                <c:pt idx="689">
                  <c:v>1.4288000000000001</c:v>
                </c:pt>
                <c:pt idx="690">
                  <c:v>1.4302999999999999</c:v>
                </c:pt>
                <c:pt idx="691">
                  <c:v>1.4400999999999999</c:v>
                </c:pt>
                <c:pt idx="692">
                  <c:v>1.4356</c:v>
                </c:pt>
                <c:pt idx="693">
                  <c:v>1.4256</c:v>
                </c:pt>
                <c:pt idx="694">
                  <c:v>1.4166000000000001</c:v>
                </c:pt>
                <c:pt idx="695">
                  <c:v>1.4278999999999999</c:v>
                </c:pt>
                <c:pt idx="696">
                  <c:v>1.4365000000000001</c:v>
                </c:pt>
                <c:pt idx="697">
                  <c:v>1.4434</c:v>
                </c:pt>
                <c:pt idx="698">
                  <c:v>1.4503999999999999</c:v>
                </c:pt>
                <c:pt idx="699">
                  <c:v>1.4520999999999999</c:v>
                </c:pt>
                <c:pt idx="700">
                  <c:v>1.4533</c:v>
                </c:pt>
                <c:pt idx="701">
                  <c:v>1.4418</c:v>
                </c:pt>
                <c:pt idx="702">
                  <c:v>1.4311</c:v>
                </c:pt>
                <c:pt idx="703">
                  <c:v>1.4359</c:v>
                </c:pt>
                <c:pt idx="704">
                  <c:v>1.4246000000000001</c:v>
                </c:pt>
                <c:pt idx="705">
                  <c:v>1.4031</c:v>
                </c:pt>
                <c:pt idx="706">
                  <c:v>1.3977999999999999</c:v>
                </c:pt>
                <c:pt idx="707">
                  <c:v>1.4148000000000001</c:v>
                </c:pt>
                <c:pt idx="708">
                  <c:v>1.4138999999999999</c:v>
                </c:pt>
                <c:pt idx="709">
                  <c:v>1.4144000000000001</c:v>
                </c:pt>
                <c:pt idx="710">
                  <c:v>1.411</c:v>
                </c:pt>
                <c:pt idx="711">
                  <c:v>1.4145000000000001</c:v>
                </c:pt>
                <c:pt idx="712">
                  <c:v>1.4213</c:v>
                </c:pt>
                <c:pt idx="713">
                  <c:v>1.44</c:v>
                </c:pt>
                <c:pt idx="714">
                  <c:v>1.4360999999999999</c:v>
                </c:pt>
                <c:pt idx="715">
                  <c:v>1.4378</c:v>
                </c:pt>
                <c:pt idx="716">
                  <c:v>1.4509000000000001</c:v>
                </c:pt>
                <c:pt idx="717">
                  <c:v>1.4366000000000001</c:v>
                </c:pt>
                <c:pt idx="718">
                  <c:v>1.4314</c:v>
                </c:pt>
                <c:pt idx="719">
                  <c:v>1.4379999999999999</c:v>
                </c:pt>
                <c:pt idx="720">
                  <c:v>1.4252</c:v>
                </c:pt>
                <c:pt idx="721">
                  <c:v>1.4195</c:v>
                </c:pt>
                <c:pt idx="722">
                  <c:v>1.4316</c:v>
                </c:pt>
                <c:pt idx="723">
                  <c:v>1.4101999999999999</c:v>
                </c:pt>
                <c:pt idx="724">
                  <c:v>1.4252</c:v>
                </c:pt>
                <c:pt idx="725">
                  <c:v>1.4187000000000001</c:v>
                </c:pt>
                <c:pt idx="726">
                  <c:v>1.4355</c:v>
                </c:pt>
                <c:pt idx="727">
                  <c:v>1.419</c:v>
                </c:pt>
                <c:pt idx="728">
                  <c:v>1.4220999999999999</c:v>
                </c:pt>
                <c:pt idx="729">
                  <c:v>1.4248000000000001</c:v>
                </c:pt>
                <c:pt idx="730">
                  <c:v>1.4440999999999999</c:v>
                </c:pt>
                <c:pt idx="731">
                  <c:v>1.4407000000000001</c:v>
                </c:pt>
                <c:pt idx="732">
                  <c:v>1.4439</c:v>
                </c:pt>
                <c:pt idx="733">
                  <c:v>1.4339999999999999</c:v>
                </c:pt>
                <c:pt idx="734">
                  <c:v>1.4394</c:v>
                </c:pt>
                <c:pt idx="735">
                  <c:v>1.4361999999999999</c:v>
                </c:pt>
                <c:pt idx="736">
                  <c:v>1.4444999999999999</c:v>
                </c:pt>
                <c:pt idx="737">
                  <c:v>1.4416</c:v>
                </c:pt>
                <c:pt idx="738">
                  <c:v>1.4379</c:v>
                </c:pt>
                <c:pt idx="739">
                  <c:v>1.4482999999999999</c:v>
                </c:pt>
                <c:pt idx="740">
                  <c:v>1.4504999999999999</c:v>
                </c:pt>
                <c:pt idx="741">
                  <c:v>1.4444999999999999</c:v>
                </c:pt>
                <c:pt idx="742">
                  <c:v>1.4374</c:v>
                </c:pt>
                <c:pt idx="743">
                  <c:v>1.4273</c:v>
                </c:pt>
                <c:pt idx="744">
                  <c:v>1.4196</c:v>
                </c:pt>
                <c:pt idx="745">
                  <c:v>1.4095</c:v>
                </c:pt>
                <c:pt idx="746">
                  <c:v>1.3992</c:v>
                </c:pt>
                <c:pt idx="747">
                  <c:v>1.4098999999999999</c:v>
                </c:pt>
                <c:pt idx="748">
                  <c:v>1.3884000000000001</c:v>
                </c:pt>
                <c:pt idx="749">
                  <c:v>1.3665</c:v>
                </c:pt>
                <c:pt idx="750">
                  <c:v>1.3680000000000001</c:v>
                </c:pt>
                <c:pt idx="751">
                  <c:v>1.3684000000000001</c:v>
                </c:pt>
                <c:pt idx="752">
                  <c:v>1.3752</c:v>
                </c:pt>
                <c:pt idx="753">
                  <c:v>1.3885000000000001</c:v>
                </c:pt>
                <c:pt idx="754">
                  <c:v>1.3785000000000001</c:v>
                </c:pt>
                <c:pt idx="755">
                  <c:v>1.3686</c:v>
                </c:pt>
                <c:pt idx="756">
                  <c:v>1.3688</c:v>
                </c:pt>
                <c:pt idx="757">
                  <c:v>1.3575999999999999</c:v>
                </c:pt>
                <c:pt idx="758">
                  <c:v>1.3473999999999999</c:v>
                </c:pt>
                <c:pt idx="759">
                  <c:v>1.3509</c:v>
                </c:pt>
                <c:pt idx="760">
                  <c:v>1.351</c:v>
                </c:pt>
                <c:pt idx="761">
                  <c:v>1.3584000000000001</c:v>
                </c:pt>
                <c:pt idx="762">
                  <c:v>1.3561000000000001</c:v>
                </c:pt>
                <c:pt idx="763">
                  <c:v>1.3585</c:v>
                </c:pt>
                <c:pt idx="764">
                  <c:v>1.3411</c:v>
                </c:pt>
                <c:pt idx="765">
                  <c:v>1.3185</c:v>
                </c:pt>
                <c:pt idx="766">
                  <c:v>1.3357000000000001</c:v>
                </c:pt>
                <c:pt idx="767">
                  <c:v>1.3348</c:v>
                </c:pt>
                <c:pt idx="768">
                  <c:v>1.3439000000000001</c:v>
                </c:pt>
                <c:pt idx="769">
                  <c:v>1.3413999999999999</c:v>
                </c:pt>
                <c:pt idx="770">
                  <c:v>1.3648</c:v>
                </c:pt>
                <c:pt idx="771">
                  <c:v>1.3654999999999999</c:v>
                </c:pt>
                <c:pt idx="772">
                  <c:v>1.3786</c:v>
                </c:pt>
                <c:pt idx="773">
                  <c:v>1.3785000000000001</c:v>
                </c:pt>
                <c:pt idx="774">
                  <c:v>1.3876999999999999</c:v>
                </c:pt>
                <c:pt idx="775">
                  <c:v>1.373</c:v>
                </c:pt>
                <c:pt idx="776">
                  <c:v>1.3766</c:v>
                </c:pt>
                <c:pt idx="777">
                  <c:v>1.3748</c:v>
                </c:pt>
                <c:pt idx="778">
                  <c:v>1.3784000000000001</c:v>
                </c:pt>
                <c:pt idx="779">
                  <c:v>1.3865000000000001</c:v>
                </c:pt>
                <c:pt idx="780">
                  <c:v>1.3924000000000001</c:v>
                </c:pt>
                <c:pt idx="781">
                  <c:v>1.3908</c:v>
                </c:pt>
                <c:pt idx="782">
                  <c:v>1.39</c:v>
                </c:pt>
                <c:pt idx="783">
                  <c:v>1.419</c:v>
                </c:pt>
                <c:pt idx="784">
                  <c:v>1.4160999999999999</c:v>
                </c:pt>
                <c:pt idx="785">
                  <c:v>1.3847</c:v>
                </c:pt>
                <c:pt idx="786">
                  <c:v>1.3702000000000001</c:v>
                </c:pt>
                <c:pt idx="787">
                  <c:v>1.3736999999999999</c:v>
                </c:pt>
                <c:pt idx="788">
                  <c:v>1.3814</c:v>
                </c:pt>
                <c:pt idx="789">
                  <c:v>1.3772</c:v>
                </c:pt>
                <c:pt idx="790">
                  <c:v>1.3768</c:v>
                </c:pt>
                <c:pt idx="791">
                  <c:v>1.3835999999999999</c:v>
                </c:pt>
                <c:pt idx="792">
                  <c:v>1.3546</c:v>
                </c:pt>
                <c:pt idx="793">
                  <c:v>1.3607</c:v>
                </c:pt>
                <c:pt idx="794">
                  <c:v>1.3751</c:v>
                </c:pt>
                <c:pt idx="795">
                  <c:v>1.363</c:v>
                </c:pt>
                <c:pt idx="796">
                  <c:v>1.3532</c:v>
                </c:pt>
                <c:pt idx="797">
                  <c:v>1.3460000000000001</c:v>
                </c:pt>
                <c:pt idx="798">
                  <c:v>1.3460000000000001</c:v>
                </c:pt>
                <c:pt idx="799">
                  <c:v>1.3512999999999999</c:v>
                </c:pt>
                <c:pt idx="800">
                  <c:v>1.3499000000000001</c:v>
                </c:pt>
                <c:pt idx="801">
                  <c:v>1.3512999999999999</c:v>
                </c:pt>
                <c:pt idx="802">
                  <c:v>1.3333999999999999</c:v>
                </c:pt>
                <c:pt idx="803">
                  <c:v>1.3348</c:v>
                </c:pt>
                <c:pt idx="804">
                  <c:v>1.3232999999999999</c:v>
                </c:pt>
                <c:pt idx="805">
                  <c:v>1.3311999999999999</c:v>
                </c:pt>
                <c:pt idx="806">
                  <c:v>1.3331</c:v>
                </c:pt>
                <c:pt idx="807">
                  <c:v>1.3441000000000001</c:v>
                </c:pt>
                <c:pt idx="808">
                  <c:v>1.3459000000000001</c:v>
                </c:pt>
                <c:pt idx="809">
                  <c:v>1.3407</c:v>
                </c:pt>
                <c:pt idx="810">
                  <c:v>1.3402000000000001</c:v>
                </c:pt>
                <c:pt idx="811">
                  <c:v>1.3404</c:v>
                </c:pt>
                <c:pt idx="812">
                  <c:v>1.341</c:v>
                </c:pt>
                <c:pt idx="813">
                  <c:v>1.3346</c:v>
                </c:pt>
                <c:pt idx="814">
                  <c:v>1.3371999999999999</c:v>
                </c:pt>
                <c:pt idx="815">
                  <c:v>1.3190999999999999</c:v>
                </c:pt>
                <c:pt idx="816">
                  <c:v>1.3035000000000001</c:v>
                </c:pt>
                <c:pt idx="817">
                  <c:v>1.2978000000000001</c:v>
                </c:pt>
                <c:pt idx="818">
                  <c:v>1.3018000000000001</c:v>
                </c:pt>
                <c:pt idx="819">
                  <c:v>1.3028999999999999</c:v>
                </c:pt>
                <c:pt idx="820">
                  <c:v>1.2999000000000001</c:v>
                </c:pt>
                <c:pt idx="821">
                  <c:v>1.3081</c:v>
                </c:pt>
                <c:pt idx="822">
                  <c:v>1.3045</c:v>
                </c:pt>
                <c:pt idx="823">
                  <c:v>1.3047</c:v>
                </c:pt>
                <c:pt idx="824">
                  <c:v>1.304</c:v>
                </c:pt>
                <c:pt idx="825">
                  <c:v>1.306</c:v>
                </c:pt>
                <c:pt idx="826">
                  <c:v>1.3070999999999999</c:v>
                </c:pt>
                <c:pt idx="827">
                  <c:v>1.2939000000000001</c:v>
                </c:pt>
                <c:pt idx="828">
                  <c:v>1.2963</c:v>
                </c:pt>
                <c:pt idx="829">
                  <c:v>1.2942</c:v>
                </c:pt>
                <c:pt idx="830">
                  <c:v>1.2942</c:v>
                </c:pt>
                <c:pt idx="831">
                  <c:v>1.3048999999999999</c:v>
                </c:pt>
                <c:pt idx="832">
                  <c:v>1.2942</c:v>
                </c:pt>
                <c:pt idx="833">
                  <c:v>1.278</c:v>
                </c:pt>
                <c:pt idx="834">
                  <c:v>1.2718</c:v>
                </c:pt>
                <c:pt idx="835">
                  <c:v>1.2766</c:v>
                </c:pt>
                <c:pt idx="836">
                  <c:v>1.2775000000000001</c:v>
                </c:pt>
                <c:pt idx="837">
                  <c:v>1.2704</c:v>
                </c:pt>
                <c:pt idx="838">
                  <c:v>1.2821</c:v>
                </c:pt>
                <c:pt idx="839">
                  <c:v>1.2675000000000001</c:v>
                </c:pt>
                <c:pt idx="840">
                  <c:v>1.2664</c:v>
                </c:pt>
                <c:pt idx="841">
                  <c:v>1.2743</c:v>
                </c:pt>
                <c:pt idx="842">
                  <c:v>1.286</c:v>
                </c:pt>
                <c:pt idx="843">
                  <c:v>1.2964</c:v>
                </c:pt>
                <c:pt idx="844">
                  <c:v>1.2932999999999999</c:v>
                </c:pt>
                <c:pt idx="845">
                  <c:v>1.3028999999999999</c:v>
                </c:pt>
                <c:pt idx="846">
                  <c:v>1.3024</c:v>
                </c:pt>
                <c:pt idx="847">
                  <c:v>1.3108</c:v>
                </c:pt>
                <c:pt idx="848">
                  <c:v>1.3103</c:v>
                </c:pt>
                <c:pt idx="849">
                  <c:v>1.3213999999999999</c:v>
                </c:pt>
                <c:pt idx="850">
                  <c:v>1.3129999999999999</c:v>
                </c:pt>
                <c:pt idx="851">
                  <c:v>1.3079000000000001</c:v>
                </c:pt>
                <c:pt idx="852">
                  <c:v>1.3159000000000001</c:v>
                </c:pt>
                <c:pt idx="853">
                  <c:v>1.3147</c:v>
                </c:pt>
                <c:pt idx="854">
                  <c:v>1.3148</c:v>
                </c:pt>
                <c:pt idx="855">
                  <c:v>1.3126</c:v>
                </c:pt>
                <c:pt idx="856">
                  <c:v>1.3262</c:v>
                </c:pt>
                <c:pt idx="857">
                  <c:v>1.3257000000000001</c:v>
                </c:pt>
                <c:pt idx="858">
                  <c:v>1.3287</c:v>
                </c:pt>
                <c:pt idx="859">
                  <c:v>1.3168</c:v>
                </c:pt>
                <c:pt idx="860">
                  <c:v>1.3194999999999999</c:v>
                </c:pt>
                <c:pt idx="861">
                  <c:v>1.3117000000000001</c:v>
                </c:pt>
                <c:pt idx="862">
                  <c:v>1.3069</c:v>
                </c:pt>
                <c:pt idx="863">
                  <c:v>1.3140000000000001</c:v>
                </c:pt>
                <c:pt idx="864">
                  <c:v>1.3157000000000001</c:v>
                </c:pt>
                <c:pt idx="865">
                  <c:v>1.3244</c:v>
                </c:pt>
                <c:pt idx="866">
                  <c:v>1.3236000000000001</c:v>
                </c:pt>
                <c:pt idx="867">
                  <c:v>1.3244</c:v>
                </c:pt>
                <c:pt idx="868">
                  <c:v>1.3371999999999999</c:v>
                </c:pt>
                <c:pt idx="869">
                  <c:v>1.3455999999999999</c:v>
                </c:pt>
                <c:pt idx="870">
                  <c:v>1.3396999999999999</c:v>
                </c:pt>
                <c:pt idx="871">
                  <c:v>1.3468</c:v>
                </c:pt>
                <c:pt idx="872">
                  <c:v>1.3326</c:v>
                </c:pt>
                <c:pt idx="873">
                  <c:v>1.3311999999999999</c:v>
                </c:pt>
                <c:pt idx="874">
                  <c:v>1.3199000000000001</c:v>
                </c:pt>
                <c:pt idx="875">
                  <c:v>1.3213999999999999</c:v>
                </c:pt>
                <c:pt idx="876">
                  <c:v>1.3112999999999999</c:v>
                </c:pt>
                <c:pt idx="877">
                  <c:v>1.3152999999999999</c:v>
                </c:pt>
                <c:pt idx="878">
                  <c:v>1.3274999999999999</c:v>
                </c:pt>
                <c:pt idx="879">
                  <c:v>1.3116000000000001</c:v>
                </c:pt>
                <c:pt idx="880">
                  <c:v>1.3154999999999999</c:v>
                </c:pt>
                <c:pt idx="881">
                  <c:v>1.3077000000000001</c:v>
                </c:pt>
                <c:pt idx="882">
                  <c:v>1.3026</c:v>
                </c:pt>
                <c:pt idx="883">
                  <c:v>1.3084</c:v>
                </c:pt>
                <c:pt idx="884">
                  <c:v>1.3169</c:v>
                </c:pt>
                <c:pt idx="885">
                  <c:v>1.3241000000000001</c:v>
                </c:pt>
                <c:pt idx="886">
                  <c:v>1.3221000000000001</c:v>
                </c:pt>
                <c:pt idx="887">
                  <c:v>1.3214999999999999</c:v>
                </c:pt>
                <c:pt idx="888">
                  <c:v>1.3187</c:v>
                </c:pt>
                <c:pt idx="889">
                  <c:v>1.3264</c:v>
                </c:pt>
                <c:pt idx="890">
                  <c:v>1.3358000000000001</c:v>
                </c:pt>
                <c:pt idx="891">
                  <c:v>1.3323</c:v>
                </c:pt>
                <c:pt idx="892">
                  <c:v>1.3323</c:v>
                </c:pt>
                <c:pt idx="893">
                  <c:v>1.3299000000000001</c:v>
                </c:pt>
                <c:pt idx="894">
                  <c:v>1.3337000000000001</c:v>
                </c:pt>
                <c:pt idx="895">
                  <c:v>1.3327</c:v>
                </c:pt>
                <c:pt idx="896">
                  <c:v>1.3237000000000001</c:v>
                </c:pt>
                <c:pt idx="897">
                  <c:v>1.3142</c:v>
                </c:pt>
                <c:pt idx="898">
                  <c:v>1.3062</c:v>
                </c:pt>
                <c:pt idx="899">
                  <c:v>1.3098000000000001</c:v>
                </c:pt>
                <c:pt idx="900">
                  <c:v>1.3109999999999999</c:v>
                </c:pt>
                <c:pt idx="901">
                  <c:v>1.3083</c:v>
                </c:pt>
                <c:pt idx="902">
                  <c:v>1.3108</c:v>
                </c:pt>
                <c:pt idx="903">
                  <c:v>1.319</c:v>
                </c:pt>
                <c:pt idx="904">
                  <c:v>1.3080000000000001</c:v>
                </c:pt>
                <c:pt idx="905">
                  <c:v>1.3137000000000001</c:v>
                </c:pt>
                <c:pt idx="906">
                  <c:v>1.3129999999999999</c:v>
                </c:pt>
                <c:pt idx="907">
                  <c:v>1.3120000000000001</c:v>
                </c:pt>
                <c:pt idx="908">
                  <c:v>1.3136000000000001</c:v>
                </c:pt>
                <c:pt idx="909">
                  <c:v>1.3214999999999999</c:v>
                </c:pt>
                <c:pt idx="910">
                  <c:v>1.3156000000000001</c:v>
                </c:pt>
                <c:pt idx="911">
                  <c:v>1.3189</c:v>
                </c:pt>
                <c:pt idx="912">
                  <c:v>1.3225</c:v>
                </c:pt>
                <c:pt idx="913">
                  <c:v>1.3238000000000001</c:v>
                </c:pt>
                <c:pt idx="914">
                  <c:v>1.3253999999999999</c:v>
                </c:pt>
                <c:pt idx="915">
                  <c:v>1.3238000000000001</c:v>
                </c:pt>
                <c:pt idx="916">
                  <c:v>1.3234999999999999</c:v>
                </c:pt>
                <c:pt idx="917">
                  <c:v>1.3158000000000001</c:v>
                </c:pt>
                <c:pt idx="918">
                  <c:v>1.3146</c:v>
                </c:pt>
                <c:pt idx="919">
                  <c:v>1.3093999999999999</c:v>
                </c:pt>
                <c:pt idx="920">
                  <c:v>1.3051999999999999</c:v>
                </c:pt>
                <c:pt idx="921">
                  <c:v>1.3006</c:v>
                </c:pt>
                <c:pt idx="922">
                  <c:v>1.2939000000000001</c:v>
                </c:pt>
                <c:pt idx="923">
                  <c:v>1.2948</c:v>
                </c:pt>
                <c:pt idx="924">
                  <c:v>1.2919</c:v>
                </c:pt>
                <c:pt idx="925">
                  <c:v>1.284</c:v>
                </c:pt>
                <c:pt idx="926">
                  <c:v>1.2726999999999999</c:v>
                </c:pt>
                <c:pt idx="927">
                  <c:v>1.2705</c:v>
                </c:pt>
                <c:pt idx="928">
                  <c:v>1.2693000000000001</c:v>
                </c:pt>
                <c:pt idx="929">
                  <c:v>1.276</c:v>
                </c:pt>
                <c:pt idx="930">
                  <c:v>1.2814000000000001</c:v>
                </c:pt>
                <c:pt idx="931">
                  <c:v>1.2683</c:v>
                </c:pt>
                <c:pt idx="932">
                  <c:v>1.2586999999999999</c:v>
                </c:pt>
                <c:pt idx="933">
                  <c:v>1.2539</c:v>
                </c:pt>
                <c:pt idx="934">
                  <c:v>1.2511000000000001</c:v>
                </c:pt>
                <c:pt idx="935">
                  <c:v>1.2542</c:v>
                </c:pt>
                <c:pt idx="936">
                  <c:v>1.2509999999999999</c:v>
                </c:pt>
                <c:pt idx="937">
                  <c:v>1.2366999999999999</c:v>
                </c:pt>
                <c:pt idx="938">
                  <c:v>1.2363</c:v>
                </c:pt>
                <c:pt idx="939">
                  <c:v>1.2417</c:v>
                </c:pt>
                <c:pt idx="940">
                  <c:v>1.2491000000000001</c:v>
                </c:pt>
                <c:pt idx="941">
                  <c:v>1.2448999999999999</c:v>
                </c:pt>
                <c:pt idx="942">
                  <c:v>1.2571000000000001</c:v>
                </c:pt>
                <c:pt idx="943">
                  <c:v>1.2562</c:v>
                </c:pt>
                <c:pt idx="944">
                  <c:v>1.2505999999999999</c:v>
                </c:pt>
                <c:pt idx="945">
                  <c:v>1.2484</c:v>
                </c:pt>
                <c:pt idx="946">
                  <c:v>1.2509999999999999</c:v>
                </c:pt>
                <c:pt idx="947">
                  <c:v>1.2573000000000001</c:v>
                </c:pt>
                <c:pt idx="948">
                  <c:v>1.2625999999999999</c:v>
                </c:pt>
                <c:pt idx="949">
                  <c:v>1.2645</c:v>
                </c:pt>
                <c:pt idx="950">
                  <c:v>1.2572000000000001</c:v>
                </c:pt>
                <c:pt idx="951">
                  <c:v>1.2688999999999999</c:v>
                </c:pt>
                <c:pt idx="952">
                  <c:v>1.2703</c:v>
                </c:pt>
                <c:pt idx="953">
                  <c:v>1.2543</c:v>
                </c:pt>
                <c:pt idx="954">
                  <c:v>1.2565999999999999</c:v>
                </c:pt>
                <c:pt idx="955">
                  <c:v>1.2502</c:v>
                </c:pt>
                <c:pt idx="956">
                  <c:v>1.2494000000000001</c:v>
                </c:pt>
                <c:pt idx="957">
                  <c:v>1.2464999999999999</c:v>
                </c:pt>
                <c:pt idx="958">
                  <c:v>1.2445999999999999</c:v>
                </c:pt>
                <c:pt idx="959">
                  <c:v>1.2657</c:v>
                </c:pt>
                <c:pt idx="960">
                  <c:v>1.2584</c:v>
                </c:pt>
                <c:pt idx="961">
                  <c:v>1.2608999999999999</c:v>
                </c:pt>
                <c:pt idx="962">
                  <c:v>1.2529999999999999</c:v>
                </c:pt>
                <c:pt idx="963">
                  <c:v>1.2390000000000001</c:v>
                </c:pt>
                <c:pt idx="964">
                  <c:v>1.2276</c:v>
                </c:pt>
                <c:pt idx="965">
                  <c:v>1.2319</c:v>
                </c:pt>
                <c:pt idx="966">
                  <c:v>1.2253000000000001</c:v>
                </c:pt>
                <c:pt idx="967">
                  <c:v>1.2236</c:v>
                </c:pt>
                <c:pt idx="968">
                  <c:v>1.2201</c:v>
                </c:pt>
                <c:pt idx="969">
                  <c:v>1.224</c:v>
                </c:pt>
                <c:pt idx="970">
                  <c:v>1.2277</c:v>
                </c:pt>
                <c:pt idx="971">
                  <c:v>1.2296</c:v>
                </c:pt>
                <c:pt idx="972">
                  <c:v>1.2282</c:v>
                </c:pt>
                <c:pt idx="973">
                  <c:v>1.2278</c:v>
                </c:pt>
                <c:pt idx="974">
                  <c:v>1.2162999999999999</c:v>
                </c:pt>
                <c:pt idx="975">
                  <c:v>1.2137</c:v>
                </c:pt>
                <c:pt idx="976">
                  <c:v>1.2069000000000001</c:v>
                </c:pt>
                <c:pt idx="977">
                  <c:v>1.2155</c:v>
                </c:pt>
                <c:pt idx="978">
                  <c:v>1.2282</c:v>
                </c:pt>
                <c:pt idx="979">
                  <c:v>1.2305999999999999</c:v>
                </c:pt>
                <c:pt idx="980">
                  <c:v>1.2258</c:v>
                </c:pt>
                <c:pt idx="981">
                  <c:v>1.2305999999999999</c:v>
                </c:pt>
                <c:pt idx="982">
                  <c:v>1.2224999999999999</c:v>
                </c:pt>
                <c:pt idx="983">
                  <c:v>1.2181</c:v>
                </c:pt>
                <c:pt idx="984">
                  <c:v>1.2375</c:v>
                </c:pt>
                <c:pt idx="985">
                  <c:v>1.24</c:v>
                </c:pt>
                <c:pt idx="986">
                  <c:v>1.2399</c:v>
                </c:pt>
                <c:pt idx="987">
                  <c:v>1.2355</c:v>
                </c:pt>
                <c:pt idx="988">
                  <c:v>1.23</c:v>
                </c:pt>
                <c:pt idx="989">
                  <c:v>1.2294</c:v>
                </c:pt>
                <c:pt idx="990">
                  <c:v>1.2336</c:v>
                </c:pt>
                <c:pt idx="991">
                  <c:v>1.2324999999999999</c:v>
                </c:pt>
                <c:pt idx="992">
                  <c:v>1.2286999999999999</c:v>
                </c:pt>
                <c:pt idx="993">
                  <c:v>1.2359</c:v>
                </c:pt>
                <c:pt idx="994">
                  <c:v>1.2321</c:v>
                </c:pt>
                <c:pt idx="995">
                  <c:v>1.2343999999999999</c:v>
                </c:pt>
                <c:pt idx="996">
                  <c:v>1.2464999999999999</c:v>
                </c:pt>
                <c:pt idx="997">
                  <c:v>1.2516</c:v>
                </c:pt>
                <c:pt idx="998">
                  <c:v>1.2562</c:v>
                </c:pt>
                <c:pt idx="999">
                  <c:v>1.2517</c:v>
                </c:pt>
                <c:pt idx="1000">
                  <c:v>1.2498</c:v>
                </c:pt>
                <c:pt idx="1001">
                  <c:v>1.2566999999999999</c:v>
                </c:pt>
                <c:pt idx="1002">
                  <c:v>1.2528999999999999</c:v>
                </c:pt>
                <c:pt idx="1003">
                  <c:v>1.2506999999999999</c:v>
                </c:pt>
                <c:pt idx="1004">
                  <c:v>1.2578</c:v>
                </c:pt>
                <c:pt idx="1005">
                  <c:v>1.2595000000000001</c:v>
                </c:pt>
                <c:pt idx="1006">
                  <c:v>1.2562</c:v>
                </c:pt>
                <c:pt idx="1007">
                  <c:v>1.2601</c:v>
                </c:pt>
                <c:pt idx="1008">
                  <c:v>1.2634000000000001</c:v>
                </c:pt>
                <c:pt idx="1009">
                  <c:v>1.2797000000000001</c:v>
                </c:pt>
                <c:pt idx="1010">
                  <c:v>1.276</c:v>
                </c:pt>
                <c:pt idx="1011">
                  <c:v>1.2855000000000001</c:v>
                </c:pt>
                <c:pt idx="1012">
                  <c:v>1.2894000000000001</c:v>
                </c:pt>
                <c:pt idx="1013">
                  <c:v>1.2988999999999999</c:v>
                </c:pt>
                <c:pt idx="1014">
                  <c:v>1.3118000000000001</c:v>
                </c:pt>
                <c:pt idx="1015">
                  <c:v>1.3111999999999999</c:v>
                </c:pt>
                <c:pt idx="1016">
                  <c:v>1.3045</c:v>
                </c:pt>
                <c:pt idx="1017">
                  <c:v>1.3048999999999999</c:v>
                </c:pt>
                <c:pt idx="1018">
                  <c:v>1.2967</c:v>
                </c:pt>
                <c:pt idx="1019">
                  <c:v>1.2991999999999999</c:v>
                </c:pt>
                <c:pt idx="1020">
                  <c:v>1.2930999999999999</c:v>
                </c:pt>
                <c:pt idx="1021">
                  <c:v>1.2902</c:v>
                </c:pt>
                <c:pt idx="1022">
                  <c:v>1.2868999999999999</c:v>
                </c:pt>
                <c:pt idx="1023">
                  <c:v>1.2911999999999999</c:v>
                </c:pt>
                <c:pt idx="1024">
                  <c:v>1.2847</c:v>
                </c:pt>
                <c:pt idx="1025">
                  <c:v>1.2887</c:v>
                </c:pt>
                <c:pt idx="1026">
                  <c:v>1.2916000000000001</c:v>
                </c:pt>
                <c:pt idx="1027">
                  <c:v>1.2901</c:v>
                </c:pt>
                <c:pt idx="1028">
                  <c:v>1.3019000000000001</c:v>
                </c:pt>
                <c:pt idx="1029">
                  <c:v>1.3023</c:v>
                </c:pt>
                <c:pt idx="1030">
                  <c:v>1.2968</c:v>
                </c:pt>
                <c:pt idx="1031">
                  <c:v>1.288</c:v>
                </c:pt>
                <c:pt idx="1032">
                  <c:v>1.2899</c:v>
                </c:pt>
                <c:pt idx="1033">
                  <c:v>1.2925</c:v>
                </c:pt>
                <c:pt idx="1034">
                  <c:v>1.2958000000000001</c:v>
                </c:pt>
                <c:pt idx="1035">
                  <c:v>1.2952999999999999</c:v>
                </c:pt>
                <c:pt idx="1036">
                  <c:v>1.3056000000000001</c:v>
                </c:pt>
                <c:pt idx="1037">
                  <c:v>1.3122</c:v>
                </c:pt>
                <c:pt idx="1038">
                  <c:v>1.3069999999999999</c:v>
                </c:pt>
                <c:pt idx="1039">
                  <c:v>1.3023</c:v>
                </c:pt>
                <c:pt idx="1040">
                  <c:v>1.3058000000000001</c:v>
                </c:pt>
                <c:pt idx="1041">
                  <c:v>1.2981</c:v>
                </c:pt>
                <c:pt idx="1042">
                  <c:v>1.2970999999999999</c:v>
                </c:pt>
                <c:pt idx="1043">
                  <c:v>1.294</c:v>
                </c:pt>
                <c:pt idx="1044">
                  <c:v>1.294</c:v>
                </c:pt>
                <c:pt idx="1045">
                  <c:v>1.2905</c:v>
                </c:pt>
                <c:pt idx="1046">
                  <c:v>1.2959000000000001</c:v>
                </c:pt>
                <c:pt idx="1047">
                  <c:v>1.2958000000000001</c:v>
                </c:pt>
                <c:pt idx="1048">
                  <c:v>1.2943</c:v>
                </c:pt>
                <c:pt idx="1049">
                  <c:v>1.2829999999999999</c:v>
                </c:pt>
                <c:pt idx="1050">
                  <c:v>1.2790999999999999</c:v>
                </c:pt>
                <c:pt idx="1051">
                  <c:v>1.2816000000000001</c:v>
                </c:pt>
                <c:pt idx="1052">
                  <c:v>1.2769999999999999</c:v>
                </c:pt>
                <c:pt idx="1053">
                  <c:v>1.2746999999999999</c:v>
                </c:pt>
                <c:pt idx="1054">
                  <c:v>1.2716000000000001</c:v>
                </c:pt>
                <c:pt idx="1055">
                  <c:v>1.2709999999999999</c:v>
                </c:pt>
                <c:pt idx="1056">
                  <c:v>1.2703</c:v>
                </c:pt>
                <c:pt idx="1057">
                  <c:v>1.2735000000000001</c:v>
                </c:pt>
                <c:pt idx="1058">
                  <c:v>1.278</c:v>
                </c:pt>
                <c:pt idx="1059">
                  <c:v>1.2728999999999999</c:v>
                </c:pt>
                <c:pt idx="1060">
                  <c:v>1.2814000000000001</c:v>
                </c:pt>
                <c:pt idx="1061">
                  <c:v>1.282</c:v>
                </c:pt>
                <c:pt idx="1062">
                  <c:v>1.2827</c:v>
                </c:pt>
                <c:pt idx="1063">
                  <c:v>1.2884</c:v>
                </c:pt>
                <c:pt idx="1064">
                  <c:v>1.2976000000000001</c:v>
                </c:pt>
                <c:pt idx="1065">
                  <c:v>1.2968999999999999</c:v>
                </c:pt>
                <c:pt idx="1066">
                  <c:v>1.2939000000000001</c:v>
                </c:pt>
                <c:pt idx="1067">
                  <c:v>1.2938000000000001</c:v>
                </c:pt>
                <c:pt idx="1068">
                  <c:v>1.2977000000000001</c:v>
                </c:pt>
                <c:pt idx="1069">
                  <c:v>1.3001</c:v>
                </c:pt>
                <c:pt idx="1070">
                  <c:v>1.3051999999999999</c:v>
                </c:pt>
                <c:pt idx="1071">
                  <c:v>1.3097000000000001</c:v>
                </c:pt>
                <c:pt idx="1072">
                  <c:v>1.3070999999999999</c:v>
                </c:pt>
                <c:pt idx="1073">
                  <c:v>1.2968</c:v>
                </c:pt>
                <c:pt idx="1074">
                  <c:v>1.2923</c:v>
                </c:pt>
                <c:pt idx="1075">
                  <c:v>1.2942</c:v>
                </c:pt>
                <c:pt idx="1076">
                  <c:v>1.3004</c:v>
                </c:pt>
                <c:pt idx="1077">
                  <c:v>1.3068</c:v>
                </c:pt>
                <c:pt idx="1078">
                  <c:v>1.3078000000000001</c:v>
                </c:pt>
                <c:pt idx="1079">
                  <c:v>1.3156000000000001</c:v>
                </c:pt>
                <c:pt idx="1080">
                  <c:v>1.3163</c:v>
                </c:pt>
                <c:pt idx="1081">
                  <c:v>1.3225</c:v>
                </c:pt>
                <c:pt idx="1082">
                  <c:v>1.3234999999999999</c:v>
                </c:pt>
                <c:pt idx="1083">
                  <c:v>1.3245</c:v>
                </c:pt>
                <c:pt idx="1084">
                  <c:v>1.3174999999999999</c:v>
                </c:pt>
                <c:pt idx="1085">
                  <c:v>1.319</c:v>
                </c:pt>
                <c:pt idx="1086">
                  <c:v>1.3186</c:v>
                </c:pt>
                <c:pt idx="1087">
                  <c:v>1.3219000000000001</c:v>
                </c:pt>
                <c:pt idx="1088">
                  <c:v>1.3238000000000001</c:v>
                </c:pt>
                <c:pt idx="1089">
                  <c:v>1.3223</c:v>
                </c:pt>
                <c:pt idx="1090">
                  <c:v>1.3188</c:v>
                </c:pt>
                <c:pt idx="1091">
                  <c:v>1.3188</c:v>
                </c:pt>
                <c:pt idx="1092">
                  <c:v>1.3184</c:v>
                </c:pt>
                <c:pt idx="1093">
                  <c:v>1.3052999999999999</c:v>
                </c:pt>
                <c:pt idx="1094">
                  <c:v>1.3088</c:v>
                </c:pt>
                <c:pt idx="1095">
                  <c:v>1.3112999999999999</c:v>
                </c:pt>
                <c:pt idx="1096">
                  <c:v>1.3086</c:v>
                </c:pt>
                <c:pt idx="1097">
                  <c:v>1.3067</c:v>
                </c:pt>
                <c:pt idx="1098">
                  <c:v>1.3259000000000001</c:v>
                </c:pt>
                <c:pt idx="1099">
                  <c:v>1.3341000000000001</c:v>
                </c:pt>
                <c:pt idx="1100">
                  <c:v>1.3388</c:v>
                </c:pt>
                <c:pt idx="1101">
                  <c:v>1.3309</c:v>
                </c:pt>
                <c:pt idx="1102">
                  <c:v>1.3291999999999999</c:v>
                </c:pt>
                <c:pt idx="1103">
                  <c:v>1.3375999999999999</c:v>
                </c:pt>
                <c:pt idx="1104">
                  <c:v>1.3318000000000001</c:v>
                </c:pt>
                <c:pt idx="1105">
                  <c:v>1.3311999999999999</c:v>
                </c:pt>
                <c:pt idx="1106">
                  <c:v>1.3320000000000001</c:v>
                </c:pt>
                <c:pt idx="1107">
                  <c:v>1.3317000000000001</c:v>
                </c:pt>
                <c:pt idx="1108">
                  <c:v>1.3375999999999999</c:v>
                </c:pt>
                <c:pt idx="1109">
                  <c:v>1.3456999999999999</c:v>
                </c:pt>
                <c:pt idx="1110">
                  <c:v>1.3451</c:v>
                </c:pt>
                <c:pt idx="1111">
                  <c:v>1.3492999999999999</c:v>
                </c:pt>
                <c:pt idx="1112">
                  <c:v>1.3565</c:v>
                </c:pt>
                <c:pt idx="1113">
                  <c:v>1.3581000000000001</c:v>
                </c:pt>
                <c:pt idx="1114">
                  <c:v>1.3666</c:v>
                </c:pt>
                <c:pt idx="1115">
                  <c:v>1.3513999999999999</c:v>
                </c:pt>
                <c:pt idx="1116">
                  <c:v>1.3581000000000001</c:v>
                </c:pt>
                <c:pt idx="1117">
                  <c:v>1.3519000000000001</c:v>
                </c:pt>
                <c:pt idx="1118">
                  <c:v>1.3399000000000001</c:v>
                </c:pt>
                <c:pt idx="1119">
                  <c:v>1.3365</c:v>
                </c:pt>
                <c:pt idx="1120">
                  <c:v>1.3406</c:v>
                </c:pt>
                <c:pt idx="1121">
                  <c:v>1.3452999999999999</c:v>
                </c:pt>
                <c:pt idx="1122">
                  <c:v>1.3448</c:v>
                </c:pt>
                <c:pt idx="1123">
                  <c:v>1.3355999999999999</c:v>
                </c:pt>
                <c:pt idx="1124">
                  <c:v>1.3361000000000001</c:v>
                </c:pt>
                <c:pt idx="1125">
                  <c:v>1.335</c:v>
                </c:pt>
                <c:pt idx="1126">
                  <c:v>1.3385</c:v>
                </c:pt>
                <c:pt idx="1127">
                  <c:v>1.3279000000000001</c:v>
                </c:pt>
                <c:pt idx="1128">
                  <c:v>1.3186</c:v>
                </c:pt>
                <c:pt idx="1129">
                  <c:v>1.3185</c:v>
                </c:pt>
                <c:pt idx="1130">
                  <c:v>1.3077000000000001</c:v>
                </c:pt>
                <c:pt idx="1131">
                  <c:v>1.3065</c:v>
                </c:pt>
                <c:pt idx="1132">
                  <c:v>1.3142</c:v>
                </c:pt>
                <c:pt idx="1133">
                  <c:v>1.3066</c:v>
                </c:pt>
                <c:pt idx="1134">
                  <c:v>1.3025</c:v>
                </c:pt>
                <c:pt idx="1135">
                  <c:v>1.3025</c:v>
                </c:pt>
                <c:pt idx="1136">
                  <c:v>1.3049999999999999</c:v>
                </c:pt>
                <c:pt idx="1137">
                  <c:v>1.2988999999999999</c:v>
                </c:pt>
                <c:pt idx="1138">
                  <c:v>1.3107</c:v>
                </c:pt>
                <c:pt idx="1139">
                  <c:v>1.3</c:v>
                </c:pt>
                <c:pt idx="1140">
                  <c:v>1.3048999999999999</c:v>
                </c:pt>
                <c:pt idx="1141">
                  <c:v>1.3038000000000001</c:v>
                </c:pt>
                <c:pt idx="1142">
                  <c:v>1.2956000000000001</c:v>
                </c:pt>
                <c:pt idx="1143">
                  <c:v>1.3001</c:v>
                </c:pt>
                <c:pt idx="1144">
                  <c:v>1.3055000000000001</c:v>
                </c:pt>
                <c:pt idx="1145">
                  <c:v>1.2956000000000001</c:v>
                </c:pt>
                <c:pt idx="1146">
                  <c:v>1.2888999999999999</c:v>
                </c:pt>
                <c:pt idx="1147">
                  <c:v>1.2936000000000001</c:v>
                </c:pt>
                <c:pt idx="1148">
                  <c:v>1.2896000000000001</c:v>
                </c:pt>
                <c:pt idx="1149">
                  <c:v>1.2984</c:v>
                </c:pt>
                <c:pt idx="1150">
                  <c:v>1.2851999999999999</c:v>
                </c:pt>
                <c:pt idx="1151">
                  <c:v>1.2859</c:v>
                </c:pt>
                <c:pt idx="1152">
                  <c:v>1.2771999999999999</c:v>
                </c:pt>
                <c:pt idx="1153">
                  <c:v>1.2817000000000001</c:v>
                </c:pt>
                <c:pt idx="1154">
                  <c:v>1.282</c:v>
                </c:pt>
                <c:pt idx="1155">
                  <c:v>1.2849999999999999</c:v>
                </c:pt>
                <c:pt idx="1156">
                  <c:v>1.2815000000000001</c:v>
                </c:pt>
                <c:pt idx="1157">
                  <c:v>1.2848999999999999</c:v>
                </c:pt>
                <c:pt idx="1158">
                  <c:v>1.2932999999999999</c:v>
                </c:pt>
                <c:pt idx="1159">
                  <c:v>1.3007</c:v>
                </c:pt>
                <c:pt idx="1160">
                  <c:v>1.3003</c:v>
                </c:pt>
                <c:pt idx="1161">
                  <c:v>1.3087</c:v>
                </c:pt>
                <c:pt idx="1162">
                  <c:v>1.3071999999999999</c:v>
                </c:pt>
                <c:pt idx="1163">
                  <c:v>1.3103</c:v>
                </c:pt>
                <c:pt idx="1164">
                  <c:v>1.3082</c:v>
                </c:pt>
                <c:pt idx="1165">
                  <c:v>1.3030999999999999</c:v>
                </c:pt>
                <c:pt idx="1166">
                  <c:v>1.3181</c:v>
                </c:pt>
                <c:pt idx="1167">
                  <c:v>1.3028999999999999</c:v>
                </c:pt>
                <c:pt idx="1168">
                  <c:v>1.3049999999999999</c:v>
                </c:pt>
                <c:pt idx="1169">
                  <c:v>1.3061</c:v>
                </c:pt>
                <c:pt idx="1170">
                  <c:v>1.306</c:v>
                </c:pt>
                <c:pt idx="1171">
                  <c:v>1.3003</c:v>
                </c:pt>
                <c:pt idx="1172">
                  <c:v>1.3015000000000001</c:v>
                </c:pt>
                <c:pt idx="1173">
                  <c:v>1.3007</c:v>
                </c:pt>
                <c:pt idx="1174">
                  <c:v>1.3026</c:v>
                </c:pt>
                <c:pt idx="1175">
                  <c:v>1.3099000000000001</c:v>
                </c:pt>
                <c:pt idx="1176">
                  <c:v>1.3169</c:v>
                </c:pt>
                <c:pt idx="1177">
                  <c:v>1.3189</c:v>
                </c:pt>
                <c:pt idx="1178">
                  <c:v>1.3067</c:v>
                </c:pt>
                <c:pt idx="1179">
                  <c:v>1.3110999999999999</c:v>
                </c:pt>
                <c:pt idx="1180">
                  <c:v>1.3075000000000001</c:v>
                </c:pt>
                <c:pt idx="1181">
                  <c:v>1.3077000000000001</c:v>
                </c:pt>
                <c:pt idx="1182">
                  <c:v>1.3152999999999999</c:v>
                </c:pt>
                <c:pt idx="1183">
                  <c:v>1.3041</c:v>
                </c:pt>
                <c:pt idx="1184">
                  <c:v>1.2978000000000001</c:v>
                </c:pt>
                <c:pt idx="1185">
                  <c:v>1.2971999999999999</c:v>
                </c:pt>
                <c:pt idx="1186">
                  <c:v>1.2939000000000001</c:v>
                </c:pt>
                <c:pt idx="1187">
                  <c:v>1.2883</c:v>
                </c:pt>
                <c:pt idx="1188">
                  <c:v>1.2885</c:v>
                </c:pt>
                <c:pt idx="1189">
                  <c:v>1.2831999999999999</c:v>
                </c:pt>
                <c:pt idx="1190">
                  <c:v>1.2885</c:v>
                </c:pt>
                <c:pt idx="1191">
                  <c:v>1.2907</c:v>
                </c:pt>
                <c:pt idx="1192">
                  <c:v>1.2853000000000001</c:v>
                </c:pt>
                <c:pt idx="1193">
                  <c:v>1.2931999999999999</c:v>
                </c:pt>
                <c:pt idx="1194">
                  <c:v>1.2936000000000001</c:v>
                </c:pt>
                <c:pt idx="1195">
                  <c:v>1.2929999999999999</c:v>
                </c:pt>
                <c:pt idx="1196">
                  <c:v>1.2855000000000001</c:v>
                </c:pt>
                <c:pt idx="1197">
                  <c:v>1.2942</c:v>
                </c:pt>
                <c:pt idx="1198">
                  <c:v>1.3045</c:v>
                </c:pt>
                <c:pt idx="1199">
                  <c:v>1.2990999999999999</c:v>
                </c:pt>
                <c:pt idx="1200">
                  <c:v>1.3070999999999999</c:v>
                </c:pt>
                <c:pt idx="1201">
                  <c:v>1.3084</c:v>
                </c:pt>
                <c:pt idx="1202">
                  <c:v>1.3091999999999999</c:v>
                </c:pt>
                <c:pt idx="1203">
                  <c:v>1.3246</c:v>
                </c:pt>
                <c:pt idx="1204">
                  <c:v>1.3224</c:v>
                </c:pt>
                <c:pt idx="1205">
                  <c:v>1.3255999999999999</c:v>
                </c:pt>
                <c:pt idx="1206">
                  <c:v>1.3314999999999999</c:v>
                </c:pt>
                <c:pt idx="1207">
                  <c:v>1.3331999999999999</c:v>
                </c:pt>
                <c:pt idx="1208">
                  <c:v>1.3365</c:v>
                </c:pt>
                <c:pt idx="1209">
                  <c:v>1.3342000000000001</c:v>
                </c:pt>
                <c:pt idx="1210">
                  <c:v>1.3366</c:v>
                </c:pt>
                <c:pt idx="1211">
                  <c:v>1.3396999999999999</c:v>
                </c:pt>
                <c:pt idx="1212">
                  <c:v>1.3293999999999999</c:v>
                </c:pt>
                <c:pt idx="1213">
                  <c:v>1.3221000000000001</c:v>
                </c:pt>
                <c:pt idx="1214">
                  <c:v>1.3137000000000001</c:v>
                </c:pt>
                <c:pt idx="1215">
                  <c:v>1.3124</c:v>
                </c:pt>
                <c:pt idx="1216">
                  <c:v>1.3096000000000001</c:v>
                </c:pt>
                <c:pt idx="1217">
                  <c:v>1.3008</c:v>
                </c:pt>
                <c:pt idx="1218">
                  <c:v>1.3042</c:v>
                </c:pt>
                <c:pt idx="1219">
                  <c:v>1.3012999999999999</c:v>
                </c:pt>
                <c:pt idx="1220">
                  <c:v>1.3063</c:v>
                </c:pt>
                <c:pt idx="1221">
                  <c:v>1.2972999999999999</c:v>
                </c:pt>
                <c:pt idx="1222">
                  <c:v>1.3010999999999999</c:v>
                </c:pt>
                <c:pt idx="1223">
                  <c:v>1.2915000000000001</c:v>
                </c:pt>
                <c:pt idx="1224">
                  <c:v>1.2829999999999999</c:v>
                </c:pt>
                <c:pt idx="1225">
                  <c:v>1.2868999999999999</c:v>
                </c:pt>
                <c:pt idx="1226">
                  <c:v>1.2783</c:v>
                </c:pt>
                <c:pt idx="1227">
                  <c:v>1.2888999999999999</c:v>
                </c:pt>
                <c:pt idx="1228">
                  <c:v>1.31</c:v>
                </c:pt>
                <c:pt idx="1229">
                  <c:v>1.3061</c:v>
                </c:pt>
                <c:pt idx="1230">
                  <c:v>1.3065</c:v>
                </c:pt>
                <c:pt idx="1231">
                  <c:v>1.3161</c:v>
                </c:pt>
                <c:pt idx="1232">
                  <c:v>1.3126</c:v>
                </c:pt>
                <c:pt idx="1233">
                  <c:v>1.3106</c:v>
                </c:pt>
                <c:pt idx="1234">
                  <c:v>1.3139000000000001</c:v>
                </c:pt>
                <c:pt idx="1235">
                  <c:v>1.3188</c:v>
                </c:pt>
                <c:pt idx="1236">
                  <c:v>1.3226</c:v>
                </c:pt>
                <c:pt idx="1237">
                  <c:v>1.3202</c:v>
                </c:pt>
                <c:pt idx="1238">
                  <c:v>1.3288</c:v>
                </c:pt>
                <c:pt idx="1239">
                  <c:v>1.3281000000000001</c:v>
                </c:pt>
                <c:pt idx="1240">
                  <c:v>1.3263</c:v>
                </c:pt>
                <c:pt idx="1241">
                  <c:v>1.3264</c:v>
                </c:pt>
                <c:pt idx="1242">
                  <c:v>1.33</c:v>
                </c:pt>
                <c:pt idx="1243">
                  <c:v>1.3212999999999999</c:v>
                </c:pt>
                <c:pt idx="1244">
                  <c:v>1.3280000000000001</c:v>
                </c:pt>
                <c:pt idx="1245">
                  <c:v>1.3261000000000001</c:v>
                </c:pt>
                <c:pt idx="1246">
                  <c:v>1.3308</c:v>
                </c:pt>
                <c:pt idx="1247">
                  <c:v>1.3343</c:v>
                </c:pt>
                <c:pt idx="1248">
                  <c:v>1.3382000000000001</c:v>
                </c:pt>
                <c:pt idx="1249">
                  <c:v>1.3345</c:v>
                </c:pt>
                <c:pt idx="1250">
                  <c:v>1.3302</c:v>
                </c:pt>
                <c:pt idx="1251">
                  <c:v>1.3265</c:v>
                </c:pt>
                <c:pt idx="1252">
                  <c:v>1.3254999999999999</c:v>
                </c:pt>
                <c:pt idx="1253">
                  <c:v>1.3354999999999999</c:v>
                </c:pt>
                <c:pt idx="1254">
                  <c:v>1.3331999999999999</c:v>
                </c:pt>
                <c:pt idx="1255">
                  <c:v>1.3338000000000001</c:v>
                </c:pt>
                <c:pt idx="1256">
                  <c:v>1.3422000000000001</c:v>
                </c:pt>
                <c:pt idx="1257">
                  <c:v>1.3354999999999999</c:v>
                </c:pt>
                <c:pt idx="1258">
                  <c:v>1.3362000000000001</c:v>
                </c:pt>
                <c:pt idx="1259">
                  <c:v>1.3380000000000001</c:v>
                </c:pt>
                <c:pt idx="1260">
                  <c:v>1.3371</c:v>
                </c:pt>
                <c:pt idx="1261">
                  <c:v>1.3389</c:v>
                </c:pt>
                <c:pt idx="1262">
                  <c:v>1.3341000000000001</c:v>
                </c:pt>
                <c:pt idx="1263">
                  <c:v>1.3241000000000001</c:v>
                </c:pt>
                <c:pt idx="1264">
                  <c:v>1.3213999999999999</c:v>
                </c:pt>
                <c:pt idx="1265">
                  <c:v>1.3193999999999999</c:v>
                </c:pt>
                <c:pt idx="1266">
                  <c:v>1.3174999999999999</c:v>
                </c:pt>
                <c:pt idx="1267">
                  <c:v>1.3209</c:v>
                </c:pt>
                <c:pt idx="1268">
                  <c:v>1.3119000000000001</c:v>
                </c:pt>
                <c:pt idx="1269">
                  <c:v>1.3177000000000001</c:v>
                </c:pt>
                <c:pt idx="1270">
                  <c:v>1.3255999999999999</c:v>
                </c:pt>
                <c:pt idx="1271">
                  <c:v>1.3269</c:v>
                </c:pt>
                <c:pt idx="1272">
                  <c:v>1.3314999999999999</c:v>
                </c:pt>
                <c:pt idx="1273">
                  <c:v>1.3299000000000001</c:v>
                </c:pt>
                <c:pt idx="1274">
                  <c:v>1.3301000000000001</c:v>
                </c:pt>
                <c:pt idx="1275">
                  <c:v>1.3335999999999999</c:v>
                </c:pt>
                <c:pt idx="1276">
                  <c:v>1.3357000000000001</c:v>
                </c:pt>
                <c:pt idx="1277">
                  <c:v>1.3520000000000001</c:v>
                </c:pt>
                <c:pt idx="1278">
                  <c:v>1.3529</c:v>
                </c:pt>
                <c:pt idx="1279">
                  <c:v>1.3517999999999999</c:v>
                </c:pt>
                <c:pt idx="1280">
                  <c:v>1.3491</c:v>
                </c:pt>
                <c:pt idx="1281">
                  <c:v>1.3472999999999999</c:v>
                </c:pt>
                <c:pt idx="1282">
                  <c:v>1.3527</c:v>
                </c:pt>
                <c:pt idx="1283">
                  <c:v>1.3485</c:v>
                </c:pt>
                <c:pt idx="1284">
                  <c:v>1.3523000000000001</c:v>
                </c:pt>
                <c:pt idx="1285">
                  <c:v>1.3522000000000001</c:v>
                </c:pt>
                <c:pt idx="1286">
                  <c:v>1.3527</c:v>
                </c:pt>
                <c:pt idx="1287">
                  <c:v>1.3583000000000001</c:v>
                </c:pt>
                <c:pt idx="1288">
                  <c:v>1.3620000000000001</c:v>
                </c:pt>
                <c:pt idx="1289">
                  <c:v>1.3555999999999999</c:v>
                </c:pt>
                <c:pt idx="1290">
                  <c:v>1.3576999999999999</c:v>
                </c:pt>
                <c:pt idx="1291">
                  <c:v>1.3576999999999999</c:v>
                </c:pt>
                <c:pt idx="1292">
                  <c:v>1.3522000000000001</c:v>
                </c:pt>
                <c:pt idx="1293">
                  <c:v>1.3524</c:v>
                </c:pt>
                <c:pt idx="1294">
                  <c:v>1.3552</c:v>
                </c:pt>
                <c:pt idx="1295">
                  <c:v>1.3564000000000001</c:v>
                </c:pt>
                <c:pt idx="1296">
                  <c:v>1.3515999999999999</c:v>
                </c:pt>
                <c:pt idx="1297">
                  <c:v>1.3531</c:v>
                </c:pt>
                <c:pt idx="1298">
                  <c:v>1.3676999999999999</c:v>
                </c:pt>
                <c:pt idx="1299">
                  <c:v>1.3685</c:v>
                </c:pt>
                <c:pt idx="1300">
                  <c:v>1.3683000000000001</c:v>
                </c:pt>
                <c:pt idx="1301">
                  <c:v>1.3784000000000001</c:v>
                </c:pt>
                <c:pt idx="1302">
                  <c:v>1.3777999999999999</c:v>
                </c:pt>
                <c:pt idx="1303">
                  <c:v>1.3798999999999999</c:v>
                </c:pt>
                <c:pt idx="1304">
                  <c:v>1.3812</c:v>
                </c:pt>
                <c:pt idx="1305">
                  <c:v>1.3789</c:v>
                </c:pt>
                <c:pt idx="1306">
                  <c:v>1.3742000000000001</c:v>
                </c:pt>
                <c:pt idx="1307">
                  <c:v>1.3735999999999999</c:v>
                </c:pt>
                <c:pt idx="1308">
                  <c:v>1.3584000000000001</c:v>
                </c:pt>
                <c:pt idx="1309">
                  <c:v>1.3485</c:v>
                </c:pt>
                <c:pt idx="1310">
                  <c:v>1.3514999999999999</c:v>
                </c:pt>
                <c:pt idx="1311">
                  <c:v>1.3472</c:v>
                </c:pt>
                <c:pt idx="1312">
                  <c:v>1.3520000000000001</c:v>
                </c:pt>
                <c:pt idx="1313">
                  <c:v>1.3421000000000001</c:v>
                </c:pt>
                <c:pt idx="1314">
                  <c:v>1.3361000000000001</c:v>
                </c:pt>
                <c:pt idx="1315">
                  <c:v>1.3411</c:v>
                </c:pt>
                <c:pt idx="1316">
                  <c:v>1.3435999999999999</c:v>
                </c:pt>
                <c:pt idx="1317">
                  <c:v>1.3458000000000001</c:v>
                </c:pt>
                <c:pt idx="1318">
                  <c:v>1.3462000000000001</c:v>
                </c:pt>
                <c:pt idx="1319">
                  <c:v>1.3489</c:v>
                </c:pt>
                <c:pt idx="1320">
                  <c:v>1.3504</c:v>
                </c:pt>
                <c:pt idx="1321">
                  <c:v>1.3534999999999999</c:v>
                </c:pt>
                <c:pt idx="1322">
                  <c:v>1.3433999999999999</c:v>
                </c:pt>
                <c:pt idx="1323">
                  <c:v>1.3480000000000001</c:v>
                </c:pt>
                <c:pt idx="1324">
                  <c:v>1.355</c:v>
                </c:pt>
                <c:pt idx="1325">
                  <c:v>1.3512</c:v>
                </c:pt>
                <c:pt idx="1326">
                  <c:v>1.3572</c:v>
                </c:pt>
                <c:pt idx="1327">
                  <c:v>1.3579000000000001</c:v>
                </c:pt>
                <c:pt idx="1328">
                  <c:v>1.3603000000000001</c:v>
                </c:pt>
                <c:pt idx="1329">
                  <c:v>1.3586</c:v>
                </c:pt>
                <c:pt idx="1330">
                  <c:v>1.3543000000000001</c:v>
                </c:pt>
                <c:pt idx="1331">
                  <c:v>1.3593999999999999</c:v>
                </c:pt>
                <c:pt idx="1332">
                  <c:v>1.3593999999999999</c:v>
                </c:pt>
                <c:pt idx="1333">
                  <c:v>1.3668</c:v>
                </c:pt>
                <c:pt idx="1334">
                  <c:v>1.3703000000000001</c:v>
                </c:pt>
                <c:pt idx="1335">
                  <c:v>1.3738999999999999</c:v>
                </c:pt>
                <c:pt idx="1336">
                  <c:v>1.3764000000000001</c:v>
                </c:pt>
                <c:pt idx="1337">
                  <c:v>1.3788</c:v>
                </c:pt>
                <c:pt idx="1338">
                  <c:v>1.3754999999999999</c:v>
                </c:pt>
                <c:pt idx="1339">
                  <c:v>1.3732</c:v>
                </c:pt>
                <c:pt idx="1340">
                  <c:v>1.3761000000000001</c:v>
                </c:pt>
                <c:pt idx="1341">
                  <c:v>1.3767</c:v>
                </c:pt>
                <c:pt idx="1342">
                  <c:v>1.37</c:v>
                </c:pt>
                <c:pt idx="1343">
                  <c:v>1.3664000000000001</c:v>
                </c:pt>
                <c:pt idx="1344">
                  <c:v>1.3673999999999999</c:v>
                </c:pt>
                <c:pt idx="1345">
                  <c:v>1.3696999999999999</c:v>
                </c:pt>
                <c:pt idx="1346">
                  <c:v>1.3680000000000001</c:v>
                </c:pt>
                <c:pt idx="1347">
                  <c:v>1.3669</c:v>
                </c:pt>
                <c:pt idx="1348">
                  <c:v>1.369</c:v>
                </c:pt>
                <c:pt idx="1349">
                  <c:v>1.3740000000000001</c:v>
                </c:pt>
                <c:pt idx="1350">
                  <c:v>1.3796999999999999</c:v>
                </c:pt>
                <c:pt idx="1351">
                  <c:v>1.3756999999999999</c:v>
                </c:pt>
                <c:pt idx="1352">
                  <c:v>1.3756999999999999</c:v>
                </c:pt>
                <c:pt idx="1353">
                  <c:v>1.3673</c:v>
                </c:pt>
                <c:pt idx="1354">
                  <c:v>1.3589</c:v>
                </c:pt>
                <c:pt idx="1355">
                  <c:v>1.3634999999999999</c:v>
                </c:pt>
                <c:pt idx="1356">
                  <c:v>1.3617999999999999</c:v>
                </c:pt>
                <c:pt idx="1357">
                  <c:v>1.3573999999999999</c:v>
                </c:pt>
                <c:pt idx="1358">
                  <c:v>1.3606</c:v>
                </c:pt>
                <c:pt idx="1359">
                  <c:v>1.3666</c:v>
                </c:pt>
                <c:pt idx="1360">
                  <c:v>1.3673999999999999</c:v>
                </c:pt>
                <c:pt idx="1361">
                  <c:v>1.3678999999999999</c:v>
                </c:pt>
                <c:pt idx="1362">
                  <c:v>1.3607</c:v>
                </c:pt>
                <c:pt idx="1363">
                  <c:v>1.3617999999999999</c:v>
                </c:pt>
                <c:pt idx="1364">
                  <c:v>1.3532</c:v>
                </c:pt>
                <c:pt idx="1365">
                  <c:v>1.3561000000000001</c:v>
                </c:pt>
                <c:pt idx="1366">
                  <c:v>1.3560000000000001</c:v>
                </c:pt>
                <c:pt idx="1367">
                  <c:v>1.3545</c:v>
                </c:pt>
                <c:pt idx="1368">
                  <c:v>1.3694999999999999</c:v>
                </c:pt>
                <c:pt idx="1369">
                  <c:v>1.3684000000000001</c:v>
                </c:pt>
                <c:pt idx="1370">
                  <c:v>1.3674999999999999</c:v>
                </c:pt>
                <c:pt idx="1371">
                  <c:v>1.367</c:v>
                </c:pt>
                <c:pt idx="1372">
                  <c:v>1.3662000000000001</c:v>
                </c:pt>
                <c:pt idx="1373">
                  <c:v>1.3553999999999999</c:v>
                </c:pt>
                <c:pt idx="1374">
                  <c:v>1.3488</c:v>
                </c:pt>
                <c:pt idx="1375">
                  <c:v>1.353</c:v>
                </c:pt>
                <c:pt idx="1376">
                  <c:v>1.3513999999999999</c:v>
                </c:pt>
                <c:pt idx="1377">
                  <c:v>1.3535999999999999</c:v>
                </c:pt>
                <c:pt idx="1378">
                  <c:v>1.3589</c:v>
                </c:pt>
                <c:pt idx="1379">
                  <c:v>1.3631</c:v>
                </c:pt>
                <c:pt idx="1380">
                  <c:v>1.3646</c:v>
                </c:pt>
                <c:pt idx="1381">
                  <c:v>1.3638999999999999</c:v>
                </c:pt>
                <c:pt idx="1382">
                  <c:v>1.3595999999999999</c:v>
                </c:pt>
                <c:pt idx="1383">
                  <c:v>1.3682000000000001</c:v>
                </c:pt>
                <c:pt idx="1384">
                  <c:v>1.37</c:v>
                </c:pt>
                <c:pt idx="1385">
                  <c:v>1.3708</c:v>
                </c:pt>
                <c:pt idx="1386">
                  <c:v>1.3756999999999999</c:v>
                </c:pt>
                <c:pt idx="1387">
                  <c:v>1.3733</c:v>
                </c:pt>
                <c:pt idx="1388">
                  <c:v>1.3721000000000001</c:v>
                </c:pt>
                <c:pt idx="1389">
                  <c:v>1.3747</c:v>
                </c:pt>
                <c:pt idx="1390">
                  <c:v>1.3732</c:v>
                </c:pt>
                <c:pt idx="1391">
                  <c:v>1.3740000000000001</c:v>
                </c:pt>
                <c:pt idx="1392">
                  <c:v>1.3683000000000001</c:v>
                </c:pt>
                <c:pt idx="1393">
                  <c:v>1.3713</c:v>
                </c:pt>
                <c:pt idx="1394">
                  <c:v>1.3808</c:v>
                </c:pt>
                <c:pt idx="1395">
                  <c:v>1.3733</c:v>
                </c:pt>
                <c:pt idx="1396">
                  <c:v>1.3736999999999999</c:v>
                </c:pt>
                <c:pt idx="1397">
                  <c:v>1.3734999999999999</c:v>
                </c:pt>
                <c:pt idx="1398">
                  <c:v>1.3862000000000001</c:v>
                </c:pt>
                <c:pt idx="1399">
                  <c:v>1.3871</c:v>
                </c:pt>
                <c:pt idx="1400">
                  <c:v>1.3875999999999999</c:v>
                </c:pt>
                <c:pt idx="1401">
                  <c:v>1.3864000000000001</c:v>
                </c:pt>
                <c:pt idx="1402">
                  <c:v>1.3909</c:v>
                </c:pt>
                <c:pt idx="1403">
                  <c:v>1.3868</c:v>
                </c:pt>
                <c:pt idx="1404">
                  <c:v>1.3909</c:v>
                </c:pt>
                <c:pt idx="1405">
                  <c:v>1.3927</c:v>
                </c:pt>
                <c:pt idx="1406">
                  <c:v>1.3933</c:v>
                </c:pt>
                <c:pt idx="1407">
                  <c:v>1.3832</c:v>
                </c:pt>
                <c:pt idx="1408">
                  <c:v>1.3778999999999999</c:v>
                </c:pt>
                <c:pt idx="1409">
                  <c:v>1.3797999999999999</c:v>
                </c:pt>
                <c:pt idx="1410">
                  <c:v>1.3837999999999999</c:v>
                </c:pt>
                <c:pt idx="1411">
                  <c:v>1.3827</c:v>
                </c:pt>
                <c:pt idx="1412">
                  <c:v>1.3783000000000001</c:v>
                </c:pt>
                <c:pt idx="1413">
                  <c:v>1.3743000000000001</c:v>
                </c:pt>
                <c:pt idx="1414">
                  <c:v>1.3752</c:v>
                </c:pt>
                <c:pt idx="1415">
                  <c:v>1.3775999999999999</c:v>
                </c:pt>
                <c:pt idx="1416">
                  <c:v>1.3795999999999999</c:v>
                </c:pt>
                <c:pt idx="1417">
                  <c:v>1.3764000000000001</c:v>
                </c:pt>
                <c:pt idx="1418">
                  <c:v>1.3718999999999999</c:v>
                </c:pt>
                <c:pt idx="1419">
                  <c:v>1.3708</c:v>
                </c:pt>
                <c:pt idx="1420">
                  <c:v>1.3740000000000001</c:v>
                </c:pt>
                <c:pt idx="1421">
                  <c:v>1.3794999999999999</c:v>
                </c:pt>
                <c:pt idx="1422">
                  <c:v>1.3853</c:v>
                </c:pt>
                <c:pt idx="1423">
                  <c:v>1.3889</c:v>
                </c:pt>
                <c:pt idx="1424">
                  <c:v>1.3880999999999999</c:v>
                </c:pt>
                <c:pt idx="1425">
                  <c:v>1.3821000000000001</c:v>
                </c:pt>
                <c:pt idx="1426">
                  <c:v>1.3813</c:v>
                </c:pt>
                <c:pt idx="1427">
                  <c:v>1.3814</c:v>
                </c:pt>
                <c:pt idx="1428">
                  <c:v>1.3814</c:v>
                </c:pt>
                <c:pt idx="1429">
                  <c:v>1.3815</c:v>
                </c:pt>
                <c:pt idx="1430">
                  <c:v>1.3794</c:v>
                </c:pt>
                <c:pt idx="1431">
                  <c:v>1.3806</c:v>
                </c:pt>
                <c:pt idx="1432">
                  <c:v>1.3817999999999999</c:v>
                </c:pt>
                <c:pt idx="1433">
                  <c:v>1.3829</c:v>
                </c:pt>
                <c:pt idx="1434">
                  <c:v>1.3837999999999999</c:v>
                </c:pt>
                <c:pt idx="1435">
                  <c:v>1.3851</c:v>
                </c:pt>
                <c:pt idx="1436">
                  <c:v>1.3809</c:v>
                </c:pt>
                <c:pt idx="1437">
                  <c:v>1.3869</c:v>
                </c:pt>
                <c:pt idx="1438">
                  <c:v>1.3865000000000001</c:v>
                </c:pt>
                <c:pt idx="1439">
                  <c:v>1.3873</c:v>
                </c:pt>
                <c:pt idx="1440">
                  <c:v>1.3876999999999999</c:v>
                </c:pt>
                <c:pt idx="1441">
                  <c:v>1.3931</c:v>
                </c:pt>
                <c:pt idx="1442">
                  <c:v>1.3912</c:v>
                </c:pt>
                <c:pt idx="1443">
                  <c:v>1.3841000000000001</c:v>
                </c:pt>
                <c:pt idx="1444">
                  <c:v>1.3752</c:v>
                </c:pt>
                <c:pt idx="1445">
                  <c:v>1.3759999999999999</c:v>
                </c:pt>
                <c:pt idx="1446">
                  <c:v>1.3704000000000001</c:v>
                </c:pt>
                <c:pt idx="1447">
                  <c:v>1.3713</c:v>
                </c:pt>
                <c:pt idx="1448">
                  <c:v>1.3711</c:v>
                </c:pt>
                <c:pt idx="1449">
                  <c:v>1.3698999999999999</c:v>
                </c:pt>
                <c:pt idx="1450">
                  <c:v>1.371</c:v>
                </c:pt>
                <c:pt idx="1451">
                  <c:v>1.3702000000000001</c:v>
                </c:pt>
                <c:pt idx="1452">
                  <c:v>1.3687</c:v>
                </c:pt>
                <c:pt idx="1453">
                  <c:v>1.3654999999999999</c:v>
                </c:pt>
                <c:pt idx="1454">
                  <c:v>1.3634999999999999</c:v>
                </c:pt>
                <c:pt idx="1455">
                  <c:v>1.3646</c:v>
                </c:pt>
                <c:pt idx="1456">
                  <c:v>1.3632</c:v>
                </c:pt>
                <c:pt idx="1457">
                  <c:v>1.3594999999999999</c:v>
                </c:pt>
                <c:pt idx="1458">
                  <c:v>1.3605</c:v>
                </c:pt>
                <c:pt idx="1459">
                  <c:v>1.3633999999999999</c:v>
                </c:pt>
                <c:pt idx="1460">
                  <c:v>1.3595999999999999</c:v>
                </c:pt>
                <c:pt idx="1461">
                  <c:v>1.3628</c:v>
                </c:pt>
                <c:pt idx="1462">
                  <c:v>1.36</c:v>
                </c:pt>
                <c:pt idx="1463">
                  <c:v>1.3665</c:v>
                </c:pt>
                <c:pt idx="1464">
                  <c:v>1.3644000000000001</c:v>
                </c:pt>
                <c:pt idx="1465">
                  <c:v>1.359</c:v>
                </c:pt>
                <c:pt idx="1466">
                  <c:v>1.3548</c:v>
                </c:pt>
                <c:pt idx="1467">
                  <c:v>1.353</c:v>
                </c:pt>
                <c:pt idx="1468">
                  <c:v>1.3555999999999999</c:v>
                </c:pt>
                <c:pt idx="1469">
                  <c:v>1.3537999999999999</c:v>
                </c:pt>
                <c:pt idx="1470">
                  <c:v>1.357</c:v>
                </c:pt>
                <c:pt idx="1471">
                  <c:v>1.3546</c:v>
                </c:pt>
                <c:pt idx="1472">
                  <c:v>1.359</c:v>
                </c:pt>
                <c:pt idx="1473">
                  <c:v>1.3606</c:v>
                </c:pt>
                <c:pt idx="1474">
                  <c:v>1.3593</c:v>
                </c:pt>
                <c:pt idx="1475">
                  <c:v>1.3604000000000001</c:v>
                </c:pt>
                <c:pt idx="1476">
                  <c:v>1.3607</c:v>
                </c:pt>
                <c:pt idx="1477">
                  <c:v>1.3628</c:v>
                </c:pt>
                <c:pt idx="1478">
                  <c:v>1.3612</c:v>
                </c:pt>
                <c:pt idx="1479">
                  <c:v>1.3644000000000001</c:v>
                </c:pt>
                <c:pt idx="1480">
                  <c:v>1.3694</c:v>
                </c:pt>
                <c:pt idx="1481">
                  <c:v>1.3680000000000001</c:v>
                </c:pt>
                <c:pt idx="1482">
                  <c:v>1.3654999999999999</c:v>
                </c:pt>
                <c:pt idx="1483">
                  <c:v>1.3608</c:v>
                </c:pt>
                <c:pt idx="1484">
                  <c:v>1.3591</c:v>
                </c:pt>
                <c:pt idx="1485">
                  <c:v>1.3605</c:v>
                </c:pt>
                <c:pt idx="1486">
                  <c:v>1.3613</c:v>
                </c:pt>
                <c:pt idx="1487">
                  <c:v>1.3642000000000001</c:v>
                </c:pt>
                <c:pt idx="1488">
                  <c:v>1.3607</c:v>
                </c:pt>
                <c:pt idx="1489">
                  <c:v>1.3606</c:v>
                </c:pt>
                <c:pt idx="1490">
                  <c:v>1.3621000000000001</c:v>
                </c:pt>
                <c:pt idx="1491">
                  <c:v>1.3572</c:v>
                </c:pt>
                <c:pt idx="1492">
                  <c:v>1.3525</c:v>
                </c:pt>
                <c:pt idx="1493">
                  <c:v>1.3524</c:v>
                </c:pt>
                <c:pt idx="1494">
                  <c:v>1.3526</c:v>
                </c:pt>
                <c:pt idx="1495">
                  <c:v>1.3524</c:v>
                </c:pt>
                <c:pt idx="1496">
                  <c:v>1.3467</c:v>
                </c:pt>
                <c:pt idx="1497">
                  <c:v>1.3463000000000001</c:v>
                </c:pt>
                <c:pt idx="1498">
                  <c:v>1.3466</c:v>
                </c:pt>
                <c:pt idx="1499">
                  <c:v>1.3433999999999999</c:v>
                </c:pt>
                <c:pt idx="1500">
                  <c:v>1.3436999999999999</c:v>
                </c:pt>
                <c:pt idx="1501">
                  <c:v>1.341</c:v>
                </c:pt>
                <c:pt idx="1502">
                  <c:v>1.3396999999999999</c:v>
                </c:pt>
                <c:pt idx="1503">
                  <c:v>1.3388</c:v>
                </c:pt>
                <c:pt idx="1504">
                  <c:v>1.3425</c:v>
                </c:pt>
                <c:pt idx="1505">
                  <c:v>1.3421000000000001</c:v>
                </c:pt>
                <c:pt idx="1506">
                  <c:v>1.3376999999999999</c:v>
                </c:pt>
                <c:pt idx="1507">
                  <c:v>1.3380000000000001</c:v>
                </c:pt>
                <c:pt idx="1508">
                  <c:v>1.3362000000000001</c:v>
                </c:pt>
                <c:pt idx="1509">
                  <c:v>1.341</c:v>
                </c:pt>
                <c:pt idx="1510">
                  <c:v>1.3386</c:v>
                </c:pt>
                <c:pt idx="1511">
                  <c:v>1.3366</c:v>
                </c:pt>
                <c:pt idx="1512">
                  <c:v>1.3366</c:v>
                </c:pt>
                <c:pt idx="1513">
                  <c:v>1.3367</c:v>
                </c:pt>
                <c:pt idx="1514">
                  <c:v>1.3391999999999999</c:v>
                </c:pt>
                <c:pt idx="1515">
                  <c:v>1.3364</c:v>
                </c:pt>
                <c:pt idx="1516">
                  <c:v>1.3321000000000001</c:v>
                </c:pt>
                <c:pt idx="1517">
                  <c:v>1.3264</c:v>
                </c:pt>
                <c:pt idx="1518">
                  <c:v>1.3283</c:v>
                </c:pt>
                <c:pt idx="1519">
                  <c:v>1.3247</c:v>
                </c:pt>
                <c:pt idx="1520">
                  <c:v>1.3192999999999999</c:v>
                </c:pt>
                <c:pt idx="1521">
                  <c:v>1.3169</c:v>
                </c:pt>
                <c:pt idx="1522">
                  <c:v>1.3194999999999999</c:v>
                </c:pt>
                <c:pt idx="1523">
                  <c:v>1.3184</c:v>
                </c:pt>
                <c:pt idx="1524">
                  <c:v>1.3136000000000001</c:v>
                </c:pt>
                <c:pt idx="1525">
                  <c:v>1.3132999999999999</c:v>
                </c:pt>
                <c:pt idx="1526">
                  <c:v>1.3130999999999999</c:v>
                </c:pt>
                <c:pt idx="1527">
                  <c:v>1.3145</c:v>
                </c:pt>
                <c:pt idx="1528">
                  <c:v>1.294</c:v>
                </c:pt>
                <c:pt idx="1529">
                  <c:v>1.2951999999999999</c:v>
                </c:pt>
                <c:pt idx="1530">
                  <c:v>1.2899</c:v>
                </c:pt>
                <c:pt idx="1531">
                  <c:v>1.2946</c:v>
                </c:pt>
                <c:pt idx="1532">
                  <c:v>1.2908999999999999</c:v>
                </c:pt>
                <c:pt idx="1533">
                  <c:v>1.2922</c:v>
                </c:pt>
                <c:pt idx="1534">
                  <c:v>1.2943</c:v>
                </c:pt>
                <c:pt idx="1535">
                  <c:v>1.2937000000000001</c:v>
                </c:pt>
                <c:pt idx="1536">
                  <c:v>1.296</c:v>
                </c:pt>
                <c:pt idx="1537">
                  <c:v>1.2869999999999999</c:v>
                </c:pt>
                <c:pt idx="1538">
                  <c:v>1.2921</c:v>
                </c:pt>
                <c:pt idx="1539">
                  <c:v>1.2835000000000001</c:v>
                </c:pt>
                <c:pt idx="1540">
                  <c:v>1.2849999999999999</c:v>
                </c:pt>
                <c:pt idx="1541">
                  <c:v>1.2854000000000001</c:v>
                </c:pt>
                <c:pt idx="1542">
                  <c:v>1.2782</c:v>
                </c:pt>
                <c:pt idx="1543">
                  <c:v>1.2743</c:v>
                </c:pt>
                <c:pt idx="1544">
                  <c:v>1.2682</c:v>
                </c:pt>
                <c:pt idx="1545">
                  <c:v>1.2685999999999999</c:v>
                </c:pt>
                <c:pt idx="1546">
                  <c:v>1.2627999999999999</c:v>
                </c:pt>
                <c:pt idx="1547">
                  <c:v>1.2616000000000001</c:v>
                </c:pt>
                <c:pt idx="1548">
                  <c:v>1.2666999999999999</c:v>
                </c:pt>
                <c:pt idx="1549">
                  <c:v>1.2508999999999999</c:v>
                </c:pt>
                <c:pt idx="1550">
                  <c:v>1.2657</c:v>
                </c:pt>
                <c:pt idx="1551">
                  <c:v>1.2664</c:v>
                </c:pt>
                <c:pt idx="1552">
                  <c:v>1.2736000000000001</c:v>
                </c:pt>
                <c:pt idx="1553">
                  <c:v>1.2687999999999999</c:v>
                </c:pt>
                <c:pt idx="1554">
                  <c:v>1.2615000000000001</c:v>
                </c:pt>
                <c:pt idx="1555">
                  <c:v>1.2716000000000001</c:v>
                </c:pt>
                <c:pt idx="1556">
                  <c:v>1.2661</c:v>
                </c:pt>
                <c:pt idx="1557">
                  <c:v>1.2818000000000001</c:v>
                </c:pt>
                <c:pt idx="1558">
                  <c:v>1.2807999999999999</c:v>
                </c:pt>
                <c:pt idx="1559">
                  <c:v>1.2757000000000001</c:v>
                </c:pt>
                <c:pt idx="1560">
                  <c:v>1.2805</c:v>
                </c:pt>
                <c:pt idx="1561">
                  <c:v>1.2718</c:v>
                </c:pt>
                <c:pt idx="1562">
                  <c:v>1.2643</c:v>
                </c:pt>
                <c:pt idx="1563">
                  <c:v>1.2647999999999999</c:v>
                </c:pt>
                <c:pt idx="1564">
                  <c:v>1.2668999999999999</c:v>
                </c:pt>
                <c:pt idx="1565">
                  <c:v>1.2703</c:v>
                </c:pt>
                <c:pt idx="1566">
                  <c:v>1.2735000000000001</c:v>
                </c:pt>
                <c:pt idx="1567">
                  <c:v>1.264</c:v>
                </c:pt>
                <c:pt idx="1568">
                  <c:v>1.2609999999999999</c:v>
                </c:pt>
                <c:pt idx="1569">
                  <c:v>1.2533000000000001</c:v>
                </c:pt>
                <c:pt idx="1570">
                  <c:v>1.2484</c:v>
                </c:pt>
                <c:pt idx="1571">
                  <c:v>1.2545999999999999</c:v>
                </c:pt>
                <c:pt idx="1572">
                  <c:v>1.2482</c:v>
                </c:pt>
                <c:pt idx="1573">
                  <c:v>1.2372000000000001</c:v>
                </c:pt>
                <c:pt idx="1574">
                  <c:v>1.2452000000000001</c:v>
                </c:pt>
                <c:pt idx="1575">
                  <c:v>1.2423</c:v>
                </c:pt>
                <c:pt idx="1576">
                  <c:v>1.2475000000000001</c:v>
                </c:pt>
                <c:pt idx="1577">
                  <c:v>1.2436</c:v>
                </c:pt>
                <c:pt idx="1578">
                  <c:v>1.2478</c:v>
                </c:pt>
                <c:pt idx="1579">
                  <c:v>1.2521</c:v>
                </c:pt>
                <c:pt idx="1580">
                  <c:v>1.2454000000000001</c:v>
                </c:pt>
                <c:pt idx="1581">
                  <c:v>1.2539</c:v>
                </c:pt>
                <c:pt idx="1582">
                  <c:v>1.2552000000000001</c:v>
                </c:pt>
                <c:pt idx="1583">
                  <c:v>1.2542</c:v>
                </c:pt>
                <c:pt idx="1584">
                  <c:v>1.2384999999999999</c:v>
                </c:pt>
                <c:pt idx="1585">
                  <c:v>1.244</c:v>
                </c:pt>
                <c:pt idx="1586">
                  <c:v>1.2474000000000001</c:v>
                </c:pt>
                <c:pt idx="1587">
                  <c:v>1.2506999999999999</c:v>
                </c:pt>
                <c:pt idx="1588">
                  <c:v>1.2468999999999999</c:v>
                </c:pt>
                <c:pt idx="1589">
                  <c:v>1.2448999999999999</c:v>
                </c:pt>
                <c:pt idx="1590">
                  <c:v>1.2474000000000001</c:v>
                </c:pt>
                <c:pt idx="1591">
                  <c:v>1.2383</c:v>
                </c:pt>
                <c:pt idx="1592">
                  <c:v>1.2309000000000001</c:v>
                </c:pt>
                <c:pt idx="1593">
                  <c:v>1.2383</c:v>
                </c:pt>
                <c:pt idx="1594">
                  <c:v>1.2295</c:v>
                </c:pt>
                <c:pt idx="1595">
                  <c:v>1.2311000000000001</c:v>
                </c:pt>
                <c:pt idx="1596">
                  <c:v>1.2371000000000001</c:v>
                </c:pt>
                <c:pt idx="1597">
                  <c:v>1.2443</c:v>
                </c:pt>
                <c:pt idx="1598">
                  <c:v>1.2395</c:v>
                </c:pt>
                <c:pt idx="1599">
                  <c:v>1.2451000000000001</c:v>
                </c:pt>
                <c:pt idx="1600">
                  <c:v>1.2435</c:v>
                </c:pt>
                <c:pt idx="1601">
                  <c:v>1.2516</c:v>
                </c:pt>
                <c:pt idx="1602">
                  <c:v>1.2338</c:v>
                </c:pt>
                <c:pt idx="1603">
                  <c:v>1.2285999999999999</c:v>
                </c:pt>
                <c:pt idx="1604">
                  <c:v>1.2222999999999999</c:v>
                </c:pt>
                <c:pt idx="1605">
                  <c:v>1.2225999999999999</c:v>
                </c:pt>
                <c:pt idx="1606">
                  <c:v>1.2170000000000001</c:v>
                </c:pt>
                <c:pt idx="1607">
                  <c:v>1.2205999999999999</c:v>
                </c:pt>
                <c:pt idx="1608">
                  <c:v>1.2219</c:v>
                </c:pt>
                <c:pt idx="1609">
                  <c:v>1.2174</c:v>
                </c:pt>
                <c:pt idx="1610">
                  <c:v>1.2149000000000001</c:v>
                </c:pt>
                <c:pt idx="1611">
                  <c:v>1.2158</c:v>
                </c:pt>
                <c:pt idx="1612">
                  <c:v>1.2095</c:v>
                </c:pt>
                <c:pt idx="1613">
                  <c:v>1.2095</c:v>
                </c:pt>
                <c:pt idx="1614">
                  <c:v>1.2000999999999999</c:v>
                </c:pt>
                <c:pt idx="1615">
                  <c:v>1.1934</c:v>
                </c:pt>
                <c:pt idx="1616">
                  <c:v>1.1895</c:v>
                </c:pt>
                <c:pt idx="1617">
                  <c:v>1.1838</c:v>
                </c:pt>
                <c:pt idx="1618">
                  <c:v>1.1794</c:v>
                </c:pt>
                <c:pt idx="1619">
                  <c:v>1.1839</c:v>
                </c:pt>
                <c:pt idx="1620">
                  <c:v>1.1832</c:v>
                </c:pt>
                <c:pt idx="1621">
                  <c:v>1.1772</c:v>
                </c:pt>
                <c:pt idx="1622">
                  <c:v>1.1787000000000001</c:v>
                </c:pt>
                <c:pt idx="1623">
                  <c:v>1.1623000000000001</c:v>
                </c:pt>
                <c:pt idx="1624">
                  <c:v>1.1561999999999999</c:v>
                </c:pt>
                <c:pt idx="1625">
                  <c:v>1.1607000000000001</c:v>
                </c:pt>
                <c:pt idx="1626">
                  <c:v>1.155</c:v>
                </c:pt>
                <c:pt idx="1627">
                  <c:v>1.1604000000000001</c:v>
                </c:pt>
                <c:pt idx="1628">
                  <c:v>1.1337999999999999</c:v>
                </c:pt>
                <c:pt idx="1629">
                  <c:v>1.1231</c:v>
                </c:pt>
                <c:pt idx="1630">
                  <c:v>1.1231</c:v>
                </c:pt>
                <c:pt idx="1631">
                  <c:v>1.1376999999999999</c:v>
                </c:pt>
                <c:pt idx="1632">
                  <c:v>1.1283000000000001</c:v>
                </c:pt>
                <c:pt idx="1633">
                  <c:v>1.1319999999999999</c:v>
                </c:pt>
                <c:pt idx="1634">
                  <c:v>1.1294</c:v>
                </c:pt>
                <c:pt idx="1635">
                  <c:v>1.1339999999999999</c:v>
                </c:pt>
                <c:pt idx="1636">
                  <c:v>1.1487000000000001</c:v>
                </c:pt>
                <c:pt idx="1637">
                  <c:v>1.1354</c:v>
                </c:pt>
                <c:pt idx="1638">
                  <c:v>1.1484000000000001</c:v>
                </c:pt>
                <c:pt idx="1639">
                  <c:v>1.1322000000000001</c:v>
                </c:pt>
                <c:pt idx="1640">
                  <c:v>1.1326000000000001</c:v>
                </c:pt>
                <c:pt idx="1641">
                  <c:v>1.1313</c:v>
                </c:pt>
                <c:pt idx="1642">
                  <c:v>1.1301000000000001</c:v>
                </c:pt>
                <c:pt idx="1643">
                  <c:v>1.1403000000000001</c:v>
                </c:pt>
                <c:pt idx="1644">
                  <c:v>1.1398999999999999</c:v>
                </c:pt>
                <c:pt idx="1645">
                  <c:v>1.1351</c:v>
                </c:pt>
                <c:pt idx="1646">
                  <c:v>1.1413</c:v>
                </c:pt>
                <c:pt idx="1647">
                  <c:v>1.1400999999999999</c:v>
                </c:pt>
                <c:pt idx="1648">
                  <c:v>1.1365000000000001</c:v>
                </c:pt>
                <c:pt idx="1649">
                  <c:v>1.1367</c:v>
                </c:pt>
                <c:pt idx="1650">
                  <c:v>1.1332</c:v>
                </c:pt>
                <c:pt idx="1651">
                  <c:v>1.1343000000000001</c:v>
                </c:pt>
                <c:pt idx="1652">
                  <c:v>1.1365000000000001</c:v>
                </c:pt>
                <c:pt idx="1653">
                  <c:v>1.1193</c:v>
                </c:pt>
                <c:pt idx="1654">
                  <c:v>1.1183000000000001</c:v>
                </c:pt>
                <c:pt idx="1655">
                  <c:v>1.1184000000000001</c:v>
                </c:pt>
                <c:pt idx="1656">
                  <c:v>1.1171</c:v>
                </c:pt>
                <c:pt idx="1657">
                  <c:v>1.1074999999999999</c:v>
                </c:pt>
                <c:pt idx="1658">
                  <c:v>1.1026</c:v>
                </c:pt>
                <c:pt idx="1659">
                  <c:v>1.0847</c:v>
                </c:pt>
                <c:pt idx="1660">
                  <c:v>1.085</c:v>
                </c:pt>
                <c:pt idx="1661">
                  <c:v>1.0694999999999999</c:v>
                </c:pt>
                <c:pt idx="1662">
                  <c:v>1.0551999999999999</c:v>
                </c:pt>
                <c:pt idx="1663">
                  <c:v>1.0636000000000001</c:v>
                </c:pt>
                <c:pt idx="1664">
                  <c:v>1.0485</c:v>
                </c:pt>
                <c:pt idx="1665">
                  <c:v>1.0564</c:v>
                </c:pt>
                <c:pt idx="1666">
                  <c:v>1.0589</c:v>
                </c:pt>
                <c:pt idx="1667">
                  <c:v>1.0920000000000001</c:v>
                </c:pt>
                <c:pt idx="1668">
                  <c:v>1.0649999999999999</c:v>
                </c:pt>
                <c:pt idx="1669">
                  <c:v>1.0804</c:v>
                </c:pt>
                <c:pt idx="1670">
                  <c:v>1.0953999999999999</c:v>
                </c:pt>
                <c:pt idx="1671">
                  <c:v>1.0918000000000001</c:v>
                </c:pt>
                <c:pt idx="1672">
                  <c:v>1.0973999999999999</c:v>
                </c:pt>
                <c:pt idx="1673">
                  <c:v>1.0893999999999999</c:v>
                </c:pt>
                <c:pt idx="1674">
                  <c:v>1.0904</c:v>
                </c:pt>
                <c:pt idx="1675">
                  <c:v>1.0825</c:v>
                </c:pt>
                <c:pt idx="1676">
                  <c:v>1.0749</c:v>
                </c:pt>
                <c:pt idx="1677">
                  <c:v>1.0755999999999999</c:v>
                </c:pt>
                <c:pt idx="1678">
                  <c:v>1.0878000000000001</c:v>
                </c:pt>
                <c:pt idx="1679">
                  <c:v>1.0978000000000001</c:v>
                </c:pt>
                <c:pt idx="1680">
                  <c:v>1.0939000000000001</c:v>
                </c:pt>
                <c:pt idx="1681">
                  <c:v>1.0813999999999999</c:v>
                </c:pt>
                <c:pt idx="1682">
                  <c:v>1.0785</c:v>
                </c:pt>
                <c:pt idx="1683">
                  <c:v>1.0661</c:v>
                </c:pt>
                <c:pt idx="1684">
                  <c:v>1.0604</c:v>
                </c:pt>
                <c:pt idx="1685">
                  <c:v>1.0576000000000001</c:v>
                </c:pt>
                <c:pt idx="1686">
                  <c:v>1.0651999999999999</c:v>
                </c:pt>
                <c:pt idx="1687">
                  <c:v>1.0688</c:v>
                </c:pt>
                <c:pt idx="1688">
                  <c:v>1.0765</c:v>
                </c:pt>
                <c:pt idx="1689">
                  <c:v>1.0815999999999999</c:v>
                </c:pt>
                <c:pt idx="1690">
                  <c:v>1.0739000000000001</c:v>
                </c:pt>
                <c:pt idx="1691">
                  <c:v>1.0738000000000001</c:v>
                </c:pt>
                <c:pt idx="1692">
                  <c:v>1.0725</c:v>
                </c:pt>
                <c:pt idx="1693">
                  <c:v>1.0831999999999999</c:v>
                </c:pt>
                <c:pt idx="1694">
                  <c:v>1.0866</c:v>
                </c:pt>
                <c:pt idx="1695">
                  <c:v>1.0887</c:v>
                </c:pt>
                <c:pt idx="1696">
                  <c:v>1.0980000000000001</c:v>
                </c:pt>
                <c:pt idx="1697">
                  <c:v>1.1113999999999999</c:v>
                </c:pt>
                <c:pt idx="1698">
                  <c:v>1.1221000000000001</c:v>
                </c:pt>
                <c:pt idx="1699">
                  <c:v>1.1200000000000001</c:v>
                </c:pt>
                <c:pt idx="1700">
                  <c:v>1.1148</c:v>
                </c:pt>
                <c:pt idx="1701">
                  <c:v>1.1183000000000001</c:v>
                </c:pt>
                <c:pt idx="1702">
                  <c:v>1.1347</c:v>
                </c:pt>
                <c:pt idx="1703">
                  <c:v>1.1266</c:v>
                </c:pt>
                <c:pt idx="1704">
                  <c:v>1.1215999999999999</c:v>
                </c:pt>
                <c:pt idx="1705">
                  <c:v>1.1155999999999999</c:v>
                </c:pt>
                <c:pt idx="1706">
                  <c:v>1.121</c:v>
                </c:pt>
                <c:pt idx="1707">
                  <c:v>1.1348</c:v>
                </c:pt>
                <c:pt idx="1708">
                  <c:v>1.1415</c:v>
                </c:pt>
                <c:pt idx="1709">
                  <c:v>1.1451</c:v>
                </c:pt>
                <c:pt idx="1710">
                  <c:v>1.1311</c:v>
                </c:pt>
                <c:pt idx="1711">
                  <c:v>1.1151</c:v>
                </c:pt>
                <c:pt idx="1712">
                  <c:v>1.1097999999999999</c:v>
                </c:pt>
                <c:pt idx="1713">
                  <c:v>1.1112</c:v>
                </c:pt>
                <c:pt idx="1714">
                  <c:v>1.1007</c:v>
                </c:pt>
                <c:pt idx="1715">
                  <c:v>1.0981000000000001</c:v>
                </c:pt>
                <c:pt idx="1716">
                  <c:v>1.0874999999999999</c:v>
                </c:pt>
                <c:pt idx="1717">
                  <c:v>1.0905</c:v>
                </c:pt>
                <c:pt idx="1718">
                  <c:v>1.0947</c:v>
                </c:pt>
                <c:pt idx="1719">
                  <c:v>1.0981000000000001</c:v>
                </c:pt>
                <c:pt idx="1720">
                  <c:v>1.0933999999999999</c:v>
                </c:pt>
                <c:pt idx="1721">
                  <c:v>1.1149</c:v>
                </c:pt>
                <c:pt idx="1722">
                  <c:v>1.1272</c:v>
                </c:pt>
                <c:pt idx="1723">
                  <c:v>1.1244000000000001</c:v>
                </c:pt>
                <c:pt idx="1724">
                  <c:v>1.1116999999999999</c:v>
                </c:pt>
                <c:pt idx="1725">
                  <c:v>1.1289</c:v>
                </c:pt>
                <c:pt idx="1726">
                  <c:v>1.1281000000000001</c:v>
                </c:pt>
                <c:pt idx="1727">
                  <c:v>1.1328</c:v>
                </c:pt>
                <c:pt idx="1728">
                  <c:v>1.1267</c:v>
                </c:pt>
                <c:pt idx="1729">
                  <c:v>1.1254</c:v>
                </c:pt>
                <c:pt idx="1730">
                  <c:v>1.1282000000000001</c:v>
                </c:pt>
                <c:pt idx="1731">
                  <c:v>1.125</c:v>
                </c:pt>
                <c:pt idx="1732">
                  <c:v>1.1332</c:v>
                </c:pt>
                <c:pt idx="1733">
                  <c:v>1.1373</c:v>
                </c:pt>
                <c:pt idx="1734">
                  <c:v>1.1354</c:v>
                </c:pt>
                <c:pt idx="1735">
                  <c:v>1.1339999999999999</c:v>
                </c:pt>
                <c:pt idx="1736">
                  <c:v>1.117</c:v>
                </c:pt>
                <c:pt idx="1737">
                  <c:v>1.1198999999999999</c:v>
                </c:pt>
                <c:pt idx="1738">
                  <c:v>1.1202000000000001</c:v>
                </c:pt>
                <c:pt idx="1739">
                  <c:v>1.1166</c:v>
                </c:pt>
                <c:pt idx="1740">
                  <c:v>1.1241000000000001</c:v>
                </c:pt>
                <c:pt idx="1741">
                  <c:v>1.1136999999999999</c:v>
                </c:pt>
                <c:pt idx="1742">
                  <c:v>1.1054999999999999</c:v>
                </c:pt>
                <c:pt idx="1743">
                  <c:v>1.1084000000000001</c:v>
                </c:pt>
                <c:pt idx="1744">
                  <c:v>1.1096999999999999</c:v>
                </c:pt>
                <c:pt idx="1745">
                  <c:v>1.1057999999999999</c:v>
                </c:pt>
                <c:pt idx="1746">
                  <c:v>1.1008</c:v>
                </c:pt>
                <c:pt idx="1747">
                  <c:v>1.1073999999999999</c:v>
                </c:pt>
                <c:pt idx="1748">
                  <c:v>1.1032</c:v>
                </c:pt>
                <c:pt idx="1749">
                  <c:v>1.1129</c:v>
                </c:pt>
                <c:pt idx="1750">
                  <c:v>1.1009</c:v>
                </c:pt>
                <c:pt idx="1751">
                  <c:v>1.1009</c:v>
                </c:pt>
                <c:pt idx="1752">
                  <c:v>1.0947</c:v>
                </c:pt>
                <c:pt idx="1753">
                  <c:v>1.0876999999999999</c:v>
                </c:pt>
                <c:pt idx="1754">
                  <c:v>1.085</c:v>
                </c:pt>
                <c:pt idx="1755">
                  <c:v>1.0828</c:v>
                </c:pt>
                <c:pt idx="1756">
                  <c:v>1.0942000000000001</c:v>
                </c:pt>
                <c:pt idx="1757">
                  <c:v>1.0922000000000001</c:v>
                </c:pt>
                <c:pt idx="1758">
                  <c:v>1.0993999999999999</c:v>
                </c:pt>
                <c:pt idx="1759">
                  <c:v>1.0980000000000001</c:v>
                </c:pt>
                <c:pt idx="1760">
                  <c:v>1.1092</c:v>
                </c:pt>
                <c:pt idx="1761">
                  <c:v>1.1059000000000001</c:v>
                </c:pt>
                <c:pt idx="1762">
                  <c:v>1.0986</c:v>
                </c:pt>
                <c:pt idx="1763">
                  <c:v>1.0933999999999999</c:v>
                </c:pt>
                <c:pt idx="1764">
                  <c:v>1.0986</c:v>
                </c:pt>
                <c:pt idx="1765">
                  <c:v>1.0952</c:v>
                </c:pt>
                <c:pt idx="1766">
                  <c:v>1.0893999999999999</c:v>
                </c:pt>
                <c:pt idx="1767">
                  <c:v>1.0904</c:v>
                </c:pt>
                <c:pt idx="1768">
                  <c:v>1.0927</c:v>
                </c:pt>
                <c:pt idx="1769">
                  <c:v>1.0965</c:v>
                </c:pt>
                <c:pt idx="1770">
                  <c:v>1.1015999999999999</c:v>
                </c:pt>
                <c:pt idx="1771">
                  <c:v>1.1042000000000001</c:v>
                </c:pt>
                <c:pt idx="1772">
                  <c:v>1.1168</c:v>
                </c:pt>
                <c:pt idx="1773">
                  <c:v>1.1158999999999999</c:v>
                </c:pt>
                <c:pt idx="1774">
                  <c:v>1.1114999999999999</c:v>
                </c:pt>
                <c:pt idx="1775">
                  <c:v>1.1081000000000001</c:v>
                </c:pt>
                <c:pt idx="1776">
                  <c:v>1.1034999999999999</c:v>
                </c:pt>
                <c:pt idx="1777">
                  <c:v>1.1121000000000001</c:v>
                </c:pt>
                <c:pt idx="1778">
                  <c:v>1.1237999999999999</c:v>
                </c:pt>
                <c:pt idx="1779">
                  <c:v>1.1356999999999999</c:v>
                </c:pt>
                <c:pt idx="1780">
                  <c:v>1.1600999999999999</c:v>
                </c:pt>
                <c:pt idx="1781">
                  <c:v>1.1503000000000001</c:v>
                </c:pt>
                <c:pt idx="1782">
                  <c:v>1.1321000000000001</c:v>
                </c:pt>
                <c:pt idx="1783">
                  <c:v>1.1249</c:v>
                </c:pt>
                <c:pt idx="1784">
                  <c:v>1.1185</c:v>
                </c:pt>
                <c:pt idx="1785">
                  <c:v>1.1211</c:v>
                </c:pt>
                <c:pt idx="1786">
                  <c:v>1.1306</c:v>
                </c:pt>
                <c:pt idx="1787">
                  <c:v>1.1235999999999999</c:v>
                </c:pt>
                <c:pt idx="1788">
                  <c:v>1.1129</c:v>
                </c:pt>
                <c:pt idx="1789">
                  <c:v>1.1144000000000001</c:v>
                </c:pt>
                <c:pt idx="1790">
                  <c:v>1.1169</c:v>
                </c:pt>
                <c:pt idx="1791">
                  <c:v>1.121</c:v>
                </c:pt>
                <c:pt idx="1792">
                  <c:v>1.1206</c:v>
                </c:pt>
                <c:pt idx="1793">
                  <c:v>1.1275999999999999</c:v>
                </c:pt>
                <c:pt idx="1794">
                  <c:v>1.1336999999999999</c:v>
                </c:pt>
                <c:pt idx="1795">
                  <c:v>1.1322000000000001</c:v>
                </c:pt>
                <c:pt idx="1796">
                  <c:v>1.1271</c:v>
                </c:pt>
                <c:pt idx="1797">
                  <c:v>1.1285000000000001</c:v>
                </c:pt>
                <c:pt idx="1798">
                  <c:v>1.1427</c:v>
                </c:pt>
                <c:pt idx="1799">
                  <c:v>1.1305000000000001</c:v>
                </c:pt>
                <c:pt idx="1800">
                  <c:v>1.1191</c:v>
                </c:pt>
                <c:pt idx="1801">
                  <c:v>1.1127</c:v>
                </c:pt>
                <c:pt idx="1802">
                  <c:v>1.1178999999999999</c:v>
                </c:pt>
                <c:pt idx="1803">
                  <c:v>1.1224000000000001</c:v>
                </c:pt>
                <c:pt idx="1804">
                  <c:v>1.1202000000000001</c:v>
                </c:pt>
                <c:pt idx="1805">
                  <c:v>1.1237999999999999</c:v>
                </c:pt>
                <c:pt idx="1806">
                  <c:v>1.1251</c:v>
                </c:pt>
                <c:pt idx="1807">
                  <c:v>1.1176999999999999</c:v>
                </c:pt>
                <c:pt idx="1808">
                  <c:v>1.1181000000000001</c:v>
                </c:pt>
                <c:pt idx="1809">
                  <c:v>1.121</c:v>
                </c:pt>
                <c:pt idx="1810">
                  <c:v>1.1184000000000001</c:v>
                </c:pt>
                <c:pt idx="1811">
                  <c:v>1.1275999999999999</c:v>
                </c:pt>
                <c:pt idx="1812">
                  <c:v>1.1240000000000001</c:v>
                </c:pt>
                <c:pt idx="1813">
                  <c:v>1.1274999999999999</c:v>
                </c:pt>
                <c:pt idx="1814">
                  <c:v>1.1356999999999999</c:v>
                </c:pt>
                <c:pt idx="1815">
                  <c:v>1.1361000000000001</c:v>
                </c:pt>
                <c:pt idx="1816">
                  <c:v>1.1382000000000001</c:v>
                </c:pt>
                <c:pt idx="1817">
                  <c:v>1.1476999999999999</c:v>
                </c:pt>
                <c:pt idx="1818">
                  <c:v>1.1383000000000001</c:v>
                </c:pt>
                <c:pt idx="1819">
                  <c:v>1.1364000000000001</c:v>
                </c:pt>
                <c:pt idx="1820">
                  <c:v>1.1323000000000001</c:v>
                </c:pt>
                <c:pt idx="1821">
                  <c:v>1.1342000000000001</c:v>
                </c:pt>
                <c:pt idx="1822">
                  <c:v>1.1341000000000001</c:v>
                </c:pt>
                <c:pt idx="1823">
                  <c:v>1.1112</c:v>
                </c:pt>
                <c:pt idx="1824">
                  <c:v>1.1001000000000001</c:v>
                </c:pt>
                <c:pt idx="1825">
                  <c:v>1.1051</c:v>
                </c:pt>
                <c:pt idx="1826">
                  <c:v>1.1040000000000001</c:v>
                </c:pt>
                <c:pt idx="1827">
                  <c:v>1.0923</c:v>
                </c:pt>
                <c:pt idx="1828">
                  <c:v>1.0972</c:v>
                </c:pt>
                <c:pt idx="1829">
                  <c:v>1.0991</c:v>
                </c:pt>
                <c:pt idx="1830">
                  <c:v>1.1013999999999999</c:v>
                </c:pt>
                <c:pt idx="1831">
                  <c:v>1.0966</c:v>
                </c:pt>
                <c:pt idx="1832">
                  <c:v>1.0862000000000001</c:v>
                </c:pt>
                <c:pt idx="1833">
                  <c:v>1.0880000000000001</c:v>
                </c:pt>
                <c:pt idx="1834">
                  <c:v>1.0741000000000001</c:v>
                </c:pt>
                <c:pt idx="1835">
                  <c:v>1.0751999999999999</c:v>
                </c:pt>
                <c:pt idx="1836">
                  <c:v>1.0725</c:v>
                </c:pt>
                <c:pt idx="1837">
                  <c:v>1.0740000000000001</c:v>
                </c:pt>
                <c:pt idx="1838">
                  <c:v>1.0823</c:v>
                </c:pt>
                <c:pt idx="1839">
                  <c:v>1.0745</c:v>
                </c:pt>
                <c:pt idx="1840">
                  <c:v>1.069</c:v>
                </c:pt>
                <c:pt idx="1841">
                  <c:v>1.0647</c:v>
                </c:pt>
                <c:pt idx="1842">
                  <c:v>1.0654999999999999</c:v>
                </c:pt>
                <c:pt idx="1843">
                  <c:v>1.0731999999999999</c:v>
                </c:pt>
                <c:pt idx="1844">
                  <c:v>1.0649999999999999</c:v>
                </c:pt>
                <c:pt idx="1845">
                  <c:v>1.0632999999999999</c:v>
                </c:pt>
                <c:pt idx="1846">
                  <c:v>1.0645</c:v>
                </c:pt>
                <c:pt idx="1847">
                  <c:v>1.0620000000000001</c:v>
                </c:pt>
                <c:pt idx="1848">
                  <c:v>1.0609</c:v>
                </c:pt>
                <c:pt idx="1849">
                  <c:v>1.0593999999999999</c:v>
                </c:pt>
                <c:pt idx="1850">
                  <c:v>1.0566</c:v>
                </c:pt>
                <c:pt idx="1851">
                  <c:v>1.0625</c:v>
                </c:pt>
                <c:pt idx="1852">
                  <c:v>1.0609999999999999</c:v>
                </c:pt>
                <c:pt idx="1853">
                  <c:v>1.0944</c:v>
                </c:pt>
                <c:pt idx="1854">
                  <c:v>1.0868</c:v>
                </c:pt>
                <c:pt idx="1855">
                  <c:v>1.0831999999999999</c:v>
                </c:pt>
                <c:pt idx="1856">
                  <c:v>1.0893999999999999</c:v>
                </c:pt>
                <c:pt idx="1857">
                  <c:v>1.1029</c:v>
                </c:pt>
                <c:pt idx="1858">
                  <c:v>1.0941000000000001</c:v>
                </c:pt>
                <c:pt idx="1859">
                  <c:v>1.0992999999999999</c:v>
                </c:pt>
                <c:pt idx="1860">
                  <c:v>1.0986</c:v>
                </c:pt>
                <c:pt idx="1861">
                  <c:v>1.0931</c:v>
                </c:pt>
                <c:pt idx="1862">
                  <c:v>1.0905</c:v>
                </c:pt>
                <c:pt idx="1863">
                  <c:v>1.0818000000000001</c:v>
                </c:pt>
                <c:pt idx="1864">
                  <c:v>1.087</c:v>
                </c:pt>
                <c:pt idx="1865">
                  <c:v>1.0918000000000001</c:v>
                </c:pt>
                <c:pt idx="1866">
                  <c:v>1.0955999999999999</c:v>
                </c:pt>
                <c:pt idx="1867">
                  <c:v>1.0916999999999999</c:v>
                </c:pt>
                <c:pt idx="1868">
                  <c:v>1.0963000000000001</c:v>
                </c:pt>
                <c:pt idx="1869">
                  <c:v>1.0967</c:v>
                </c:pt>
                <c:pt idx="1870">
                  <c:v>1.0967</c:v>
                </c:pt>
                <c:pt idx="1871">
                  <c:v>1.0934999999999999</c:v>
                </c:pt>
                <c:pt idx="1872">
                  <c:v>1.0932999999999999</c:v>
                </c:pt>
                <c:pt idx="1873">
                  <c:v>1.087</c:v>
                </c:pt>
                <c:pt idx="1874">
                  <c:v>1.087</c:v>
                </c:pt>
                <c:pt idx="1875">
                  <c:v>1.0835999999999999</c:v>
                </c:pt>
                <c:pt idx="1876">
                  <c:v>1.075</c:v>
                </c:pt>
                <c:pt idx="1877">
                  <c:v>1.0785</c:v>
                </c:pt>
                <c:pt idx="1878">
                  <c:v>1.0933999999999999</c:v>
                </c:pt>
                <c:pt idx="1879">
                  <c:v>1.0912999999999999</c:v>
                </c:pt>
                <c:pt idx="1880">
                  <c:v>1.0855999999999999</c:v>
                </c:pt>
                <c:pt idx="1881">
                  <c:v>1.0855999999999999</c:v>
                </c:pt>
                <c:pt idx="1882">
                  <c:v>1.0885</c:v>
                </c:pt>
                <c:pt idx="1883">
                  <c:v>1.0864</c:v>
                </c:pt>
                <c:pt idx="1884">
                  <c:v>1.0920000000000001</c:v>
                </c:pt>
                <c:pt idx="1885">
                  <c:v>1.0899000000000001</c:v>
                </c:pt>
                <c:pt idx="1886">
                  <c:v>1.0915999999999999</c:v>
                </c:pt>
                <c:pt idx="1887">
                  <c:v>1.0893999999999999</c:v>
                </c:pt>
                <c:pt idx="1888">
                  <c:v>1.0876999999999999</c:v>
                </c:pt>
                <c:pt idx="1889">
                  <c:v>1.0791999999999999</c:v>
                </c:pt>
                <c:pt idx="1890">
                  <c:v>1.0851999999999999</c:v>
                </c:pt>
                <c:pt idx="1891">
                  <c:v>1.0852999999999999</c:v>
                </c:pt>
                <c:pt idx="1892">
                  <c:v>1.0891999999999999</c:v>
                </c:pt>
                <c:pt idx="1893">
                  <c:v>1.0942000000000001</c:v>
                </c:pt>
                <c:pt idx="1894">
                  <c:v>1.0837000000000001</c:v>
                </c:pt>
                <c:pt idx="1895">
                  <c:v>1.0889</c:v>
                </c:pt>
                <c:pt idx="1896">
                  <c:v>1.0914999999999999</c:v>
                </c:pt>
                <c:pt idx="1897">
                  <c:v>1.1105</c:v>
                </c:pt>
                <c:pt idx="1898">
                  <c:v>1.1211</c:v>
                </c:pt>
                <c:pt idx="1899">
                  <c:v>1.1144000000000001</c:v>
                </c:pt>
                <c:pt idx="1900">
                  <c:v>1.1193</c:v>
                </c:pt>
                <c:pt idx="1901">
                  <c:v>1.1294999999999999</c:v>
                </c:pt>
                <c:pt idx="1902">
                  <c:v>1.1291</c:v>
                </c:pt>
                <c:pt idx="1903">
                  <c:v>1.1317999999999999</c:v>
                </c:pt>
                <c:pt idx="1904">
                  <c:v>1.125</c:v>
                </c:pt>
                <c:pt idx="1905">
                  <c:v>1.1157999999999999</c:v>
                </c:pt>
                <c:pt idx="1906">
                  <c:v>1.1138999999999999</c:v>
                </c:pt>
                <c:pt idx="1907">
                  <c:v>1.1124000000000001</c:v>
                </c:pt>
                <c:pt idx="1908">
                  <c:v>1.1102000000000001</c:v>
                </c:pt>
                <c:pt idx="1909">
                  <c:v>1.113</c:v>
                </c:pt>
                <c:pt idx="1910">
                  <c:v>1.1032</c:v>
                </c:pt>
                <c:pt idx="1911">
                  <c:v>1.1017999999999999</c:v>
                </c:pt>
                <c:pt idx="1912">
                  <c:v>1.1011</c:v>
                </c:pt>
                <c:pt idx="1913">
                  <c:v>1.1028</c:v>
                </c:pt>
                <c:pt idx="1914">
                  <c:v>1.0940000000000001</c:v>
                </c:pt>
                <c:pt idx="1915">
                  <c:v>1.0876999999999999</c:v>
                </c:pt>
                <c:pt idx="1916">
                  <c:v>1.0871</c:v>
                </c:pt>
                <c:pt idx="1917">
                  <c:v>1.0867</c:v>
                </c:pt>
                <c:pt idx="1918">
                  <c:v>1.0960000000000001</c:v>
                </c:pt>
                <c:pt idx="1919">
                  <c:v>1.0994999999999999</c:v>
                </c:pt>
                <c:pt idx="1920">
                  <c:v>1.1014999999999999</c:v>
                </c:pt>
                <c:pt idx="1921">
                  <c:v>1.1009</c:v>
                </c:pt>
                <c:pt idx="1922">
                  <c:v>1.1004</c:v>
                </c:pt>
                <c:pt idx="1923">
                  <c:v>1.1176999999999999</c:v>
                </c:pt>
                <c:pt idx="1924">
                  <c:v>1.1151</c:v>
                </c:pt>
                <c:pt idx="1925">
                  <c:v>1.1106</c:v>
                </c:pt>
                <c:pt idx="1926">
                  <c:v>1.1109</c:v>
                </c:pt>
                <c:pt idx="1927">
                  <c:v>1.1228</c:v>
                </c:pt>
                <c:pt idx="1928">
                  <c:v>1.1316999999999999</c:v>
                </c:pt>
                <c:pt idx="1929">
                  <c:v>1.1267</c:v>
                </c:pt>
                <c:pt idx="1930">
                  <c:v>1.1244000000000001</c:v>
                </c:pt>
                <c:pt idx="1931">
                  <c:v>1.1216999999999999</c:v>
                </c:pt>
                <c:pt idx="1932">
                  <c:v>1.1182000000000001</c:v>
                </c:pt>
                <c:pt idx="1933">
                  <c:v>1.1177999999999999</c:v>
                </c:pt>
                <c:pt idx="1934">
                  <c:v>1.1168</c:v>
                </c:pt>
                <c:pt idx="1935">
                  <c:v>1.1196999999999999</c:v>
                </c:pt>
                <c:pt idx="1936">
                  <c:v>1.1294</c:v>
                </c:pt>
                <c:pt idx="1937">
                  <c:v>1.1335999999999999</c:v>
                </c:pt>
                <c:pt idx="1938">
                  <c:v>1.1380999999999999</c:v>
                </c:pt>
                <c:pt idx="1939">
                  <c:v>1.1391</c:v>
                </c:pt>
                <c:pt idx="1940">
                  <c:v>1.1394</c:v>
                </c:pt>
                <c:pt idx="1941">
                  <c:v>1.1388</c:v>
                </c:pt>
                <c:pt idx="1942">
                  <c:v>1.1399999999999999</c:v>
                </c:pt>
                <c:pt idx="1943">
                  <c:v>1.1371</c:v>
                </c:pt>
                <c:pt idx="1944">
                  <c:v>1.1399999999999999</c:v>
                </c:pt>
                <c:pt idx="1945">
                  <c:v>1.1409</c:v>
                </c:pt>
                <c:pt idx="1946">
                  <c:v>1.1388</c:v>
                </c:pt>
                <c:pt idx="1947">
                  <c:v>1.1279999999999999</c:v>
                </c:pt>
                <c:pt idx="1948">
                  <c:v>1.1258999999999999</c:v>
                </c:pt>
                <c:pt idx="1949">
                  <c:v>1.1288</c:v>
                </c:pt>
                <c:pt idx="1950">
                  <c:v>1.1313</c:v>
                </c:pt>
                <c:pt idx="1951">
                  <c:v>1.1357999999999999</c:v>
                </c:pt>
                <c:pt idx="1952">
                  <c:v>1.1294</c:v>
                </c:pt>
                <c:pt idx="1953">
                  <c:v>1.1288</c:v>
                </c:pt>
                <c:pt idx="1954">
                  <c:v>1.1234</c:v>
                </c:pt>
                <c:pt idx="1955">
                  <c:v>1.1261000000000001</c:v>
                </c:pt>
                <c:pt idx="1956">
                  <c:v>1.1289</c:v>
                </c:pt>
                <c:pt idx="1957">
                  <c:v>1.1313</c:v>
                </c:pt>
                <c:pt idx="1958">
                  <c:v>1.135</c:v>
                </c:pt>
                <c:pt idx="1959">
                  <c:v>1.1449</c:v>
                </c:pt>
                <c:pt idx="1960">
                  <c:v>1.153</c:v>
                </c:pt>
                <c:pt idx="1961">
                  <c:v>1.1501999999999999</c:v>
                </c:pt>
                <c:pt idx="1962">
                  <c:v>1.1495</c:v>
                </c:pt>
                <c:pt idx="1963">
                  <c:v>1.1402000000000001</c:v>
                </c:pt>
                <c:pt idx="1964">
                  <c:v>1.1406000000000001</c:v>
                </c:pt>
                <c:pt idx="1965">
                  <c:v>1.1382000000000001</c:v>
                </c:pt>
                <c:pt idx="1966">
                  <c:v>1.1372</c:v>
                </c:pt>
                <c:pt idx="1967">
                  <c:v>1.1427</c:v>
                </c:pt>
                <c:pt idx="1968">
                  <c:v>1.1375</c:v>
                </c:pt>
                <c:pt idx="1969">
                  <c:v>1.1313</c:v>
                </c:pt>
                <c:pt idx="1970">
                  <c:v>1.1321000000000001</c:v>
                </c:pt>
                <c:pt idx="1971">
                  <c:v>1.1315999999999999</c:v>
                </c:pt>
                <c:pt idx="1972">
                  <c:v>1.1218999999999999</c:v>
                </c:pt>
                <c:pt idx="1973">
                  <c:v>1.1201000000000001</c:v>
                </c:pt>
                <c:pt idx="1974">
                  <c:v>1.1217999999999999</c:v>
                </c:pt>
                <c:pt idx="1975">
                  <c:v>1.1214999999999999</c:v>
                </c:pt>
                <c:pt idx="1976">
                  <c:v>1.1142000000000001</c:v>
                </c:pt>
                <c:pt idx="1977">
                  <c:v>1.1153999999999999</c:v>
                </c:pt>
                <c:pt idx="1978">
                  <c:v>1.1189</c:v>
                </c:pt>
                <c:pt idx="1979">
                  <c:v>1.1113999999999999</c:v>
                </c:pt>
                <c:pt idx="1980">
                  <c:v>1.1140000000000001</c:v>
                </c:pt>
                <c:pt idx="1981">
                  <c:v>1.113</c:v>
                </c:pt>
                <c:pt idx="1982">
                  <c:v>1.1185</c:v>
                </c:pt>
                <c:pt idx="1983">
                  <c:v>1.115</c:v>
                </c:pt>
                <c:pt idx="1984">
                  <c:v>1.1352</c:v>
                </c:pt>
                <c:pt idx="1985">
                  <c:v>1.1359999999999999</c:v>
                </c:pt>
                <c:pt idx="1986">
                  <c:v>1.1356999999999999</c:v>
                </c:pt>
                <c:pt idx="1987">
                  <c:v>1.1395999999999999</c:v>
                </c:pt>
                <c:pt idx="1988">
                  <c:v>1.1316999999999999</c:v>
                </c:pt>
                <c:pt idx="1989">
                  <c:v>1.1259999999999999</c:v>
                </c:pt>
                <c:pt idx="1990">
                  <c:v>1.1293</c:v>
                </c:pt>
                <c:pt idx="1991">
                  <c:v>1.1206</c:v>
                </c:pt>
                <c:pt idx="1992">
                  <c:v>1.1261000000000001</c:v>
                </c:pt>
                <c:pt idx="1993">
                  <c:v>1.1234999999999999</c:v>
                </c:pt>
                <c:pt idx="1994">
                  <c:v>1.1274999999999999</c:v>
                </c:pt>
                <c:pt idx="1995">
                  <c:v>1.1306</c:v>
                </c:pt>
                <c:pt idx="1996">
                  <c:v>1.1254999999999999</c:v>
                </c:pt>
                <c:pt idx="1997">
                  <c:v>1.1294</c:v>
                </c:pt>
                <c:pt idx="1998">
                  <c:v>1.1393</c:v>
                </c:pt>
                <c:pt idx="1999">
                  <c:v>1.1122000000000001</c:v>
                </c:pt>
                <c:pt idx="2000">
                  <c:v>1.1020000000000001</c:v>
                </c:pt>
                <c:pt idx="2001">
                  <c:v>1.1081000000000001</c:v>
                </c:pt>
                <c:pt idx="2002">
                  <c:v>1.1121000000000001</c:v>
                </c:pt>
                <c:pt idx="2003">
                  <c:v>1.1102000000000001</c:v>
                </c:pt>
                <c:pt idx="2004">
                  <c:v>1.1138999999999999</c:v>
                </c:pt>
                <c:pt idx="2005">
                  <c:v>1.1158999999999999</c:v>
                </c:pt>
                <c:pt idx="2006">
                  <c:v>1.1073999999999999</c:v>
                </c:pt>
                <c:pt idx="2007">
                  <c:v>1.1100000000000001</c:v>
                </c:pt>
                <c:pt idx="2008">
                  <c:v>1.1065</c:v>
                </c:pt>
                <c:pt idx="2009">
                  <c:v>1.1052</c:v>
                </c:pt>
                <c:pt idx="2010">
                  <c:v>1.1056999999999999</c:v>
                </c:pt>
                <c:pt idx="2011">
                  <c:v>1.1064000000000001</c:v>
                </c:pt>
                <c:pt idx="2012">
                  <c:v>1.1095999999999999</c:v>
                </c:pt>
                <c:pt idx="2013">
                  <c:v>1.1117999999999999</c:v>
                </c:pt>
                <c:pt idx="2014">
                  <c:v>1.1069</c:v>
                </c:pt>
                <c:pt idx="2015">
                  <c:v>1.1073999999999999</c:v>
                </c:pt>
                <c:pt idx="2016">
                  <c:v>1.1019000000000001</c:v>
                </c:pt>
                <c:pt idx="2017">
                  <c:v>1.1012999999999999</c:v>
                </c:pt>
                <c:pt idx="2018">
                  <c:v>1.1023000000000001</c:v>
                </c:pt>
                <c:pt idx="2019">
                  <c:v>1.0967</c:v>
                </c:pt>
                <c:pt idx="2020">
                  <c:v>1.099</c:v>
                </c:pt>
                <c:pt idx="2021">
                  <c:v>1.0986</c:v>
                </c:pt>
                <c:pt idx="2022">
                  <c:v>1.1060000000000001</c:v>
                </c:pt>
                <c:pt idx="2023">
                  <c:v>1.1080000000000001</c:v>
                </c:pt>
                <c:pt idx="2024">
                  <c:v>1.1186</c:v>
                </c:pt>
                <c:pt idx="2025">
                  <c:v>1.1164000000000001</c:v>
                </c:pt>
                <c:pt idx="2026">
                  <c:v>1.1223000000000001</c:v>
                </c:pt>
                <c:pt idx="2027">
                  <c:v>1.1149</c:v>
                </c:pt>
                <c:pt idx="2028">
                  <c:v>1.1129</c:v>
                </c:pt>
                <c:pt idx="2029">
                  <c:v>1.1093</c:v>
                </c:pt>
                <c:pt idx="2030">
                  <c:v>1.1084000000000001</c:v>
                </c:pt>
                <c:pt idx="2031">
                  <c:v>1.1111</c:v>
                </c:pt>
                <c:pt idx="2032">
                  <c:v>1.1175999999999999</c:v>
                </c:pt>
                <c:pt idx="2033">
                  <c:v>1.1140000000000001</c:v>
                </c:pt>
                <c:pt idx="2034">
                  <c:v>1.1163000000000001</c:v>
                </c:pt>
                <c:pt idx="2035">
                  <c:v>1.1183000000000001</c:v>
                </c:pt>
                <c:pt idx="2036">
                  <c:v>1.1279999999999999</c:v>
                </c:pt>
                <c:pt idx="2037">
                  <c:v>1.1287</c:v>
                </c:pt>
                <c:pt idx="2038">
                  <c:v>1.1353</c:v>
                </c:pt>
                <c:pt idx="2039">
                  <c:v>1.1326000000000001</c:v>
                </c:pt>
                <c:pt idx="2040">
                  <c:v>1.1321000000000001</c:v>
                </c:pt>
                <c:pt idx="2041">
                  <c:v>1.1309</c:v>
                </c:pt>
                <c:pt idx="2042">
                  <c:v>1.1267</c:v>
                </c:pt>
                <c:pt idx="2043">
                  <c:v>1.1279999999999999</c:v>
                </c:pt>
                <c:pt idx="2044">
                  <c:v>1.1194999999999999</c:v>
                </c:pt>
                <c:pt idx="2045">
                  <c:v>1.1186</c:v>
                </c:pt>
                <c:pt idx="2046">
                  <c:v>1.1146</c:v>
                </c:pt>
                <c:pt idx="2047">
                  <c:v>1.1155999999999999</c:v>
                </c:pt>
                <c:pt idx="2048">
                  <c:v>1.1201000000000001</c:v>
                </c:pt>
                <c:pt idx="2049">
                  <c:v>1.1158999999999999</c:v>
                </c:pt>
                <c:pt idx="2050">
                  <c:v>1.115</c:v>
                </c:pt>
                <c:pt idx="2051">
                  <c:v>1.1252</c:v>
                </c:pt>
                <c:pt idx="2052">
                  <c:v>1.1238999999999999</c:v>
                </c:pt>
                <c:pt idx="2053">
                  <c:v>1.1257999999999999</c:v>
                </c:pt>
                <c:pt idx="2054">
                  <c:v>1.1227</c:v>
                </c:pt>
                <c:pt idx="2055">
                  <c:v>1.1231</c:v>
                </c:pt>
                <c:pt idx="2056">
                  <c:v>1.1218999999999999</c:v>
                </c:pt>
                <c:pt idx="2057">
                  <c:v>1.1249</c:v>
                </c:pt>
                <c:pt idx="2058">
                  <c:v>1.1240000000000001</c:v>
                </c:pt>
                <c:pt idx="2059">
                  <c:v>1.1156999999999999</c:v>
                </c:pt>
                <c:pt idx="2060">
                  <c:v>1.1176999999999999</c:v>
                </c:pt>
                <c:pt idx="2061">
                  <c:v>1.1155999999999999</c:v>
                </c:pt>
                <c:pt idx="2062">
                  <c:v>1.1184000000000001</c:v>
                </c:pt>
                <c:pt idx="2063">
                  <c:v>1.1204000000000001</c:v>
                </c:pt>
                <c:pt idx="2064">
                  <c:v>1.1233</c:v>
                </c:pt>
                <c:pt idx="2065">
                  <c:v>1.1251</c:v>
                </c:pt>
                <c:pt idx="2066">
                  <c:v>1.1217999999999999</c:v>
                </c:pt>
                <c:pt idx="2067">
                  <c:v>1.1215999999999999</c:v>
                </c:pt>
                <c:pt idx="2068">
                  <c:v>1.1223000000000001</c:v>
                </c:pt>
                <c:pt idx="2069">
                  <c:v>1.1238999999999999</c:v>
                </c:pt>
                <c:pt idx="2070">
                  <c:v>1.1212</c:v>
                </c:pt>
                <c:pt idx="2071">
                  <c:v>1.1203000000000001</c:v>
                </c:pt>
                <c:pt idx="2072">
                  <c:v>1.1206</c:v>
                </c:pt>
                <c:pt idx="2073">
                  <c:v>1.1148</c:v>
                </c:pt>
                <c:pt idx="2074">
                  <c:v>1.119</c:v>
                </c:pt>
                <c:pt idx="2075">
                  <c:v>1.1137999999999999</c:v>
                </c:pt>
                <c:pt idx="2076">
                  <c:v>1.1055999999999999</c:v>
                </c:pt>
                <c:pt idx="2077">
                  <c:v>1.1012</c:v>
                </c:pt>
                <c:pt idx="2078">
                  <c:v>1.1053999999999999</c:v>
                </c:pt>
                <c:pt idx="2079">
                  <c:v>1.0980000000000001</c:v>
                </c:pt>
                <c:pt idx="2080">
                  <c:v>1.0999000000000001</c:v>
                </c:pt>
                <c:pt idx="2081">
                  <c:v>1.0980000000000001</c:v>
                </c:pt>
                <c:pt idx="2082">
                  <c:v>1.0972</c:v>
                </c:pt>
                <c:pt idx="2083">
                  <c:v>1.0926</c:v>
                </c:pt>
                <c:pt idx="2084">
                  <c:v>1.0873999999999999</c:v>
                </c:pt>
                <c:pt idx="2085">
                  <c:v>1.0880000000000001</c:v>
                </c:pt>
                <c:pt idx="2086">
                  <c:v>1.0887</c:v>
                </c:pt>
                <c:pt idx="2087">
                  <c:v>1.0907</c:v>
                </c:pt>
                <c:pt idx="2088">
                  <c:v>1.0895999999999999</c:v>
                </c:pt>
                <c:pt idx="2089">
                  <c:v>1.0984</c:v>
                </c:pt>
                <c:pt idx="2090">
                  <c:v>1.0983000000000001</c:v>
                </c:pt>
                <c:pt idx="2091">
                  <c:v>1.1052999999999999</c:v>
                </c:pt>
                <c:pt idx="2092">
                  <c:v>1.109</c:v>
                </c:pt>
                <c:pt idx="2093">
                  <c:v>1.1109</c:v>
                </c:pt>
                <c:pt idx="2094">
                  <c:v>1.1125</c:v>
                </c:pt>
                <c:pt idx="2095">
                  <c:v>1.1041000000000001</c:v>
                </c:pt>
                <c:pt idx="2096">
                  <c:v>1.1019000000000001</c:v>
                </c:pt>
                <c:pt idx="2097">
                  <c:v>1.0914999999999999</c:v>
                </c:pt>
                <c:pt idx="2098">
                  <c:v>1.089</c:v>
                </c:pt>
                <c:pt idx="2099">
                  <c:v>1.0848</c:v>
                </c:pt>
                <c:pt idx="2100">
                  <c:v>1.0742</c:v>
                </c:pt>
                <c:pt idx="2101">
                  <c:v>1.0727</c:v>
                </c:pt>
                <c:pt idx="2102">
                  <c:v>1.0689</c:v>
                </c:pt>
                <c:pt idx="2103">
                  <c:v>1.0627</c:v>
                </c:pt>
                <c:pt idx="2104">
                  <c:v>1.0595000000000001</c:v>
                </c:pt>
                <c:pt idx="2105">
                  <c:v>1.0627</c:v>
                </c:pt>
                <c:pt idx="2106">
                  <c:v>1.0625</c:v>
                </c:pt>
                <c:pt idx="2107">
                  <c:v>1.0549999999999999</c:v>
                </c:pt>
                <c:pt idx="2108">
                  <c:v>1.0556000000000001</c:v>
                </c:pt>
                <c:pt idx="2109">
                  <c:v>1.0589999999999999</c:v>
                </c:pt>
                <c:pt idx="2110">
                  <c:v>1.0606</c:v>
                </c:pt>
                <c:pt idx="2111">
                  <c:v>1.0649999999999999</c:v>
                </c:pt>
                <c:pt idx="2112">
                  <c:v>1.0596000000000001</c:v>
                </c:pt>
                <c:pt idx="2113">
                  <c:v>1.0658000000000001</c:v>
                </c:pt>
                <c:pt idx="2114">
                  <c:v>1.0665</c:v>
                </c:pt>
                <c:pt idx="2115">
                  <c:v>1.0764</c:v>
                </c:pt>
                <c:pt idx="2116">
                  <c:v>1.0719000000000001</c:v>
                </c:pt>
                <c:pt idx="2117">
                  <c:v>1.0759000000000001</c:v>
                </c:pt>
                <c:pt idx="2118">
                  <c:v>1.0613999999999999</c:v>
                </c:pt>
                <c:pt idx="2119">
                  <c:v>1.0552999999999999</c:v>
                </c:pt>
                <c:pt idx="2120">
                  <c:v>1.0630999999999999</c:v>
                </c:pt>
                <c:pt idx="2121">
                  <c:v>1.0620000000000001</c:v>
                </c:pt>
                <c:pt idx="2122">
                  <c:v>1.0532999999999999</c:v>
                </c:pt>
                <c:pt idx="2123">
                  <c:v>1.0412999999999999</c:v>
                </c:pt>
                <c:pt idx="2124">
                  <c:v>1.0431999999999999</c:v>
                </c:pt>
                <c:pt idx="2125">
                  <c:v>1.0398000000000001</c:v>
                </c:pt>
                <c:pt idx="2126">
                  <c:v>1.0390999999999999</c:v>
                </c:pt>
                <c:pt idx="2127">
                  <c:v>1.0424</c:v>
                </c:pt>
                <c:pt idx="2128">
                  <c:v>1.0439000000000001</c:v>
                </c:pt>
                <c:pt idx="2129">
                  <c:v>1.0449999999999999</c:v>
                </c:pt>
                <c:pt idx="2130">
                  <c:v>1.0461</c:v>
                </c:pt>
                <c:pt idx="2131">
                  <c:v>1.0457000000000001</c:v>
                </c:pt>
                <c:pt idx="2132">
                  <c:v>1.0416000000000001</c:v>
                </c:pt>
                <c:pt idx="2133">
                  <c:v>1.0485</c:v>
                </c:pt>
                <c:pt idx="2134">
                  <c:v>1.0530999999999999</c:v>
                </c:pt>
                <c:pt idx="2135">
                  <c:v>1.0530999999999999</c:v>
                </c:pt>
                <c:pt idx="2136">
                  <c:v>1.0403</c:v>
                </c:pt>
                <c:pt idx="2137">
                  <c:v>1.0481</c:v>
                </c:pt>
                <c:pt idx="2138">
                  <c:v>1.0603</c:v>
                </c:pt>
                <c:pt idx="2139">
                  <c:v>1.0533999999999999</c:v>
                </c:pt>
                <c:pt idx="2140">
                  <c:v>1.0569999999999999</c:v>
                </c:pt>
                <c:pt idx="2141">
                  <c:v>1.056</c:v>
                </c:pt>
                <c:pt idx="2142">
                  <c:v>1.0578000000000001</c:v>
                </c:pt>
                <c:pt idx="2143">
                  <c:v>1.0621</c:v>
                </c:pt>
                <c:pt idx="2144">
                  <c:v>1.0642</c:v>
                </c:pt>
                <c:pt idx="2145">
                  <c:v>1.0603</c:v>
                </c:pt>
                <c:pt idx="2146">
                  <c:v>1.0707</c:v>
                </c:pt>
                <c:pt idx="2147">
                  <c:v>1.0636000000000001</c:v>
                </c:pt>
                <c:pt idx="2148">
                  <c:v>1.0661</c:v>
                </c:pt>
                <c:pt idx="2149">
                  <c:v>1.0694999999999999</c:v>
                </c:pt>
                <c:pt idx="2150">
                  <c:v>1.0748</c:v>
                </c:pt>
                <c:pt idx="2151">
                  <c:v>1.073</c:v>
                </c:pt>
                <c:pt idx="2152">
                  <c:v>1.075</c:v>
                </c:pt>
                <c:pt idx="2153">
                  <c:v>1.0669</c:v>
                </c:pt>
                <c:pt idx="2154">
                  <c:v>1.0697000000000001</c:v>
                </c:pt>
                <c:pt idx="2155">
                  <c:v>1.0698000000000001</c:v>
                </c:pt>
                <c:pt idx="2156">
                  <c:v>1.0794999999999999</c:v>
                </c:pt>
                <c:pt idx="2157">
                  <c:v>1.0769</c:v>
                </c:pt>
                <c:pt idx="2158">
                  <c:v>1.0761000000000001</c:v>
                </c:pt>
                <c:pt idx="2159">
                  <c:v>1.0773999999999999</c:v>
                </c:pt>
                <c:pt idx="2160">
                  <c:v>1.0751999999999999</c:v>
                </c:pt>
                <c:pt idx="2161">
                  <c:v>1.0687</c:v>
                </c:pt>
                <c:pt idx="2162">
                  <c:v>1.0691999999999999</c:v>
                </c:pt>
                <c:pt idx="2163">
                  <c:v>1.0660000000000001</c:v>
                </c:pt>
                <c:pt idx="2164">
                  <c:v>1.0633999999999999</c:v>
                </c:pt>
                <c:pt idx="2165">
                  <c:v>1.0599000000000001</c:v>
                </c:pt>
                <c:pt idx="2166">
                  <c:v>1.0580000000000001</c:v>
                </c:pt>
                <c:pt idx="2167">
                  <c:v>1.0604</c:v>
                </c:pt>
                <c:pt idx="2168">
                  <c:v>1.0672999999999999</c:v>
                </c:pt>
                <c:pt idx="2169">
                  <c:v>1.0609999999999999</c:v>
                </c:pt>
                <c:pt idx="2170">
                  <c:v>1.0615000000000001</c:v>
                </c:pt>
                <c:pt idx="2171">
                  <c:v>1.0543</c:v>
                </c:pt>
                <c:pt idx="2172">
                  <c:v>1.0565</c:v>
                </c:pt>
                <c:pt idx="2173">
                  <c:v>1.0583</c:v>
                </c:pt>
                <c:pt idx="2174">
                  <c:v>1.056</c:v>
                </c:pt>
                <c:pt idx="2175">
                  <c:v>1.0588</c:v>
                </c:pt>
                <c:pt idx="2176">
                  <c:v>1.0576000000000001</c:v>
                </c:pt>
                <c:pt idx="2177">
                  <c:v>1.0544</c:v>
                </c:pt>
                <c:pt idx="2178">
                  <c:v>1.0507</c:v>
                </c:pt>
                <c:pt idx="2179">
                  <c:v>1.0602</c:v>
                </c:pt>
                <c:pt idx="2180">
                  <c:v>1.0584</c:v>
                </c:pt>
                <c:pt idx="2181">
                  <c:v>1.0565</c:v>
                </c:pt>
                <c:pt idx="2182">
                  <c:v>1.0542</c:v>
                </c:pt>
                <c:pt idx="2183">
                  <c:v>1.0580000000000001</c:v>
                </c:pt>
                <c:pt idx="2184">
                  <c:v>1.0696000000000001</c:v>
                </c:pt>
                <c:pt idx="2185">
                  <c:v>1.0654999999999999</c:v>
                </c:pt>
                <c:pt idx="2186">
                  <c:v>1.0602</c:v>
                </c:pt>
                <c:pt idx="2187">
                  <c:v>1.0732999999999999</c:v>
                </c:pt>
                <c:pt idx="2188">
                  <c:v>1.0765</c:v>
                </c:pt>
                <c:pt idx="2189">
                  <c:v>1.0743</c:v>
                </c:pt>
                <c:pt idx="2190">
                  <c:v>1.0742</c:v>
                </c:pt>
                <c:pt idx="2191">
                  <c:v>1.0814999999999999</c:v>
                </c:pt>
                <c:pt idx="2192">
                  <c:v>1.0803</c:v>
                </c:pt>
                <c:pt idx="2193">
                  <c:v>1.0789</c:v>
                </c:pt>
                <c:pt idx="2194">
                  <c:v>1.0814999999999999</c:v>
                </c:pt>
                <c:pt idx="2195">
                  <c:v>1.0864</c:v>
                </c:pt>
                <c:pt idx="2196">
                  <c:v>1.0815999999999999</c:v>
                </c:pt>
                <c:pt idx="2197">
                  <c:v>1.0768</c:v>
                </c:pt>
                <c:pt idx="2198">
                  <c:v>1.0682</c:v>
                </c:pt>
                <c:pt idx="2199">
                  <c:v>1.0671999999999999</c:v>
                </c:pt>
                <c:pt idx="2200">
                  <c:v>1.0669</c:v>
                </c:pt>
                <c:pt idx="2201">
                  <c:v>1.0672999999999999</c:v>
                </c:pt>
                <c:pt idx="2202">
                  <c:v>1.0674999999999999</c:v>
                </c:pt>
                <c:pt idx="2203">
                  <c:v>1.0643</c:v>
                </c:pt>
                <c:pt idx="2204">
                  <c:v>1.0590999999999999</c:v>
                </c:pt>
                <c:pt idx="2205">
                  <c:v>1.0589</c:v>
                </c:pt>
                <c:pt idx="2206">
                  <c:v>1.0606</c:v>
                </c:pt>
                <c:pt idx="2207">
                  <c:v>1.0667</c:v>
                </c:pt>
                <c:pt idx="2208">
                  <c:v>1.0615000000000001</c:v>
                </c:pt>
                <c:pt idx="2209">
                  <c:v>1.0613999999999999</c:v>
                </c:pt>
                <c:pt idx="2210">
                  <c:v>1.0644</c:v>
                </c:pt>
                <c:pt idx="2211">
                  <c:v>1.0731999999999999</c:v>
                </c:pt>
                <c:pt idx="2212">
                  <c:v>1.0713999999999999</c:v>
                </c:pt>
                <c:pt idx="2213">
                  <c:v>1.0718000000000001</c:v>
                </c:pt>
                <c:pt idx="2214">
                  <c:v>1.0693999999999999</c:v>
                </c:pt>
                <c:pt idx="2215">
                  <c:v>1.0866</c:v>
                </c:pt>
                <c:pt idx="2216">
                  <c:v>1.0936999999999999</c:v>
                </c:pt>
                <c:pt idx="2217">
                  <c:v>1.0907</c:v>
                </c:pt>
                <c:pt idx="2218">
                  <c:v>1.0875999999999999</c:v>
                </c:pt>
                <c:pt idx="2219">
                  <c:v>1.0898000000000001</c:v>
                </c:pt>
                <c:pt idx="2220">
                  <c:v>1.0900000000000001</c:v>
                </c:pt>
                <c:pt idx="2221">
                  <c:v>1.0923</c:v>
                </c:pt>
                <c:pt idx="2222">
                  <c:v>1.089</c:v>
                </c:pt>
                <c:pt idx="2223">
                  <c:v>1.0985</c:v>
                </c:pt>
                <c:pt idx="2224">
                  <c:v>1.0993999999999999</c:v>
                </c:pt>
                <c:pt idx="2225">
                  <c:v>1.0931999999999999</c:v>
                </c:pt>
                <c:pt idx="2226">
                  <c:v>1.0873999999999999</c:v>
                </c:pt>
                <c:pt idx="2227">
                  <c:v>1.0867</c:v>
                </c:pt>
                <c:pt idx="2228">
                  <c:v>1.0866</c:v>
                </c:pt>
                <c:pt idx="2229">
                  <c:v>1.0926</c:v>
                </c:pt>
                <c:pt idx="2230">
                  <c:v>1.0974999999999999</c:v>
                </c:pt>
                <c:pt idx="2231">
                  <c:v>1.1088</c:v>
                </c:pt>
                <c:pt idx="2232">
                  <c:v>1.1157999999999999</c:v>
                </c:pt>
                <c:pt idx="2233">
                  <c:v>1.1108</c:v>
                </c:pt>
                <c:pt idx="2234">
                  <c:v>1.1205000000000001</c:v>
                </c:pt>
                <c:pt idx="2235">
                  <c:v>1.1240000000000001</c:v>
                </c:pt>
                <c:pt idx="2236">
                  <c:v>1.1180000000000001</c:v>
                </c:pt>
                <c:pt idx="2237">
                  <c:v>1.1215999999999999</c:v>
                </c:pt>
                <c:pt idx="2238">
                  <c:v>1.1211</c:v>
                </c:pt>
                <c:pt idx="2239">
                  <c:v>1.1175999999999999</c:v>
                </c:pt>
                <c:pt idx="2240">
                  <c:v>1.1173</c:v>
                </c:pt>
                <c:pt idx="2241">
                  <c:v>1.1191</c:v>
                </c:pt>
                <c:pt idx="2242">
                  <c:v>1.1238999999999999</c:v>
                </c:pt>
                <c:pt idx="2243">
                  <c:v>1.1215999999999999</c:v>
                </c:pt>
                <c:pt idx="2244">
                  <c:v>1.1281000000000001</c:v>
                </c:pt>
                <c:pt idx="2245">
                  <c:v>1.1255999999999999</c:v>
                </c:pt>
                <c:pt idx="2246">
                  <c:v>1.1275999999999999</c:v>
                </c:pt>
                <c:pt idx="2247">
                  <c:v>1.1259999999999999</c:v>
                </c:pt>
                <c:pt idx="2248">
                  <c:v>1.1217999999999999</c:v>
                </c:pt>
                <c:pt idx="2249">
                  <c:v>1.1197999999999999</c:v>
                </c:pt>
                <c:pt idx="2250">
                  <c:v>1.1203000000000001</c:v>
                </c:pt>
                <c:pt idx="2251">
                  <c:v>1.1209</c:v>
                </c:pt>
                <c:pt idx="2252">
                  <c:v>1.1217999999999999</c:v>
                </c:pt>
                <c:pt idx="2253">
                  <c:v>1.1147</c:v>
                </c:pt>
                <c:pt idx="2254">
                  <c:v>1.1197999999999999</c:v>
                </c:pt>
                <c:pt idx="2255">
                  <c:v>1.1151</c:v>
                </c:pt>
                <c:pt idx="2256">
                  <c:v>1.1127</c:v>
                </c:pt>
                <c:pt idx="2257">
                  <c:v>1.1162000000000001</c:v>
                </c:pt>
                <c:pt idx="2258">
                  <c:v>1.115</c:v>
                </c:pt>
                <c:pt idx="2259">
                  <c:v>1.1197999999999999</c:v>
                </c:pt>
                <c:pt idx="2260">
                  <c:v>1.1182000000000001</c:v>
                </c:pt>
                <c:pt idx="2261">
                  <c:v>1.1345000000000001</c:v>
                </c:pt>
                <c:pt idx="2262">
                  <c:v>1.1376999999999999</c:v>
                </c:pt>
                <c:pt idx="2263">
                  <c:v>1.1440999999999999</c:v>
                </c:pt>
                <c:pt idx="2264">
                  <c:v>1.1422000000000001</c:v>
                </c:pt>
                <c:pt idx="2265">
                  <c:v>1.1366000000000001</c:v>
                </c:pt>
                <c:pt idx="2266">
                  <c:v>1.1344000000000001</c:v>
                </c:pt>
                <c:pt idx="2267">
                  <c:v>1.1346000000000001</c:v>
                </c:pt>
                <c:pt idx="2268">
                  <c:v>1.1423000000000001</c:v>
                </c:pt>
                <c:pt idx="2269">
                  <c:v>1.1407</c:v>
                </c:pt>
                <c:pt idx="2270">
                  <c:v>1.1399999999999999</c:v>
                </c:pt>
                <c:pt idx="2271">
                  <c:v>1.1463000000000001</c:v>
                </c:pt>
                <c:pt idx="2272">
                  <c:v>1.1415999999999999</c:v>
                </c:pt>
                <c:pt idx="2273">
                  <c:v>1.1399999999999999</c:v>
                </c:pt>
                <c:pt idx="2274">
                  <c:v>1.1469</c:v>
                </c:pt>
                <c:pt idx="2275">
                  <c:v>1.1480999999999999</c:v>
                </c:pt>
                <c:pt idx="2276">
                  <c:v>1.1556</c:v>
                </c:pt>
                <c:pt idx="2277">
                  <c:v>1.1514</c:v>
                </c:pt>
                <c:pt idx="2278">
                  <c:v>1.1628000000000001</c:v>
                </c:pt>
                <c:pt idx="2279">
                  <c:v>1.167</c:v>
                </c:pt>
                <c:pt idx="2280">
                  <c:v>1.1641999999999999</c:v>
                </c:pt>
                <c:pt idx="2281">
                  <c:v>1.1646000000000001</c:v>
                </c:pt>
                <c:pt idx="2282">
                  <c:v>1.1722999999999999</c:v>
                </c:pt>
                <c:pt idx="2283">
                  <c:v>1.1677999999999999</c:v>
                </c:pt>
                <c:pt idx="2284">
                  <c:v>1.1752</c:v>
                </c:pt>
                <c:pt idx="2285">
                  <c:v>1.1835</c:v>
                </c:pt>
                <c:pt idx="2286">
                  <c:v>1.1803999999999999</c:v>
                </c:pt>
                <c:pt idx="2287">
                  <c:v>1.1857</c:v>
                </c:pt>
                <c:pt idx="2288">
                  <c:v>1.1876</c:v>
                </c:pt>
                <c:pt idx="2289">
                  <c:v>1.1774</c:v>
                </c:pt>
                <c:pt idx="2290">
                  <c:v>1.1794</c:v>
                </c:pt>
                <c:pt idx="2291">
                  <c:v>1.175</c:v>
                </c:pt>
                <c:pt idx="2292">
                  <c:v>1.1758999999999999</c:v>
                </c:pt>
                <c:pt idx="2293">
                  <c:v>1.1777</c:v>
                </c:pt>
                <c:pt idx="2294">
                  <c:v>1.1825000000000001</c:v>
                </c:pt>
                <c:pt idx="2295">
                  <c:v>1.1787000000000001</c:v>
                </c:pt>
                <c:pt idx="2296">
                  <c:v>1.1735</c:v>
                </c:pt>
                <c:pt idx="2297">
                  <c:v>1.1768000000000001</c:v>
                </c:pt>
                <c:pt idx="2298">
                  <c:v>1.1721999999999999</c:v>
                </c:pt>
                <c:pt idx="2299">
                  <c:v>1.1763999999999999</c:v>
                </c:pt>
                <c:pt idx="2300">
                  <c:v>1.1809000000000001</c:v>
                </c:pt>
                <c:pt idx="2301">
                  <c:v>1.1763999999999999</c:v>
                </c:pt>
                <c:pt idx="2302">
                  <c:v>1.1813</c:v>
                </c:pt>
                <c:pt idx="2303">
                  <c:v>1.1802999999999999</c:v>
                </c:pt>
                <c:pt idx="2304">
                  <c:v>1.1924999999999999</c:v>
                </c:pt>
                <c:pt idx="2305">
                  <c:v>1.1979</c:v>
                </c:pt>
                <c:pt idx="2306">
                  <c:v>1.1971000000000001</c:v>
                </c:pt>
                <c:pt idx="2307">
                  <c:v>1.1888000000000001</c:v>
                </c:pt>
                <c:pt idx="2308">
                  <c:v>1.1902999999999999</c:v>
                </c:pt>
                <c:pt idx="2309">
                  <c:v>1.1866000000000001</c:v>
                </c:pt>
                <c:pt idx="2310">
                  <c:v>1.19</c:v>
                </c:pt>
                <c:pt idx="2311">
                  <c:v>1.1917</c:v>
                </c:pt>
                <c:pt idx="2312">
                  <c:v>1.1919</c:v>
                </c:pt>
                <c:pt idx="2313">
                  <c:v>1.2024999999999999</c:v>
                </c:pt>
                <c:pt idx="2314">
                  <c:v>1.2034</c:v>
                </c:pt>
                <c:pt idx="2315">
                  <c:v>1.1953</c:v>
                </c:pt>
                <c:pt idx="2316">
                  <c:v>1.1964999999999999</c:v>
                </c:pt>
                <c:pt idx="2317">
                  <c:v>1.1889000000000001</c:v>
                </c:pt>
                <c:pt idx="2318">
                  <c:v>1.1903999999999999</c:v>
                </c:pt>
                <c:pt idx="2319">
                  <c:v>1.1937</c:v>
                </c:pt>
                <c:pt idx="2320">
                  <c:v>1.1955</c:v>
                </c:pt>
                <c:pt idx="2321">
                  <c:v>1.1997</c:v>
                </c:pt>
                <c:pt idx="2322">
                  <c:v>1.1899</c:v>
                </c:pt>
                <c:pt idx="2323">
                  <c:v>1.1940999999999999</c:v>
                </c:pt>
                <c:pt idx="2324">
                  <c:v>1.1942999999999999</c:v>
                </c:pt>
                <c:pt idx="2325">
                  <c:v>1.1847000000000001</c:v>
                </c:pt>
                <c:pt idx="2326">
                  <c:v>1.1787000000000001</c:v>
                </c:pt>
                <c:pt idx="2327">
                  <c:v>1.1754</c:v>
                </c:pt>
                <c:pt idx="2328">
                  <c:v>1.1781999999999999</c:v>
                </c:pt>
                <c:pt idx="2329">
                  <c:v>1.1823999999999999</c:v>
                </c:pt>
                <c:pt idx="2330">
                  <c:v>1.1734</c:v>
                </c:pt>
                <c:pt idx="2331">
                  <c:v>1.175</c:v>
                </c:pt>
                <c:pt idx="2332">
                  <c:v>1.1763999999999999</c:v>
                </c:pt>
                <c:pt idx="2333">
                  <c:v>1.1702999999999999</c:v>
                </c:pt>
                <c:pt idx="2334">
                  <c:v>1.1732</c:v>
                </c:pt>
                <c:pt idx="2335">
                  <c:v>1.1749000000000001</c:v>
                </c:pt>
                <c:pt idx="2336">
                  <c:v>1.1812</c:v>
                </c:pt>
                <c:pt idx="2337">
                  <c:v>1.1866000000000001</c:v>
                </c:pt>
                <c:pt idx="2338">
                  <c:v>1.1830000000000001</c:v>
                </c:pt>
                <c:pt idx="2339">
                  <c:v>1.1818</c:v>
                </c:pt>
                <c:pt idx="2340">
                  <c:v>1.1795</c:v>
                </c:pt>
                <c:pt idx="2341">
                  <c:v>1.1766000000000001</c:v>
                </c:pt>
                <c:pt idx="2342">
                  <c:v>1.1792</c:v>
                </c:pt>
                <c:pt idx="2343">
                  <c:v>1.1855</c:v>
                </c:pt>
                <c:pt idx="2344">
                  <c:v>1.1777</c:v>
                </c:pt>
                <c:pt idx="2345">
                  <c:v>1.1747000000000001</c:v>
                </c:pt>
                <c:pt idx="2346">
                  <c:v>1.1762999999999999</c:v>
                </c:pt>
                <c:pt idx="2347">
                  <c:v>1.1805000000000001</c:v>
                </c:pt>
                <c:pt idx="2348">
                  <c:v>1.1651</c:v>
                </c:pt>
                <c:pt idx="2349">
                  <c:v>1.1601999999999999</c:v>
                </c:pt>
                <c:pt idx="2350">
                  <c:v>1.1654</c:v>
                </c:pt>
                <c:pt idx="2351">
                  <c:v>1.1652</c:v>
                </c:pt>
                <c:pt idx="2352">
                  <c:v>1.1618999999999999</c:v>
                </c:pt>
                <c:pt idx="2353">
                  <c:v>1.1657999999999999</c:v>
                </c:pt>
                <c:pt idx="2354">
                  <c:v>1.1616</c:v>
                </c:pt>
                <c:pt idx="2355">
                  <c:v>1.161</c:v>
                </c:pt>
                <c:pt idx="2356">
                  <c:v>1.159</c:v>
                </c:pt>
                <c:pt idx="2357">
                  <c:v>1.1594</c:v>
                </c:pt>
                <c:pt idx="2358">
                  <c:v>1.1638999999999999</c:v>
                </c:pt>
                <c:pt idx="2359">
                  <c:v>1.1666000000000001</c:v>
                </c:pt>
                <c:pt idx="2360">
                  <c:v>1.1667000000000001</c:v>
                </c:pt>
                <c:pt idx="2361">
                  <c:v>1.1794</c:v>
                </c:pt>
                <c:pt idx="2362">
                  <c:v>1.1791</c:v>
                </c:pt>
                <c:pt idx="2363">
                  <c:v>1.1771</c:v>
                </c:pt>
                <c:pt idx="2364">
                  <c:v>1.1803999999999999</c:v>
                </c:pt>
                <c:pt idx="2365">
                  <c:v>1.1732</c:v>
                </c:pt>
                <c:pt idx="2366">
                  <c:v>1.1739999999999999</c:v>
                </c:pt>
                <c:pt idx="2367">
                  <c:v>1.1819999999999999</c:v>
                </c:pt>
                <c:pt idx="2368">
                  <c:v>1.1819999999999999</c:v>
                </c:pt>
                <c:pt idx="2369">
                  <c:v>1.1926000000000001</c:v>
                </c:pt>
                <c:pt idx="2370">
                  <c:v>1.1898</c:v>
                </c:pt>
                <c:pt idx="2371">
                  <c:v>1.1846000000000001</c:v>
                </c:pt>
                <c:pt idx="2372">
                  <c:v>1.1849000000000001</c:v>
                </c:pt>
                <c:pt idx="2373">
                  <c:v>1.1910000000000001</c:v>
                </c:pt>
                <c:pt idx="2374">
                  <c:v>1.1894</c:v>
                </c:pt>
                <c:pt idx="2375">
                  <c:v>1.1862999999999999</c:v>
                </c:pt>
                <c:pt idx="2376">
                  <c:v>1.1825000000000001</c:v>
                </c:pt>
                <c:pt idx="2377">
                  <c:v>1.1794</c:v>
                </c:pt>
                <c:pt idx="2378">
                  <c:v>1.1773</c:v>
                </c:pt>
                <c:pt idx="2379">
                  <c:v>1.1767000000000001</c:v>
                </c:pt>
                <c:pt idx="2380">
                  <c:v>1.1771</c:v>
                </c:pt>
                <c:pt idx="2381">
                  <c:v>1.1747000000000001</c:v>
                </c:pt>
                <c:pt idx="2382">
                  <c:v>1.1825000000000001</c:v>
                </c:pt>
                <c:pt idx="2383">
                  <c:v>1.1779999999999999</c:v>
                </c:pt>
                <c:pt idx="2384">
                  <c:v>1.1758</c:v>
                </c:pt>
                <c:pt idx="2385">
                  <c:v>1.1783999999999999</c:v>
                </c:pt>
                <c:pt idx="2386">
                  <c:v>1.1839</c:v>
                </c:pt>
                <c:pt idx="2387">
                  <c:v>1.1871</c:v>
                </c:pt>
                <c:pt idx="2388">
                  <c:v>1.1875</c:v>
                </c:pt>
                <c:pt idx="2389">
                  <c:v>1.1855</c:v>
                </c:pt>
                <c:pt idx="2390">
                  <c:v>1.1859999999999999</c:v>
                </c:pt>
                <c:pt idx="2391">
                  <c:v>1.1862999999999999</c:v>
                </c:pt>
                <c:pt idx="2392">
                  <c:v>1.1893</c:v>
                </c:pt>
                <c:pt idx="2393">
                  <c:v>1.1941999999999999</c:v>
                </c:pt>
                <c:pt idx="2394">
                  <c:v>1.2007000000000001</c:v>
                </c:pt>
                <c:pt idx="2395">
                  <c:v>1.2007000000000001</c:v>
                </c:pt>
                <c:pt idx="2396">
                  <c:v>1.2059</c:v>
                </c:pt>
                <c:pt idx="2397">
                  <c:v>1.2059</c:v>
                </c:pt>
                <c:pt idx="2398">
                  <c:v>1.2068000000000001</c:v>
                </c:pt>
                <c:pt idx="2399">
                  <c:v>1.2042999999999999</c:v>
                </c:pt>
                <c:pt idx="2400">
                  <c:v>1.1967000000000001</c:v>
                </c:pt>
                <c:pt idx="2401">
                  <c:v>1.1938</c:v>
                </c:pt>
                <c:pt idx="2402">
                  <c:v>1.1954</c:v>
                </c:pt>
                <c:pt idx="2403">
                  <c:v>1.2030000000000001</c:v>
                </c:pt>
                <c:pt idx="2404">
                  <c:v>1.218</c:v>
                </c:pt>
                <c:pt idx="2405">
                  <c:v>1.2267999999999999</c:v>
                </c:pt>
                <c:pt idx="2406">
                  <c:v>1.2261</c:v>
                </c:pt>
                <c:pt idx="2407">
                  <c:v>1.2212000000000001</c:v>
                </c:pt>
                <c:pt idx="2408">
                  <c:v>1.2238</c:v>
                </c:pt>
                <c:pt idx="2409">
                  <c:v>1.2231000000000001</c:v>
                </c:pt>
                <c:pt idx="2410">
                  <c:v>1.2256</c:v>
                </c:pt>
                <c:pt idx="2411">
                  <c:v>1.2301</c:v>
                </c:pt>
                <c:pt idx="2412">
                  <c:v>1.24</c:v>
                </c:pt>
                <c:pt idx="2413">
                  <c:v>1.2415</c:v>
                </c:pt>
                <c:pt idx="2414">
                  <c:v>1.2414000000000001</c:v>
                </c:pt>
                <c:pt idx="2415">
                  <c:v>1.2378</c:v>
                </c:pt>
                <c:pt idx="2416">
                  <c:v>1.2399</c:v>
                </c:pt>
                <c:pt idx="2417">
                  <c:v>1.2415</c:v>
                </c:pt>
                <c:pt idx="2418">
                  <c:v>1.2514000000000001</c:v>
                </c:pt>
                <c:pt idx="2419">
                  <c:v>1.2463</c:v>
                </c:pt>
                <c:pt idx="2420">
                  <c:v>1.2390000000000001</c:v>
                </c:pt>
                <c:pt idx="2421">
                  <c:v>1.2372000000000001</c:v>
                </c:pt>
                <c:pt idx="2422">
                  <c:v>1.2272000000000001</c:v>
                </c:pt>
                <c:pt idx="2423">
                  <c:v>1.2248000000000001</c:v>
                </c:pt>
                <c:pt idx="2424">
                  <c:v>1.2234</c:v>
                </c:pt>
                <c:pt idx="2425">
                  <c:v>1.2292000000000001</c:v>
                </c:pt>
                <c:pt idx="2426">
                  <c:v>1.2354000000000001</c:v>
                </c:pt>
                <c:pt idx="2427">
                  <c:v>1.2454000000000001</c:v>
                </c:pt>
                <c:pt idx="2428">
                  <c:v>1.2498</c:v>
                </c:pt>
                <c:pt idx="2429">
                  <c:v>1.2414000000000001</c:v>
                </c:pt>
                <c:pt idx="2430">
                  <c:v>1.2406999999999999</c:v>
                </c:pt>
                <c:pt idx="2431">
                  <c:v>1.2338</c:v>
                </c:pt>
                <c:pt idx="2432">
                  <c:v>1.2287999999999999</c:v>
                </c:pt>
                <c:pt idx="2433">
                  <c:v>1.2329000000000001</c:v>
                </c:pt>
                <c:pt idx="2434">
                  <c:v>1.2303999999999999</c:v>
                </c:pt>
                <c:pt idx="2435">
                  <c:v>1.2318</c:v>
                </c:pt>
                <c:pt idx="2436">
                  <c:v>1.2229000000000001</c:v>
                </c:pt>
                <c:pt idx="2437">
                  <c:v>1.2197</c:v>
                </c:pt>
                <c:pt idx="2438">
                  <c:v>1.2267999999999999</c:v>
                </c:pt>
                <c:pt idx="2439">
                  <c:v>1.2330000000000001</c:v>
                </c:pt>
                <c:pt idx="2440">
                  <c:v>1.2334000000000001</c:v>
                </c:pt>
                <c:pt idx="2441">
                  <c:v>1.2404999999999999</c:v>
                </c:pt>
                <c:pt idx="2442">
                  <c:v>1.2412000000000001</c:v>
                </c:pt>
                <c:pt idx="2443">
                  <c:v>1.2313000000000001</c:v>
                </c:pt>
                <c:pt idx="2444">
                  <c:v>1.2304999999999999</c:v>
                </c:pt>
                <c:pt idx="2445">
                  <c:v>1.2338</c:v>
                </c:pt>
                <c:pt idx="2446">
                  <c:v>1.2386999999999999</c:v>
                </c:pt>
                <c:pt idx="2447">
                  <c:v>1.2365999999999999</c:v>
                </c:pt>
                <c:pt idx="2448">
                  <c:v>1.2302999999999999</c:v>
                </c:pt>
                <c:pt idx="2449">
                  <c:v>1.2287999999999999</c:v>
                </c:pt>
                <c:pt idx="2450">
                  <c:v>1.2338</c:v>
                </c:pt>
                <c:pt idx="2451">
                  <c:v>1.2243999999999999</c:v>
                </c:pt>
                <c:pt idx="2452">
                  <c:v>1.2344999999999999</c:v>
                </c:pt>
                <c:pt idx="2453">
                  <c:v>1.2310000000000001</c:v>
                </c:pt>
                <c:pt idx="2454">
                  <c:v>1.2363999999999999</c:v>
                </c:pt>
                <c:pt idx="2455">
                  <c:v>1.2452000000000001</c:v>
                </c:pt>
                <c:pt idx="2456">
                  <c:v>1.2403</c:v>
                </c:pt>
                <c:pt idx="2457">
                  <c:v>1.2307999999999999</c:v>
                </c:pt>
                <c:pt idx="2458">
                  <c:v>1.2301</c:v>
                </c:pt>
                <c:pt idx="2459">
                  <c:v>1.2321</c:v>
                </c:pt>
                <c:pt idx="2460">
                  <c:v>1.2302</c:v>
                </c:pt>
                <c:pt idx="2461">
                  <c:v>1.2270000000000001</c:v>
                </c:pt>
                <c:pt idx="2462">
                  <c:v>1.2277</c:v>
                </c:pt>
                <c:pt idx="2463">
                  <c:v>1.2237</c:v>
                </c:pt>
                <c:pt idx="2464">
                  <c:v>1.2284999999999999</c:v>
                </c:pt>
                <c:pt idx="2465">
                  <c:v>1.2321</c:v>
                </c:pt>
                <c:pt idx="2466">
                  <c:v>1.2354000000000001</c:v>
                </c:pt>
                <c:pt idx="2467">
                  <c:v>1.2367999999999999</c:v>
                </c:pt>
                <c:pt idx="2468">
                  <c:v>1.2327999999999999</c:v>
                </c:pt>
                <c:pt idx="2469">
                  <c:v>1.2335</c:v>
                </c:pt>
                <c:pt idx="2470">
                  <c:v>1.238</c:v>
                </c:pt>
                <c:pt idx="2471">
                  <c:v>1.2375</c:v>
                </c:pt>
                <c:pt idx="2472">
                  <c:v>1.2378</c:v>
                </c:pt>
                <c:pt idx="2473">
                  <c:v>1.2350000000000001</c:v>
                </c:pt>
                <c:pt idx="2474">
                  <c:v>1.2282999999999999</c:v>
                </c:pt>
                <c:pt idx="2475">
                  <c:v>1.2204999999999999</c:v>
                </c:pt>
                <c:pt idx="2476">
                  <c:v>1.2233000000000001</c:v>
                </c:pt>
                <c:pt idx="2477">
                  <c:v>1.2169000000000001</c:v>
                </c:pt>
                <c:pt idx="2478">
                  <c:v>1.2101999999999999</c:v>
                </c:pt>
                <c:pt idx="2479">
                  <c:v>1.2125999999999999</c:v>
                </c:pt>
                <c:pt idx="2480">
                  <c:v>1.2079</c:v>
                </c:pt>
                <c:pt idx="2481">
                  <c:v>1.1992</c:v>
                </c:pt>
                <c:pt idx="2482">
                  <c:v>1.1941999999999999</c:v>
                </c:pt>
                <c:pt idx="2483">
                  <c:v>1.1987000000000001</c:v>
                </c:pt>
                <c:pt idx="2484">
                  <c:v>1.1956</c:v>
                </c:pt>
                <c:pt idx="2485">
                  <c:v>1.1923999999999999</c:v>
                </c:pt>
                <c:pt idx="2486">
                  <c:v>1.1866000000000001</c:v>
                </c:pt>
                <c:pt idx="2487">
                  <c:v>1.1850000000000001</c:v>
                </c:pt>
                <c:pt idx="2488">
                  <c:v>1.1920999999999999</c:v>
                </c:pt>
                <c:pt idx="2489">
                  <c:v>1.1948000000000001</c:v>
                </c:pt>
                <c:pt idx="2490">
                  <c:v>1.1937</c:v>
                </c:pt>
                <c:pt idx="2491">
                  <c:v>1.1840999999999999</c:v>
                </c:pt>
                <c:pt idx="2492">
                  <c:v>1.1809000000000001</c:v>
                </c:pt>
                <c:pt idx="2493">
                  <c:v>1.1793</c:v>
                </c:pt>
                <c:pt idx="2494">
                  <c:v>1.1775</c:v>
                </c:pt>
                <c:pt idx="2495">
                  <c:v>1.1788000000000001</c:v>
                </c:pt>
                <c:pt idx="2496">
                  <c:v>1.1781999999999999</c:v>
                </c:pt>
                <c:pt idx="2497">
                  <c:v>1.1697</c:v>
                </c:pt>
                <c:pt idx="2498">
                  <c:v>1.1721999999999999</c:v>
                </c:pt>
                <c:pt idx="2499">
                  <c:v>1.1662999999999999</c:v>
                </c:pt>
                <c:pt idx="2500">
                  <c:v>1.1625000000000001</c:v>
                </c:pt>
                <c:pt idx="2501">
                  <c:v>1.1536999999999999</c:v>
                </c:pt>
                <c:pt idx="2502">
                  <c:v>1.1665000000000001</c:v>
                </c:pt>
                <c:pt idx="2503">
                  <c:v>1.1692</c:v>
                </c:pt>
                <c:pt idx="2504">
                  <c:v>1.1659999999999999</c:v>
                </c:pt>
                <c:pt idx="2505">
                  <c:v>1.1694</c:v>
                </c:pt>
                <c:pt idx="2506">
                  <c:v>1.1714</c:v>
                </c:pt>
                <c:pt idx="2507">
                  <c:v>1.1772</c:v>
                </c:pt>
                <c:pt idx="2508">
                  <c:v>1.1801999999999999</c:v>
                </c:pt>
                <c:pt idx="2509">
                  <c:v>1.1769000000000001</c:v>
                </c:pt>
                <c:pt idx="2510">
                  <c:v>1.1786000000000001</c:v>
                </c:pt>
                <c:pt idx="2511">
                  <c:v>1.175</c:v>
                </c:pt>
                <c:pt idx="2512">
                  <c:v>1.179</c:v>
                </c:pt>
                <c:pt idx="2513">
                  <c:v>1.1585000000000001</c:v>
                </c:pt>
                <c:pt idx="2514">
                  <c:v>1.1605000000000001</c:v>
                </c:pt>
                <c:pt idx="2515">
                  <c:v>1.1617999999999999</c:v>
                </c:pt>
                <c:pt idx="2516">
                  <c:v>1.159</c:v>
                </c:pt>
                <c:pt idx="2517">
                  <c:v>1.1580999999999999</c:v>
                </c:pt>
                <c:pt idx="2518">
                  <c:v>1.1604000000000001</c:v>
                </c:pt>
                <c:pt idx="2519">
                  <c:v>1.1661999999999999</c:v>
                </c:pt>
                <c:pt idx="2520">
                  <c:v>1.1706000000000001</c:v>
                </c:pt>
                <c:pt idx="2521">
                  <c:v>1.1649</c:v>
                </c:pt>
                <c:pt idx="2522">
                  <c:v>1.1557999999999999</c:v>
                </c:pt>
                <c:pt idx="2523">
                  <c:v>1.1563000000000001</c:v>
                </c:pt>
                <c:pt idx="2524">
                  <c:v>1.1668000000000001</c:v>
                </c:pt>
                <c:pt idx="2525">
                  <c:v>1.1636</c:v>
                </c:pt>
                <c:pt idx="2526">
                  <c:v>1.1662999999999999</c:v>
                </c:pt>
                <c:pt idx="2527">
                  <c:v>1.1658999999999999</c:v>
                </c:pt>
                <c:pt idx="2528">
                  <c:v>1.169</c:v>
                </c:pt>
                <c:pt idx="2529">
                  <c:v>1.1745000000000001</c:v>
                </c:pt>
                <c:pt idx="2530">
                  <c:v>1.175</c:v>
                </c:pt>
                <c:pt idx="2531">
                  <c:v>1.1744000000000001</c:v>
                </c:pt>
                <c:pt idx="2532">
                  <c:v>1.1674</c:v>
                </c:pt>
                <c:pt idx="2533">
                  <c:v>1.1672</c:v>
                </c:pt>
                <c:pt idx="2534">
                  <c:v>1.1676</c:v>
                </c:pt>
                <c:pt idx="2535">
                  <c:v>1.1716</c:v>
                </c:pt>
                <c:pt idx="2536">
                  <c:v>1.1664000000000001</c:v>
                </c:pt>
                <c:pt idx="2537">
                  <c:v>1.1641999999999999</c:v>
                </c:pt>
                <c:pt idx="2538">
                  <c:v>1.1641999999999999</c:v>
                </c:pt>
                <c:pt idx="2539">
                  <c:v>1.1729000000000001</c:v>
                </c:pt>
                <c:pt idx="2540">
                  <c:v>1.1694</c:v>
                </c:pt>
                <c:pt idx="2541">
                  <c:v>1.1687000000000001</c:v>
                </c:pt>
                <c:pt idx="2542">
                  <c:v>1.1725000000000001</c:v>
                </c:pt>
                <c:pt idx="2543">
                  <c:v>1.1645000000000001</c:v>
                </c:pt>
                <c:pt idx="2544">
                  <c:v>1.1657999999999999</c:v>
                </c:pt>
                <c:pt idx="2545">
                  <c:v>1.1705000000000001</c:v>
                </c:pt>
                <c:pt idx="2546">
                  <c:v>1.1698999999999999</c:v>
                </c:pt>
                <c:pt idx="2547">
                  <c:v>1.1659999999999999</c:v>
                </c:pt>
                <c:pt idx="2548">
                  <c:v>1.1584000000000001</c:v>
                </c:pt>
                <c:pt idx="2549">
                  <c:v>1.1573</c:v>
                </c:pt>
                <c:pt idx="2550">
                  <c:v>1.1556</c:v>
                </c:pt>
                <c:pt idx="2551">
                  <c:v>1.1600999999999999</c:v>
                </c:pt>
                <c:pt idx="2552">
                  <c:v>1.1612</c:v>
                </c:pt>
                <c:pt idx="2553">
                  <c:v>1.153</c:v>
                </c:pt>
                <c:pt idx="2554">
                  <c:v>1.1417999999999999</c:v>
                </c:pt>
                <c:pt idx="2555">
                  <c:v>1.1406000000000001</c:v>
                </c:pt>
                <c:pt idx="2556">
                  <c:v>1.1345000000000001</c:v>
                </c:pt>
                <c:pt idx="2557">
                  <c:v>1.1352</c:v>
                </c:pt>
                <c:pt idx="2558">
                  <c:v>1.1376999999999999</c:v>
                </c:pt>
                <c:pt idx="2559">
                  <c:v>1.1439999999999999</c:v>
                </c:pt>
                <c:pt idx="2560">
                  <c:v>1.1480999999999999</c:v>
                </c:pt>
                <c:pt idx="2561">
                  <c:v>1.1574</c:v>
                </c:pt>
                <c:pt idx="2562">
                  <c:v>1.1598999999999999</c:v>
                </c:pt>
                <c:pt idx="2563">
                  <c:v>1.1538999999999999</c:v>
                </c:pt>
                <c:pt idx="2564">
                  <c:v>1.1625000000000001</c:v>
                </c:pt>
                <c:pt idx="2565">
                  <c:v>1.1682999999999999</c:v>
                </c:pt>
                <c:pt idx="2566">
                  <c:v>1.1695</c:v>
                </c:pt>
                <c:pt idx="2567">
                  <c:v>1.1707000000000001</c:v>
                </c:pt>
                <c:pt idx="2568">
                  <c:v>1.167</c:v>
                </c:pt>
                <c:pt idx="2569">
                  <c:v>1.1599999999999999</c:v>
                </c:pt>
                <c:pt idx="2570">
                  <c:v>1.1617999999999999</c:v>
                </c:pt>
                <c:pt idx="2571">
                  <c:v>1.1584000000000001</c:v>
                </c:pt>
                <c:pt idx="2572">
                  <c:v>1.1632</c:v>
                </c:pt>
                <c:pt idx="2573">
                  <c:v>1.1627000000000001</c:v>
                </c:pt>
                <c:pt idx="2574">
                  <c:v>1.1558999999999999</c:v>
                </c:pt>
                <c:pt idx="2575">
                  <c:v>1.1597999999999999</c:v>
                </c:pt>
                <c:pt idx="2576">
                  <c:v>1.1598999999999999</c:v>
                </c:pt>
                <c:pt idx="2577">
                  <c:v>1.1629</c:v>
                </c:pt>
                <c:pt idx="2578">
                  <c:v>1.1691</c:v>
                </c:pt>
                <c:pt idx="2579">
                  <c:v>1.1632</c:v>
                </c:pt>
                <c:pt idx="2580">
                  <c:v>1.1682999999999999</c:v>
                </c:pt>
                <c:pt idx="2581">
                  <c:v>1.1671</c:v>
                </c:pt>
                <c:pt idx="2582">
                  <c:v>1.1677</c:v>
                </c:pt>
                <c:pt idx="2583">
                  <c:v>1.1776</c:v>
                </c:pt>
                <c:pt idx="2584">
                  <c:v>1.175</c:v>
                </c:pt>
                <c:pt idx="2585">
                  <c:v>1.1753</c:v>
                </c:pt>
                <c:pt idx="2586">
                  <c:v>1.1766000000000001</c:v>
                </c:pt>
                <c:pt idx="2587">
                  <c:v>1.1742999999999999</c:v>
                </c:pt>
                <c:pt idx="2588">
                  <c:v>1.1644000000000001</c:v>
                </c:pt>
                <c:pt idx="2589">
                  <c:v>1.1611</c:v>
                </c:pt>
                <c:pt idx="2590">
                  <c:v>1.1578999999999999</c:v>
                </c:pt>
                <c:pt idx="2591">
                  <c:v>1.1548</c:v>
                </c:pt>
                <c:pt idx="2592">
                  <c:v>1.1504000000000001</c:v>
                </c:pt>
                <c:pt idx="2593">
                  <c:v>1.1513</c:v>
                </c:pt>
                <c:pt idx="2594">
                  <c:v>1.1531</c:v>
                </c:pt>
                <c:pt idx="2595">
                  <c:v>1.1495</c:v>
                </c:pt>
                <c:pt idx="2596">
                  <c:v>1.1496999999999999</c:v>
                </c:pt>
                <c:pt idx="2597">
                  <c:v>1.1523000000000001</c:v>
                </c:pt>
                <c:pt idx="2598">
                  <c:v>1.1597999999999999</c:v>
                </c:pt>
                <c:pt idx="2599">
                  <c:v>1.1564000000000001</c:v>
                </c:pt>
                <c:pt idx="2600">
                  <c:v>1.1579999999999999</c:v>
                </c:pt>
                <c:pt idx="2601">
                  <c:v>1.1576</c:v>
                </c:pt>
                <c:pt idx="2602">
                  <c:v>1.1501999999999999</c:v>
                </c:pt>
                <c:pt idx="2603">
                  <c:v>1.1455</c:v>
                </c:pt>
                <c:pt idx="2604">
                  <c:v>1.1506000000000001</c:v>
                </c:pt>
                <c:pt idx="2605">
                  <c:v>1.1469</c:v>
                </c:pt>
                <c:pt idx="2606">
                  <c:v>1.1473</c:v>
                </c:pt>
                <c:pt idx="2607">
                  <c:v>1.1395999999999999</c:v>
                </c:pt>
                <c:pt idx="2608">
                  <c:v>1.1369</c:v>
                </c:pt>
                <c:pt idx="2609">
                  <c:v>1.1414</c:v>
                </c:pt>
                <c:pt idx="2610">
                  <c:v>1.1384000000000001</c:v>
                </c:pt>
                <c:pt idx="2611">
                  <c:v>1.1345000000000001</c:v>
                </c:pt>
                <c:pt idx="2612">
                  <c:v>1.1319999999999999</c:v>
                </c:pt>
                <c:pt idx="2613">
                  <c:v>1.1406000000000001</c:v>
                </c:pt>
                <c:pt idx="2614">
                  <c:v>1.1393</c:v>
                </c:pt>
                <c:pt idx="2615">
                  <c:v>1.141</c:v>
                </c:pt>
                <c:pt idx="2616">
                  <c:v>1.1415999999999999</c:v>
                </c:pt>
                <c:pt idx="2617">
                  <c:v>1.1438999999999999</c:v>
                </c:pt>
                <c:pt idx="2618">
                  <c:v>1.1362000000000001</c:v>
                </c:pt>
                <c:pt idx="2619">
                  <c:v>1.1333</c:v>
                </c:pt>
                <c:pt idx="2620">
                  <c:v>1.1224000000000001</c:v>
                </c:pt>
                <c:pt idx="2621">
                  <c:v>1.1289</c:v>
                </c:pt>
                <c:pt idx="2622">
                  <c:v>1.1315999999999999</c:v>
                </c:pt>
                <c:pt idx="2623">
                  <c:v>1.1331</c:v>
                </c:pt>
                <c:pt idx="2624">
                  <c:v>1.1412</c:v>
                </c:pt>
                <c:pt idx="2625">
                  <c:v>1.1454</c:v>
                </c:pt>
                <c:pt idx="2626">
                  <c:v>1.1368</c:v>
                </c:pt>
                <c:pt idx="2627">
                  <c:v>1.1384000000000001</c:v>
                </c:pt>
                <c:pt idx="2628">
                  <c:v>1.1403000000000001</c:v>
                </c:pt>
                <c:pt idx="2629">
                  <c:v>1.1333</c:v>
                </c:pt>
                <c:pt idx="2630">
                  <c:v>1.1328</c:v>
                </c:pt>
                <c:pt idx="2631">
                  <c:v>1.1294999999999999</c:v>
                </c:pt>
                <c:pt idx="2632">
                  <c:v>1.1367</c:v>
                </c:pt>
                <c:pt idx="2633">
                  <c:v>1.1386000000000001</c:v>
                </c:pt>
                <c:pt idx="2634">
                  <c:v>1.1312</c:v>
                </c:pt>
                <c:pt idx="2635">
                  <c:v>1.135</c:v>
                </c:pt>
                <c:pt idx="2636">
                  <c:v>1.1344000000000001</c:v>
                </c:pt>
                <c:pt idx="2637">
                  <c:v>1.1346000000000001</c:v>
                </c:pt>
                <c:pt idx="2638">
                  <c:v>1.1379999999999999</c:v>
                </c:pt>
                <c:pt idx="2639">
                  <c:v>1.141</c:v>
                </c:pt>
                <c:pt idx="2640">
                  <c:v>1.1354</c:v>
                </c:pt>
                <c:pt idx="2641">
                  <c:v>1.1319999999999999</c:v>
                </c:pt>
                <c:pt idx="2642">
                  <c:v>1.1363000000000001</c:v>
                </c:pt>
                <c:pt idx="2643">
                  <c:v>1.1361000000000001</c:v>
                </c:pt>
                <c:pt idx="2644">
                  <c:v>1.1307</c:v>
                </c:pt>
                <c:pt idx="2645">
                  <c:v>1.1344000000000001</c:v>
                </c:pt>
                <c:pt idx="2646">
                  <c:v>1.1365000000000001</c:v>
                </c:pt>
                <c:pt idx="2647">
                  <c:v>1.1371</c:v>
                </c:pt>
                <c:pt idx="2648">
                  <c:v>1.1456</c:v>
                </c:pt>
                <c:pt idx="2649">
                  <c:v>1.1359999999999999</c:v>
                </c:pt>
                <c:pt idx="2650">
                  <c:v>1.1402000000000001</c:v>
                </c:pt>
                <c:pt idx="2651">
                  <c:v>1.1402000000000001</c:v>
                </c:pt>
                <c:pt idx="2652">
                  <c:v>1.1355</c:v>
                </c:pt>
                <c:pt idx="2653">
                  <c:v>1.1436999999999999</c:v>
                </c:pt>
                <c:pt idx="2654">
                  <c:v>1.1443000000000001</c:v>
                </c:pt>
                <c:pt idx="2655">
                  <c:v>1.1462000000000001</c:v>
                </c:pt>
                <c:pt idx="2656">
                  <c:v>1.1462000000000001</c:v>
                </c:pt>
                <c:pt idx="2657">
                  <c:v>1.1345000000000001</c:v>
                </c:pt>
                <c:pt idx="2658">
                  <c:v>1.1398999999999999</c:v>
                </c:pt>
                <c:pt idx="2659">
                  <c:v>1.1404000000000001</c:v>
                </c:pt>
                <c:pt idx="2660">
                  <c:v>1.1476</c:v>
                </c:pt>
                <c:pt idx="2661">
                  <c:v>1.1442000000000001</c:v>
                </c:pt>
                <c:pt idx="2662">
                  <c:v>1.1546000000000001</c:v>
                </c:pt>
                <c:pt idx="2663">
                  <c:v>1.1497999999999999</c:v>
                </c:pt>
                <c:pt idx="2664">
                  <c:v>1.1463000000000001</c:v>
                </c:pt>
                <c:pt idx="2665">
                  <c:v>1.1468</c:v>
                </c:pt>
                <c:pt idx="2666">
                  <c:v>1.1416999999999999</c:v>
                </c:pt>
                <c:pt idx="2667">
                  <c:v>1.1396999999999999</c:v>
                </c:pt>
                <c:pt idx="2668">
                  <c:v>1.1391</c:v>
                </c:pt>
                <c:pt idx="2669">
                  <c:v>1.1364000000000001</c:v>
                </c:pt>
                <c:pt idx="2670">
                  <c:v>1.137</c:v>
                </c:pt>
                <c:pt idx="2671">
                  <c:v>1.1361000000000001</c:v>
                </c:pt>
                <c:pt idx="2672">
                  <c:v>1.1379999999999999</c:v>
                </c:pt>
                <c:pt idx="2673">
                  <c:v>1.1315</c:v>
                </c:pt>
                <c:pt idx="2674">
                  <c:v>1.1415</c:v>
                </c:pt>
                <c:pt idx="2675">
                  <c:v>1.1427</c:v>
                </c:pt>
                <c:pt idx="2676">
                  <c:v>1.1433</c:v>
                </c:pt>
                <c:pt idx="2677">
                  <c:v>1.1479999999999999</c:v>
                </c:pt>
                <c:pt idx="2678">
                  <c:v>1.1444000000000001</c:v>
                </c:pt>
                <c:pt idx="2679">
                  <c:v>1.1462000000000001</c:v>
                </c:pt>
                <c:pt idx="2680">
                  <c:v>1.1434</c:v>
                </c:pt>
                <c:pt idx="2681">
                  <c:v>1.1409</c:v>
                </c:pt>
                <c:pt idx="2682">
                  <c:v>1.1367</c:v>
                </c:pt>
                <c:pt idx="2683">
                  <c:v>1.1341000000000001</c:v>
                </c:pt>
                <c:pt idx="2684">
                  <c:v>1.1324000000000001</c:v>
                </c:pt>
                <c:pt idx="2685">
                  <c:v>1.1277999999999999</c:v>
                </c:pt>
                <c:pt idx="2686">
                  <c:v>1.1331</c:v>
                </c:pt>
                <c:pt idx="2687">
                  <c:v>1.1264000000000001</c:v>
                </c:pt>
                <c:pt idx="2688">
                  <c:v>1.129</c:v>
                </c:pt>
                <c:pt idx="2689">
                  <c:v>1.1296999999999999</c:v>
                </c:pt>
                <c:pt idx="2690">
                  <c:v>1.1315</c:v>
                </c:pt>
                <c:pt idx="2691">
                  <c:v>1.1339999999999999</c:v>
                </c:pt>
                <c:pt idx="2692">
                  <c:v>1.1335999999999999</c:v>
                </c:pt>
                <c:pt idx="2693">
                  <c:v>1.1334</c:v>
                </c:pt>
                <c:pt idx="2694">
                  <c:v>1.1334</c:v>
                </c:pt>
                <c:pt idx="2695">
                  <c:v>1.1362000000000001</c:v>
                </c:pt>
                <c:pt idx="2696">
                  <c:v>1.1392</c:v>
                </c:pt>
                <c:pt idx="2697">
                  <c:v>1.1372</c:v>
                </c:pt>
                <c:pt idx="2698">
                  <c:v>1.1372</c:v>
                </c:pt>
                <c:pt idx="2699">
                  <c:v>1.1359999999999999</c:v>
                </c:pt>
                <c:pt idx="2700">
                  <c:v>1.1343000000000001</c:v>
                </c:pt>
                <c:pt idx="2701">
                  <c:v>1.1306</c:v>
                </c:pt>
                <c:pt idx="2702">
                  <c:v>1.1308</c:v>
                </c:pt>
                <c:pt idx="2703">
                  <c:v>1.119</c:v>
                </c:pt>
                <c:pt idx="2704">
                  <c:v>1.1236999999999999</c:v>
                </c:pt>
                <c:pt idx="2705">
                  <c:v>1.1243000000000001</c:v>
                </c:pt>
                <c:pt idx="2706">
                  <c:v>1.1294</c:v>
                </c:pt>
                <c:pt idx="2707">
                  <c:v>1.1331</c:v>
                </c:pt>
                <c:pt idx="2708">
                  <c:v>1.1303000000000001</c:v>
                </c:pt>
                <c:pt idx="2709">
                  <c:v>1.1321000000000001</c:v>
                </c:pt>
                <c:pt idx="2710">
                  <c:v>1.1342000000000001</c:v>
                </c:pt>
                <c:pt idx="2711">
                  <c:v>1.1355</c:v>
                </c:pt>
                <c:pt idx="2712">
                  <c:v>1.1416999999999999</c:v>
                </c:pt>
                <c:pt idx="2713">
                  <c:v>1.137</c:v>
                </c:pt>
                <c:pt idx="2714">
                  <c:v>1.1303000000000001</c:v>
                </c:pt>
                <c:pt idx="2715">
                  <c:v>1.1313</c:v>
                </c:pt>
                <c:pt idx="2716">
                  <c:v>1.1265000000000001</c:v>
                </c:pt>
                <c:pt idx="2717">
                  <c:v>1.1245000000000001</c:v>
                </c:pt>
                <c:pt idx="2718">
                  <c:v>1.1226</c:v>
                </c:pt>
                <c:pt idx="2719">
                  <c:v>1.1214999999999999</c:v>
                </c:pt>
                <c:pt idx="2720">
                  <c:v>1.1211</c:v>
                </c:pt>
                <c:pt idx="2721">
                  <c:v>1.1200000000000001</c:v>
                </c:pt>
                <c:pt idx="2722">
                  <c:v>1.1234999999999999</c:v>
                </c:pt>
                <c:pt idx="2723">
                  <c:v>1.1223000000000001</c:v>
                </c:pt>
                <c:pt idx="2724">
                  <c:v>1.1215999999999999</c:v>
                </c:pt>
                <c:pt idx="2725">
                  <c:v>1.1259999999999999</c:v>
                </c:pt>
                <c:pt idx="2726">
                  <c:v>1.1264000000000001</c:v>
                </c:pt>
                <c:pt idx="2727">
                  <c:v>1.127</c:v>
                </c:pt>
                <c:pt idx="2728">
                  <c:v>1.1254999999999999</c:v>
                </c:pt>
                <c:pt idx="2729">
                  <c:v>1.1296999999999999</c:v>
                </c:pt>
                <c:pt idx="2730">
                  <c:v>1.1302000000000001</c:v>
                </c:pt>
                <c:pt idx="2731">
                  <c:v>1.1283000000000001</c:v>
                </c:pt>
                <c:pt idx="2732">
                  <c:v>1.1298999999999999</c:v>
                </c:pt>
                <c:pt idx="2733">
                  <c:v>1.123</c:v>
                </c:pt>
                <c:pt idx="2734">
                  <c:v>1.1245000000000001</c:v>
                </c:pt>
                <c:pt idx="2735">
                  <c:v>1.1256999999999999</c:v>
                </c:pt>
                <c:pt idx="2736">
                  <c:v>1.1222000000000001</c:v>
                </c:pt>
                <c:pt idx="2737">
                  <c:v>1.1155999999999999</c:v>
                </c:pt>
                <c:pt idx="2738">
                  <c:v>1.1133999999999999</c:v>
                </c:pt>
                <c:pt idx="2739">
                  <c:v>1.1154999999999999</c:v>
                </c:pt>
                <c:pt idx="2740">
                  <c:v>1.1182000000000001</c:v>
                </c:pt>
                <c:pt idx="2741">
                  <c:v>1.1214</c:v>
                </c:pt>
                <c:pt idx="2742">
                  <c:v>1.1193</c:v>
                </c:pt>
                <c:pt idx="2743">
                  <c:v>1.1174999999999999</c:v>
                </c:pt>
                <c:pt idx="2744">
                  <c:v>1.1197999999999999</c:v>
                </c:pt>
                <c:pt idx="2745">
                  <c:v>1.1203000000000001</c:v>
                </c:pt>
                <c:pt idx="2746">
                  <c:v>1.1193</c:v>
                </c:pt>
                <c:pt idx="2747">
                  <c:v>1.119</c:v>
                </c:pt>
                <c:pt idx="2748">
                  <c:v>1.1218999999999999</c:v>
                </c:pt>
                <c:pt idx="2749">
                  <c:v>1.1232</c:v>
                </c:pt>
                <c:pt idx="2750">
                  <c:v>1.1227</c:v>
                </c:pt>
                <c:pt idx="2751">
                  <c:v>1.1208</c:v>
                </c:pt>
                <c:pt idx="2752">
                  <c:v>1.1200000000000001</c:v>
                </c:pt>
                <c:pt idx="2753">
                  <c:v>1.1174999999999999</c:v>
                </c:pt>
                <c:pt idx="2754">
                  <c:v>1.1161000000000001</c:v>
                </c:pt>
                <c:pt idx="2755">
                  <c:v>1.1165</c:v>
                </c:pt>
                <c:pt idx="2756">
                  <c:v>1.1163000000000001</c:v>
                </c:pt>
                <c:pt idx="2757">
                  <c:v>1.1155999999999999</c:v>
                </c:pt>
                <c:pt idx="2758">
                  <c:v>1.1180000000000001</c:v>
                </c:pt>
                <c:pt idx="2759">
                  <c:v>1.1207</c:v>
                </c:pt>
                <c:pt idx="2760">
                  <c:v>1.119</c:v>
                </c:pt>
                <c:pt idx="2761">
                  <c:v>1.1167</c:v>
                </c:pt>
                <c:pt idx="2762">
                  <c:v>1.1135999999999999</c:v>
                </c:pt>
                <c:pt idx="2763">
                  <c:v>1.113</c:v>
                </c:pt>
                <c:pt idx="2764">
                  <c:v>1.117</c:v>
                </c:pt>
                <c:pt idx="2765">
                  <c:v>1.1240000000000001</c:v>
                </c:pt>
                <c:pt idx="2766">
                  <c:v>1.1253</c:v>
                </c:pt>
                <c:pt idx="2767">
                  <c:v>1.1222000000000001</c:v>
                </c:pt>
                <c:pt idx="2768">
                  <c:v>1.1269</c:v>
                </c:pt>
                <c:pt idx="2769">
                  <c:v>1.133</c:v>
                </c:pt>
                <c:pt idx="2770">
                  <c:v>1.1317999999999999</c:v>
                </c:pt>
                <c:pt idx="2771">
                  <c:v>1.1326000000000001</c:v>
                </c:pt>
                <c:pt idx="2772">
                  <c:v>1.1289</c:v>
                </c:pt>
                <c:pt idx="2773">
                  <c:v>1.1273</c:v>
                </c:pt>
                <c:pt idx="2774">
                  <c:v>1.121</c:v>
                </c:pt>
                <c:pt idx="2775">
                  <c:v>1.1215999999999999</c:v>
                </c:pt>
                <c:pt idx="2776">
                  <c:v>1.1196999999999999</c:v>
                </c:pt>
                <c:pt idx="2777">
                  <c:v>1.1228</c:v>
                </c:pt>
                <c:pt idx="2778">
                  <c:v>1.1291</c:v>
                </c:pt>
                <c:pt idx="2779">
                  <c:v>1.1375999999999999</c:v>
                </c:pt>
                <c:pt idx="2780">
                  <c:v>1.1396999999999999</c:v>
                </c:pt>
                <c:pt idx="2781">
                  <c:v>1.1372</c:v>
                </c:pt>
                <c:pt idx="2782">
                  <c:v>1.1366000000000001</c:v>
                </c:pt>
                <c:pt idx="2783">
                  <c:v>1.1367</c:v>
                </c:pt>
                <c:pt idx="2784">
                  <c:v>1.1371</c:v>
                </c:pt>
                <c:pt idx="2785">
                  <c:v>1.1287</c:v>
                </c:pt>
                <c:pt idx="2786">
                  <c:v>1.1286</c:v>
                </c:pt>
                <c:pt idx="2787">
                  <c:v>1.1279999999999999</c:v>
                </c:pt>
                <c:pt idx="2788">
                  <c:v>1.1283000000000001</c:v>
                </c:pt>
                <c:pt idx="2789">
                  <c:v>1.1225000000000001</c:v>
                </c:pt>
                <c:pt idx="2790">
                  <c:v>1.1211</c:v>
                </c:pt>
                <c:pt idx="2791">
                  <c:v>1.1206</c:v>
                </c:pt>
                <c:pt idx="2792">
                  <c:v>1.125</c:v>
                </c:pt>
                <c:pt idx="2793">
                  <c:v>1.1253</c:v>
                </c:pt>
                <c:pt idx="2794">
                  <c:v>1.127</c:v>
                </c:pt>
                <c:pt idx="2795">
                  <c:v>1.1258999999999999</c:v>
                </c:pt>
                <c:pt idx="2796">
                  <c:v>1.1209</c:v>
                </c:pt>
                <c:pt idx="2797">
                  <c:v>1.1222000000000001</c:v>
                </c:pt>
                <c:pt idx="2798">
                  <c:v>1.1273</c:v>
                </c:pt>
                <c:pt idx="2799">
                  <c:v>1.1218999999999999</c:v>
                </c:pt>
                <c:pt idx="2800">
                  <c:v>1.1209</c:v>
                </c:pt>
                <c:pt idx="2801">
                  <c:v>1.1146</c:v>
                </c:pt>
                <c:pt idx="2802">
                  <c:v>1.1135999999999999</c:v>
                </c:pt>
                <c:pt idx="2803">
                  <c:v>1.1145</c:v>
                </c:pt>
                <c:pt idx="2804">
                  <c:v>1.1125</c:v>
                </c:pt>
                <c:pt idx="2805">
                  <c:v>1.1143000000000001</c:v>
                </c:pt>
                <c:pt idx="2806">
                  <c:v>1.1154999999999999</c:v>
                </c:pt>
                <c:pt idx="2807">
                  <c:v>1.1066</c:v>
                </c:pt>
                <c:pt idx="2808">
                  <c:v>1.1093</c:v>
                </c:pt>
                <c:pt idx="2809">
                  <c:v>1.111</c:v>
                </c:pt>
                <c:pt idx="2810">
                  <c:v>1.1200000000000001</c:v>
                </c:pt>
                <c:pt idx="2811">
                  <c:v>1.1200000000000001</c:v>
                </c:pt>
                <c:pt idx="2812">
                  <c:v>1.1203000000000001</c:v>
                </c:pt>
                <c:pt idx="2813">
                  <c:v>1.1183000000000001</c:v>
                </c:pt>
                <c:pt idx="2814">
                  <c:v>1.1205000000000001</c:v>
                </c:pt>
                <c:pt idx="2815">
                  <c:v>1.1213</c:v>
                </c:pt>
                <c:pt idx="2816">
                  <c:v>1.1173999999999999</c:v>
                </c:pt>
                <c:pt idx="2817">
                  <c:v>1.1134999999999999</c:v>
                </c:pt>
                <c:pt idx="2818">
                  <c:v>1.1112</c:v>
                </c:pt>
                <c:pt idx="2819">
                  <c:v>1.1093</c:v>
                </c:pt>
                <c:pt idx="2820">
                  <c:v>1.1081000000000001</c:v>
                </c:pt>
                <c:pt idx="2821">
                  <c:v>1.1101000000000001</c:v>
                </c:pt>
                <c:pt idx="2822">
                  <c:v>1.1085</c:v>
                </c:pt>
                <c:pt idx="2823">
                  <c:v>1.1080000000000001</c:v>
                </c:pt>
                <c:pt idx="2824">
                  <c:v>1.1149</c:v>
                </c:pt>
                <c:pt idx="2825">
                  <c:v>1.1100000000000001</c:v>
                </c:pt>
                <c:pt idx="2826">
                  <c:v>1.109</c:v>
                </c:pt>
                <c:pt idx="2827">
                  <c:v>1.1077999999999999</c:v>
                </c:pt>
                <c:pt idx="2828">
                  <c:v>1.1057999999999999</c:v>
                </c:pt>
                <c:pt idx="2829">
                  <c:v>1.0983000000000001</c:v>
                </c:pt>
                <c:pt idx="2830">
                  <c:v>1.0969</c:v>
                </c:pt>
                <c:pt idx="2831">
                  <c:v>1.0967</c:v>
                </c:pt>
                <c:pt idx="2832">
                  <c:v>1.1027</c:v>
                </c:pt>
                <c:pt idx="2833">
                  <c:v>1.1035999999999999</c:v>
                </c:pt>
                <c:pt idx="2834">
                  <c:v>1.1029</c:v>
                </c:pt>
                <c:pt idx="2835">
                  <c:v>1.1048</c:v>
                </c:pt>
                <c:pt idx="2836">
                  <c:v>1.1043000000000001</c:v>
                </c:pt>
                <c:pt idx="2837">
                  <c:v>1.1012</c:v>
                </c:pt>
                <c:pt idx="2838">
                  <c:v>1.1062000000000001</c:v>
                </c:pt>
                <c:pt idx="2839">
                  <c:v>1.1075999999999999</c:v>
                </c:pt>
                <c:pt idx="2840">
                  <c:v>1.1002000000000001</c:v>
                </c:pt>
                <c:pt idx="2841">
                  <c:v>1.1073999999999999</c:v>
                </c:pt>
                <c:pt idx="2842">
                  <c:v>1.1032</c:v>
                </c:pt>
                <c:pt idx="2843">
                  <c:v>1.1045</c:v>
                </c:pt>
                <c:pt idx="2844">
                  <c:v>1.1017999999999999</c:v>
                </c:pt>
                <c:pt idx="2845">
                  <c:v>1.099</c:v>
                </c:pt>
                <c:pt idx="2846">
                  <c:v>1.1016999999999999</c:v>
                </c:pt>
                <c:pt idx="2847">
                  <c:v>1.0943000000000001</c:v>
                </c:pt>
                <c:pt idx="2848">
                  <c:v>1.0921000000000001</c:v>
                </c:pt>
                <c:pt idx="2849">
                  <c:v>1.0943000000000001</c:v>
                </c:pt>
                <c:pt idx="2850">
                  <c:v>1.0902000000000001</c:v>
                </c:pt>
                <c:pt idx="2851">
                  <c:v>1.0935999999999999</c:v>
                </c:pt>
                <c:pt idx="2852">
                  <c:v>1.0959000000000001</c:v>
                </c:pt>
                <c:pt idx="2853">
                  <c:v>1.097</c:v>
                </c:pt>
                <c:pt idx="2854">
                  <c:v>1.0978000000000001</c:v>
                </c:pt>
                <c:pt idx="2855">
                  <c:v>1.097</c:v>
                </c:pt>
                <c:pt idx="2856">
                  <c:v>1.0956999999999999</c:v>
                </c:pt>
                <c:pt idx="2857">
                  <c:v>1.0971</c:v>
                </c:pt>
                <c:pt idx="2858">
                  <c:v>1.1008</c:v>
                </c:pt>
                <c:pt idx="2859">
                  <c:v>1.1035999999999999</c:v>
                </c:pt>
                <c:pt idx="2860">
                  <c:v>1.1023000000000001</c:v>
                </c:pt>
                <c:pt idx="2861">
                  <c:v>1.1032999999999999</c:v>
                </c:pt>
                <c:pt idx="2862">
                  <c:v>1.1073</c:v>
                </c:pt>
                <c:pt idx="2863">
                  <c:v>1.1123000000000001</c:v>
                </c:pt>
                <c:pt idx="2864">
                  <c:v>1.1164000000000001</c:v>
                </c:pt>
                <c:pt idx="2865">
                  <c:v>1.1148</c:v>
                </c:pt>
                <c:pt idx="2866">
                  <c:v>1.1128</c:v>
                </c:pt>
                <c:pt idx="2867">
                  <c:v>1.1132</c:v>
                </c:pt>
                <c:pt idx="2868">
                  <c:v>1.1102000000000001</c:v>
                </c:pt>
                <c:pt idx="2869">
                  <c:v>1.1079000000000001</c:v>
                </c:pt>
                <c:pt idx="2870">
                  <c:v>1.1100000000000001</c:v>
                </c:pt>
                <c:pt idx="2871">
                  <c:v>1.1112</c:v>
                </c:pt>
                <c:pt idx="2872">
                  <c:v>1.1147</c:v>
                </c:pt>
                <c:pt idx="2873">
                  <c:v>1.1149</c:v>
                </c:pt>
                <c:pt idx="2874">
                  <c:v>1.1165</c:v>
                </c:pt>
                <c:pt idx="2875">
                  <c:v>1.1127</c:v>
                </c:pt>
                <c:pt idx="2876">
                  <c:v>1.1074999999999999</c:v>
                </c:pt>
                <c:pt idx="2877">
                  <c:v>1.1067</c:v>
                </c:pt>
                <c:pt idx="2878">
                  <c:v>1.1051</c:v>
                </c:pt>
                <c:pt idx="2879">
                  <c:v>1.1021000000000001</c:v>
                </c:pt>
                <c:pt idx="2880">
                  <c:v>1.1033999999999999</c:v>
                </c:pt>
                <c:pt idx="2881">
                  <c:v>1.101</c:v>
                </c:pt>
                <c:pt idx="2882">
                  <c:v>1.1004</c:v>
                </c:pt>
                <c:pt idx="2883">
                  <c:v>1.1019000000000001</c:v>
                </c:pt>
                <c:pt idx="2884">
                  <c:v>1.1052999999999999</c:v>
                </c:pt>
                <c:pt idx="2885">
                  <c:v>1.1073</c:v>
                </c:pt>
                <c:pt idx="2886">
                  <c:v>1.1075999999999999</c:v>
                </c:pt>
                <c:pt idx="2887">
                  <c:v>1.1071</c:v>
                </c:pt>
                <c:pt idx="2888">
                  <c:v>1.1062000000000001</c:v>
                </c:pt>
                <c:pt idx="2889">
                  <c:v>1.1022000000000001</c:v>
                </c:pt>
                <c:pt idx="2890">
                  <c:v>1.1009</c:v>
                </c:pt>
                <c:pt idx="2891">
                  <c:v>1.1025</c:v>
                </c:pt>
                <c:pt idx="2892">
                  <c:v>1.1002000000000001</c:v>
                </c:pt>
                <c:pt idx="2893">
                  <c:v>1.1009</c:v>
                </c:pt>
                <c:pt idx="2894">
                  <c:v>1.1015999999999999</c:v>
                </c:pt>
                <c:pt idx="2895">
                  <c:v>1.1077999999999999</c:v>
                </c:pt>
                <c:pt idx="2896">
                  <c:v>1.1079000000000001</c:v>
                </c:pt>
                <c:pt idx="2897">
                  <c:v>1.1079000000000001</c:v>
                </c:pt>
                <c:pt idx="2898">
                  <c:v>1.1106</c:v>
                </c:pt>
                <c:pt idx="2899">
                  <c:v>1.1056999999999999</c:v>
                </c:pt>
                <c:pt idx="2900">
                  <c:v>1.1063000000000001</c:v>
                </c:pt>
                <c:pt idx="2901">
                  <c:v>1.1093999999999999</c:v>
                </c:pt>
                <c:pt idx="2902">
                  <c:v>1.1133999999999999</c:v>
                </c:pt>
                <c:pt idx="2903">
                  <c:v>1.1126</c:v>
                </c:pt>
                <c:pt idx="2904">
                  <c:v>1.1114999999999999</c:v>
                </c:pt>
                <c:pt idx="2905">
                  <c:v>1.1145</c:v>
                </c:pt>
                <c:pt idx="2906">
                  <c:v>1.1148</c:v>
                </c:pt>
                <c:pt idx="2907">
                  <c:v>1.1116999999999999</c:v>
                </c:pt>
                <c:pt idx="2908">
                  <c:v>1.1123000000000001</c:v>
                </c:pt>
                <c:pt idx="2909">
                  <c:v>1.1079000000000001</c:v>
                </c:pt>
                <c:pt idx="2910">
                  <c:v>1.1091</c:v>
                </c:pt>
                <c:pt idx="2911">
                  <c:v>1.1084000000000001</c:v>
                </c:pt>
                <c:pt idx="2912">
                  <c:v>1.1084000000000001</c:v>
                </c:pt>
                <c:pt idx="2913">
                  <c:v>1.1100000000000001</c:v>
                </c:pt>
                <c:pt idx="2914">
                  <c:v>1.1180000000000001</c:v>
                </c:pt>
                <c:pt idx="2915">
                  <c:v>1.1203000000000001</c:v>
                </c:pt>
                <c:pt idx="2916">
                  <c:v>1.1215999999999999</c:v>
                </c:pt>
                <c:pt idx="2917">
                  <c:v>1.1215999999999999</c:v>
                </c:pt>
                <c:pt idx="2918">
                  <c:v>1.1173999999999999</c:v>
                </c:pt>
                <c:pt idx="2919">
                  <c:v>1.1162000000000001</c:v>
                </c:pt>
                <c:pt idx="2920">
                  <c:v>1.1194</c:v>
                </c:pt>
                <c:pt idx="2921">
                  <c:v>1.1146</c:v>
                </c:pt>
                <c:pt idx="2922">
                  <c:v>1.111</c:v>
                </c:pt>
                <c:pt idx="2923">
                  <c:v>1.1106</c:v>
                </c:pt>
                <c:pt idx="2924">
                  <c:v>1.1117999999999999</c:v>
                </c:pt>
                <c:pt idx="2925">
                  <c:v>1.1135999999999999</c:v>
                </c:pt>
                <c:pt idx="2926">
                  <c:v>1.1125</c:v>
                </c:pt>
                <c:pt idx="2927">
                  <c:v>1.1149</c:v>
                </c:pt>
                <c:pt idx="2928">
                  <c:v>1.1138999999999999</c:v>
                </c:pt>
                <c:pt idx="2929">
                  <c:v>1.1093999999999999</c:v>
                </c:pt>
                <c:pt idx="2930">
                  <c:v>1.1095999999999999</c:v>
                </c:pt>
                <c:pt idx="2931">
                  <c:v>1.1085</c:v>
                </c:pt>
                <c:pt idx="2932">
                  <c:v>1.1093999999999999</c:v>
                </c:pt>
                <c:pt idx="2933">
                  <c:v>1.1059000000000001</c:v>
                </c:pt>
                <c:pt idx="2934">
                  <c:v>1.1027</c:v>
                </c:pt>
                <c:pt idx="2935">
                  <c:v>1.1017999999999999</c:v>
                </c:pt>
                <c:pt idx="2936">
                  <c:v>1.1021000000000001</c:v>
                </c:pt>
                <c:pt idx="2937">
                  <c:v>1.1005</c:v>
                </c:pt>
                <c:pt idx="2938">
                  <c:v>1.1032999999999999</c:v>
                </c:pt>
                <c:pt idx="2939">
                  <c:v>1.109</c:v>
                </c:pt>
                <c:pt idx="2940">
                  <c:v>1.1061000000000001</c:v>
                </c:pt>
                <c:pt idx="2941">
                  <c:v>1.1045</c:v>
                </c:pt>
                <c:pt idx="2942">
                  <c:v>1.0998000000000001</c:v>
                </c:pt>
                <c:pt idx="2943">
                  <c:v>1.0980000000000001</c:v>
                </c:pt>
                <c:pt idx="2944">
                  <c:v>1.0943000000000001</c:v>
                </c:pt>
                <c:pt idx="2945">
                  <c:v>1.0912999999999999</c:v>
                </c:pt>
                <c:pt idx="2946">
                  <c:v>1.0918000000000001</c:v>
                </c:pt>
                <c:pt idx="2947">
                  <c:v>1.0875999999999999</c:v>
                </c:pt>
                <c:pt idx="2948">
                  <c:v>1.0840000000000001</c:v>
                </c:pt>
                <c:pt idx="2949">
                  <c:v>1.0840000000000001</c:v>
                </c:pt>
                <c:pt idx="2950">
                  <c:v>1.0835999999999999</c:v>
                </c:pt>
                <c:pt idx="2951">
                  <c:v>1.0793999999999999</c:v>
                </c:pt>
                <c:pt idx="2952">
                  <c:v>1.0811999999999999</c:v>
                </c:pt>
                <c:pt idx="2953">
                  <c:v>1.0786</c:v>
                </c:pt>
                <c:pt idx="2954">
                  <c:v>1.0853999999999999</c:v>
                </c:pt>
                <c:pt idx="2955">
                  <c:v>1.0852999999999999</c:v>
                </c:pt>
                <c:pt idx="2956">
                  <c:v>1.0882000000000001</c:v>
                </c:pt>
                <c:pt idx="2957">
                  <c:v>1.0886</c:v>
                </c:pt>
                <c:pt idx="2958">
                  <c:v>1.0995999999999999</c:v>
                </c:pt>
                <c:pt idx="2959">
                  <c:v>1.1041000000000001</c:v>
                </c:pt>
                <c:pt idx="2960">
                  <c:v>1.1131</c:v>
                </c:pt>
                <c:pt idx="2961">
                  <c:v>1.1181000000000001</c:v>
                </c:pt>
                <c:pt idx="2962">
                  <c:v>1.1133999999999999</c:v>
                </c:pt>
                <c:pt idx="2963">
                  <c:v>1.1236999999999999</c:v>
                </c:pt>
                <c:pt idx="2964">
                  <c:v>1.1319999999999999</c:v>
                </c:pt>
                <c:pt idx="2965">
                  <c:v>1.1453</c:v>
                </c:pt>
                <c:pt idx="2966">
                  <c:v>1.1292</c:v>
                </c:pt>
                <c:pt idx="2967">
                  <c:v>1.1276999999999999</c:v>
                </c:pt>
                <c:pt idx="2968">
                  <c:v>1.1203000000000001</c:v>
                </c:pt>
                <c:pt idx="2969">
                  <c:v>1.1064000000000001</c:v>
                </c:pt>
                <c:pt idx="2970">
                  <c:v>1.1184000000000001</c:v>
                </c:pt>
                <c:pt idx="2971">
                  <c:v>1.1011</c:v>
                </c:pt>
                <c:pt idx="2972">
                  <c:v>1.0908</c:v>
                </c:pt>
                <c:pt idx="2973">
                  <c:v>1.0689</c:v>
                </c:pt>
                <c:pt idx="2974">
                  <c:v>1.0641</c:v>
                </c:pt>
                <c:pt idx="2975">
                  <c:v>1.0726</c:v>
                </c:pt>
                <c:pt idx="2976">
                  <c:v>1.077</c:v>
                </c:pt>
                <c:pt idx="2977">
                  <c:v>1.0892999999999999</c:v>
                </c:pt>
                <c:pt idx="2978">
                  <c:v>1.1042000000000001</c:v>
                </c:pt>
                <c:pt idx="2979">
                  <c:v>1.1125</c:v>
                </c:pt>
                <c:pt idx="2980">
                  <c:v>1.105</c:v>
                </c:pt>
                <c:pt idx="2981">
                  <c:v>1.1019000000000001</c:v>
                </c:pt>
                <c:pt idx="2982">
                  <c:v>1.0958000000000001</c:v>
                </c:pt>
                <c:pt idx="2983">
                  <c:v>1.0865</c:v>
                </c:pt>
                <c:pt idx="2984">
                  <c:v>1.0821000000000001</c:v>
                </c:pt>
                <c:pt idx="2985">
                  <c:v>1.0795999999999999</c:v>
                </c:pt>
                <c:pt idx="2986">
                  <c:v>1.0898000000000001</c:v>
                </c:pt>
                <c:pt idx="2987">
                  <c:v>1.0852999999999999</c:v>
                </c:pt>
                <c:pt idx="2988">
                  <c:v>1.093</c:v>
                </c:pt>
                <c:pt idx="2989">
                  <c:v>1.0933999999999999</c:v>
                </c:pt>
                <c:pt idx="2990">
                  <c:v>1.0912999999999999</c:v>
                </c:pt>
                <c:pt idx="2991">
                  <c:v>1.0982000000000001</c:v>
                </c:pt>
                <c:pt idx="2992">
                  <c:v>1.0915999999999999</c:v>
                </c:pt>
                <c:pt idx="2993">
                  <c:v>1.0837000000000001</c:v>
                </c:pt>
                <c:pt idx="2994">
                  <c:v>1.0868</c:v>
                </c:pt>
                <c:pt idx="2995">
                  <c:v>1.0862000000000001</c:v>
                </c:pt>
                <c:pt idx="2996">
                  <c:v>1.0860000000000001</c:v>
                </c:pt>
                <c:pt idx="2997">
                  <c:v>1.0815999999999999</c:v>
                </c:pt>
                <c:pt idx="2998">
                  <c:v>1.0772999999999999</c:v>
                </c:pt>
                <c:pt idx="2999">
                  <c:v>1.0805</c:v>
                </c:pt>
                <c:pt idx="3000">
                  <c:v>1.0827</c:v>
                </c:pt>
                <c:pt idx="3001">
                  <c:v>1.0826</c:v>
                </c:pt>
                <c:pt idx="3002">
                  <c:v>1.0872999999999999</c:v>
                </c:pt>
                <c:pt idx="3003">
                  <c:v>1.0952999999999999</c:v>
                </c:pt>
                <c:pt idx="3004">
                  <c:v>1.0981000000000001</c:v>
                </c:pt>
                <c:pt idx="3005">
                  <c:v>1.0901000000000001</c:v>
                </c:pt>
                <c:pt idx="3006">
                  <c:v>1.0842000000000001</c:v>
                </c:pt>
                <c:pt idx="3007">
                  <c:v>1.0793999999999999</c:v>
                </c:pt>
                <c:pt idx="3008">
                  <c:v>1.0828</c:v>
                </c:pt>
                <c:pt idx="3009">
                  <c:v>1.0835999999999999</c:v>
                </c:pt>
                <c:pt idx="3010">
                  <c:v>1.0812999999999999</c:v>
                </c:pt>
                <c:pt idx="3011">
                  <c:v>1.0847</c:v>
                </c:pt>
                <c:pt idx="3012">
                  <c:v>1.0818000000000001</c:v>
                </c:pt>
                <c:pt idx="3013">
                  <c:v>1.0798000000000001</c:v>
                </c:pt>
                <c:pt idx="3014">
                  <c:v>1.0813999999999999</c:v>
                </c:pt>
                <c:pt idx="3015">
                  <c:v>1.0918000000000001</c:v>
                </c:pt>
                <c:pt idx="3016">
                  <c:v>1.0924</c:v>
                </c:pt>
                <c:pt idx="3017">
                  <c:v>1.0979000000000001</c:v>
                </c:pt>
                <c:pt idx="3018">
                  <c:v>1.0947</c:v>
                </c:pt>
                <c:pt idx="3019">
                  <c:v>1.0898000000000001</c:v>
                </c:pt>
                <c:pt idx="3020">
                  <c:v>1.0895999999999999</c:v>
                </c:pt>
                <c:pt idx="3021">
                  <c:v>1.0987</c:v>
                </c:pt>
                <c:pt idx="3022">
                  <c:v>1.1000000000000001</c:v>
                </c:pt>
                <c:pt idx="3023">
                  <c:v>1.1077999999999999</c:v>
                </c:pt>
                <c:pt idx="3024">
                  <c:v>1.1089</c:v>
                </c:pt>
                <c:pt idx="3025">
                  <c:v>1.1134999999999999</c:v>
                </c:pt>
                <c:pt idx="3026">
                  <c:v>1.1165</c:v>
                </c:pt>
                <c:pt idx="3027">
                  <c:v>1.1236999999999999</c:v>
                </c:pt>
                <c:pt idx="3028">
                  <c:v>1.1327</c:v>
                </c:pt>
                <c:pt idx="3029">
                  <c:v>1.1298999999999999</c:v>
                </c:pt>
                <c:pt idx="3030">
                  <c:v>1.1294</c:v>
                </c:pt>
                <c:pt idx="3031">
                  <c:v>1.1336999999999999</c:v>
                </c:pt>
                <c:pt idx="3032">
                  <c:v>1.1368</c:v>
                </c:pt>
                <c:pt idx="3033">
                  <c:v>1.1292</c:v>
                </c:pt>
                <c:pt idx="3034">
                  <c:v>1.1238999999999999</c:v>
                </c:pt>
                <c:pt idx="3035">
                  <c:v>1.1316999999999999</c:v>
                </c:pt>
                <c:pt idx="3036">
                  <c:v>1.1264000000000001</c:v>
                </c:pt>
                <c:pt idx="3037">
                  <c:v>1.1237999999999999</c:v>
                </c:pt>
                <c:pt idx="3038">
                  <c:v>1.1207</c:v>
                </c:pt>
                <c:pt idx="3039">
                  <c:v>1.1189</c:v>
                </c:pt>
                <c:pt idx="3040">
                  <c:v>1.1257999999999999</c:v>
                </c:pt>
                <c:pt idx="3041">
                  <c:v>1.1304000000000001</c:v>
                </c:pt>
                <c:pt idx="3042">
                  <c:v>1.1251</c:v>
                </c:pt>
                <c:pt idx="3043">
                  <c:v>1.1221000000000001</c:v>
                </c:pt>
                <c:pt idx="3044">
                  <c:v>1.1227</c:v>
                </c:pt>
                <c:pt idx="3045">
                  <c:v>1.1236999999999999</c:v>
                </c:pt>
                <c:pt idx="3046">
                  <c:v>1.1215999999999999</c:v>
                </c:pt>
                <c:pt idx="3047">
                  <c:v>1.1251</c:v>
                </c:pt>
                <c:pt idx="3048">
                  <c:v>1.1240000000000001</c:v>
                </c:pt>
                <c:pt idx="3049">
                  <c:v>1.1243000000000001</c:v>
                </c:pt>
                <c:pt idx="3050">
                  <c:v>1.131</c:v>
                </c:pt>
                <c:pt idx="3051">
                  <c:v>1.127</c:v>
                </c:pt>
                <c:pt idx="3052">
                  <c:v>1.1332</c:v>
                </c:pt>
                <c:pt idx="3053">
                  <c:v>1.1283000000000001</c:v>
                </c:pt>
                <c:pt idx="3054">
                  <c:v>1.1301000000000001</c:v>
                </c:pt>
                <c:pt idx="3055">
                  <c:v>1.1347</c:v>
                </c:pt>
                <c:pt idx="3056">
                  <c:v>1.1393</c:v>
                </c:pt>
                <c:pt idx="3057">
                  <c:v>1.1411</c:v>
                </c:pt>
                <c:pt idx="3058">
                  <c:v>1.1383000000000001</c:v>
                </c:pt>
                <c:pt idx="3059">
                  <c:v>1.1437999999999999</c:v>
                </c:pt>
                <c:pt idx="3060">
                  <c:v>1.1447000000000001</c:v>
                </c:pt>
                <c:pt idx="3061">
                  <c:v>1.1521999999999999</c:v>
                </c:pt>
                <c:pt idx="3062">
                  <c:v>1.1568000000000001</c:v>
                </c:pt>
                <c:pt idx="3063">
                  <c:v>1.1591</c:v>
                </c:pt>
                <c:pt idx="3064">
                  <c:v>1.1637999999999999</c:v>
                </c:pt>
                <c:pt idx="3065">
                  <c:v>1.1749000000000001</c:v>
                </c:pt>
                <c:pt idx="3066">
                  <c:v>1.1718</c:v>
                </c:pt>
                <c:pt idx="3067">
                  <c:v>1.1788000000000001</c:v>
                </c:pt>
                <c:pt idx="3068">
                  <c:v>1.1845000000000001</c:v>
                </c:pt>
                <c:pt idx="3069">
                  <c:v>1.1789000000000001</c:v>
                </c:pt>
                <c:pt idx="3070">
                  <c:v>1.1767000000000001</c:v>
                </c:pt>
                <c:pt idx="3071">
                  <c:v>1.1798</c:v>
                </c:pt>
                <c:pt idx="3072">
                  <c:v>1.1859999999999999</c:v>
                </c:pt>
                <c:pt idx="3073">
                  <c:v>1.1879999999999999</c:v>
                </c:pt>
                <c:pt idx="3074">
                  <c:v>1.1781999999999999</c:v>
                </c:pt>
                <c:pt idx="3075">
                  <c:v>1.1740999999999999</c:v>
                </c:pt>
                <c:pt idx="3076">
                  <c:v>1.1732</c:v>
                </c:pt>
                <c:pt idx="3077">
                  <c:v>1.1789000000000001</c:v>
                </c:pt>
                <c:pt idx="3078">
                  <c:v>1.1812</c:v>
                </c:pt>
                <c:pt idx="3079">
                  <c:v>1.1839999999999999</c:v>
                </c:pt>
                <c:pt idx="3080">
                  <c:v>1.1874</c:v>
                </c:pt>
                <c:pt idx="3081">
                  <c:v>1.1938</c:v>
                </c:pt>
                <c:pt idx="3082">
                  <c:v>1.1845000000000001</c:v>
                </c:pt>
                <c:pt idx="3083">
                  <c:v>1.1862999999999999</c:v>
                </c:pt>
                <c:pt idx="3084">
                  <c:v>1.1789000000000001</c:v>
                </c:pt>
                <c:pt idx="3085">
                  <c:v>1.1788000000000001</c:v>
                </c:pt>
                <c:pt idx="3086">
                  <c:v>1.1835</c:v>
                </c:pt>
                <c:pt idx="3087">
                  <c:v>1.1829000000000001</c:v>
                </c:pt>
                <c:pt idx="3088">
                  <c:v>1.1822999999999999</c:v>
                </c:pt>
                <c:pt idx="3089">
                  <c:v>1.1895</c:v>
                </c:pt>
                <c:pt idx="3090">
                  <c:v>1.1933</c:v>
                </c:pt>
                <c:pt idx="3091">
                  <c:v>1.1914</c:v>
                </c:pt>
                <c:pt idx="3092">
                  <c:v>1.1852</c:v>
                </c:pt>
                <c:pt idx="3093">
                  <c:v>1.1855</c:v>
                </c:pt>
                <c:pt idx="3094">
                  <c:v>1.1846000000000001</c:v>
                </c:pt>
                <c:pt idx="3095">
                  <c:v>1.1812</c:v>
                </c:pt>
                <c:pt idx="3096">
                  <c:v>1.1779999999999999</c:v>
                </c:pt>
                <c:pt idx="3097">
                  <c:v>1.1805000000000001</c:v>
                </c:pt>
                <c:pt idx="3098">
                  <c:v>1.1815</c:v>
                </c:pt>
                <c:pt idx="3099">
                  <c:v>1.1840999999999999</c:v>
                </c:pt>
                <c:pt idx="3100">
                  <c:v>1.1863999999999999</c:v>
                </c:pt>
                <c:pt idx="3101">
                  <c:v>1.1848000000000001</c:v>
                </c:pt>
                <c:pt idx="3102">
                  <c:v>1.1800999999999999</c:v>
                </c:pt>
                <c:pt idx="3103">
                  <c:v>1.1848000000000001</c:v>
                </c:pt>
                <c:pt idx="3104">
                  <c:v>1.1847000000000001</c:v>
                </c:pt>
                <c:pt idx="3105">
                  <c:v>1.1769000000000001</c:v>
                </c:pt>
                <c:pt idx="3106">
                  <c:v>1.1708000000000001</c:v>
                </c:pt>
                <c:pt idx="3107">
                  <c:v>1.1655</c:v>
                </c:pt>
                <c:pt idx="3108">
                  <c:v>1.1673</c:v>
                </c:pt>
                <c:pt idx="3109">
                  <c:v>1.1636</c:v>
                </c:pt>
              </c:numCache>
            </c:numRef>
          </c:val>
          <c:smooth val="0"/>
        </c:ser>
        <c:dLbls>
          <c:showLegendKey val="0"/>
          <c:showVal val="0"/>
          <c:showCatName val="0"/>
          <c:showSerName val="0"/>
          <c:showPercent val="0"/>
          <c:showBubbleSize val="0"/>
        </c:dLbls>
        <c:marker val="1"/>
        <c:smooth val="0"/>
        <c:axId val="171209472"/>
        <c:axId val="171211008"/>
      </c:lineChart>
      <c:dateAx>
        <c:axId val="171209472"/>
        <c:scaling>
          <c:orientation val="minMax"/>
          <c:min val="39814"/>
        </c:scaling>
        <c:delete val="0"/>
        <c:axPos val="b"/>
        <c:numFmt formatCode="yy" sourceLinked="0"/>
        <c:majorTickMark val="none"/>
        <c:minorTickMark val="none"/>
        <c:tickLblPos val="low"/>
        <c:spPr>
          <a:ln w="19050">
            <a:solidFill>
              <a:schemeClr val="tx1"/>
            </a:solidFill>
          </a:ln>
        </c:spPr>
        <c:txPr>
          <a:bodyPr/>
          <a:lstStyle/>
          <a:p>
            <a:pPr>
              <a:defRPr sz="1400">
                <a:latin typeface="Frutiger 45 Light" panose="020B0603020202020204" pitchFamily="34" charset="0"/>
              </a:defRPr>
            </a:pPr>
            <a:endParaRPr lang="en-US"/>
          </a:p>
        </c:txPr>
        <c:crossAx val="171211008"/>
        <c:crosses val="autoZero"/>
        <c:auto val="1"/>
        <c:lblOffset val="100"/>
        <c:baseTimeUnit val="days"/>
        <c:majorUnit val="1"/>
        <c:majorTimeUnit val="years"/>
      </c:dateAx>
      <c:valAx>
        <c:axId val="171211008"/>
        <c:scaling>
          <c:orientation val="minMax"/>
          <c:max val="1.6"/>
          <c:min val="1"/>
        </c:scaling>
        <c:delete val="0"/>
        <c:axPos val="l"/>
        <c:majorGridlines>
          <c:spPr>
            <a:ln>
              <a:solidFill>
                <a:schemeClr val="bg1">
                  <a:lumMod val="85000"/>
                </a:schemeClr>
              </a:solidFill>
            </a:ln>
          </c:spPr>
        </c:majorGridlines>
        <c:numFmt formatCode="General" sourceLinked="1"/>
        <c:majorTickMark val="none"/>
        <c:minorTickMark val="none"/>
        <c:tickLblPos val="nextTo"/>
        <c:spPr>
          <a:ln>
            <a:noFill/>
          </a:ln>
        </c:spPr>
        <c:txPr>
          <a:bodyPr/>
          <a:lstStyle/>
          <a:p>
            <a:pPr>
              <a:defRPr sz="1400">
                <a:latin typeface="Frutiger 45 Light" panose="020B0603020202020204" pitchFamily="34" charset="0"/>
              </a:defRPr>
            </a:pPr>
            <a:endParaRPr lang="en-US"/>
          </a:p>
        </c:txPr>
        <c:crossAx val="171209472"/>
        <c:crosses val="autoZero"/>
        <c:crossBetween val="between"/>
      </c:valAx>
      <c:spPr>
        <a:solidFill>
          <a:srgbClr val="FFFFFF"/>
        </a:solidFill>
      </c:spPr>
    </c:plotArea>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10589374210083E-2"/>
          <c:y val="6.1255373334586756E-2"/>
          <c:w val="0.84173826364971793"/>
          <c:h val="0.69354601625460421"/>
        </c:manualLayout>
      </c:layout>
      <c:lineChart>
        <c:grouping val="standard"/>
        <c:varyColors val="0"/>
        <c:ser>
          <c:idx val="0"/>
          <c:order val="0"/>
          <c:tx>
            <c:strRef>
              <c:f>Sheet1!$F$6</c:f>
              <c:strCache>
                <c:ptCount val="1"/>
                <c:pt idx="0">
                  <c:v>VIX Index</c:v>
                </c:pt>
              </c:strCache>
            </c:strRef>
          </c:tx>
          <c:spPr>
            <a:ln w="38100" cap="rnd" cmpd="sng" algn="ctr">
              <a:solidFill>
                <a:srgbClr val="4D3C2F"/>
              </a:solidFill>
              <a:prstDash val="solid"/>
              <a:round/>
            </a:ln>
            <a:effectLst/>
          </c:spPr>
          <c:marker>
            <c:symbol val="none"/>
          </c:marker>
          <c:cat>
            <c:numRef>
              <c:f>Sheet1!$E$9:$E$195</c:f>
              <c:numCache>
                <c:formatCode>m/d/yyyy</c:formatCode>
                <c:ptCount val="187"/>
                <c:pt idx="0">
                  <c:v>43832</c:v>
                </c:pt>
                <c:pt idx="1">
                  <c:v>43833</c:v>
                </c:pt>
                <c:pt idx="2">
                  <c:v>43836</c:v>
                </c:pt>
                <c:pt idx="3">
                  <c:v>43837</c:v>
                </c:pt>
                <c:pt idx="4">
                  <c:v>43838</c:v>
                </c:pt>
                <c:pt idx="5">
                  <c:v>43839</c:v>
                </c:pt>
                <c:pt idx="6">
                  <c:v>43840</c:v>
                </c:pt>
                <c:pt idx="7">
                  <c:v>43843</c:v>
                </c:pt>
                <c:pt idx="8">
                  <c:v>43844</c:v>
                </c:pt>
                <c:pt idx="9">
                  <c:v>43845</c:v>
                </c:pt>
                <c:pt idx="10">
                  <c:v>43846</c:v>
                </c:pt>
                <c:pt idx="11">
                  <c:v>43847</c:v>
                </c:pt>
                <c:pt idx="12">
                  <c:v>43851</c:v>
                </c:pt>
                <c:pt idx="13">
                  <c:v>43852</c:v>
                </c:pt>
                <c:pt idx="14">
                  <c:v>43853</c:v>
                </c:pt>
                <c:pt idx="15">
                  <c:v>43854</c:v>
                </c:pt>
                <c:pt idx="16">
                  <c:v>43857</c:v>
                </c:pt>
                <c:pt idx="17">
                  <c:v>43858</c:v>
                </c:pt>
                <c:pt idx="18">
                  <c:v>43859</c:v>
                </c:pt>
                <c:pt idx="19">
                  <c:v>43860</c:v>
                </c:pt>
                <c:pt idx="20">
                  <c:v>43861</c:v>
                </c:pt>
                <c:pt idx="21">
                  <c:v>43864</c:v>
                </c:pt>
                <c:pt idx="22">
                  <c:v>43865</c:v>
                </c:pt>
                <c:pt idx="23">
                  <c:v>43866</c:v>
                </c:pt>
                <c:pt idx="24">
                  <c:v>43867</c:v>
                </c:pt>
                <c:pt idx="25">
                  <c:v>43868</c:v>
                </c:pt>
                <c:pt idx="26">
                  <c:v>43871</c:v>
                </c:pt>
                <c:pt idx="27">
                  <c:v>43872</c:v>
                </c:pt>
                <c:pt idx="28">
                  <c:v>43873</c:v>
                </c:pt>
                <c:pt idx="29">
                  <c:v>43874</c:v>
                </c:pt>
                <c:pt idx="30">
                  <c:v>43875</c:v>
                </c:pt>
                <c:pt idx="31">
                  <c:v>43879</c:v>
                </c:pt>
                <c:pt idx="32">
                  <c:v>43880</c:v>
                </c:pt>
                <c:pt idx="33">
                  <c:v>43881</c:v>
                </c:pt>
                <c:pt idx="34">
                  <c:v>43882</c:v>
                </c:pt>
                <c:pt idx="35">
                  <c:v>43885</c:v>
                </c:pt>
                <c:pt idx="36">
                  <c:v>43886</c:v>
                </c:pt>
                <c:pt idx="37">
                  <c:v>43887</c:v>
                </c:pt>
                <c:pt idx="38">
                  <c:v>43888</c:v>
                </c:pt>
                <c:pt idx="39">
                  <c:v>43889</c:v>
                </c:pt>
                <c:pt idx="40">
                  <c:v>43892</c:v>
                </c:pt>
                <c:pt idx="41">
                  <c:v>43893</c:v>
                </c:pt>
                <c:pt idx="42">
                  <c:v>43894</c:v>
                </c:pt>
                <c:pt idx="43">
                  <c:v>43895</c:v>
                </c:pt>
                <c:pt idx="44">
                  <c:v>43896</c:v>
                </c:pt>
                <c:pt idx="45">
                  <c:v>43899</c:v>
                </c:pt>
                <c:pt idx="46">
                  <c:v>43900</c:v>
                </c:pt>
                <c:pt idx="47">
                  <c:v>43901</c:v>
                </c:pt>
                <c:pt idx="48">
                  <c:v>43902</c:v>
                </c:pt>
                <c:pt idx="49">
                  <c:v>43903</c:v>
                </c:pt>
                <c:pt idx="50">
                  <c:v>43906</c:v>
                </c:pt>
                <c:pt idx="51">
                  <c:v>43907</c:v>
                </c:pt>
                <c:pt idx="52">
                  <c:v>43908</c:v>
                </c:pt>
                <c:pt idx="53">
                  <c:v>43909</c:v>
                </c:pt>
                <c:pt idx="54">
                  <c:v>43910</c:v>
                </c:pt>
                <c:pt idx="55">
                  <c:v>43913</c:v>
                </c:pt>
                <c:pt idx="56">
                  <c:v>43914</c:v>
                </c:pt>
                <c:pt idx="57">
                  <c:v>43915</c:v>
                </c:pt>
                <c:pt idx="58">
                  <c:v>43916</c:v>
                </c:pt>
                <c:pt idx="59">
                  <c:v>43917</c:v>
                </c:pt>
                <c:pt idx="60">
                  <c:v>43920</c:v>
                </c:pt>
                <c:pt idx="61">
                  <c:v>43921</c:v>
                </c:pt>
                <c:pt idx="62">
                  <c:v>43922</c:v>
                </c:pt>
                <c:pt idx="63">
                  <c:v>43923</c:v>
                </c:pt>
                <c:pt idx="64">
                  <c:v>43924</c:v>
                </c:pt>
                <c:pt idx="65">
                  <c:v>43927</c:v>
                </c:pt>
                <c:pt idx="66">
                  <c:v>43928</c:v>
                </c:pt>
                <c:pt idx="67">
                  <c:v>43929</c:v>
                </c:pt>
                <c:pt idx="68">
                  <c:v>43930</c:v>
                </c:pt>
                <c:pt idx="69">
                  <c:v>43934</c:v>
                </c:pt>
                <c:pt idx="70">
                  <c:v>43935</c:v>
                </c:pt>
                <c:pt idx="71">
                  <c:v>43936</c:v>
                </c:pt>
                <c:pt idx="72">
                  <c:v>43937</c:v>
                </c:pt>
                <c:pt idx="73">
                  <c:v>43938</c:v>
                </c:pt>
                <c:pt idx="74">
                  <c:v>43941</c:v>
                </c:pt>
                <c:pt idx="75">
                  <c:v>43942</c:v>
                </c:pt>
                <c:pt idx="76">
                  <c:v>43943</c:v>
                </c:pt>
                <c:pt idx="77">
                  <c:v>43944</c:v>
                </c:pt>
                <c:pt idx="78">
                  <c:v>43945</c:v>
                </c:pt>
                <c:pt idx="79">
                  <c:v>43948</c:v>
                </c:pt>
                <c:pt idx="80">
                  <c:v>43949</c:v>
                </c:pt>
                <c:pt idx="81">
                  <c:v>43950</c:v>
                </c:pt>
                <c:pt idx="82">
                  <c:v>43951</c:v>
                </c:pt>
                <c:pt idx="83">
                  <c:v>43952</c:v>
                </c:pt>
                <c:pt idx="84">
                  <c:v>43955</c:v>
                </c:pt>
                <c:pt idx="85">
                  <c:v>43956</c:v>
                </c:pt>
                <c:pt idx="86">
                  <c:v>43957</c:v>
                </c:pt>
                <c:pt idx="87">
                  <c:v>43958</c:v>
                </c:pt>
                <c:pt idx="88">
                  <c:v>43959</c:v>
                </c:pt>
                <c:pt idx="89">
                  <c:v>43962</c:v>
                </c:pt>
                <c:pt idx="90">
                  <c:v>43963</c:v>
                </c:pt>
                <c:pt idx="91">
                  <c:v>43964</c:v>
                </c:pt>
                <c:pt idx="92">
                  <c:v>43965</c:v>
                </c:pt>
                <c:pt idx="93">
                  <c:v>43966</c:v>
                </c:pt>
                <c:pt idx="94">
                  <c:v>43969</c:v>
                </c:pt>
                <c:pt idx="95">
                  <c:v>43970</c:v>
                </c:pt>
                <c:pt idx="96">
                  <c:v>43971</c:v>
                </c:pt>
                <c:pt idx="97">
                  <c:v>43972</c:v>
                </c:pt>
                <c:pt idx="98">
                  <c:v>43973</c:v>
                </c:pt>
                <c:pt idx="99">
                  <c:v>43977</c:v>
                </c:pt>
                <c:pt idx="100">
                  <c:v>43978</c:v>
                </c:pt>
                <c:pt idx="101">
                  <c:v>43979</c:v>
                </c:pt>
                <c:pt idx="102">
                  <c:v>43980</c:v>
                </c:pt>
                <c:pt idx="103">
                  <c:v>43983</c:v>
                </c:pt>
                <c:pt idx="104">
                  <c:v>43984</c:v>
                </c:pt>
                <c:pt idx="105">
                  <c:v>43985</c:v>
                </c:pt>
                <c:pt idx="106">
                  <c:v>43986</c:v>
                </c:pt>
                <c:pt idx="107">
                  <c:v>43987</c:v>
                </c:pt>
                <c:pt idx="108">
                  <c:v>43990</c:v>
                </c:pt>
                <c:pt idx="109">
                  <c:v>43991</c:v>
                </c:pt>
                <c:pt idx="110">
                  <c:v>43992</c:v>
                </c:pt>
                <c:pt idx="111">
                  <c:v>43993</c:v>
                </c:pt>
                <c:pt idx="112">
                  <c:v>43994</c:v>
                </c:pt>
                <c:pt idx="113">
                  <c:v>43997</c:v>
                </c:pt>
                <c:pt idx="114">
                  <c:v>43998</c:v>
                </c:pt>
                <c:pt idx="115">
                  <c:v>43999</c:v>
                </c:pt>
                <c:pt idx="116">
                  <c:v>44000</c:v>
                </c:pt>
                <c:pt idx="117">
                  <c:v>44001</c:v>
                </c:pt>
                <c:pt idx="118">
                  <c:v>44004</c:v>
                </c:pt>
                <c:pt idx="119">
                  <c:v>44005</c:v>
                </c:pt>
                <c:pt idx="120">
                  <c:v>44006</c:v>
                </c:pt>
                <c:pt idx="121">
                  <c:v>44007</c:v>
                </c:pt>
                <c:pt idx="122">
                  <c:v>44008</c:v>
                </c:pt>
                <c:pt idx="123">
                  <c:v>44011</c:v>
                </c:pt>
                <c:pt idx="124">
                  <c:v>44012</c:v>
                </c:pt>
                <c:pt idx="125">
                  <c:v>44013</c:v>
                </c:pt>
                <c:pt idx="126">
                  <c:v>44014</c:v>
                </c:pt>
                <c:pt idx="127">
                  <c:v>44018</c:v>
                </c:pt>
                <c:pt idx="128">
                  <c:v>44019</c:v>
                </c:pt>
                <c:pt idx="129">
                  <c:v>44020</c:v>
                </c:pt>
                <c:pt idx="130">
                  <c:v>44021</c:v>
                </c:pt>
                <c:pt idx="131">
                  <c:v>44022</c:v>
                </c:pt>
                <c:pt idx="132">
                  <c:v>44025</c:v>
                </c:pt>
                <c:pt idx="133">
                  <c:v>44026</c:v>
                </c:pt>
                <c:pt idx="134">
                  <c:v>44027</c:v>
                </c:pt>
                <c:pt idx="135">
                  <c:v>44028</c:v>
                </c:pt>
                <c:pt idx="136">
                  <c:v>44029</c:v>
                </c:pt>
                <c:pt idx="137">
                  <c:v>44032</c:v>
                </c:pt>
                <c:pt idx="138">
                  <c:v>44033</c:v>
                </c:pt>
                <c:pt idx="139">
                  <c:v>44034</c:v>
                </c:pt>
                <c:pt idx="140">
                  <c:v>44035</c:v>
                </c:pt>
                <c:pt idx="141">
                  <c:v>44036</c:v>
                </c:pt>
                <c:pt idx="142">
                  <c:v>44039</c:v>
                </c:pt>
                <c:pt idx="143">
                  <c:v>44040</c:v>
                </c:pt>
                <c:pt idx="144">
                  <c:v>44041</c:v>
                </c:pt>
                <c:pt idx="145">
                  <c:v>44042</c:v>
                </c:pt>
                <c:pt idx="146">
                  <c:v>44043</c:v>
                </c:pt>
                <c:pt idx="147">
                  <c:v>44046</c:v>
                </c:pt>
                <c:pt idx="148">
                  <c:v>44047</c:v>
                </c:pt>
                <c:pt idx="149">
                  <c:v>44048</c:v>
                </c:pt>
                <c:pt idx="150">
                  <c:v>44049</c:v>
                </c:pt>
                <c:pt idx="151">
                  <c:v>44050</c:v>
                </c:pt>
                <c:pt idx="152">
                  <c:v>44053</c:v>
                </c:pt>
                <c:pt idx="153">
                  <c:v>44054</c:v>
                </c:pt>
                <c:pt idx="154">
                  <c:v>44055</c:v>
                </c:pt>
                <c:pt idx="155">
                  <c:v>44056</c:v>
                </c:pt>
                <c:pt idx="156">
                  <c:v>44057</c:v>
                </c:pt>
                <c:pt idx="157">
                  <c:v>44060</c:v>
                </c:pt>
                <c:pt idx="158">
                  <c:v>44061</c:v>
                </c:pt>
                <c:pt idx="159">
                  <c:v>44062</c:v>
                </c:pt>
                <c:pt idx="160">
                  <c:v>44063</c:v>
                </c:pt>
                <c:pt idx="161">
                  <c:v>44064</c:v>
                </c:pt>
                <c:pt idx="162">
                  <c:v>44067</c:v>
                </c:pt>
                <c:pt idx="163">
                  <c:v>44068</c:v>
                </c:pt>
                <c:pt idx="164">
                  <c:v>44069</c:v>
                </c:pt>
                <c:pt idx="165">
                  <c:v>44070</c:v>
                </c:pt>
                <c:pt idx="166">
                  <c:v>44071</c:v>
                </c:pt>
                <c:pt idx="167">
                  <c:v>44074</c:v>
                </c:pt>
                <c:pt idx="168">
                  <c:v>44075</c:v>
                </c:pt>
                <c:pt idx="169">
                  <c:v>44076</c:v>
                </c:pt>
                <c:pt idx="170">
                  <c:v>44077</c:v>
                </c:pt>
                <c:pt idx="171">
                  <c:v>44078</c:v>
                </c:pt>
                <c:pt idx="172">
                  <c:v>44082</c:v>
                </c:pt>
                <c:pt idx="173">
                  <c:v>44083</c:v>
                </c:pt>
                <c:pt idx="174">
                  <c:v>44084</c:v>
                </c:pt>
                <c:pt idx="175">
                  <c:v>44085</c:v>
                </c:pt>
                <c:pt idx="176">
                  <c:v>44088</c:v>
                </c:pt>
                <c:pt idx="177">
                  <c:v>44089</c:v>
                </c:pt>
                <c:pt idx="178">
                  <c:v>44090</c:v>
                </c:pt>
                <c:pt idx="179">
                  <c:v>44091</c:v>
                </c:pt>
                <c:pt idx="180">
                  <c:v>44092</c:v>
                </c:pt>
                <c:pt idx="181">
                  <c:v>44095</c:v>
                </c:pt>
                <c:pt idx="182">
                  <c:v>44096</c:v>
                </c:pt>
                <c:pt idx="183">
                  <c:v>44097</c:v>
                </c:pt>
                <c:pt idx="184">
                  <c:v>44098</c:v>
                </c:pt>
                <c:pt idx="185">
                  <c:v>44099</c:v>
                </c:pt>
                <c:pt idx="186">
                  <c:v>44102</c:v>
                </c:pt>
              </c:numCache>
            </c:numRef>
          </c:cat>
          <c:val>
            <c:numRef>
              <c:f>Sheet1!$F$9:$F$195</c:f>
              <c:numCache>
                <c:formatCode>General</c:formatCode>
                <c:ptCount val="187"/>
                <c:pt idx="0">
                  <c:v>12.47</c:v>
                </c:pt>
                <c:pt idx="1">
                  <c:v>14.02</c:v>
                </c:pt>
                <c:pt idx="2">
                  <c:v>13.85</c:v>
                </c:pt>
                <c:pt idx="3">
                  <c:v>13.79</c:v>
                </c:pt>
                <c:pt idx="4">
                  <c:v>13.45</c:v>
                </c:pt>
                <c:pt idx="5">
                  <c:v>12.54</c:v>
                </c:pt>
                <c:pt idx="6">
                  <c:v>12.56</c:v>
                </c:pt>
                <c:pt idx="7">
                  <c:v>12.32</c:v>
                </c:pt>
                <c:pt idx="8">
                  <c:v>12.39</c:v>
                </c:pt>
                <c:pt idx="9">
                  <c:v>12.42</c:v>
                </c:pt>
                <c:pt idx="10">
                  <c:v>12.32</c:v>
                </c:pt>
                <c:pt idx="11">
                  <c:v>12.1</c:v>
                </c:pt>
                <c:pt idx="12">
                  <c:v>12.85</c:v>
                </c:pt>
                <c:pt idx="13">
                  <c:v>12.91</c:v>
                </c:pt>
                <c:pt idx="14">
                  <c:v>12.98</c:v>
                </c:pt>
                <c:pt idx="15">
                  <c:v>14.56</c:v>
                </c:pt>
                <c:pt idx="16">
                  <c:v>18.23</c:v>
                </c:pt>
                <c:pt idx="17">
                  <c:v>16.28</c:v>
                </c:pt>
                <c:pt idx="18">
                  <c:v>16.39</c:v>
                </c:pt>
                <c:pt idx="19">
                  <c:v>15.49</c:v>
                </c:pt>
                <c:pt idx="20">
                  <c:v>18.84</c:v>
                </c:pt>
                <c:pt idx="21">
                  <c:v>17.97</c:v>
                </c:pt>
                <c:pt idx="22">
                  <c:v>16.05</c:v>
                </c:pt>
                <c:pt idx="23">
                  <c:v>15.15</c:v>
                </c:pt>
                <c:pt idx="24">
                  <c:v>14.96</c:v>
                </c:pt>
                <c:pt idx="25">
                  <c:v>15.47</c:v>
                </c:pt>
                <c:pt idx="26">
                  <c:v>15.04</c:v>
                </c:pt>
                <c:pt idx="27">
                  <c:v>15.18</c:v>
                </c:pt>
                <c:pt idx="28">
                  <c:v>13.74</c:v>
                </c:pt>
                <c:pt idx="29">
                  <c:v>14.15</c:v>
                </c:pt>
                <c:pt idx="30">
                  <c:v>13.68</c:v>
                </c:pt>
                <c:pt idx="31">
                  <c:v>14.83</c:v>
                </c:pt>
                <c:pt idx="32">
                  <c:v>14.38</c:v>
                </c:pt>
                <c:pt idx="33">
                  <c:v>15.56</c:v>
                </c:pt>
                <c:pt idx="34">
                  <c:v>17.079999999999998</c:v>
                </c:pt>
                <c:pt idx="35">
                  <c:v>25.03</c:v>
                </c:pt>
                <c:pt idx="36">
                  <c:v>27.85</c:v>
                </c:pt>
                <c:pt idx="37">
                  <c:v>27.56</c:v>
                </c:pt>
                <c:pt idx="38">
                  <c:v>39.159999999999997</c:v>
                </c:pt>
                <c:pt idx="39">
                  <c:v>40.11</c:v>
                </c:pt>
                <c:pt idx="40">
                  <c:v>33.42</c:v>
                </c:pt>
                <c:pt idx="41">
                  <c:v>36.82</c:v>
                </c:pt>
                <c:pt idx="42">
                  <c:v>31.99</c:v>
                </c:pt>
                <c:pt idx="43">
                  <c:v>39.619999999999997</c:v>
                </c:pt>
                <c:pt idx="44">
                  <c:v>41.94</c:v>
                </c:pt>
                <c:pt idx="45">
                  <c:v>54.46</c:v>
                </c:pt>
                <c:pt idx="46">
                  <c:v>47.3</c:v>
                </c:pt>
                <c:pt idx="47">
                  <c:v>53.9</c:v>
                </c:pt>
                <c:pt idx="48">
                  <c:v>75.47</c:v>
                </c:pt>
                <c:pt idx="49">
                  <c:v>57.83</c:v>
                </c:pt>
                <c:pt idx="50">
                  <c:v>82.69</c:v>
                </c:pt>
                <c:pt idx="51">
                  <c:v>75.91</c:v>
                </c:pt>
                <c:pt idx="52">
                  <c:v>76.45</c:v>
                </c:pt>
                <c:pt idx="53">
                  <c:v>72</c:v>
                </c:pt>
                <c:pt idx="54">
                  <c:v>66.040000000000006</c:v>
                </c:pt>
                <c:pt idx="55">
                  <c:v>61.59</c:v>
                </c:pt>
                <c:pt idx="56">
                  <c:v>61.67</c:v>
                </c:pt>
                <c:pt idx="57">
                  <c:v>63.95</c:v>
                </c:pt>
                <c:pt idx="58">
                  <c:v>61</c:v>
                </c:pt>
                <c:pt idx="59">
                  <c:v>65.540000000000006</c:v>
                </c:pt>
                <c:pt idx="60">
                  <c:v>57.08</c:v>
                </c:pt>
                <c:pt idx="61">
                  <c:v>53.54</c:v>
                </c:pt>
                <c:pt idx="62">
                  <c:v>57.06</c:v>
                </c:pt>
                <c:pt idx="63">
                  <c:v>50.91</c:v>
                </c:pt>
                <c:pt idx="64">
                  <c:v>46.8</c:v>
                </c:pt>
                <c:pt idx="65">
                  <c:v>45.24</c:v>
                </c:pt>
                <c:pt idx="66">
                  <c:v>46.7</c:v>
                </c:pt>
                <c:pt idx="67">
                  <c:v>43.35</c:v>
                </c:pt>
                <c:pt idx="68">
                  <c:v>41.67</c:v>
                </c:pt>
                <c:pt idx="69">
                  <c:v>41.17</c:v>
                </c:pt>
                <c:pt idx="70">
                  <c:v>37.76</c:v>
                </c:pt>
                <c:pt idx="71">
                  <c:v>40.840000000000003</c:v>
                </c:pt>
                <c:pt idx="72">
                  <c:v>40.11</c:v>
                </c:pt>
                <c:pt idx="73">
                  <c:v>38.15</c:v>
                </c:pt>
                <c:pt idx="74">
                  <c:v>43.83</c:v>
                </c:pt>
                <c:pt idx="75">
                  <c:v>45.41</c:v>
                </c:pt>
                <c:pt idx="76">
                  <c:v>41.98</c:v>
                </c:pt>
                <c:pt idx="77">
                  <c:v>41.38</c:v>
                </c:pt>
                <c:pt idx="78">
                  <c:v>35.93</c:v>
                </c:pt>
                <c:pt idx="79">
                  <c:v>33.29</c:v>
                </c:pt>
                <c:pt idx="80">
                  <c:v>33.57</c:v>
                </c:pt>
                <c:pt idx="81">
                  <c:v>31.23</c:v>
                </c:pt>
                <c:pt idx="82">
                  <c:v>34.15</c:v>
                </c:pt>
                <c:pt idx="83">
                  <c:v>37.19</c:v>
                </c:pt>
                <c:pt idx="84">
                  <c:v>35.97</c:v>
                </c:pt>
                <c:pt idx="85">
                  <c:v>33.61</c:v>
                </c:pt>
                <c:pt idx="86">
                  <c:v>34.119999999999997</c:v>
                </c:pt>
                <c:pt idx="87">
                  <c:v>31.44</c:v>
                </c:pt>
                <c:pt idx="88">
                  <c:v>27.98</c:v>
                </c:pt>
                <c:pt idx="89">
                  <c:v>27.57</c:v>
                </c:pt>
                <c:pt idx="90">
                  <c:v>33.04</c:v>
                </c:pt>
                <c:pt idx="91">
                  <c:v>35.28</c:v>
                </c:pt>
                <c:pt idx="92">
                  <c:v>32.61</c:v>
                </c:pt>
                <c:pt idx="93">
                  <c:v>31.89</c:v>
                </c:pt>
                <c:pt idx="94">
                  <c:v>29.3</c:v>
                </c:pt>
                <c:pt idx="95">
                  <c:v>30.53</c:v>
                </c:pt>
                <c:pt idx="96">
                  <c:v>27.99</c:v>
                </c:pt>
                <c:pt idx="97">
                  <c:v>29.53</c:v>
                </c:pt>
                <c:pt idx="98">
                  <c:v>28.16</c:v>
                </c:pt>
                <c:pt idx="99">
                  <c:v>28.01</c:v>
                </c:pt>
                <c:pt idx="100">
                  <c:v>27.62</c:v>
                </c:pt>
                <c:pt idx="101">
                  <c:v>28.59</c:v>
                </c:pt>
                <c:pt idx="102">
                  <c:v>27.51</c:v>
                </c:pt>
                <c:pt idx="103">
                  <c:v>28.23</c:v>
                </c:pt>
                <c:pt idx="104">
                  <c:v>26.84</c:v>
                </c:pt>
                <c:pt idx="105">
                  <c:v>25.66</c:v>
                </c:pt>
                <c:pt idx="106">
                  <c:v>25.81</c:v>
                </c:pt>
                <c:pt idx="107">
                  <c:v>24.52</c:v>
                </c:pt>
                <c:pt idx="108">
                  <c:v>25.81</c:v>
                </c:pt>
                <c:pt idx="109">
                  <c:v>27.57</c:v>
                </c:pt>
                <c:pt idx="110">
                  <c:v>27.57</c:v>
                </c:pt>
                <c:pt idx="111">
                  <c:v>40.79</c:v>
                </c:pt>
                <c:pt idx="112">
                  <c:v>36.090000000000003</c:v>
                </c:pt>
                <c:pt idx="113">
                  <c:v>34.4</c:v>
                </c:pt>
                <c:pt idx="114">
                  <c:v>33.67</c:v>
                </c:pt>
                <c:pt idx="115">
                  <c:v>33.47</c:v>
                </c:pt>
                <c:pt idx="116">
                  <c:v>32.94</c:v>
                </c:pt>
                <c:pt idx="117">
                  <c:v>35.119999999999997</c:v>
                </c:pt>
                <c:pt idx="118">
                  <c:v>31.77</c:v>
                </c:pt>
                <c:pt idx="119">
                  <c:v>31.37</c:v>
                </c:pt>
                <c:pt idx="120">
                  <c:v>33.840000000000003</c:v>
                </c:pt>
                <c:pt idx="121">
                  <c:v>32.22</c:v>
                </c:pt>
                <c:pt idx="122">
                  <c:v>34.729999999999997</c:v>
                </c:pt>
                <c:pt idx="123">
                  <c:v>31.78</c:v>
                </c:pt>
                <c:pt idx="124">
                  <c:v>30.43</c:v>
                </c:pt>
                <c:pt idx="125">
                  <c:v>28.62</c:v>
                </c:pt>
                <c:pt idx="126">
                  <c:v>27.68</c:v>
                </c:pt>
                <c:pt idx="127">
                  <c:v>27.94</c:v>
                </c:pt>
                <c:pt idx="128">
                  <c:v>29.43</c:v>
                </c:pt>
                <c:pt idx="129">
                  <c:v>28.08</c:v>
                </c:pt>
                <c:pt idx="130">
                  <c:v>29.26</c:v>
                </c:pt>
                <c:pt idx="131">
                  <c:v>27.29</c:v>
                </c:pt>
                <c:pt idx="132">
                  <c:v>32.19</c:v>
                </c:pt>
                <c:pt idx="133">
                  <c:v>29.52</c:v>
                </c:pt>
                <c:pt idx="134">
                  <c:v>27.76</c:v>
                </c:pt>
                <c:pt idx="135">
                  <c:v>28</c:v>
                </c:pt>
                <c:pt idx="136">
                  <c:v>25.68</c:v>
                </c:pt>
                <c:pt idx="137">
                  <c:v>24.46</c:v>
                </c:pt>
                <c:pt idx="138">
                  <c:v>24.84</c:v>
                </c:pt>
                <c:pt idx="139">
                  <c:v>24.32</c:v>
                </c:pt>
                <c:pt idx="140">
                  <c:v>26.08</c:v>
                </c:pt>
                <c:pt idx="141">
                  <c:v>25.84</c:v>
                </c:pt>
                <c:pt idx="142">
                  <c:v>24.74</c:v>
                </c:pt>
                <c:pt idx="143">
                  <c:v>25.44</c:v>
                </c:pt>
                <c:pt idx="144">
                  <c:v>24.1</c:v>
                </c:pt>
                <c:pt idx="145">
                  <c:v>24.76</c:v>
                </c:pt>
                <c:pt idx="146">
                  <c:v>24.46</c:v>
                </c:pt>
                <c:pt idx="147">
                  <c:v>24.28</c:v>
                </c:pt>
                <c:pt idx="148">
                  <c:v>23.76</c:v>
                </c:pt>
                <c:pt idx="149">
                  <c:v>22.99</c:v>
                </c:pt>
                <c:pt idx="150">
                  <c:v>22.65</c:v>
                </c:pt>
                <c:pt idx="151">
                  <c:v>22.21</c:v>
                </c:pt>
                <c:pt idx="152">
                  <c:v>22.13</c:v>
                </c:pt>
                <c:pt idx="153">
                  <c:v>24.03</c:v>
                </c:pt>
                <c:pt idx="154">
                  <c:v>22.28</c:v>
                </c:pt>
                <c:pt idx="155">
                  <c:v>22.13</c:v>
                </c:pt>
                <c:pt idx="156">
                  <c:v>22.05</c:v>
                </c:pt>
                <c:pt idx="157">
                  <c:v>21.35</c:v>
                </c:pt>
                <c:pt idx="158">
                  <c:v>21.51</c:v>
                </c:pt>
                <c:pt idx="159">
                  <c:v>22.54</c:v>
                </c:pt>
                <c:pt idx="160">
                  <c:v>22.72</c:v>
                </c:pt>
                <c:pt idx="161">
                  <c:v>22.54</c:v>
                </c:pt>
                <c:pt idx="162">
                  <c:v>22.37</c:v>
                </c:pt>
                <c:pt idx="163">
                  <c:v>22.03</c:v>
                </c:pt>
                <c:pt idx="164">
                  <c:v>23.27</c:v>
                </c:pt>
                <c:pt idx="165">
                  <c:v>24.47</c:v>
                </c:pt>
                <c:pt idx="166">
                  <c:v>22.96</c:v>
                </c:pt>
                <c:pt idx="167">
                  <c:v>26.41</c:v>
                </c:pt>
                <c:pt idx="168">
                  <c:v>26.12</c:v>
                </c:pt>
                <c:pt idx="169">
                  <c:v>26.57</c:v>
                </c:pt>
                <c:pt idx="170">
                  <c:v>33.6</c:v>
                </c:pt>
                <c:pt idx="171">
                  <c:v>30.75</c:v>
                </c:pt>
                <c:pt idx="172">
                  <c:v>31.46</c:v>
                </c:pt>
                <c:pt idx="173">
                  <c:v>28.81</c:v>
                </c:pt>
                <c:pt idx="174">
                  <c:v>29.71</c:v>
                </c:pt>
                <c:pt idx="175">
                  <c:v>26.87</c:v>
                </c:pt>
                <c:pt idx="176">
                  <c:v>25.85</c:v>
                </c:pt>
                <c:pt idx="177">
                  <c:v>25.59</c:v>
                </c:pt>
                <c:pt idx="178">
                  <c:v>26.04</c:v>
                </c:pt>
                <c:pt idx="179">
                  <c:v>26.46</c:v>
                </c:pt>
                <c:pt idx="180">
                  <c:v>25.83</c:v>
                </c:pt>
                <c:pt idx="181">
                  <c:v>27.78</c:v>
                </c:pt>
                <c:pt idx="182">
                  <c:v>26.86</c:v>
                </c:pt>
                <c:pt idx="183">
                  <c:v>28.58</c:v>
                </c:pt>
                <c:pt idx="184">
                  <c:v>28.51</c:v>
                </c:pt>
                <c:pt idx="185">
                  <c:v>26.38</c:v>
                </c:pt>
                <c:pt idx="186">
                  <c:v>27.02</c:v>
                </c:pt>
              </c:numCache>
            </c:numRef>
          </c:val>
          <c:smooth val="0"/>
        </c:ser>
        <c:ser>
          <c:idx val="1"/>
          <c:order val="1"/>
          <c:tx>
            <c:strRef>
              <c:f>Sheet1!$G$8</c:f>
              <c:strCache>
                <c:ptCount val="1"/>
                <c:pt idx="0">
                  <c:v>Long-term average</c:v>
                </c:pt>
              </c:strCache>
            </c:strRef>
          </c:tx>
          <c:spPr>
            <a:ln w="38100" cap="rnd" cmpd="sng" algn="ctr">
              <a:solidFill>
                <a:srgbClr val="CFBD9B"/>
              </a:solidFill>
              <a:prstDash val="solid"/>
              <a:round/>
            </a:ln>
            <a:effectLst/>
          </c:spPr>
          <c:marker>
            <c:symbol val="none"/>
          </c:marker>
          <c:cat>
            <c:numRef>
              <c:f>Sheet1!$E$9:$E$195</c:f>
              <c:numCache>
                <c:formatCode>m/d/yyyy</c:formatCode>
                <c:ptCount val="187"/>
                <c:pt idx="0">
                  <c:v>43832</c:v>
                </c:pt>
                <c:pt idx="1">
                  <c:v>43833</c:v>
                </c:pt>
                <c:pt idx="2">
                  <c:v>43836</c:v>
                </c:pt>
                <c:pt idx="3">
                  <c:v>43837</c:v>
                </c:pt>
                <c:pt idx="4">
                  <c:v>43838</c:v>
                </c:pt>
                <c:pt idx="5">
                  <c:v>43839</c:v>
                </c:pt>
                <c:pt idx="6">
                  <c:v>43840</c:v>
                </c:pt>
                <c:pt idx="7">
                  <c:v>43843</c:v>
                </c:pt>
                <c:pt idx="8">
                  <c:v>43844</c:v>
                </c:pt>
                <c:pt idx="9">
                  <c:v>43845</c:v>
                </c:pt>
                <c:pt idx="10">
                  <c:v>43846</c:v>
                </c:pt>
                <c:pt idx="11">
                  <c:v>43847</c:v>
                </c:pt>
                <c:pt idx="12">
                  <c:v>43851</c:v>
                </c:pt>
                <c:pt idx="13">
                  <c:v>43852</c:v>
                </c:pt>
                <c:pt idx="14">
                  <c:v>43853</c:v>
                </c:pt>
                <c:pt idx="15">
                  <c:v>43854</c:v>
                </c:pt>
                <c:pt idx="16">
                  <c:v>43857</c:v>
                </c:pt>
                <c:pt idx="17">
                  <c:v>43858</c:v>
                </c:pt>
                <c:pt idx="18">
                  <c:v>43859</c:v>
                </c:pt>
                <c:pt idx="19">
                  <c:v>43860</c:v>
                </c:pt>
                <c:pt idx="20">
                  <c:v>43861</c:v>
                </c:pt>
                <c:pt idx="21">
                  <c:v>43864</c:v>
                </c:pt>
                <c:pt idx="22">
                  <c:v>43865</c:v>
                </c:pt>
                <c:pt idx="23">
                  <c:v>43866</c:v>
                </c:pt>
                <c:pt idx="24">
                  <c:v>43867</c:v>
                </c:pt>
                <c:pt idx="25">
                  <c:v>43868</c:v>
                </c:pt>
                <c:pt idx="26">
                  <c:v>43871</c:v>
                </c:pt>
                <c:pt idx="27">
                  <c:v>43872</c:v>
                </c:pt>
                <c:pt idx="28">
                  <c:v>43873</c:v>
                </c:pt>
                <c:pt idx="29">
                  <c:v>43874</c:v>
                </c:pt>
                <c:pt idx="30">
                  <c:v>43875</c:v>
                </c:pt>
                <c:pt idx="31">
                  <c:v>43879</c:v>
                </c:pt>
                <c:pt idx="32">
                  <c:v>43880</c:v>
                </c:pt>
                <c:pt idx="33">
                  <c:v>43881</c:v>
                </c:pt>
                <c:pt idx="34">
                  <c:v>43882</c:v>
                </c:pt>
                <c:pt idx="35">
                  <c:v>43885</c:v>
                </c:pt>
                <c:pt idx="36">
                  <c:v>43886</c:v>
                </c:pt>
                <c:pt idx="37">
                  <c:v>43887</c:v>
                </c:pt>
                <c:pt idx="38">
                  <c:v>43888</c:v>
                </c:pt>
                <c:pt idx="39">
                  <c:v>43889</c:v>
                </c:pt>
                <c:pt idx="40">
                  <c:v>43892</c:v>
                </c:pt>
                <c:pt idx="41">
                  <c:v>43893</c:v>
                </c:pt>
                <c:pt idx="42">
                  <c:v>43894</c:v>
                </c:pt>
                <c:pt idx="43">
                  <c:v>43895</c:v>
                </c:pt>
                <c:pt idx="44">
                  <c:v>43896</c:v>
                </c:pt>
                <c:pt idx="45">
                  <c:v>43899</c:v>
                </c:pt>
                <c:pt idx="46">
                  <c:v>43900</c:v>
                </c:pt>
                <c:pt idx="47">
                  <c:v>43901</c:v>
                </c:pt>
                <c:pt idx="48">
                  <c:v>43902</c:v>
                </c:pt>
                <c:pt idx="49">
                  <c:v>43903</c:v>
                </c:pt>
                <c:pt idx="50">
                  <c:v>43906</c:v>
                </c:pt>
                <c:pt idx="51">
                  <c:v>43907</c:v>
                </c:pt>
                <c:pt idx="52">
                  <c:v>43908</c:v>
                </c:pt>
                <c:pt idx="53">
                  <c:v>43909</c:v>
                </c:pt>
                <c:pt idx="54">
                  <c:v>43910</c:v>
                </c:pt>
                <c:pt idx="55">
                  <c:v>43913</c:v>
                </c:pt>
                <c:pt idx="56">
                  <c:v>43914</c:v>
                </c:pt>
                <c:pt idx="57">
                  <c:v>43915</c:v>
                </c:pt>
                <c:pt idx="58">
                  <c:v>43916</c:v>
                </c:pt>
                <c:pt idx="59">
                  <c:v>43917</c:v>
                </c:pt>
                <c:pt idx="60">
                  <c:v>43920</c:v>
                </c:pt>
                <c:pt idx="61">
                  <c:v>43921</c:v>
                </c:pt>
                <c:pt idx="62">
                  <c:v>43922</c:v>
                </c:pt>
                <c:pt idx="63">
                  <c:v>43923</c:v>
                </c:pt>
                <c:pt idx="64">
                  <c:v>43924</c:v>
                </c:pt>
                <c:pt idx="65">
                  <c:v>43927</c:v>
                </c:pt>
                <c:pt idx="66">
                  <c:v>43928</c:v>
                </c:pt>
                <c:pt idx="67">
                  <c:v>43929</c:v>
                </c:pt>
                <c:pt idx="68">
                  <c:v>43930</c:v>
                </c:pt>
                <c:pt idx="69">
                  <c:v>43934</c:v>
                </c:pt>
                <c:pt idx="70">
                  <c:v>43935</c:v>
                </c:pt>
                <c:pt idx="71">
                  <c:v>43936</c:v>
                </c:pt>
                <c:pt idx="72">
                  <c:v>43937</c:v>
                </c:pt>
                <c:pt idx="73">
                  <c:v>43938</c:v>
                </c:pt>
                <c:pt idx="74">
                  <c:v>43941</c:v>
                </c:pt>
                <c:pt idx="75">
                  <c:v>43942</c:v>
                </c:pt>
                <c:pt idx="76">
                  <c:v>43943</c:v>
                </c:pt>
                <c:pt idx="77">
                  <c:v>43944</c:v>
                </c:pt>
                <c:pt idx="78">
                  <c:v>43945</c:v>
                </c:pt>
                <c:pt idx="79">
                  <c:v>43948</c:v>
                </c:pt>
                <c:pt idx="80">
                  <c:v>43949</c:v>
                </c:pt>
                <c:pt idx="81">
                  <c:v>43950</c:v>
                </c:pt>
                <c:pt idx="82">
                  <c:v>43951</c:v>
                </c:pt>
                <c:pt idx="83">
                  <c:v>43952</c:v>
                </c:pt>
                <c:pt idx="84">
                  <c:v>43955</c:v>
                </c:pt>
                <c:pt idx="85">
                  <c:v>43956</c:v>
                </c:pt>
                <c:pt idx="86">
                  <c:v>43957</c:v>
                </c:pt>
                <c:pt idx="87">
                  <c:v>43958</c:v>
                </c:pt>
                <c:pt idx="88">
                  <c:v>43959</c:v>
                </c:pt>
                <c:pt idx="89">
                  <c:v>43962</c:v>
                </c:pt>
                <c:pt idx="90">
                  <c:v>43963</c:v>
                </c:pt>
                <c:pt idx="91">
                  <c:v>43964</c:v>
                </c:pt>
                <c:pt idx="92">
                  <c:v>43965</c:v>
                </c:pt>
                <c:pt idx="93">
                  <c:v>43966</c:v>
                </c:pt>
                <c:pt idx="94">
                  <c:v>43969</c:v>
                </c:pt>
                <c:pt idx="95">
                  <c:v>43970</c:v>
                </c:pt>
                <c:pt idx="96">
                  <c:v>43971</c:v>
                </c:pt>
                <c:pt idx="97">
                  <c:v>43972</c:v>
                </c:pt>
                <c:pt idx="98">
                  <c:v>43973</c:v>
                </c:pt>
                <c:pt idx="99">
                  <c:v>43977</c:v>
                </c:pt>
                <c:pt idx="100">
                  <c:v>43978</c:v>
                </c:pt>
                <c:pt idx="101">
                  <c:v>43979</c:v>
                </c:pt>
                <c:pt idx="102">
                  <c:v>43980</c:v>
                </c:pt>
                <c:pt idx="103">
                  <c:v>43983</c:v>
                </c:pt>
                <c:pt idx="104">
                  <c:v>43984</c:v>
                </c:pt>
                <c:pt idx="105">
                  <c:v>43985</c:v>
                </c:pt>
                <c:pt idx="106">
                  <c:v>43986</c:v>
                </c:pt>
                <c:pt idx="107">
                  <c:v>43987</c:v>
                </c:pt>
                <c:pt idx="108">
                  <c:v>43990</c:v>
                </c:pt>
                <c:pt idx="109">
                  <c:v>43991</c:v>
                </c:pt>
                <c:pt idx="110">
                  <c:v>43992</c:v>
                </c:pt>
                <c:pt idx="111">
                  <c:v>43993</c:v>
                </c:pt>
                <c:pt idx="112">
                  <c:v>43994</c:v>
                </c:pt>
                <c:pt idx="113">
                  <c:v>43997</c:v>
                </c:pt>
                <c:pt idx="114">
                  <c:v>43998</c:v>
                </c:pt>
                <c:pt idx="115">
                  <c:v>43999</c:v>
                </c:pt>
                <c:pt idx="116">
                  <c:v>44000</c:v>
                </c:pt>
                <c:pt idx="117">
                  <c:v>44001</c:v>
                </c:pt>
                <c:pt idx="118">
                  <c:v>44004</c:v>
                </c:pt>
                <c:pt idx="119">
                  <c:v>44005</c:v>
                </c:pt>
                <c:pt idx="120">
                  <c:v>44006</c:v>
                </c:pt>
                <c:pt idx="121">
                  <c:v>44007</c:v>
                </c:pt>
                <c:pt idx="122">
                  <c:v>44008</c:v>
                </c:pt>
                <c:pt idx="123">
                  <c:v>44011</c:v>
                </c:pt>
                <c:pt idx="124">
                  <c:v>44012</c:v>
                </c:pt>
                <c:pt idx="125">
                  <c:v>44013</c:v>
                </c:pt>
                <c:pt idx="126">
                  <c:v>44014</c:v>
                </c:pt>
                <c:pt idx="127">
                  <c:v>44018</c:v>
                </c:pt>
                <c:pt idx="128">
                  <c:v>44019</c:v>
                </c:pt>
                <c:pt idx="129">
                  <c:v>44020</c:v>
                </c:pt>
                <c:pt idx="130">
                  <c:v>44021</c:v>
                </c:pt>
                <c:pt idx="131">
                  <c:v>44022</c:v>
                </c:pt>
                <c:pt idx="132">
                  <c:v>44025</c:v>
                </c:pt>
                <c:pt idx="133">
                  <c:v>44026</c:v>
                </c:pt>
                <c:pt idx="134">
                  <c:v>44027</c:v>
                </c:pt>
                <c:pt idx="135">
                  <c:v>44028</c:v>
                </c:pt>
                <c:pt idx="136">
                  <c:v>44029</c:v>
                </c:pt>
                <c:pt idx="137">
                  <c:v>44032</c:v>
                </c:pt>
                <c:pt idx="138">
                  <c:v>44033</c:v>
                </c:pt>
                <c:pt idx="139">
                  <c:v>44034</c:v>
                </c:pt>
                <c:pt idx="140">
                  <c:v>44035</c:v>
                </c:pt>
                <c:pt idx="141">
                  <c:v>44036</c:v>
                </c:pt>
                <c:pt idx="142">
                  <c:v>44039</c:v>
                </c:pt>
                <c:pt idx="143">
                  <c:v>44040</c:v>
                </c:pt>
                <c:pt idx="144">
                  <c:v>44041</c:v>
                </c:pt>
                <c:pt idx="145">
                  <c:v>44042</c:v>
                </c:pt>
                <c:pt idx="146">
                  <c:v>44043</c:v>
                </c:pt>
                <c:pt idx="147">
                  <c:v>44046</c:v>
                </c:pt>
                <c:pt idx="148">
                  <c:v>44047</c:v>
                </c:pt>
                <c:pt idx="149">
                  <c:v>44048</c:v>
                </c:pt>
                <c:pt idx="150">
                  <c:v>44049</c:v>
                </c:pt>
                <c:pt idx="151">
                  <c:v>44050</c:v>
                </c:pt>
                <c:pt idx="152">
                  <c:v>44053</c:v>
                </c:pt>
                <c:pt idx="153">
                  <c:v>44054</c:v>
                </c:pt>
                <c:pt idx="154">
                  <c:v>44055</c:v>
                </c:pt>
                <c:pt idx="155">
                  <c:v>44056</c:v>
                </c:pt>
                <c:pt idx="156">
                  <c:v>44057</c:v>
                </c:pt>
                <c:pt idx="157">
                  <c:v>44060</c:v>
                </c:pt>
                <c:pt idx="158">
                  <c:v>44061</c:v>
                </c:pt>
                <c:pt idx="159">
                  <c:v>44062</c:v>
                </c:pt>
                <c:pt idx="160">
                  <c:v>44063</c:v>
                </c:pt>
                <c:pt idx="161">
                  <c:v>44064</c:v>
                </c:pt>
                <c:pt idx="162">
                  <c:v>44067</c:v>
                </c:pt>
                <c:pt idx="163">
                  <c:v>44068</c:v>
                </c:pt>
                <c:pt idx="164">
                  <c:v>44069</c:v>
                </c:pt>
                <c:pt idx="165">
                  <c:v>44070</c:v>
                </c:pt>
                <c:pt idx="166">
                  <c:v>44071</c:v>
                </c:pt>
                <c:pt idx="167">
                  <c:v>44074</c:v>
                </c:pt>
                <c:pt idx="168">
                  <c:v>44075</c:v>
                </c:pt>
                <c:pt idx="169">
                  <c:v>44076</c:v>
                </c:pt>
                <c:pt idx="170">
                  <c:v>44077</c:v>
                </c:pt>
                <c:pt idx="171">
                  <c:v>44078</c:v>
                </c:pt>
                <c:pt idx="172">
                  <c:v>44082</c:v>
                </c:pt>
                <c:pt idx="173">
                  <c:v>44083</c:v>
                </c:pt>
                <c:pt idx="174">
                  <c:v>44084</c:v>
                </c:pt>
                <c:pt idx="175">
                  <c:v>44085</c:v>
                </c:pt>
                <c:pt idx="176">
                  <c:v>44088</c:v>
                </c:pt>
                <c:pt idx="177">
                  <c:v>44089</c:v>
                </c:pt>
                <c:pt idx="178">
                  <c:v>44090</c:v>
                </c:pt>
                <c:pt idx="179">
                  <c:v>44091</c:v>
                </c:pt>
                <c:pt idx="180">
                  <c:v>44092</c:v>
                </c:pt>
                <c:pt idx="181">
                  <c:v>44095</c:v>
                </c:pt>
                <c:pt idx="182">
                  <c:v>44096</c:v>
                </c:pt>
                <c:pt idx="183">
                  <c:v>44097</c:v>
                </c:pt>
                <c:pt idx="184">
                  <c:v>44098</c:v>
                </c:pt>
                <c:pt idx="185">
                  <c:v>44099</c:v>
                </c:pt>
                <c:pt idx="186">
                  <c:v>44102</c:v>
                </c:pt>
              </c:numCache>
            </c:numRef>
          </c:cat>
          <c:val>
            <c:numRef>
              <c:f>Sheet1!$G$9:$G$195</c:f>
              <c:numCache>
                <c:formatCode>General</c:formatCode>
                <c:ptCount val="187"/>
                <c:pt idx="0">
                  <c:v>19.64</c:v>
                </c:pt>
                <c:pt idx="1">
                  <c:v>19.64</c:v>
                </c:pt>
                <c:pt idx="2">
                  <c:v>19.64</c:v>
                </c:pt>
                <c:pt idx="3">
                  <c:v>19.64</c:v>
                </c:pt>
                <c:pt idx="4">
                  <c:v>19.64</c:v>
                </c:pt>
                <c:pt idx="5">
                  <c:v>19.64</c:v>
                </c:pt>
                <c:pt idx="6">
                  <c:v>19.64</c:v>
                </c:pt>
                <c:pt idx="7">
                  <c:v>19.64</c:v>
                </c:pt>
                <c:pt idx="8">
                  <c:v>19.64</c:v>
                </c:pt>
                <c:pt idx="9">
                  <c:v>19.64</c:v>
                </c:pt>
                <c:pt idx="10">
                  <c:v>19.64</c:v>
                </c:pt>
                <c:pt idx="11">
                  <c:v>19.64</c:v>
                </c:pt>
                <c:pt idx="12">
                  <c:v>19.64</c:v>
                </c:pt>
                <c:pt idx="13">
                  <c:v>19.64</c:v>
                </c:pt>
                <c:pt idx="14">
                  <c:v>19.64</c:v>
                </c:pt>
                <c:pt idx="15">
                  <c:v>19.64</c:v>
                </c:pt>
                <c:pt idx="16">
                  <c:v>19.64</c:v>
                </c:pt>
                <c:pt idx="17">
                  <c:v>19.64</c:v>
                </c:pt>
                <c:pt idx="18">
                  <c:v>19.64</c:v>
                </c:pt>
                <c:pt idx="19">
                  <c:v>19.64</c:v>
                </c:pt>
                <c:pt idx="20">
                  <c:v>19.64</c:v>
                </c:pt>
                <c:pt idx="21">
                  <c:v>19.64</c:v>
                </c:pt>
                <c:pt idx="22">
                  <c:v>19.64</c:v>
                </c:pt>
                <c:pt idx="23">
                  <c:v>19.64</c:v>
                </c:pt>
                <c:pt idx="24">
                  <c:v>19.64</c:v>
                </c:pt>
                <c:pt idx="25">
                  <c:v>19.64</c:v>
                </c:pt>
                <c:pt idx="26">
                  <c:v>19.64</c:v>
                </c:pt>
                <c:pt idx="27">
                  <c:v>19.64</c:v>
                </c:pt>
                <c:pt idx="28">
                  <c:v>19.64</c:v>
                </c:pt>
                <c:pt idx="29">
                  <c:v>19.64</c:v>
                </c:pt>
                <c:pt idx="30">
                  <c:v>19.64</c:v>
                </c:pt>
                <c:pt idx="31">
                  <c:v>19.64</c:v>
                </c:pt>
                <c:pt idx="32">
                  <c:v>19.64</c:v>
                </c:pt>
                <c:pt idx="33">
                  <c:v>19.64</c:v>
                </c:pt>
                <c:pt idx="34">
                  <c:v>19.64</c:v>
                </c:pt>
                <c:pt idx="35">
                  <c:v>19.64</c:v>
                </c:pt>
                <c:pt idx="36">
                  <c:v>19.64</c:v>
                </c:pt>
                <c:pt idx="37">
                  <c:v>19.64</c:v>
                </c:pt>
                <c:pt idx="38">
                  <c:v>19.64</c:v>
                </c:pt>
                <c:pt idx="39">
                  <c:v>19.64</c:v>
                </c:pt>
                <c:pt idx="40">
                  <c:v>19.64</c:v>
                </c:pt>
                <c:pt idx="41">
                  <c:v>19.64</c:v>
                </c:pt>
                <c:pt idx="42">
                  <c:v>19.64</c:v>
                </c:pt>
                <c:pt idx="43">
                  <c:v>19.64</c:v>
                </c:pt>
                <c:pt idx="44">
                  <c:v>19.64</c:v>
                </c:pt>
                <c:pt idx="45">
                  <c:v>19.64</c:v>
                </c:pt>
                <c:pt idx="46">
                  <c:v>19.64</c:v>
                </c:pt>
                <c:pt idx="47">
                  <c:v>19.64</c:v>
                </c:pt>
                <c:pt idx="48">
                  <c:v>19.64</c:v>
                </c:pt>
                <c:pt idx="49">
                  <c:v>19.64</c:v>
                </c:pt>
                <c:pt idx="50">
                  <c:v>19.64</c:v>
                </c:pt>
                <c:pt idx="51">
                  <c:v>19.64</c:v>
                </c:pt>
                <c:pt idx="52">
                  <c:v>19.64</c:v>
                </c:pt>
                <c:pt idx="53">
                  <c:v>19.64</c:v>
                </c:pt>
                <c:pt idx="54">
                  <c:v>19.64</c:v>
                </c:pt>
                <c:pt idx="55">
                  <c:v>19.64</c:v>
                </c:pt>
                <c:pt idx="56">
                  <c:v>19.64</c:v>
                </c:pt>
                <c:pt idx="57">
                  <c:v>19.64</c:v>
                </c:pt>
                <c:pt idx="58">
                  <c:v>19.64</c:v>
                </c:pt>
                <c:pt idx="59">
                  <c:v>19.64</c:v>
                </c:pt>
                <c:pt idx="60">
                  <c:v>19.64</c:v>
                </c:pt>
                <c:pt idx="61">
                  <c:v>19.64</c:v>
                </c:pt>
                <c:pt idx="62">
                  <c:v>19.64</c:v>
                </c:pt>
                <c:pt idx="63">
                  <c:v>19.64</c:v>
                </c:pt>
                <c:pt idx="64">
                  <c:v>19.64</c:v>
                </c:pt>
                <c:pt idx="65">
                  <c:v>19.64</c:v>
                </c:pt>
                <c:pt idx="66">
                  <c:v>19.64</c:v>
                </c:pt>
                <c:pt idx="67">
                  <c:v>19.64</c:v>
                </c:pt>
                <c:pt idx="68">
                  <c:v>19.64</c:v>
                </c:pt>
                <c:pt idx="69">
                  <c:v>19.64</c:v>
                </c:pt>
                <c:pt idx="70">
                  <c:v>19.64</c:v>
                </c:pt>
                <c:pt idx="71">
                  <c:v>19.64</c:v>
                </c:pt>
                <c:pt idx="72">
                  <c:v>19.64</c:v>
                </c:pt>
                <c:pt idx="73">
                  <c:v>19.64</c:v>
                </c:pt>
                <c:pt idx="74">
                  <c:v>19.64</c:v>
                </c:pt>
                <c:pt idx="75">
                  <c:v>19.64</c:v>
                </c:pt>
                <c:pt idx="76">
                  <c:v>19.64</c:v>
                </c:pt>
                <c:pt idx="77">
                  <c:v>19.64</c:v>
                </c:pt>
                <c:pt idx="78">
                  <c:v>19.64</c:v>
                </c:pt>
                <c:pt idx="79">
                  <c:v>19.64</c:v>
                </c:pt>
                <c:pt idx="80">
                  <c:v>19.64</c:v>
                </c:pt>
                <c:pt idx="81">
                  <c:v>19.64</c:v>
                </c:pt>
                <c:pt idx="82">
                  <c:v>19.64</c:v>
                </c:pt>
                <c:pt idx="83">
                  <c:v>19.64</c:v>
                </c:pt>
                <c:pt idx="84">
                  <c:v>19.64</c:v>
                </c:pt>
                <c:pt idx="85">
                  <c:v>19.64</c:v>
                </c:pt>
                <c:pt idx="86">
                  <c:v>19.64</c:v>
                </c:pt>
                <c:pt idx="87">
                  <c:v>19.64</c:v>
                </c:pt>
                <c:pt idx="88">
                  <c:v>19.64</c:v>
                </c:pt>
                <c:pt idx="89">
                  <c:v>19.64</c:v>
                </c:pt>
                <c:pt idx="90">
                  <c:v>19.64</c:v>
                </c:pt>
                <c:pt idx="91">
                  <c:v>19.64</c:v>
                </c:pt>
                <c:pt idx="92">
                  <c:v>19.64</c:v>
                </c:pt>
                <c:pt idx="93">
                  <c:v>19.64</c:v>
                </c:pt>
                <c:pt idx="94">
                  <c:v>19.64</c:v>
                </c:pt>
                <c:pt idx="95">
                  <c:v>19.64</c:v>
                </c:pt>
                <c:pt idx="96">
                  <c:v>19.64</c:v>
                </c:pt>
                <c:pt idx="97">
                  <c:v>19.64</c:v>
                </c:pt>
                <c:pt idx="98">
                  <c:v>19.64</c:v>
                </c:pt>
                <c:pt idx="99">
                  <c:v>19.64</c:v>
                </c:pt>
                <c:pt idx="100">
                  <c:v>19.64</c:v>
                </c:pt>
                <c:pt idx="101">
                  <c:v>19.64</c:v>
                </c:pt>
                <c:pt idx="102">
                  <c:v>19.64</c:v>
                </c:pt>
                <c:pt idx="103">
                  <c:v>19.64</c:v>
                </c:pt>
                <c:pt idx="104">
                  <c:v>19.64</c:v>
                </c:pt>
                <c:pt idx="105">
                  <c:v>19.64</c:v>
                </c:pt>
                <c:pt idx="106">
                  <c:v>19.64</c:v>
                </c:pt>
                <c:pt idx="107">
                  <c:v>19.64</c:v>
                </c:pt>
                <c:pt idx="108">
                  <c:v>19.64</c:v>
                </c:pt>
                <c:pt idx="109">
                  <c:v>19.64</c:v>
                </c:pt>
                <c:pt idx="110">
                  <c:v>19.64</c:v>
                </c:pt>
                <c:pt idx="111">
                  <c:v>19.64</c:v>
                </c:pt>
                <c:pt idx="112">
                  <c:v>19.64</c:v>
                </c:pt>
                <c:pt idx="113">
                  <c:v>19.64</c:v>
                </c:pt>
                <c:pt idx="114">
                  <c:v>19.64</c:v>
                </c:pt>
                <c:pt idx="115">
                  <c:v>19.64</c:v>
                </c:pt>
                <c:pt idx="116">
                  <c:v>19.64</c:v>
                </c:pt>
                <c:pt idx="117">
                  <c:v>19.64</c:v>
                </c:pt>
                <c:pt idx="118">
                  <c:v>19.64</c:v>
                </c:pt>
                <c:pt idx="119">
                  <c:v>19.64</c:v>
                </c:pt>
                <c:pt idx="120">
                  <c:v>19.64</c:v>
                </c:pt>
                <c:pt idx="121">
                  <c:v>19.64</c:v>
                </c:pt>
                <c:pt idx="122">
                  <c:v>19.64</c:v>
                </c:pt>
                <c:pt idx="123">
                  <c:v>19.64</c:v>
                </c:pt>
                <c:pt idx="124">
                  <c:v>19.64</c:v>
                </c:pt>
                <c:pt idx="125">
                  <c:v>19.64</c:v>
                </c:pt>
                <c:pt idx="126">
                  <c:v>19.64</c:v>
                </c:pt>
                <c:pt idx="127">
                  <c:v>19.64</c:v>
                </c:pt>
                <c:pt idx="128">
                  <c:v>19.64</c:v>
                </c:pt>
                <c:pt idx="129">
                  <c:v>19.64</c:v>
                </c:pt>
                <c:pt idx="130">
                  <c:v>19.64</c:v>
                </c:pt>
                <c:pt idx="131">
                  <c:v>19.64</c:v>
                </c:pt>
                <c:pt idx="132">
                  <c:v>19.64</c:v>
                </c:pt>
                <c:pt idx="133">
                  <c:v>19.64</c:v>
                </c:pt>
                <c:pt idx="134">
                  <c:v>19.64</c:v>
                </c:pt>
                <c:pt idx="135">
                  <c:v>19.64</c:v>
                </c:pt>
                <c:pt idx="136">
                  <c:v>19.64</c:v>
                </c:pt>
                <c:pt idx="137">
                  <c:v>19.64</c:v>
                </c:pt>
                <c:pt idx="138">
                  <c:v>19.64</c:v>
                </c:pt>
                <c:pt idx="139">
                  <c:v>19.64</c:v>
                </c:pt>
                <c:pt idx="140">
                  <c:v>19.64</c:v>
                </c:pt>
                <c:pt idx="141">
                  <c:v>19.64</c:v>
                </c:pt>
                <c:pt idx="142">
                  <c:v>19.64</c:v>
                </c:pt>
                <c:pt idx="143">
                  <c:v>19.64</c:v>
                </c:pt>
                <c:pt idx="144">
                  <c:v>19.64</c:v>
                </c:pt>
                <c:pt idx="145">
                  <c:v>19.64</c:v>
                </c:pt>
                <c:pt idx="146">
                  <c:v>19.64</c:v>
                </c:pt>
                <c:pt idx="147">
                  <c:v>19.64</c:v>
                </c:pt>
                <c:pt idx="148">
                  <c:v>19.64</c:v>
                </c:pt>
                <c:pt idx="149">
                  <c:v>19.64</c:v>
                </c:pt>
                <c:pt idx="150">
                  <c:v>19.64</c:v>
                </c:pt>
                <c:pt idx="151">
                  <c:v>19.64</c:v>
                </c:pt>
                <c:pt idx="152">
                  <c:v>19.64</c:v>
                </c:pt>
                <c:pt idx="153">
                  <c:v>19.64</c:v>
                </c:pt>
                <c:pt idx="154">
                  <c:v>19.64</c:v>
                </c:pt>
                <c:pt idx="155">
                  <c:v>19.64</c:v>
                </c:pt>
                <c:pt idx="156">
                  <c:v>19.64</c:v>
                </c:pt>
                <c:pt idx="157">
                  <c:v>19.64</c:v>
                </c:pt>
                <c:pt idx="158">
                  <c:v>19.64</c:v>
                </c:pt>
                <c:pt idx="159">
                  <c:v>19.64</c:v>
                </c:pt>
                <c:pt idx="160">
                  <c:v>19.64</c:v>
                </c:pt>
                <c:pt idx="161">
                  <c:v>19.64</c:v>
                </c:pt>
                <c:pt idx="162">
                  <c:v>19.64</c:v>
                </c:pt>
                <c:pt idx="163">
                  <c:v>19.64</c:v>
                </c:pt>
                <c:pt idx="164">
                  <c:v>19.64</c:v>
                </c:pt>
                <c:pt idx="165">
                  <c:v>19.64</c:v>
                </c:pt>
                <c:pt idx="166">
                  <c:v>19.64</c:v>
                </c:pt>
                <c:pt idx="167">
                  <c:v>19.64</c:v>
                </c:pt>
                <c:pt idx="168">
                  <c:v>19.64</c:v>
                </c:pt>
                <c:pt idx="169">
                  <c:v>19.64</c:v>
                </c:pt>
                <c:pt idx="170">
                  <c:v>19.64</c:v>
                </c:pt>
                <c:pt idx="171">
                  <c:v>19.64</c:v>
                </c:pt>
                <c:pt idx="172">
                  <c:v>19.64</c:v>
                </c:pt>
                <c:pt idx="173">
                  <c:v>19.64</c:v>
                </c:pt>
                <c:pt idx="174">
                  <c:v>19.64</c:v>
                </c:pt>
                <c:pt idx="175">
                  <c:v>19.64</c:v>
                </c:pt>
                <c:pt idx="176">
                  <c:v>19.64</c:v>
                </c:pt>
                <c:pt idx="177">
                  <c:v>19.64</c:v>
                </c:pt>
                <c:pt idx="178">
                  <c:v>19.64</c:v>
                </c:pt>
                <c:pt idx="179">
                  <c:v>19.64</c:v>
                </c:pt>
                <c:pt idx="180">
                  <c:v>19.64</c:v>
                </c:pt>
                <c:pt idx="181">
                  <c:v>19.64</c:v>
                </c:pt>
                <c:pt idx="182">
                  <c:v>19.64</c:v>
                </c:pt>
                <c:pt idx="183">
                  <c:v>19.64</c:v>
                </c:pt>
                <c:pt idx="184">
                  <c:v>19.64</c:v>
                </c:pt>
                <c:pt idx="185">
                  <c:v>19.64</c:v>
                </c:pt>
                <c:pt idx="186">
                  <c:v>19.64</c:v>
                </c:pt>
              </c:numCache>
            </c:numRef>
          </c:val>
          <c:smooth val="0"/>
        </c:ser>
        <c:dLbls>
          <c:showLegendKey val="0"/>
          <c:showVal val="0"/>
          <c:showCatName val="0"/>
          <c:showSerName val="0"/>
          <c:showPercent val="0"/>
          <c:showBubbleSize val="0"/>
        </c:dLbls>
        <c:marker val="1"/>
        <c:smooth val="0"/>
        <c:axId val="171276544"/>
        <c:axId val="171315200"/>
      </c:lineChart>
      <c:dateAx>
        <c:axId val="171276544"/>
        <c:scaling>
          <c:orientation val="minMax"/>
        </c:scaling>
        <c:delete val="0"/>
        <c:axPos val="b"/>
        <c:numFmt formatCode="[$-409]mmm\-yy;@" sourceLinked="0"/>
        <c:majorTickMark val="none"/>
        <c:minorTickMark val="none"/>
        <c:tickLblPos val="low"/>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171315200"/>
        <c:crosses val="autoZero"/>
        <c:auto val="1"/>
        <c:lblOffset val="100"/>
        <c:baseTimeUnit val="days"/>
      </c:dateAx>
      <c:valAx>
        <c:axId val="171315200"/>
        <c:scaling>
          <c:orientation val="minMax"/>
        </c:scaling>
        <c:delete val="0"/>
        <c:axPos val="l"/>
        <c:majorGridlines>
          <c:spPr>
            <a:ln w="3175">
              <a:solidFill>
                <a:srgbClr val="000000"/>
              </a:solidFill>
            </a:ln>
          </c:spPr>
        </c:majorGridlines>
        <c:numFmt formatCode="General" sourceLinked="1"/>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171276544"/>
        <c:crosses val="autoZero"/>
        <c:crossBetween val="between"/>
        <c:majorUnit val="20"/>
      </c:valAx>
      <c:spPr>
        <a:solidFill>
          <a:srgbClr val="FFFFFF"/>
        </a:solidFill>
      </c:spPr>
    </c:plotArea>
    <c:legend>
      <c:legendPos val="b"/>
      <c:layout/>
      <c:overlay val="0"/>
    </c:legend>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lgn="ctr">
        <a:defRPr lang="en-US" sz="1800" b="0" i="0" u="none" strike="noStrike" kern="1200" baseline="0">
          <a:solidFill>
            <a:srgbClr val="000000"/>
          </a:solidFill>
          <a:latin typeface="Frutiger 45 Light" panose="020B0603020202020204" pitchFamily="34" charset="0"/>
          <a:ea typeface="+mn-ea"/>
          <a:cs typeface="+mn-cs"/>
        </a:defRPr>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cdr:x>
      <cdr:y>0</cdr:y>
    </cdr:from>
    <cdr:to>
      <cdr:x>0.98006</cdr:x>
      <cdr:y>0.19618</cdr:y>
    </cdr:to>
    <cdr:sp macro="" textlink="">
      <cdr:nvSpPr>
        <cdr:cNvPr id="2" name="TextBox 1"/>
        <cdr:cNvSpPr txBox="1"/>
      </cdr:nvSpPr>
      <cdr:spPr>
        <a:xfrm xmlns:a="http://schemas.openxmlformats.org/drawingml/2006/main">
          <a:off x="-598003" y="-1197624"/>
          <a:ext cx="3584667" cy="627854"/>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lang="en-US" sz="1000" dirty="0" smtClean="0">
              <a:latin typeface="+mn-lt"/>
            </a:rPr>
            <a:t>Consumer spending, % di</a:t>
          </a:r>
          <a:r>
            <a:rPr lang="en-US" sz="1000" baseline="0" dirty="0" smtClean="0">
              <a:latin typeface="+mn-lt"/>
            </a:rPr>
            <a:t>fference </a:t>
          </a:r>
          <a:r>
            <a:rPr lang="en-US" sz="1000" baseline="0" dirty="0">
              <a:latin typeface="+mn-lt"/>
            </a:rPr>
            <a:t>from </a:t>
          </a:r>
          <a:r>
            <a:rPr lang="en-US" sz="1000" baseline="0" dirty="0" smtClean="0">
              <a:latin typeface="+mn-lt"/>
            </a:rPr>
            <a:t>baseline</a:t>
          </a:r>
          <a:endParaRPr lang="en-US" sz="1000" dirty="0">
            <a:latin typeface="+mn-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0.98576</cdr:x>
      <cdr:y>0.19618</cdr:y>
    </cdr:to>
    <cdr:sp macro="" textlink="">
      <cdr:nvSpPr>
        <cdr:cNvPr id="2" name="TextBox 1"/>
        <cdr:cNvSpPr txBox="1"/>
      </cdr:nvSpPr>
      <cdr:spPr>
        <a:xfrm xmlns:a="http://schemas.openxmlformats.org/drawingml/2006/main">
          <a:off x="-4817279" y="-1197624"/>
          <a:ext cx="3605516" cy="627854"/>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lang="en-US" sz="1000" dirty="0" smtClean="0">
              <a:latin typeface="+mn-lt"/>
            </a:rPr>
            <a:t>Small business openings, %</a:t>
          </a:r>
          <a:r>
            <a:rPr lang="en-US" sz="1000" baseline="0" dirty="0" smtClean="0">
              <a:latin typeface="+mn-lt"/>
            </a:rPr>
            <a:t> </a:t>
          </a:r>
          <a:r>
            <a:rPr lang="en-US" sz="1000" dirty="0"/>
            <a:t>d</a:t>
          </a:r>
          <a:r>
            <a:rPr lang="en-US" sz="1000" baseline="0" dirty="0" smtClean="0">
              <a:latin typeface="+mn-lt"/>
            </a:rPr>
            <a:t>ifference </a:t>
          </a:r>
          <a:r>
            <a:rPr lang="en-US" sz="1000" baseline="0" dirty="0">
              <a:latin typeface="+mn-lt"/>
            </a:rPr>
            <a:t>from </a:t>
          </a:r>
          <a:r>
            <a:rPr lang="en-US" sz="1000" baseline="0" dirty="0" smtClean="0">
              <a:latin typeface="+mn-lt"/>
            </a:rPr>
            <a:t>baseline</a:t>
          </a:r>
          <a:r>
            <a:rPr lang="en-US" sz="1000" baseline="0" dirty="0">
              <a:latin typeface="+mn-lt"/>
            </a:rPr>
            <a:t>, 7DMA</a:t>
          </a:r>
          <a:endParaRPr lang="en-US" sz="1000" dirty="0">
            <a:latin typeface="+mn-l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18</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20</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GB" sz="1200" kern="1200" dirty="0">
              <a:solidFill>
                <a:schemeClr val="tx1"/>
              </a:solidFill>
              <a:effectLst/>
              <a:latin typeface="Frutiger 55 Roman"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altLang="zh-TW">
                <a:solidFill>
                  <a:prstClr val="black"/>
                </a:solidFill>
              </a:rPr>
              <a:pPr/>
              <a:t>9</a:t>
            </a:fld>
            <a:endParaRPr altLang="zh-TW" dirty="0">
              <a:solidFill>
                <a:prstClr val="black"/>
              </a:solidFill>
            </a:endParaRPr>
          </a:p>
        </p:txBody>
      </p:sp>
    </p:spTree>
    <p:extLst>
      <p:ext uri="{BB962C8B-B14F-4D97-AF65-F5344CB8AC3E}">
        <p14:creationId xmlns:p14="http://schemas.microsoft.com/office/powerpoint/2010/main" val="1404963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122238" y="744538"/>
            <a:ext cx="6613525" cy="3722687"/>
          </a:xfrm>
          <a:ln/>
        </p:spPr>
      </p:sp>
      <p:sp>
        <p:nvSpPr>
          <p:cNvPr id="46083" name="Notes Placeholder 2"/>
          <p:cNvSpPr>
            <a:spLocks noGrp="1"/>
          </p:cNvSpPr>
          <p:nvPr>
            <p:ph type="body" idx="1"/>
          </p:nvPr>
        </p:nvSpPr>
        <p:spPr>
          <a:noFill/>
        </p:spPr>
        <p:txBody>
          <a:bodyPr/>
          <a:lstStyle/>
          <a:p>
            <a:endParaRPr lang="en-GB" altLang="en-US" smtClean="0"/>
          </a:p>
        </p:txBody>
      </p:sp>
      <p:sp>
        <p:nvSpPr>
          <p:cNvPr id="46084" name="Slide Number Placeholder 3"/>
          <p:cNvSpPr>
            <a:spLocks noGrp="1"/>
          </p:cNvSpPr>
          <p:nvPr>
            <p:ph type="sldNum" sz="quarter" idx="5"/>
          </p:nvPr>
        </p:nvSpPr>
        <p:spPr>
          <a:noFill/>
        </p:spPr>
        <p:txBody>
          <a:bodyPr/>
          <a:lstStyle>
            <a:lvl1pPr defTabSz="901235">
              <a:defRPr b="1">
                <a:solidFill>
                  <a:schemeClr val="tx1"/>
                </a:solidFill>
                <a:latin typeface="Frutiger 55 Roman" pitchFamily="34" charset="0"/>
                <a:ea typeface="Arial Unicode MS" pitchFamily="34" charset="-128"/>
                <a:cs typeface="Arial Unicode MS" pitchFamily="34" charset="-128"/>
              </a:defRPr>
            </a:lvl1pPr>
            <a:lvl2pPr marL="704868" indent="-268173" defTabSz="901235">
              <a:defRPr b="1">
                <a:solidFill>
                  <a:schemeClr val="tx1"/>
                </a:solidFill>
                <a:latin typeface="Frutiger 55 Roman" pitchFamily="34" charset="0"/>
                <a:ea typeface="Arial Unicode MS" pitchFamily="34" charset="-128"/>
                <a:cs typeface="Arial Unicode MS" pitchFamily="34" charset="-128"/>
              </a:defRPr>
            </a:lvl2pPr>
            <a:lvl3pPr marL="1085878" indent="-213952" defTabSz="901235">
              <a:defRPr b="1">
                <a:solidFill>
                  <a:schemeClr val="tx1"/>
                </a:solidFill>
                <a:latin typeface="Frutiger 55 Roman" pitchFamily="34" charset="0"/>
                <a:ea typeface="Arial Unicode MS" pitchFamily="34" charset="-128"/>
                <a:cs typeface="Arial Unicode MS" pitchFamily="34" charset="-128"/>
              </a:defRPr>
            </a:lvl3pPr>
            <a:lvl4pPr marL="1521107" indent="-213952" defTabSz="901235">
              <a:defRPr b="1">
                <a:solidFill>
                  <a:schemeClr val="tx1"/>
                </a:solidFill>
                <a:latin typeface="Frutiger 55 Roman" pitchFamily="34" charset="0"/>
                <a:ea typeface="Arial Unicode MS" pitchFamily="34" charset="-128"/>
                <a:cs typeface="Arial Unicode MS" pitchFamily="34" charset="-128"/>
              </a:defRPr>
            </a:lvl4pPr>
            <a:lvl5pPr marL="1956338" indent="-213952" defTabSz="901235">
              <a:defRPr b="1">
                <a:solidFill>
                  <a:schemeClr val="tx1"/>
                </a:solidFill>
                <a:latin typeface="Frutiger 55 Roman" pitchFamily="34" charset="0"/>
                <a:ea typeface="Arial Unicode MS" pitchFamily="34" charset="-128"/>
                <a:cs typeface="Arial Unicode MS" pitchFamily="34" charset="-128"/>
              </a:defRPr>
            </a:lvl5pPr>
            <a:lvl6pPr marL="2378379" indent="-213952" defTabSz="90123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800420" indent="-213952" defTabSz="90123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222462" indent="-213952" defTabSz="90123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44503" indent="-213952" defTabSz="90123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fld id="{B8A7C9C5-0637-419C-9C6A-1CDD5F1B5623}" type="slidenum">
              <a:rPr lang="en-US" altLang="zh-TW" b="0" smtClean="0">
                <a:solidFill>
                  <a:srgbClr val="000000"/>
                </a:solidFill>
              </a:rPr>
              <a:pPr/>
              <a:t>10</a:t>
            </a:fld>
            <a:endParaRPr lang="en-US" altLang="zh-TW" b="0"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12</a:t>
            </a:fld>
            <a:endParaRPr altLang="zh-TW" dirty="0">
              <a:solidFill>
                <a:prstClr val="black"/>
              </a:solidFill>
            </a:endParaRPr>
          </a:p>
        </p:txBody>
      </p:sp>
    </p:spTree>
    <p:extLst>
      <p:ext uri="{BB962C8B-B14F-4D97-AF65-F5344CB8AC3E}">
        <p14:creationId xmlns:p14="http://schemas.microsoft.com/office/powerpoint/2010/main" val="516782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a:xfrm>
            <a:off x="692696" y="4728805"/>
            <a:ext cx="5486400" cy="4466987"/>
          </a:xfrm>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altLang="zh-TW" smtClean="0">
                <a:solidFill>
                  <a:prstClr val="black"/>
                </a:solidFill>
              </a:rPr>
              <a:pPr/>
              <a:t>13</a:t>
            </a:fld>
            <a:endParaRPr altLang="zh-TW" dirty="0">
              <a:solidFill>
                <a:prstClr val="black"/>
              </a:solidFill>
            </a:endParaRPr>
          </a:p>
        </p:txBody>
      </p:sp>
    </p:spTree>
    <p:extLst>
      <p:ext uri="{BB962C8B-B14F-4D97-AF65-F5344CB8AC3E}">
        <p14:creationId xmlns:p14="http://schemas.microsoft.com/office/powerpoint/2010/main" val="1404963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375636043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8_Blank Slide">
    <p:spTree>
      <p:nvGrpSpPr>
        <p:cNvPr id="1" name=""/>
        <p:cNvGrpSpPr/>
        <p:nvPr/>
      </p:nvGrpSpPr>
      <p:grpSpPr>
        <a:xfrm>
          <a:off x="0" y="0"/>
          <a:ext cx="0" cy="0"/>
          <a:chOff x="0" y="0"/>
          <a:chExt cx="0" cy="0"/>
        </a:xfrm>
      </p:grpSpPr>
      <p:cxnSp>
        <p:nvCxnSpPr>
          <p:cNvPr id="64" name="THIN BLUE LINE"/>
          <p:cNvCxnSpPr/>
          <p:nvPr/>
        </p:nvCxnSpPr>
        <p:spPr>
          <a:xfrm>
            <a:off x="560566"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6" y="6"/>
            <a:ext cx="12247159" cy="941832"/>
          </a:xfrm>
        </p:spPr>
        <p:txBody>
          <a:bodyPr/>
          <a:lstStyle>
            <a:lvl1pPr>
              <a:defRPr>
                <a:latin typeface="Frutiger 45 Light"/>
              </a:defRPr>
            </a:lvl1pPr>
          </a:lstStyle>
          <a:p>
            <a:pPr lvl="0"/>
            <a:r>
              <a:rPr lang="en-US" dirty="0"/>
              <a:t>&lt;&lt;Page heading&gt;&gt;</a:t>
            </a:r>
          </a:p>
        </p:txBody>
      </p:sp>
      <p:sp>
        <p:nvSpPr>
          <p:cNvPr id="20" name="Slide Number Textbox" hidden="1"/>
          <p:cNvSpPr txBox="1"/>
          <p:nvPr userDrawn="1"/>
        </p:nvSpPr>
        <p:spPr>
          <a:xfrm>
            <a:off x="12271532" y="6858080"/>
            <a:ext cx="548382" cy="384050"/>
          </a:xfrm>
          <a:prstGeom prst="rect">
            <a:avLst/>
          </a:prstGeom>
          <a:noFill/>
        </p:spPr>
        <p:txBody>
          <a:bodyPr vert="horz" wrap="square" lIns="0" tIns="0" rIns="0" bIns="0" rtlCol="0" anchor="b">
            <a:noAutofit/>
          </a:bodyPr>
          <a:lstStyle/>
          <a:p>
            <a:pPr algn="r" defTabSz="1424440"/>
            <a:fld id="{94976F55-9089-48EE-AE68-8E9544398D42}" type="slidenum">
              <a:rPr lang="en-US" sz="900">
                <a:solidFill>
                  <a:prstClr val="black"/>
                </a:solidFill>
                <a:latin typeface="Frutiger 55 Roman"/>
              </a:rPr>
              <a:pPr algn="r" defTabSz="1424440"/>
              <a:t>‹#›</a:t>
            </a:fld>
            <a:endParaRPr lang="en-US" sz="900" dirty="0">
              <a:solidFill>
                <a:prstClr val="black"/>
              </a:solidFill>
              <a:latin typeface="Frutiger 55 Roman"/>
            </a:endParaRPr>
          </a:p>
        </p:txBody>
      </p:sp>
      <p:grpSp>
        <p:nvGrpSpPr>
          <p:cNvPr id="23" name="PXP_GRIDLINES" hidden="1"/>
          <p:cNvGrpSpPr/>
          <p:nvPr userDrawn="1"/>
        </p:nvGrpSpPr>
        <p:grpSpPr>
          <a:xfrm>
            <a:off x="-40827"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60566" y="254000"/>
            <a:ext cx="1438652" cy="330199"/>
          </a:xfrm>
          <a:prstGeom prst="rect">
            <a:avLst/>
          </a:prstGeom>
          <a:noFill/>
        </p:spPr>
        <p:txBody>
          <a:bodyPr vert="horz" wrap="none" lIns="0" tIns="0" rIns="0" bIns="0" rtlCol="0" anchor="b">
            <a:noAutofit/>
          </a:bodyPr>
          <a:lstStyle/>
          <a:p>
            <a:pPr defTabSz="1424440">
              <a:spcBef>
                <a:spcPct val="0"/>
              </a:spcBef>
            </a:pPr>
            <a:r>
              <a:rPr lang="en-US" sz="3500" b="1">
                <a:solidFill>
                  <a:srgbClr val="E60000"/>
                </a:solidFill>
                <a:latin typeface="Frutiger 55 Roman"/>
              </a:rPr>
              <a:t>Draft</a:t>
            </a:r>
            <a:endParaRPr lang="en-US" sz="3500" b="1" dirty="0">
              <a:solidFill>
                <a:srgbClr val="E60000"/>
              </a:solidFill>
              <a:latin typeface="Frutiger 55 Roman"/>
            </a:endParaRPr>
          </a:p>
        </p:txBody>
      </p:sp>
      <p:pic>
        <p:nvPicPr>
          <p:cNvPr id="3" name="Picture 2"/>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71250" y="6989764"/>
            <a:ext cx="1160486" cy="318248"/>
          </a:xfrm>
          <a:prstGeom prst="rect">
            <a:avLst/>
          </a:prstGeom>
        </p:spPr>
      </p:pic>
    </p:spTree>
    <p:extLst>
      <p:ext uri="{BB962C8B-B14F-4D97-AF65-F5344CB8AC3E}">
        <p14:creationId xmlns:p14="http://schemas.microsoft.com/office/powerpoint/2010/main" val="3205819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US"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215" r:id="rId16"/>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40.xml"/></Relationships>
</file>

<file path=ppt/slides/_rels/slide10.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3.jp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6.xml"/><Relationship Id="rId1" Type="http://schemas.openxmlformats.org/officeDocument/2006/relationships/tags" Target="../tags/tag149.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1.xml"/><Relationship Id="rId1" Type="http://schemas.openxmlformats.org/officeDocument/2006/relationships/tags" Target="../tags/tag150.xml"/><Relationship Id="rId5" Type="http://schemas.openxmlformats.org/officeDocument/2006/relationships/chart" Target="../charts/chart9.xml"/><Relationship Id="rId4"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image" Target="../media/image4.png"/><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image" Target="../media/image5.png"/><Relationship Id="rId4"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57.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58.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image" Target="../media/image10.png"/><Relationship Id="rId5" Type="http://schemas.openxmlformats.org/officeDocument/2006/relationships/notesSlide" Target="../notesSlides/notesSlide12.xml"/><Relationship Id="rId4"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62.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41.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4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3.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44.xml"/><Relationship Id="rId5" Type="http://schemas.openxmlformats.org/officeDocument/2006/relationships/chart" Target="../charts/chart6.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slideLayout" Target="../slideLayouts/slideLayout5.xml"/><Relationship Id="rId1" Type="http://schemas.openxmlformats.org/officeDocument/2006/relationships/tags" Target="../tags/tag1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3"/>
            <a:ext cx="10311201" cy="1374503"/>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Solita Marcelli</a:t>
            </a:r>
            <a:r>
              <a:rPr lang="en-GB" dirty="0"/>
              <a:t>, Chief Investment Officer </a:t>
            </a:r>
            <a:r>
              <a:rPr lang="en-GB" dirty="0" smtClean="0"/>
              <a:t>Americas, </a:t>
            </a:r>
            <a:r>
              <a:rPr lang="en-GB" dirty="0"/>
              <a:t>UBS Global Wealth Management</a:t>
            </a:r>
          </a:p>
          <a:p>
            <a:pPr fontAlgn="base">
              <a:spcBef>
                <a:spcPts val="0"/>
              </a:spcBef>
            </a:pPr>
            <a:r>
              <a:rPr lang="en-GB" b="1" dirty="0"/>
              <a:t>Mark Andersen</a:t>
            </a:r>
            <a:r>
              <a:rPr lang="en-GB" dirty="0"/>
              <a:t>, Co-Head CIO Asset </a:t>
            </a:r>
            <a:r>
              <a:rPr lang="en-GB" dirty="0" smtClean="0"/>
              <a:t>Allocation, </a:t>
            </a:r>
            <a:r>
              <a:rPr lang="en-GB" dirty="0"/>
              <a:t>UBS Global Wealth Management</a:t>
            </a:r>
          </a:p>
          <a:p>
            <a:pPr fontAlgn="base">
              <a:spcBef>
                <a:spcPts val="0"/>
              </a:spcBef>
            </a:pPr>
            <a:r>
              <a:rPr lang="en-GB" b="1" dirty="0"/>
              <a:t>Max Kunkel</a:t>
            </a:r>
            <a:r>
              <a:rPr lang="en-GB" dirty="0"/>
              <a:t>, Chief Investment Officer </a:t>
            </a:r>
            <a:r>
              <a:rPr lang="en-GB" dirty="0" smtClean="0"/>
              <a:t>GFO, UBS </a:t>
            </a:r>
            <a:r>
              <a:rPr lang="en-GB" dirty="0"/>
              <a:t>Global Wealth </a:t>
            </a:r>
            <a:r>
              <a:rPr lang="en-GB" dirty="0" smtClean="0"/>
              <a:t>Management</a:t>
            </a:r>
          </a:p>
          <a:p>
            <a:pPr fontAlgn="base">
              <a:spcBef>
                <a:spcPts val="0"/>
              </a:spcBef>
            </a:pPr>
            <a:r>
              <a:rPr lang="en-GB" b="1" dirty="0"/>
              <a:t>Michael Bolliger</a:t>
            </a:r>
            <a:r>
              <a:rPr lang="en-GB" dirty="0"/>
              <a:t>, Chief Investment Officer Emerging Markets, UBS Global Wealth </a:t>
            </a:r>
            <a:r>
              <a:rPr lang="en-GB" dirty="0" smtClean="0"/>
              <a:t>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Volatility = opportunity?</a:t>
            </a:r>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1 </a:t>
            </a:r>
            <a:r>
              <a:rPr lang="de-CH" dirty="0" err="1" smtClean="0"/>
              <a:t>October</a:t>
            </a:r>
            <a:r>
              <a:rPr lang="de-CH" dirty="0" smtClean="0"/>
              <a:t>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9" name="Rectangle 8"/>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VL2020</a:t>
            </a:r>
            <a:endParaRPr lang="en-US" sz="1500" b="1" dirty="0">
              <a:solidFill>
                <a:srgbClr val="000000"/>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de-CH" sz="3500" dirty="0" err="1" smtClean="0"/>
              <a:t>Buy</a:t>
            </a:r>
            <a:r>
              <a:rPr lang="de-CH" sz="3500" dirty="0" smtClean="0"/>
              <a:t> </a:t>
            </a:r>
            <a:r>
              <a:rPr lang="de-CH" sz="3500" dirty="0"/>
              <a:t>into themes accelerated by COVID-19</a:t>
            </a:r>
          </a:p>
        </p:txBody>
      </p:sp>
      <p:sp>
        <p:nvSpPr>
          <p:cNvPr id="2" name="TextBox 1"/>
          <p:cNvSpPr txBox="1"/>
          <p:nvPr>
            <p:custDataLst>
              <p:tags r:id="rId3"/>
            </p:custDataLst>
          </p:nvPr>
        </p:nvSpPr>
        <p:spPr>
          <a:xfrm>
            <a:off x="560566" y="1087438"/>
            <a:ext cx="12247159" cy="274319"/>
          </a:xfrm>
          <a:prstGeom prst="rect">
            <a:avLst/>
          </a:prstGeom>
          <a:noFill/>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Significant room for technology penetration to increase across industries. Level of digitalization over time.</a:t>
            </a:r>
            <a:endParaRPr lang="en-GB" dirty="0"/>
          </a:p>
        </p:txBody>
      </p:sp>
      <p:sp>
        <p:nvSpPr>
          <p:cNvPr id="9" name="TextBox 8"/>
          <p:cNvSpPr txBox="1"/>
          <p:nvPr/>
        </p:nvSpPr>
        <p:spPr>
          <a:xfrm>
            <a:off x="1844194" y="6738094"/>
            <a:ext cx="9040121" cy="593006"/>
          </a:xfrm>
          <a:prstGeom prst="rect">
            <a:avLst/>
          </a:prstGeom>
          <a:noFill/>
        </p:spPr>
        <p:txBody>
          <a:bodyPr wrap="square" lIns="117814" tIns="58921" rIns="117814" bIns="58921" rtlCol="0" anchor="b">
            <a:spAutoFit/>
          </a:bodyPr>
          <a:lstStyle/>
          <a:p>
            <a:pPr defTabSz="1177866"/>
            <a:r>
              <a:rPr lang="en-GB" sz="1000" dirty="0">
                <a:solidFill>
                  <a:prstClr val="black"/>
                </a:solidFill>
                <a:latin typeface="Frutiger 45 Light" panose="020B0603020202020204" pitchFamily="34" charset="0"/>
              </a:rPr>
              <a:t>Note: ICT = Information and Communications Technology </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Source: Based on ABB, adjusted by UBS, as of May 2017 </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Please see important disclaimer at the end of the document.</a:t>
            </a:r>
          </a:p>
        </p:txBody>
      </p:sp>
      <p:pic>
        <p:nvPicPr>
          <p:cNvPr id="6" name="Grafik 5" descr="Ein Bild, das Screenshot enthält.&#10;&#10;Automatisch generierte Beschreibung">
            <a:extLst>
              <a:ext uri="{FF2B5EF4-FFF2-40B4-BE49-F238E27FC236}">
                <a16:creationId xmlns:a16="http://schemas.microsoft.com/office/drawing/2014/main" xmlns="" id="{4F1AF6A2-43FD-5343-9814-A52F6CDEB410}"/>
              </a:ext>
            </a:extLst>
          </p:cNvPr>
          <p:cNvPicPr>
            <a:picLocks noChangeAspect="1"/>
          </p:cNvPicPr>
          <p:nvPr/>
        </p:nvPicPr>
        <p:blipFill>
          <a:blip r:embed="rId6"/>
          <a:stretch>
            <a:fillRect/>
          </a:stretch>
        </p:blipFill>
        <p:spPr>
          <a:xfrm>
            <a:off x="560568" y="1445579"/>
            <a:ext cx="11504154" cy="5232081"/>
          </a:xfrm>
          <a:prstGeom prst="rect">
            <a:avLst/>
          </a:prstGeom>
        </p:spPr>
      </p:pic>
      <p:sp>
        <p:nvSpPr>
          <p:cNvPr id="7" name="Rectangle 6"/>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852092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1"/>
          <p:cNvSpPr>
            <a:spLocks noGrp="1"/>
          </p:cNvSpPr>
          <p:nvPr>
            <p:ph type="title"/>
          </p:nvPr>
        </p:nvSpPr>
        <p:spPr>
          <a:xfrm>
            <a:off x="560665" y="1"/>
            <a:ext cx="13326560" cy="941387"/>
          </a:xfrm>
        </p:spPr>
        <p:txBody>
          <a:bodyPr vert="horz" lIns="0" tIns="0" rIns="0" bIns="0" rtlCol="0" anchor="b" anchorCtr="0">
            <a:normAutofit/>
          </a:bodyPr>
          <a:lstStyle/>
          <a:p>
            <a:r>
              <a:rPr lang="de-CH" sz="3500" dirty="0" smtClean="0"/>
              <a:t>Position </a:t>
            </a:r>
            <a:r>
              <a:rPr lang="de-CH" sz="3500" dirty="0" err="1"/>
              <a:t>for</a:t>
            </a:r>
            <a:r>
              <a:rPr lang="de-CH" sz="3500" dirty="0"/>
              <a:t> US </a:t>
            </a:r>
            <a:r>
              <a:rPr lang="de-CH" sz="3500" dirty="0" err="1"/>
              <a:t>dollar</a:t>
            </a:r>
            <a:r>
              <a:rPr lang="de-CH" sz="3500" dirty="0"/>
              <a:t> </a:t>
            </a:r>
            <a:r>
              <a:rPr lang="de-CH" sz="3500" dirty="0" err="1"/>
              <a:t>weakness</a:t>
            </a:r>
            <a:r>
              <a:rPr lang="de-CH" sz="3500" dirty="0"/>
              <a:t> </a:t>
            </a:r>
          </a:p>
        </p:txBody>
      </p:sp>
      <p:sp>
        <p:nvSpPr>
          <p:cNvPr id="37892" name="TextBox 15"/>
          <p:cNvSpPr txBox="1">
            <a:spLocks noChangeArrowheads="1"/>
          </p:cNvSpPr>
          <p:nvPr/>
        </p:nvSpPr>
        <p:spPr bwMode="auto">
          <a:xfrm>
            <a:off x="560663" y="1079502"/>
            <a:ext cx="12272967" cy="244476"/>
          </a:xfrm>
          <a:prstGeom prst="rect">
            <a:avLst/>
          </a:prstGeom>
          <a:noFill/>
          <a:extLst/>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EURUSD</a:t>
            </a:r>
          </a:p>
        </p:txBody>
      </p:sp>
      <p:sp>
        <p:nvSpPr>
          <p:cNvPr id="6" name="TextBox 5"/>
          <p:cNvSpPr txBox="1"/>
          <p:nvPr/>
        </p:nvSpPr>
        <p:spPr>
          <a:xfrm>
            <a:off x="1844195" y="6896079"/>
            <a:ext cx="9040121" cy="435027"/>
          </a:xfrm>
          <a:prstGeom prst="rect">
            <a:avLst/>
          </a:prstGeom>
          <a:noFill/>
        </p:spPr>
        <p:txBody>
          <a:bodyPr wrap="square" lIns="117825" tIns="58927" rIns="117825" bIns="58927" rtlCol="0" anchor="b">
            <a:spAutoFit/>
          </a:bodyPr>
          <a:lstStyle/>
          <a:p>
            <a:pPr defTabSz="1177983" eaLnBrk="1" fontAlgn="auto" hangingPunct="1">
              <a:spcBef>
                <a:spcPts val="0"/>
              </a:spcBef>
              <a:spcAft>
                <a:spcPts val="0"/>
              </a:spcAft>
            </a:pPr>
            <a:r>
              <a:rPr lang="en-US" altLang="de-DE" sz="1000" dirty="0">
                <a:solidFill>
                  <a:srgbClr val="000000"/>
                </a:solidFill>
                <a:latin typeface="Frutiger 45 Light" pitchFamily="34" charset="0"/>
              </a:rPr>
              <a:t>Source: </a:t>
            </a:r>
            <a:r>
              <a:rPr lang="en-US" altLang="de-DE" sz="1000" dirty="0" err="1">
                <a:solidFill>
                  <a:srgbClr val="000000"/>
                </a:solidFill>
                <a:latin typeface="Frutiger 45 Light" pitchFamily="34" charset="0"/>
              </a:rPr>
              <a:t>Macrobond</a:t>
            </a:r>
            <a:r>
              <a:rPr lang="en-US" altLang="de-DE" sz="1000" dirty="0">
                <a:solidFill>
                  <a:srgbClr val="000000"/>
                </a:solidFill>
                <a:latin typeface="Frutiger 45 Light" pitchFamily="34" charset="0"/>
              </a:rPr>
              <a:t>, UBS, as of 28 September 2020</a:t>
            </a:r>
            <a:r>
              <a:rPr lang="en-GB" sz="1000" dirty="0">
                <a:solidFill>
                  <a:prstClr val="black"/>
                </a:solidFill>
                <a:latin typeface="Frutiger 45 Light" panose="020B0603020202020204" pitchFamily="34" charset="0"/>
              </a:rPr>
              <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Please see important disclaimer at the end of the document.</a:t>
            </a:r>
          </a:p>
        </p:txBody>
      </p:sp>
      <p:graphicFrame>
        <p:nvGraphicFramePr>
          <p:cNvPr id="7" name="Chart 6" descr="{&quot;ChartDesign&quot;:{&quot;General&quot;:{&quot;FontName&quot;:null,&quot;FontSize&quot;:null,&quot;FontColorRef&quot;:null},&quot;Gridlines&quot;:null,&quot;Axis&quot;:null,&quot;ChartTitle&quot;:{&quot;FontName&quot;:null,&quot;FontSize&quot;:null,&quot;FontColorRef&quot;:null,&quot;FontBold&quot;:null,&quot;ChartTitlePosition&quot;:&quot;Undefined&quot;},&quot;Legend&quot;:{&quot;Position&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4251524889"/>
              </p:ext>
            </p:extLst>
          </p:nvPr>
        </p:nvGraphicFramePr>
        <p:xfrm>
          <a:off x="673449" y="1419727"/>
          <a:ext cx="12426746" cy="5369694"/>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394215283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Max </a:t>
            </a:r>
            <a:r>
              <a:rPr lang="en-GB" dirty="0" smtClean="0"/>
              <a:t>Kunkel</a:t>
            </a:r>
          </a:p>
          <a:p>
            <a:r>
              <a:rPr lang="en-GB" dirty="0" smtClean="0"/>
              <a:t>Chief </a:t>
            </a:r>
            <a:r>
              <a:rPr lang="en-GB" dirty="0"/>
              <a:t>Investment Officer GFO, </a:t>
            </a:r>
            <a:r>
              <a:rPr lang="en-US" dirty="0" smtClean="0"/>
              <a:t>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extLst>
      <p:ext uri="{BB962C8B-B14F-4D97-AF65-F5344CB8AC3E}">
        <p14:creationId xmlns:p14="http://schemas.microsoft.com/office/powerpoint/2010/main" val="24850382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US" sz="3500" dirty="0"/>
              <a:t>Equity volatility on the rise again</a:t>
            </a:r>
            <a:endParaRPr lang="en-US" sz="3500" dirty="0"/>
          </a:p>
        </p:txBody>
      </p:sp>
      <p:sp>
        <p:nvSpPr>
          <p:cNvPr id="7" name="TextBox 6"/>
          <p:cNvSpPr txBox="1"/>
          <p:nvPr/>
        </p:nvSpPr>
        <p:spPr>
          <a:xfrm>
            <a:off x="1844194" y="6904327"/>
            <a:ext cx="9040121" cy="426781"/>
          </a:xfrm>
          <a:prstGeom prst="rect">
            <a:avLst/>
          </a:prstGeom>
          <a:noFill/>
        </p:spPr>
        <p:txBody>
          <a:bodyPr wrap="square" lIns="117826" tIns="58927" rIns="117826" bIns="58927" rtlCol="0" anchor="b">
            <a:spAutoFit/>
          </a:bodyPr>
          <a:lstStyle/>
          <a:p>
            <a:pPr defTabSz="1177987"/>
            <a:r>
              <a:rPr lang="en-US" sz="1000" dirty="0">
                <a:solidFill>
                  <a:prstClr val="black"/>
                </a:solidFill>
                <a:latin typeface="UBSHeadline"/>
              </a:rPr>
              <a:t>Source: Bloomberg, UBS, as of September 28, 2020</a:t>
            </a:r>
            <a:br>
              <a:rPr lang="en-US" sz="1000" dirty="0">
                <a:solidFill>
                  <a:prstClr val="black"/>
                </a:solidFill>
                <a:latin typeface="UBSHeadline"/>
              </a:rPr>
            </a:br>
            <a:r>
              <a:rPr lang="en-US" sz="1000" dirty="0">
                <a:solidFill>
                  <a:prstClr val="black"/>
                </a:solidFill>
                <a:latin typeface="UBSHeadline"/>
              </a:rPr>
              <a:t>Please see important disclaimer at the end of the document.</a:t>
            </a:r>
          </a:p>
        </p:txBody>
      </p:sp>
      <p:sp>
        <p:nvSpPr>
          <p:cNvPr id="11" name="TextBox 10"/>
          <p:cNvSpPr txBox="1">
            <a:spLocks/>
          </p:cNvSpPr>
          <p:nvPr>
            <p:custDataLst>
              <p:tags r:id="rId2"/>
            </p:custDataLst>
          </p:nvPr>
        </p:nvSpPr>
        <p:spPr>
          <a:xfrm>
            <a:off x="560566" y="1087438"/>
            <a:ext cx="12247159" cy="274320"/>
          </a:xfrm>
          <a:prstGeom prst="rect">
            <a:avLst/>
          </a:prstGeom>
          <a:noFill/>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CBOE Volatility Index (VIX) year-to-date, long-term average</a:t>
            </a:r>
            <a:endParaRPr lang="en-US" dirty="0"/>
          </a:p>
        </p:txBody>
      </p:sp>
      <p:graphicFrame>
        <p:nvGraphicFramePr>
          <p:cNvPr id="6" name="Chart 5" descr="{&quot;ChartDesign&quot;:{&quot;General&quot;:{&quot;FontName&quot;:null,&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null,&quot;FontSize&quot;:10.0,&quot;FontColorRef&quot;:&quot;Black&quot;,&quot;FontBold&quot;:null,&quot;ChartTitlePosition&quot;:&quot;Undefined&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289998450"/>
              </p:ext>
            </p:extLst>
          </p:nvPr>
        </p:nvGraphicFramePr>
        <p:xfrm>
          <a:off x="685407" y="1633262"/>
          <a:ext cx="12350722" cy="5148572"/>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6895608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en-US" sz="3500" dirty="0"/>
              <a:t>Global 5G spend to rise significantly by 2025</a:t>
            </a:r>
            <a:endParaRPr lang="en-US" sz="3500" dirty="0"/>
          </a:p>
        </p:txBody>
      </p:sp>
      <p:sp>
        <p:nvSpPr>
          <p:cNvPr id="2" name="TextBox 1"/>
          <p:cNvSpPr txBox="1"/>
          <p:nvPr>
            <p:custDataLst>
              <p:tags r:id="rId3"/>
            </p:custDataLst>
          </p:nvPr>
        </p:nvSpPr>
        <p:spPr>
          <a:xfrm>
            <a:off x="560566" y="1120781"/>
            <a:ext cx="12247159" cy="404254"/>
          </a:xfrm>
          <a:prstGeom prst="rect">
            <a:avLst/>
          </a:prstGeom>
          <a:noFill/>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Global 5G spend, UBS forecast, in USDbn</a:t>
            </a:r>
            <a:endParaRPr lang="en-US" dirty="0"/>
          </a:p>
        </p:txBody>
      </p:sp>
      <p:sp>
        <p:nvSpPr>
          <p:cNvPr id="9" name="TextBox 8"/>
          <p:cNvSpPr txBox="1"/>
          <p:nvPr/>
        </p:nvSpPr>
        <p:spPr>
          <a:xfrm>
            <a:off x="1844194" y="6904363"/>
            <a:ext cx="9040121" cy="426743"/>
          </a:xfrm>
          <a:prstGeom prst="rect">
            <a:avLst/>
          </a:prstGeom>
          <a:noFill/>
        </p:spPr>
        <p:txBody>
          <a:bodyPr wrap="square" lIns="117790" tIns="58908" rIns="117790" bIns="58908" rtlCol="0" anchor="b">
            <a:spAutoFit/>
          </a:bodyPr>
          <a:lstStyle/>
          <a:p>
            <a:pPr defTabSz="1177634"/>
            <a:r>
              <a:rPr lang="en-US" sz="1000" dirty="0">
                <a:solidFill>
                  <a:prstClr val="black"/>
                </a:solidFill>
                <a:latin typeface="UBSHeadline"/>
              </a:rPr>
              <a:t>Source: UBS estimates, June 2020</a:t>
            </a:r>
            <a:br>
              <a:rPr lang="en-US" sz="1000" dirty="0">
                <a:solidFill>
                  <a:prstClr val="black"/>
                </a:solidFill>
                <a:latin typeface="UBSHeadline"/>
              </a:rPr>
            </a:br>
            <a:r>
              <a:rPr lang="en-US" sz="1000" dirty="0">
                <a:solidFill>
                  <a:prstClr val="black"/>
                </a:solidFill>
                <a:latin typeface="UBSHeadline"/>
              </a:rPr>
              <a:t>Please see important disclaimer at the end of the document. </a:t>
            </a: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573" y="2092329"/>
            <a:ext cx="12099570" cy="4696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14705710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D5DDB25-A537-4F4F-A330-7C7A8C9AEFB5}"/>
              </a:ext>
            </a:extLst>
          </p:cNvPr>
          <p:cNvSpPr>
            <a:spLocks noGrp="1"/>
          </p:cNvSpPr>
          <p:nvPr>
            <p:ph type="title"/>
          </p:nvPr>
        </p:nvSpPr>
        <p:spPr/>
        <p:txBody>
          <a:bodyPr vert="horz" lIns="0" tIns="0" rIns="0" bIns="0" rtlCol="0" anchor="b" anchorCtr="0">
            <a:normAutofit/>
          </a:bodyPr>
          <a:lstStyle/>
          <a:p>
            <a:r>
              <a:rPr lang="en-US" sz="3500" dirty="0"/>
              <a:t>Long-term themes that matter to investors</a:t>
            </a:r>
            <a:endParaRPr lang="en-US" sz="3500" dirty="0"/>
          </a:p>
        </p:txBody>
      </p:sp>
      <p:sp>
        <p:nvSpPr>
          <p:cNvPr id="7" name="TextBox 6">
            <a:extLst>
              <a:ext uri="{FF2B5EF4-FFF2-40B4-BE49-F238E27FC236}">
                <a16:creationId xmlns="" xmlns:a16="http://schemas.microsoft.com/office/drawing/2014/main" id="{D4A21511-65E2-4C80-937B-CF0EBB6DFF6E}"/>
              </a:ext>
            </a:extLst>
          </p:cNvPr>
          <p:cNvSpPr txBox="1">
            <a:spLocks/>
          </p:cNvSpPr>
          <p:nvPr/>
        </p:nvSpPr>
        <p:spPr>
          <a:xfrm>
            <a:off x="1844194" y="6904364"/>
            <a:ext cx="9040121" cy="426743"/>
          </a:xfrm>
          <a:prstGeom prst="rect">
            <a:avLst/>
          </a:prstGeom>
          <a:noFill/>
        </p:spPr>
        <p:txBody>
          <a:bodyPr wrap="square" lIns="117790" tIns="58908" rIns="117790" bIns="58908" rtlCol="0" anchor="b">
            <a:spAutoFit/>
          </a:bodyPr>
          <a:lstStyle/>
          <a:p>
            <a:pPr defTabSz="1177634"/>
            <a:r>
              <a:rPr lang="en-US" sz="1000" dirty="0">
                <a:solidFill>
                  <a:prstClr val="black"/>
                </a:solidFill>
                <a:latin typeface="UBSHeadline"/>
              </a:rPr>
              <a:t>Source:  UBS Global Family Office Report, UBS Evidence Lab,  July 2020</a:t>
            </a:r>
            <a:br>
              <a:rPr lang="en-US" sz="1000" dirty="0">
                <a:solidFill>
                  <a:prstClr val="black"/>
                </a:solidFill>
                <a:latin typeface="UBSHeadline"/>
              </a:rPr>
            </a:br>
            <a:r>
              <a:rPr lang="en-US" sz="1000" dirty="0">
                <a:solidFill>
                  <a:prstClr val="black"/>
                </a:solidFill>
                <a:latin typeface="UBSHeadline"/>
              </a:rPr>
              <a:t>Please see important disclaimer at the end of the document. </a:t>
            </a:r>
          </a:p>
        </p:txBody>
      </p:sp>
      <p:sp>
        <p:nvSpPr>
          <p:cNvPr id="14" name="TextBox 13"/>
          <p:cNvSpPr txBox="1">
            <a:spLocks/>
          </p:cNvSpPr>
          <p:nvPr>
            <p:custDataLst>
              <p:tags r:id="rId2"/>
            </p:custDataLst>
          </p:nvPr>
        </p:nvSpPr>
        <p:spPr>
          <a:xfrm>
            <a:off x="560566" y="1087438"/>
            <a:ext cx="12247159" cy="274320"/>
          </a:xfrm>
          <a:prstGeom prst="rect">
            <a:avLst/>
          </a:prstGeom>
          <a:noFill/>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Global Family Office survey, impact investing priorities, in %</a:t>
            </a:r>
            <a:endParaRPr lang="en-US" dirty="0"/>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81829" y="1554054"/>
            <a:ext cx="6792674" cy="52448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12822904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32231" y="2432451"/>
            <a:ext cx="13071021" cy="1588007"/>
          </a:xfrm>
        </p:spPr>
        <p:txBody>
          <a:bodyPr/>
          <a:lstStyle/>
          <a:p>
            <a:r>
              <a:rPr lang="en-GB" dirty="0"/>
              <a:t>Michael </a:t>
            </a:r>
            <a:r>
              <a:rPr lang="en-GB" dirty="0" smtClean="0"/>
              <a:t>Bolliger</a:t>
            </a:r>
          </a:p>
          <a:p>
            <a:r>
              <a:rPr lang="en-GB" dirty="0" smtClean="0"/>
              <a:t>Chief </a:t>
            </a:r>
            <a:r>
              <a:rPr lang="en-GB" dirty="0"/>
              <a:t>Investment Officer Emerging Markets, </a:t>
            </a:r>
            <a:r>
              <a:rPr lang="en-US" dirty="0" smtClean="0"/>
              <a:t>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extLst>
      <p:ext uri="{BB962C8B-B14F-4D97-AF65-F5344CB8AC3E}">
        <p14:creationId xmlns:p14="http://schemas.microsoft.com/office/powerpoint/2010/main" val="19046717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sz="3500" dirty="0"/>
              <a:t>Emerging market bond spreads reflect pressure on credit quality </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9190" y="1830920"/>
            <a:ext cx="5221954" cy="5072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49190" y="1306134"/>
            <a:ext cx="5683460" cy="268224"/>
          </a:xfrm>
          <a:prstGeom prst="rect">
            <a:avLst/>
          </a:prstGeom>
          <a:noFill/>
        </p:spPr>
        <p:txBody>
          <a:bodyPr wrap="square" lIns="0" tIns="0" rIns="0" bIns="0" rtlCol="0">
            <a:noAutofit/>
          </a:bodyPr>
          <a:lstStyle/>
          <a:p>
            <a:r>
              <a:rPr lang="en-US" sz="2100" dirty="0">
                <a:latin typeface="Frutiger 45 Light" panose="020B0603020202020204" pitchFamily="34" charset="0"/>
              </a:rPr>
              <a:t>Under pressure…</a:t>
            </a:r>
            <a:br>
              <a:rPr lang="en-US" sz="2100" dirty="0">
                <a:latin typeface="Frutiger 45 Light" panose="020B0603020202020204" pitchFamily="34" charset="0"/>
              </a:rPr>
            </a:br>
            <a:r>
              <a:rPr lang="en-US" sz="1500" dirty="0">
                <a:latin typeface="Frutiger 45 Light" panose="020B0603020202020204" pitchFamily="34" charset="0"/>
              </a:rPr>
              <a:t>Rating transition of regional HY </a:t>
            </a:r>
            <a:r>
              <a:rPr lang="en-US" sz="1500" dirty="0" smtClean="0">
                <a:latin typeface="Frutiger 45 Light" panose="020B0603020202020204" pitchFamily="34" charset="0"/>
              </a:rPr>
              <a:t>indexes, </a:t>
            </a:r>
            <a:r>
              <a:rPr lang="en-US" sz="1500" dirty="0">
                <a:latin typeface="Frutiger 45 Light" panose="020B0603020202020204" pitchFamily="34" charset="0"/>
              </a:rPr>
              <a:t>3-month trailing averages</a:t>
            </a:r>
          </a:p>
        </p:txBody>
      </p:sp>
      <p:sp>
        <p:nvSpPr>
          <p:cNvPr id="6" name="TextBox 5"/>
          <p:cNvSpPr txBox="1"/>
          <p:nvPr/>
        </p:nvSpPr>
        <p:spPr>
          <a:xfrm>
            <a:off x="2023358" y="7123487"/>
            <a:ext cx="5683460" cy="268224"/>
          </a:xfrm>
          <a:prstGeom prst="rect">
            <a:avLst/>
          </a:prstGeom>
          <a:noFill/>
        </p:spPr>
        <p:txBody>
          <a:bodyPr wrap="square" lIns="0" tIns="0" rIns="0" bIns="0" rtlCol="0">
            <a:noAutofit/>
          </a:bodyPr>
          <a:lstStyle/>
          <a:p>
            <a:r>
              <a:rPr lang="en-US" sz="900" dirty="0">
                <a:latin typeface="Frutiger 45 Light" panose="020B0603020202020204" pitchFamily="34" charset="0"/>
              </a:rPr>
              <a:t>Source: UBS, </a:t>
            </a:r>
            <a:r>
              <a:rPr lang="en-US" sz="900" dirty="0" smtClean="0">
                <a:latin typeface="Frutiger 45 Light" panose="020B0603020202020204" pitchFamily="34" charset="0"/>
              </a:rPr>
              <a:t>Bank of America, J.P. Morgan, </a:t>
            </a:r>
            <a:r>
              <a:rPr lang="en-US" sz="900" dirty="0">
                <a:latin typeface="Frutiger 45 Light" panose="020B0603020202020204" pitchFamily="34" charset="0"/>
              </a:rPr>
              <a:t>Fitch, as of September 2020</a:t>
            </a:r>
            <a:endParaRPr lang="en-US" sz="400" dirty="0">
              <a:latin typeface="Frutiger 45 Light" panose="020B0603020202020204" pitchFamily="34" charset="0"/>
            </a:endParaRPr>
          </a:p>
        </p:txBody>
      </p:sp>
      <p:sp>
        <p:nvSpPr>
          <p:cNvPr id="13" name="TextBox 12"/>
          <p:cNvSpPr txBox="1"/>
          <p:nvPr/>
        </p:nvSpPr>
        <p:spPr>
          <a:xfrm>
            <a:off x="6867564" y="1306134"/>
            <a:ext cx="6433445" cy="268224"/>
          </a:xfrm>
          <a:prstGeom prst="rect">
            <a:avLst/>
          </a:prstGeom>
          <a:noFill/>
        </p:spPr>
        <p:txBody>
          <a:bodyPr wrap="square" lIns="0" tIns="0" rIns="0" bIns="0" rtlCol="0">
            <a:noAutofit/>
          </a:bodyPr>
          <a:lstStyle/>
          <a:p>
            <a:r>
              <a:rPr lang="en-US" sz="2100" dirty="0" smtClean="0">
                <a:latin typeface="Frutiger 45 Light" panose="020B0603020202020204" pitchFamily="34" charset="0"/>
              </a:rPr>
              <a:t>…but </a:t>
            </a:r>
            <a:r>
              <a:rPr lang="en-US" sz="2100" dirty="0">
                <a:latin typeface="Frutiger 45 Light" panose="020B0603020202020204" pitchFamily="34" charset="0"/>
              </a:rPr>
              <a:t>emerging market and Asia HY bonds offer value</a:t>
            </a:r>
            <a:br>
              <a:rPr lang="en-US" sz="2100" dirty="0">
                <a:latin typeface="Frutiger 45 Light" panose="020B0603020202020204" pitchFamily="34" charset="0"/>
              </a:rPr>
            </a:br>
            <a:r>
              <a:rPr lang="en-US" sz="1500" dirty="0">
                <a:latin typeface="Frutiger 45 Light" panose="020B0603020202020204" pitchFamily="34" charset="0"/>
              </a:rPr>
              <a:t>Spreads, adjusted for expected credit costs, in bps</a:t>
            </a:r>
          </a:p>
        </p:txBody>
      </p:sp>
      <p:pic>
        <p:nvPicPr>
          <p:cNvPr id="1034"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4149" y="1906470"/>
            <a:ext cx="6656860" cy="5060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9409628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sz="3500" dirty="0"/>
              <a:t>An interesting environment to use leverage</a:t>
            </a:r>
          </a:p>
        </p:txBody>
      </p:sp>
      <p:sp>
        <p:nvSpPr>
          <p:cNvPr id="2" name="TextBox 1"/>
          <p:cNvSpPr txBox="1"/>
          <p:nvPr/>
        </p:nvSpPr>
        <p:spPr>
          <a:xfrm>
            <a:off x="649190" y="1306134"/>
            <a:ext cx="5683460" cy="268224"/>
          </a:xfrm>
          <a:prstGeom prst="rect">
            <a:avLst/>
          </a:prstGeom>
          <a:noFill/>
        </p:spPr>
        <p:txBody>
          <a:bodyPr wrap="square" lIns="0" tIns="0" rIns="0" bIns="0" rtlCol="0">
            <a:noAutofit/>
          </a:bodyPr>
          <a:lstStyle/>
          <a:p>
            <a:r>
              <a:rPr lang="en-US" sz="2100" dirty="0">
                <a:latin typeface="Frutiger 45 Light" panose="020B0603020202020204" pitchFamily="34" charset="0"/>
              </a:rPr>
              <a:t>Bringing leverage to the equation…</a:t>
            </a:r>
            <a:br>
              <a:rPr lang="en-US" sz="2100" dirty="0">
                <a:latin typeface="Frutiger 45 Light" panose="020B0603020202020204" pitchFamily="34" charset="0"/>
              </a:rPr>
            </a:br>
            <a:r>
              <a:rPr lang="en-US" sz="1500" dirty="0">
                <a:latin typeface="Frutiger 45 Light" panose="020B0603020202020204" pitchFamily="34" charset="0"/>
              </a:rPr>
              <a:t>Bond spreads (emerging market corporates, in bps) vs </a:t>
            </a:r>
            <a:br>
              <a:rPr lang="en-US" sz="1500" dirty="0">
                <a:latin typeface="Frutiger 45 Light" panose="020B0603020202020204" pitchFamily="34" charset="0"/>
              </a:rPr>
            </a:br>
            <a:r>
              <a:rPr lang="en-US" sz="1500" dirty="0">
                <a:latin typeface="Frutiger 45 Light" panose="020B0603020202020204" pitchFamily="34" charset="0"/>
              </a:rPr>
              <a:t>3-month USD Libor rate (in %)</a:t>
            </a:r>
          </a:p>
        </p:txBody>
      </p:sp>
      <p:sp>
        <p:nvSpPr>
          <p:cNvPr id="6" name="TextBox 5"/>
          <p:cNvSpPr txBox="1"/>
          <p:nvPr/>
        </p:nvSpPr>
        <p:spPr>
          <a:xfrm>
            <a:off x="2023358" y="7123487"/>
            <a:ext cx="5683460" cy="268224"/>
          </a:xfrm>
          <a:prstGeom prst="rect">
            <a:avLst/>
          </a:prstGeom>
          <a:noFill/>
        </p:spPr>
        <p:txBody>
          <a:bodyPr wrap="square" lIns="0" tIns="0" rIns="0" bIns="0" rtlCol="0">
            <a:noAutofit/>
          </a:bodyPr>
          <a:lstStyle/>
          <a:p>
            <a:r>
              <a:rPr lang="en-US" sz="900" dirty="0">
                <a:latin typeface="Frutiger 45 Light" panose="020B0603020202020204" pitchFamily="34" charset="0"/>
              </a:rPr>
              <a:t>Source: UBS, Bloomberg, as of September 2020</a:t>
            </a:r>
            <a:endParaRPr lang="en-US" sz="400" dirty="0">
              <a:latin typeface="Frutiger 45 Light" panose="020B0603020202020204" pitchFamily="34" charset="0"/>
            </a:endParaRPr>
          </a:p>
        </p:txBody>
      </p:sp>
      <p:sp>
        <p:nvSpPr>
          <p:cNvPr id="13" name="TextBox 12"/>
          <p:cNvSpPr txBox="1"/>
          <p:nvPr/>
        </p:nvSpPr>
        <p:spPr>
          <a:xfrm>
            <a:off x="6735413" y="1306134"/>
            <a:ext cx="6433445" cy="268224"/>
          </a:xfrm>
          <a:prstGeom prst="rect">
            <a:avLst/>
          </a:prstGeom>
          <a:noFill/>
        </p:spPr>
        <p:txBody>
          <a:bodyPr wrap="square" lIns="0" tIns="0" rIns="0" bIns="0" rtlCol="0">
            <a:noAutofit/>
          </a:bodyPr>
          <a:lstStyle/>
          <a:p>
            <a:r>
              <a:rPr lang="en-US" sz="2100" dirty="0" smtClean="0">
                <a:latin typeface="Frutiger 45 Light" panose="020B0603020202020204" pitchFamily="34" charset="0"/>
              </a:rPr>
              <a:t>…increases </a:t>
            </a:r>
            <a:r>
              <a:rPr lang="en-US" sz="2100" dirty="0">
                <a:latin typeface="Frutiger 45 Light" panose="020B0603020202020204" pitchFamily="34" charset="0"/>
              </a:rPr>
              <a:t>return potential, but also risks of drawdowns</a:t>
            </a:r>
            <a:br>
              <a:rPr lang="en-US" sz="2100" dirty="0">
                <a:latin typeface="Frutiger 45 Light" panose="020B0603020202020204" pitchFamily="34" charset="0"/>
              </a:rPr>
            </a:br>
            <a:r>
              <a:rPr lang="en-US" sz="1500" dirty="0">
                <a:latin typeface="Frutiger 45 Light" panose="020B0603020202020204" pitchFamily="34" charset="0"/>
              </a:rPr>
              <a:t>Simulated drawdown of a levered and un-levered diversified portfolio of emerging market corporate bonds</a:t>
            </a: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5413" y="2144668"/>
            <a:ext cx="5914244" cy="4819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9190" y="2144667"/>
            <a:ext cx="5864434" cy="467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7653804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222269" y="2228903"/>
            <a:ext cx="5182580" cy="3894248"/>
            <a:chOff x="4613855" y="1273212"/>
            <a:chExt cx="4084316" cy="2901664"/>
          </a:xfrm>
        </p:grpSpPr>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2833" y="1273212"/>
              <a:ext cx="4055338" cy="2901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613855" y="1273212"/>
              <a:ext cx="946597" cy="714778"/>
            </a:xfrm>
            <a:prstGeom prst="rect">
              <a:avLst/>
            </a:prstGeom>
            <a:solidFill>
              <a:schemeClr val="bg2"/>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grpSp>
      <p:sp>
        <p:nvSpPr>
          <p:cNvPr id="10" name="PAGE HEADING"/>
          <p:cNvSpPr>
            <a:spLocks noGrp="1"/>
          </p:cNvSpPr>
          <p:nvPr>
            <p:ph type="title"/>
            <p:custDataLst>
              <p:tags r:id="rId2"/>
            </p:custDataLst>
          </p:nvPr>
        </p:nvSpPr>
        <p:spPr>
          <a:xfrm>
            <a:off x="560567" y="6"/>
            <a:ext cx="12607329" cy="941832"/>
          </a:xfrm>
        </p:spPr>
        <p:txBody>
          <a:bodyPr vert="horz" lIns="0" tIns="0" rIns="0" bIns="0" rtlCol="0" anchor="b" anchorCtr="0">
            <a:normAutofit/>
          </a:bodyPr>
          <a:lstStyle/>
          <a:p>
            <a:r>
              <a:rPr lang="en-US" sz="3500" dirty="0"/>
              <a:t>Our conclusions</a:t>
            </a:r>
          </a:p>
        </p:txBody>
      </p:sp>
      <p:sp>
        <p:nvSpPr>
          <p:cNvPr id="12" name="Text Box 4"/>
          <p:cNvSpPr txBox="1">
            <a:spLocks noChangeArrowheads="1"/>
          </p:cNvSpPr>
          <p:nvPr/>
        </p:nvSpPr>
        <p:spPr bwMode="auto">
          <a:xfrm>
            <a:off x="1897104" y="7074477"/>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pPr algn="l"/>
            <a:r>
              <a:rPr lang="en-GB" dirty="0"/>
              <a:t>Source: </a:t>
            </a:r>
            <a:r>
              <a:rPr dirty="0"/>
              <a:t>UBS</a:t>
            </a:r>
            <a:r>
              <a:rPr lang="en-GB" dirty="0"/>
              <a:t> as of </a:t>
            </a:r>
            <a:r>
              <a:rPr lang="en-GB" dirty="0" smtClean="0"/>
              <a:t>September 2020</a:t>
            </a:r>
            <a:endParaRPr lang="en-GB" dirty="0"/>
          </a:p>
        </p:txBody>
      </p:sp>
      <p:sp>
        <p:nvSpPr>
          <p:cNvPr id="8" name="LAYOUT BODY"/>
          <p:cNvSpPr txBox="1">
            <a:spLocks/>
          </p:cNvSpPr>
          <p:nvPr>
            <p:custDataLst>
              <p:tags r:id="rId3"/>
            </p:custDataLst>
          </p:nvPr>
        </p:nvSpPr>
        <p:spPr>
          <a:xfrm>
            <a:off x="575248" y="1445009"/>
            <a:ext cx="7988181" cy="5345592"/>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sz="2100" dirty="0">
                <a:latin typeface="Frutiger 45 Light" panose="020B0603020202020204" pitchFamily="34" charset="0"/>
              </a:rPr>
              <a:t>1. A benign environment to invest in emerging market and </a:t>
            </a:r>
            <a:r>
              <a:rPr lang="en-US" sz="2100" dirty="0" smtClean="0">
                <a:latin typeface="Frutiger 45 Light" panose="020B0603020202020204" pitchFamily="34" charset="0"/>
              </a:rPr>
              <a:t>Asia </a:t>
            </a:r>
            <a:r>
              <a:rPr lang="en-US" sz="2100" dirty="0">
                <a:latin typeface="Frutiger 45 Light" panose="020B0603020202020204" pitchFamily="34" charset="0"/>
              </a:rPr>
              <a:t>HY</a:t>
            </a:r>
          </a:p>
          <a:p>
            <a:pPr marL="145356" lvl="1" indent="0" fontAlgn="auto">
              <a:spcBef>
                <a:spcPts val="786"/>
              </a:spcBef>
              <a:spcAft>
                <a:spcPts val="0"/>
              </a:spcAft>
              <a:buClr>
                <a:srgbClr val="E60000"/>
              </a:buClr>
              <a:buSzPct val="140000"/>
              <a:buNone/>
            </a:pPr>
            <a:r>
              <a:rPr lang="en-US" sz="1800" dirty="0">
                <a:latin typeface="Frutiger 45 Light" panose="020B0603020202020204" pitchFamily="34" charset="0"/>
              </a:rPr>
              <a:t>"We're not thinking about raising </a:t>
            </a:r>
            <a:r>
              <a:rPr lang="en-US" sz="1800" dirty="0" smtClean="0">
                <a:latin typeface="Frutiger 45 Light" panose="020B0603020202020204" pitchFamily="34" charset="0"/>
              </a:rPr>
              <a:t>rates. </a:t>
            </a:r>
            <a:r>
              <a:rPr lang="en-US" sz="1800" dirty="0">
                <a:latin typeface="Frutiger 45 Light" panose="020B0603020202020204" pitchFamily="34" charset="0"/>
              </a:rPr>
              <a:t/>
            </a:r>
            <a:br>
              <a:rPr lang="en-US" sz="1800" dirty="0">
                <a:latin typeface="Frutiger 45 Light" panose="020B0603020202020204" pitchFamily="34" charset="0"/>
              </a:rPr>
            </a:br>
            <a:r>
              <a:rPr lang="en-US" sz="1800" dirty="0" smtClean="0">
                <a:latin typeface="Frutiger 45 Light" panose="020B0603020202020204" pitchFamily="34" charset="0"/>
              </a:rPr>
              <a:t>We're </a:t>
            </a:r>
            <a:r>
              <a:rPr lang="en-US" sz="1800" dirty="0">
                <a:latin typeface="Frutiger 45 Light" panose="020B0603020202020204" pitchFamily="34" charset="0"/>
              </a:rPr>
              <a:t>not even thinking about thinking </a:t>
            </a:r>
            <a:br>
              <a:rPr lang="en-US" sz="1800" dirty="0">
                <a:latin typeface="Frutiger 45 Light" panose="020B0603020202020204" pitchFamily="34" charset="0"/>
              </a:rPr>
            </a:br>
            <a:r>
              <a:rPr lang="en-US" sz="1800" dirty="0">
                <a:latin typeface="Frutiger 45 Light" panose="020B0603020202020204" pitchFamily="34" charset="0"/>
              </a:rPr>
              <a:t>about raising </a:t>
            </a:r>
            <a:r>
              <a:rPr lang="en-US" sz="1800" dirty="0" smtClean="0">
                <a:latin typeface="Frutiger 45 Light" panose="020B0603020202020204" pitchFamily="34" charset="0"/>
              </a:rPr>
              <a:t>rates." </a:t>
            </a:r>
            <a:endParaRPr lang="en-US" sz="1800" dirty="0">
              <a:latin typeface="Frutiger 45 Light" panose="020B0603020202020204" pitchFamily="34" charset="0"/>
            </a:endParaRPr>
          </a:p>
          <a:p>
            <a:pPr marL="145356" lvl="1" indent="0" fontAlgn="auto">
              <a:spcBef>
                <a:spcPts val="786"/>
              </a:spcBef>
              <a:spcAft>
                <a:spcPts val="0"/>
              </a:spcAft>
              <a:buClr>
                <a:srgbClr val="E60000"/>
              </a:buClr>
              <a:buSzPct val="140000"/>
              <a:buNone/>
            </a:pPr>
            <a:r>
              <a:rPr lang="en-US" sz="1500" dirty="0">
                <a:latin typeface="Frutiger 45 Light" panose="020B0603020202020204" pitchFamily="34" charset="0"/>
              </a:rPr>
              <a:t>Fed </a:t>
            </a:r>
            <a:r>
              <a:rPr lang="en-US" sz="1500" dirty="0" smtClean="0">
                <a:latin typeface="Frutiger 45 Light" panose="020B0603020202020204" pitchFamily="34" charset="0"/>
              </a:rPr>
              <a:t>Chair Jerome </a:t>
            </a:r>
            <a:r>
              <a:rPr lang="en-US" sz="1500" dirty="0">
                <a:latin typeface="Frutiger 45 Light" panose="020B0603020202020204" pitchFamily="34" charset="0"/>
              </a:rPr>
              <a:t>Powell, </a:t>
            </a:r>
            <a:r>
              <a:rPr lang="en-US" sz="1500" dirty="0" smtClean="0">
                <a:latin typeface="Frutiger 45 Light" panose="020B0603020202020204" pitchFamily="34" charset="0"/>
              </a:rPr>
              <a:t>June 2020</a:t>
            </a:r>
            <a:endParaRPr lang="en-US" sz="1500" dirty="0">
              <a:latin typeface="Frutiger 45 Light" panose="020B0603020202020204" pitchFamily="34" charset="0"/>
            </a:endParaRPr>
          </a:p>
          <a:p>
            <a:pPr marL="145356" lvl="1" indent="0" fontAlgn="auto">
              <a:spcBef>
                <a:spcPts val="786"/>
              </a:spcBef>
              <a:spcAft>
                <a:spcPts val="0"/>
              </a:spcAft>
              <a:buClr>
                <a:srgbClr val="E60000"/>
              </a:buClr>
              <a:buSzPct val="140000"/>
              <a:buNone/>
            </a:pPr>
            <a:endParaRPr lang="en-US" sz="1500" dirty="0">
              <a:latin typeface="Frutiger 45 Light" panose="020B0603020202020204" pitchFamily="34" charset="0"/>
            </a:endParaRPr>
          </a:p>
          <a:p>
            <a:pPr marL="0" indent="0" fontAlgn="auto">
              <a:spcBef>
                <a:spcPts val="786"/>
              </a:spcBef>
              <a:spcAft>
                <a:spcPts val="0"/>
              </a:spcAft>
              <a:buClr>
                <a:srgbClr val="E60000"/>
              </a:buClr>
              <a:buSzPct val="140000"/>
              <a:buNone/>
            </a:pPr>
            <a:r>
              <a:rPr lang="en-US" sz="2100" dirty="0">
                <a:latin typeface="Frutiger 45 Light" panose="020B0603020202020204" pitchFamily="34" charset="0"/>
              </a:rPr>
              <a:t>2. Fundamentals will deteriorate somewhat further, but investors still get compensated for weaker credit quality</a:t>
            </a:r>
          </a:p>
          <a:p>
            <a:pPr marL="145356" lvl="1" indent="0" fontAlgn="auto">
              <a:spcBef>
                <a:spcPts val="786"/>
              </a:spcBef>
              <a:spcAft>
                <a:spcPts val="0"/>
              </a:spcAft>
              <a:buClr>
                <a:srgbClr val="E60000"/>
              </a:buClr>
              <a:buSzPct val="140000"/>
              <a:buNone/>
            </a:pPr>
            <a:endParaRPr lang="en-US" sz="1500" dirty="0">
              <a:latin typeface="Frutiger 45 Light" panose="020B0603020202020204" pitchFamily="34" charset="0"/>
            </a:endParaRPr>
          </a:p>
          <a:p>
            <a:pPr marL="0" indent="0" fontAlgn="auto">
              <a:spcBef>
                <a:spcPts val="786"/>
              </a:spcBef>
              <a:spcAft>
                <a:spcPts val="0"/>
              </a:spcAft>
              <a:buClr>
                <a:srgbClr val="E60000"/>
              </a:buClr>
              <a:buSzPct val="140000"/>
              <a:buNone/>
            </a:pPr>
            <a:r>
              <a:rPr lang="en-US" sz="2100" dirty="0">
                <a:latin typeface="Frutiger 45 Light" panose="020B0603020202020204" pitchFamily="34" charset="0"/>
              </a:rPr>
              <a:t>3. Low interest rates and attractive spreads provide an interesting opportunity to lever select bonds</a:t>
            </a:r>
          </a:p>
          <a:p>
            <a:pPr marL="145356" lvl="1" indent="0" fontAlgn="auto">
              <a:spcBef>
                <a:spcPts val="786"/>
              </a:spcBef>
              <a:spcAft>
                <a:spcPts val="0"/>
              </a:spcAft>
              <a:buClr>
                <a:srgbClr val="E60000"/>
              </a:buClr>
              <a:buSzPct val="140000"/>
              <a:buNone/>
            </a:pPr>
            <a:endParaRPr lang="en-US" sz="1500" dirty="0">
              <a:latin typeface="Frutiger 45 Light" panose="020B0603020202020204" pitchFamily="34" charset="0"/>
            </a:endParaRPr>
          </a:p>
          <a:p>
            <a:pPr marL="0" indent="0" fontAlgn="auto">
              <a:spcBef>
                <a:spcPts val="786"/>
              </a:spcBef>
              <a:spcAft>
                <a:spcPts val="0"/>
              </a:spcAft>
              <a:buClr>
                <a:srgbClr val="E60000"/>
              </a:buClr>
              <a:buSzPct val="140000"/>
              <a:buNone/>
            </a:pPr>
            <a:r>
              <a:rPr lang="en-US" sz="2100" dirty="0">
                <a:latin typeface="Frutiger 45 Light" panose="020B0603020202020204" pitchFamily="34" charset="0"/>
              </a:rPr>
              <a:t>4. Green, social, and sustainable bonds are underpinned by growing investor interest; that's provides an opportunity, not only for defensive investors</a:t>
            </a:r>
          </a:p>
          <a:p>
            <a:pPr marL="0" indent="0" fontAlgn="auto">
              <a:spcBef>
                <a:spcPts val="786"/>
              </a:spcBef>
              <a:spcAft>
                <a:spcPts val="0"/>
              </a:spcAft>
              <a:buClr>
                <a:srgbClr val="E60000"/>
              </a:buClr>
              <a:buSzPct val="140000"/>
              <a:buNone/>
            </a:pPr>
            <a:endParaRPr lang="en-US" dirty="0">
              <a:latin typeface="Frutiger 45 Light" panose="020B0603020202020204" pitchFamily="34" charset="0"/>
            </a:endParaRPr>
          </a:p>
        </p:txBody>
      </p:sp>
      <p:sp>
        <p:nvSpPr>
          <p:cNvPr id="9" name="Rectangle 8"/>
          <p:cNvSpPr/>
          <p:nvPr/>
        </p:nvSpPr>
        <p:spPr>
          <a:xfrm>
            <a:off x="11126320" y="216888"/>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custDataLst>
      <p:tags r:id="rId1"/>
    </p:custDataLst>
    <p:extLst>
      <p:ext uri="{BB962C8B-B14F-4D97-AF65-F5344CB8AC3E}">
        <p14:creationId xmlns:p14="http://schemas.microsoft.com/office/powerpoint/2010/main" val="3564938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990330"/>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VL2020</a:t>
            </a:r>
            <a:endParaRPr lang="en-US" b="1" dirty="0">
              <a:solidFill>
                <a:srgbClr val="000000"/>
              </a:solidFill>
              <a:latin typeface="Frutiger 45 Light" panose="020B0603020202020204" pitchFamily="34" charset="0"/>
              <a:ea typeface="Times New Roman"/>
              <a:cs typeface="Times New Roman"/>
            </a:endParaRPr>
          </a:p>
          <a:p>
            <a:pPr>
              <a:spcBef>
                <a:spcPts val="273"/>
              </a:spcBef>
              <a:spcAft>
                <a:spcPts val="0"/>
              </a:spcAft>
            </a:pP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46171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extLst>
      <p:ext uri="{BB962C8B-B14F-4D97-AF65-F5344CB8AC3E}">
        <p14:creationId xmlns:p14="http://schemas.microsoft.com/office/powerpoint/2010/main" val="586085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endParaRPr lang="en-US" sz="1200" dirty="0" smtClean="0">
              <a:latin typeface="Frutiger 45 Light" panose="020B0603020202020204" pitchFamily="34" charset="0"/>
            </a:endParaRPr>
          </a:p>
          <a:p>
            <a:endParaRPr lang="en-US" sz="1200" dirty="0">
              <a:latin typeface="Frutiger 45 Light" panose="020B0603020202020204" pitchFamily="34" charset="0"/>
            </a:endParaRPr>
          </a:p>
          <a:p>
            <a:r>
              <a:rPr lang="en-US" sz="1200" dirty="0" smtClean="0">
                <a:latin typeface="Frutiger 45 Light" panose="020B0603020202020204" pitchFamily="34" charset="0"/>
              </a:rPr>
              <a:t>The </a:t>
            </a:r>
            <a:r>
              <a:rPr lang="en-US" sz="1200" dirty="0">
                <a:latin typeface="Frutiger 45 Light" panose="020B0603020202020204" pitchFamily="34" charset="0"/>
              </a:rPr>
              <a:t>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Investing </a:t>
            </a:r>
            <a:r>
              <a:rPr lang="en-GB" sz="1200" dirty="0">
                <a:latin typeface="Frutiger 45 Light" panose="020B0603020202020204" pitchFamily="34" charset="0"/>
              </a:rPr>
              <a:t>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smtClean="0">
                <a:latin typeface="Frutiger 45 Light" panose="020B0603020202020204" pitchFamily="34" charset="0"/>
              </a:rPr>
              <a:t>Please </a:t>
            </a:r>
            <a:r>
              <a:rPr lang="en-US" sz="1200" dirty="0">
                <a:latin typeface="Frutiger 45 Light" panose="020B0603020202020204" pitchFamily="34" charset="0"/>
              </a:rPr>
              <a:t>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6" y="2432451"/>
            <a:ext cx="13040504" cy="1588007"/>
          </a:xfrm>
        </p:spPr>
        <p:txBody>
          <a:bodyPr/>
          <a:lstStyle/>
          <a:p>
            <a:r>
              <a:rPr lang="en-GB" dirty="0"/>
              <a:t>Solita </a:t>
            </a:r>
            <a:r>
              <a:rPr lang="en-GB" dirty="0" smtClean="0"/>
              <a:t>Marcelli</a:t>
            </a:r>
          </a:p>
          <a:p>
            <a:r>
              <a:rPr lang="en-GB" dirty="0" smtClean="0"/>
              <a:t>Chief </a:t>
            </a:r>
            <a:r>
              <a:rPr lang="en-GB" dirty="0"/>
              <a:t>Investment Officer Americas</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extLst>
      <p:ext uri="{BB962C8B-B14F-4D97-AF65-F5344CB8AC3E}">
        <p14:creationId xmlns:p14="http://schemas.microsoft.com/office/powerpoint/2010/main" val="105453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Extreme options positioning in tech sparked September's sell-off</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t>Source: Morgan Stanley QDS as of 28 September 2020</a:t>
            </a:r>
            <a:endParaRPr lang="en-US" sz="1000" b="0" dirty="0"/>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2" name="TextBox 1"/>
          <p:cNvSpPr txBox="1"/>
          <p:nvPr/>
        </p:nvSpPr>
        <p:spPr>
          <a:xfrm>
            <a:off x="582819" y="1145719"/>
            <a:ext cx="7681563" cy="370330"/>
          </a:xfrm>
          <a:prstGeom prst="rect">
            <a:avLst/>
          </a:prstGeom>
          <a:noFill/>
        </p:spPr>
        <p:txBody>
          <a:bodyPr wrap="square" lIns="0" tIns="0" rIns="0" bIns="0" rtlCol="0">
            <a:noAutofit/>
          </a:bodyPr>
          <a:lstStyle/>
          <a:p>
            <a:r>
              <a:rPr lang="en-US" dirty="0">
                <a:latin typeface="Frutiger 45 Light" panose="020B0603020202020204" pitchFamily="34" charset="0"/>
              </a:rPr>
              <a:t>Rolling 1-month average daily single-stock call volumes (USD billions, notional)</a:t>
            </a:r>
            <a:endParaRPr lang="en-US" dirty="0">
              <a:latin typeface="Frutiger 45 Light" panose="020B0603020202020204" pitchFamily="34" charset="0"/>
            </a:endParaRPr>
          </a:p>
        </p:txBody>
      </p:sp>
      <p:graphicFrame>
        <p:nvGraphicFramePr>
          <p:cNvPr id="12" name="Chart 11"/>
          <p:cNvGraphicFramePr>
            <a:graphicFrameLocks/>
          </p:cNvGraphicFramePr>
          <p:nvPr>
            <p:extLst>
              <p:ext uri="{D42A27DB-BD31-4B8C-83A1-F6EECF244321}">
                <p14:modId xmlns:p14="http://schemas.microsoft.com/office/powerpoint/2010/main" val="1691742043"/>
              </p:ext>
            </p:extLst>
          </p:nvPr>
        </p:nvGraphicFramePr>
        <p:xfrm>
          <a:off x="582819" y="1512138"/>
          <a:ext cx="12064365" cy="536448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1633863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Some softening of economic data, but not yet too concerning</a:t>
            </a:r>
            <a:endParaRPr lang="en-US" sz="3500" dirty="0"/>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Affinity Solutions, Opportunity Insights, </a:t>
            </a:r>
            <a:r>
              <a:rPr lang="en-US" sz="1000" b="0" dirty="0" err="1">
                <a:solidFill>
                  <a:srgbClr val="000000"/>
                </a:solidFill>
              </a:rPr>
              <a:t>Womply</a:t>
            </a:r>
            <a:r>
              <a:rPr lang="en-US" sz="1000" b="0" dirty="0">
                <a:solidFill>
                  <a:srgbClr val="000000"/>
                </a:solidFill>
              </a:rPr>
              <a:t>, UBS, as of 13 September 2020</a:t>
            </a:r>
            <a:endParaRPr lang="en-US" sz="1000" b="0" dirty="0">
              <a:solidFill>
                <a:srgbClr val="000000"/>
              </a:solidFill>
            </a:endParaRP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Number of small businesses open has declined</a:t>
            </a:r>
            <a:endParaRPr lang="en-US" b="1" kern="0" dirty="0">
              <a:solidFill>
                <a:srgbClr val="000000"/>
              </a:solidFill>
              <a:latin typeface="Frutiger 45 Light" panose="020B0603020202020204" pitchFamily="34" charset="0"/>
            </a:endParaRP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Some high frequency spending data has moderated</a:t>
            </a:r>
            <a:endParaRPr b="1" kern="0" dirty="0">
              <a:solidFill>
                <a:prstClr val="white"/>
              </a:solidFill>
              <a:latin typeface="Frutiger 45 Light" panose="020B0603020202020204" pitchFamily="34" charset="0"/>
            </a:endParaRPr>
          </a:p>
        </p:txBody>
      </p:sp>
      <p:graphicFrame>
        <p:nvGraphicFramePr>
          <p:cNvPr id="16" name="Chart 15"/>
          <p:cNvGraphicFramePr>
            <a:graphicFrameLocks/>
          </p:cNvGraphicFramePr>
          <p:nvPr>
            <p:extLst>
              <p:ext uri="{D42A27DB-BD31-4B8C-83A1-F6EECF244321}">
                <p14:modId xmlns:p14="http://schemas.microsoft.com/office/powerpoint/2010/main" val="551537896"/>
              </p:ext>
            </p:extLst>
          </p:nvPr>
        </p:nvGraphicFramePr>
        <p:xfrm>
          <a:off x="876656" y="1756515"/>
          <a:ext cx="5361940" cy="46939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hart 17"/>
          <p:cNvGraphicFramePr>
            <a:graphicFrameLocks/>
          </p:cNvGraphicFramePr>
          <p:nvPr>
            <p:extLst>
              <p:ext uri="{D42A27DB-BD31-4B8C-83A1-F6EECF244321}">
                <p14:modId xmlns:p14="http://schemas.microsoft.com/office/powerpoint/2010/main" val="660083887"/>
              </p:ext>
            </p:extLst>
          </p:nvPr>
        </p:nvGraphicFramePr>
        <p:xfrm>
          <a:off x="7061997" y="1756515"/>
          <a:ext cx="5361940" cy="469392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3377737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0566" y="6"/>
            <a:ext cx="12482937" cy="941832"/>
          </a:xfrm>
        </p:spPr>
        <p:txBody>
          <a:bodyPr>
            <a:normAutofit/>
          </a:bodyPr>
          <a:lstStyle/>
          <a:p>
            <a:r>
              <a:rPr lang="en-US" sz="3500" dirty="0"/>
              <a:t>R</a:t>
            </a:r>
            <a:r>
              <a:rPr lang="en-US" sz="3500" dirty="0"/>
              <a:t>educed odds of a fiscal package prior to the election</a:t>
            </a:r>
            <a:endParaRPr lang="en-US" sz="3500" dirty="0"/>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t>Source: </a:t>
            </a:r>
            <a:r>
              <a:rPr lang="en-US" sz="1000" b="0" dirty="0" err="1"/>
              <a:t>Goodjudgment</a:t>
            </a:r>
            <a:r>
              <a:rPr lang="en-US" sz="1000" b="0" dirty="0"/>
              <a:t>, UBS, as of 30 September 2020</a:t>
            </a:r>
            <a:endParaRPr lang="en-US" sz="1000" b="0" dirty="0"/>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2" name="TextBox 1"/>
          <p:cNvSpPr txBox="1"/>
          <p:nvPr/>
        </p:nvSpPr>
        <p:spPr>
          <a:xfrm>
            <a:off x="582819" y="1110735"/>
            <a:ext cx="12239212" cy="370330"/>
          </a:xfrm>
          <a:prstGeom prst="rect">
            <a:avLst/>
          </a:prstGeom>
          <a:noFill/>
        </p:spPr>
        <p:txBody>
          <a:bodyPr wrap="square" lIns="0" tIns="0" rIns="0" bIns="0" rtlCol="0">
            <a:noAutofit/>
          </a:bodyPr>
          <a:lstStyle/>
          <a:p>
            <a:r>
              <a:rPr lang="en-US" dirty="0">
                <a:latin typeface="Frutiger 45 Light" panose="020B0603020202020204" pitchFamily="34" charset="0"/>
              </a:rPr>
              <a:t>When will a piece of federal legislation providing for $750 billion or more of new fiscal stimulus become law in the US? </a:t>
            </a:r>
            <a:endParaRPr lang="en-US" dirty="0">
              <a:latin typeface="Frutiger 45 Light" panose="020B0603020202020204"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317279277"/>
              </p:ext>
            </p:extLst>
          </p:nvPr>
        </p:nvGraphicFramePr>
        <p:xfrm>
          <a:off x="582819" y="1418380"/>
          <a:ext cx="12064365" cy="536448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1059431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0567" y="6"/>
            <a:ext cx="12471279" cy="941832"/>
          </a:xfrm>
        </p:spPr>
        <p:txBody>
          <a:bodyPr>
            <a:normAutofit/>
          </a:bodyPr>
          <a:lstStyle/>
          <a:p>
            <a:r>
              <a:rPr lang="en-US" sz="3500" dirty="0"/>
              <a:t>Election volatility likely but markets tend to rise in the aftermath</a:t>
            </a:r>
            <a:endParaRPr lang="en-US" sz="3500" dirty="0">
              <a:solidFill>
                <a:srgbClr val="FF0000"/>
              </a:solidFill>
            </a:endParaRP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t>Source: Bloomberg, UBS, as of 29 September 2020</a:t>
            </a:r>
            <a:endParaRPr lang="en-US" sz="1000" b="0" dirty="0"/>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After elections, stocks tend to rise with limited drawdowns</a:t>
            </a:r>
            <a:endParaRPr lang="en-US" b="1" kern="0" dirty="0">
              <a:solidFill>
                <a:srgbClr val="000000"/>
              </a:solidFill>
              <a:latin typeface="Frutiger 45 Light" panose="020B0603020202020204" pitchFamily="34" charset="0"/>
            </a:endParaRP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Equity markets likely to remain volatile around the election</a:t>
            </a:r>
            <a:endParaRPr b="1" kern="0" dirty="0">
              <a:solidFill>
                <a:prstClr val="white"/>
              </a:solidFill>
              <a:latin typeface="Frutiger 45 Light" panose="020B0603020202020204" pitchFamily="34" charset="0"/>
            </a:endParaRPr>
          </a:p>
        </p:txBody>
      </p:sp>
      <p:sp>
        <p:nvSpPr>
          <p:cNvPr id="2" name="TextBox 1"/>
          <p:cNvSpPr txBox="1"/>
          <p:nvPr/>
        </p:nvSpPr>
        <p:spPr>
          <a:xfrm>
            <a:off x="652758" y="1682166"/>
            <a:ext cx="5920959" cy="696863"/>
          </a:xfrm>
          <a:prstGeom prst="rect">
            <a:avLst/>
          </a:prstGeom>
          <a:noFill/>
        </p:spPr>
        <p:txBody>
          <a:bodyPr wrap="square" lIns="0" tIns="0" rIns="0" bIns="0" rtlCol="0">
            <a:noAutofit/>
          </a:bodyPr>
          <a:lstStyle/>
          <a:p>
            <a:r>
              <a:rPr lang="en-US" sz="1500" dirty="0">
                <a:latin typeface="Frutiger 45 Light" panose="020B0603020202020204" pitchFamily="34" charset="0"/>
              </a:rPr>
              <a:t>VIX futures curve</a:t>
            </a:r>
            <a:endParaRPr lang="en-US" sz="1500" dirty="0">
              <a:latin typeface="Frutiger 45 Light" panose="020B0603020202020204" pitchFamily="34" charset="0"/>
            </a:endParaRPr>
          </a:p>
        </p:txBody>
      </p:sp>
      <p:graphicFrame>
        <p:nvGraphicFramePr>
          <p:cNvPr id="12" name="Chart 11"/>
          <p:cNvGraphicFramePr>
            <a:graphicFrameLocks/>
          </p:cNvGraphicFramePr>
          <p:nvPr>
            <p:extLst>
              <p:ext uri="{D42A27DB-BD31-4B8C-83A1-F6EECF244321}">
                <p14:modId xmlns:p14="http://schemas.microsoft.com/office/powerpoint/2010/main" val="637668374"/>
              </p:ext>
            </p:extLst>
          </p:nvPr>
        </p:nvGraphicFramePr>
        <p:xfrm>
          <a:off x="6962538" y="1820683"/>
          <a:ext cx="5697061" cy="4693920"/>
        </p:xfrm>
        <a:graphic>
          <a:graphicData uri="http://schemas.openxmlformats.org/drawingml/2006/chart">
            <c:chart xmlns:c="http://schemas.openxmlformats.org/drawingml/2006/chart" xmlns:r="http://schemas.openxmlformats.org/officeDocument/2006/relationships" r:id="rId4"/>
          </a:graphicData>
        </a:graphic>
      </p:graphicFrame>
      <p:sp>
        <p:nvSpPr>
          <p:cNvPr id="13" name="TextBox 12"/>
          <p:cNvSpPr txBox="1"/>
          <p:nvPr/>
        </p:nvSpPr>
        <p:spPr>
          <a:xfrm>
            <a:off x="6850589" y="1682166"/>
            <a:ext cx="5920959" cy="696863"/>
          </a:xfrm>
          <a:prstGeom prst="rect">
            <a:avLst/>
          </a:prstGeom>
          <a:noFill/>
        </p:spPr>
        <p:txBody>
          <a:bodyPr wrap="square" lIns="0" tIns="0" rIns="0" bIns="0" rtlCol="0">
            <a:noAutofit/>
          </a:bodyPr>
          <a:lstStyle/>
          <a:p>
            <a:r>
              <a:rPr lang="en-US" sz="1500" dirty="0">
                <a:latin typeface="Frutiger 45 Light" panose="020B0603020202020204" pitchFamily="34" charset="0"/>
              </a:rPr>
              <a:t>S&amp;P 500 performance in the six months after presidential elections since 1960, excluding recessions</a:t>
            </a:r>
            <a:endParaRPr lang="en-US" sz="1500" dirty="0">
              <a:latin typeface="Frutiger 45 Light" panose="020B0603020202020204" pitchFamily="34" charset="0"/>
            </a:endParaRPr>
          </a:p>
        </p:txBody>
      </p:sp>
      <p:graphicFrame>
        <p:nvGraphicFramePr>
          <p:cNvPr id="15" name="Chart 14"/>
          <p:cNvGraphicFramePr>
            <a:graphicFrameLocks/>
          </p:cNvGraphicFramePr>
          <p:nvPr>
            <p:extLst>
              <p:ext uri="{D42A27DB-BD31-4B8C-83A1-F6EECF244321}">
                <p14:modId xmlns:p14="http://schemas.microsoft.com/office/powerpoint/2010/main" val="2807141778"/>
              </p:ext>
            </p:extLst>
          </p:nvPr>
        </p:nvGraphicFramePr>
        <p:xfrm>
          <a:off x="652758" y="1923488"/>
          <a:ext cx="5920959" cy="469392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42084939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a:t>
            </a:r>
            <a:r>
              <a:rPr lang="en-GB" dirty="0" smtClean="0"/>
              <a:t>Andersen</a:t>
            </a:r>
          </a:p>
          <a:p>
            <a:r>
              <a:rPr lang="en-GB" dirty="0" smtClean="0"/>
              <a:t>Co-Head </a:t>
            </a:r>
            <a:r>
              <a:rPr lang="en-GB" dirty="0"/>
              <a:t>CIO Asset Allocation, </a:t>
            </a:r>
            <a:r>
              <a:rPr lang="en-US" dirty="0" smtClean="0"/>
              <a:t>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VL2020</a:t>
            </a:r>
          </a:p>
        </p:txBody>
      </p:sp>
    </p:spTree>
    <p:extLst>
      <p:ext uri="{BB962C8B-B14F-4D97-AF65-F5344CB8AC3E}">
        <p14:creationId xmlns:p14="http://schemas.microsoft.com/office/powerpoint/2010/main" val="3490165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6" y="27946"/>
            <a:ext cx="12247159" cy="941832"/>
          </a:xfrm>
        </p:spPr>
        <p:txBody>
          <a:bodyPr vert="horz" lIns="0" tIns="0" rIns="0" bIns="0" rtlCol="0" anchor="b" anchorCtr="0">
            <a:normAutofit/>
          </a:bodyPr>
          <a:lstStyle/>
          <a:p>
            <a:r>
              <a:rPr lang="en-US" sz="3500" dirty="0" smtClean="0"/>
              <a:t>Position </a:t>
            </a:r>
            <a:r>
              <a:rPr lang="en-US" sz="3500" dirty="0"/>
              <a:t>for the upside: value, </a:t>
            </a:r>
            <a:r>
              <a:rPr lang="en-US" sz="3500" dirty="0"/>
              <a:t>cyclicals, </a:t>
            </a:r>
            <a:r>
              <a:rPr lang="en-US" sz="3500" dirty="0"/>
              <a:t>and option strategies</a:t>
            </a:r>
          </a:p>
        </p:txBody>
      </p:sp>
      <p:graphicFrame>
        <p:nvGraphicFramePr>
          <p:cNvPr id="5" name="Chart 4"/>
          <p:cNvGraphicFramePr>
            <a:graphicFrameLocks/>
          </p:cNvGraphicFramePr>
          <p:nvPr>
            <p:extLst>
              <p:ext uri="{D42A27DB-BD31-4B8C-83A1-F6EECF244321}">
                <p14:modId xmlns:p14="http://schemas.microsoft.com/office/powerpoint/2010/main" val="1347444365"/>
              </p:ext>
            </p:extLst>
          </p:nvPr>
        </p:nvGraphicFramePr>
        <p:xfrm>
          <a:off x="558535" y="1704339"/>
          <a:ext cx="12385523" cy="5154931"/>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custDataLst>
              <p:tags r:id="rId1"/>
            </p:custDataLst>
          </p:nvPr>
        </p:nvSpPr>
        <p:spPr>
          <a:xfrm>
            <a:off x="560566" y="1087439"/>
            <a:ext cx="12247159" cy="389759"/>
          </a:xfrm>
          <a:prstGeom prst="rect">
            <a:avLst/>
          </a:prstGeom>
          <a:noFill/>
        </p:spPr>
        <p:txBody>
          <a:bodyPr vert="horz" wrap="square" lIns="0" tIns="0" rIns="0" bIns="0" rtlCol="0" anchor="t">
            <a:noAutofit/>
          </a:bodyPr>
          <a:lstStyle>
            <a:defPPr>
              <a:defRPr lang="en-US"/>
            </a:defPPr>
            <a:lvl1pPr defTabSz="829037">
              <a:spcAft>
                <a:spcPts val="545"/>
              </a:spcAft>
              <a:defRPr sz="2000">
                <a:latin typeface="Frutiger 45 Light" panose="020B0603020202020204" pitchFamily="34" charset="0"/>
              </a:defRPr>
            </a:lvl1pPr>
          </a:lstStyle>
          <a:p>
            <a:r>
              <a:rPr lang="en-US" dirty="0"/>
              <a:t>Index total returns, USD, base = 100 on </a:t>
            </a:r>
            <a:r>
              <a:rPr lang="en-US" dirty="0"/>
              <a:t>1 January 2019</a:t>
            </a:r>
            <a:endParaRPr lang="en-US" dirty="0"/>
          </a:p>
        </p:txBody>
      </p:sp>
      <p:sp>
        <p:nvSpPr>
          <p:cNvPr id="7" name="TextBox 6"/>
          <p:cNvSpPr txBox="1"/>
          <p:nvPr/>
        </p:nvSpPr>
        <p:spPr>
          <a:xfrm>
            <a:off x="1844194" y="6896081"/>
            <a:ext cx="9040121" cy="435027"/>
          </a:xfrm>
          <a:prstGeom prst="rect">
            <a:avLst/>
          </a:prstGeom>
          <a:noFill/>
        </p:spPr>
        <p:txBody>
          <a:bodyPr wrap="square" lIns="117825" tIns="58927" rIns="117825" bIns="58927" rtlCol="0" anchor="b">
            <a:spAutoFit/>
          </a:bodyPr>
          <a:lstStyle/>
          <a:p>
            <a:pPr defTabSz="1177983" eaLnBrk="1" fontAlgn="auto" hangingPunct="1">
              <a:spcBef>
                <a:spcPts val="0"/>
              </a:spcBef>
              <a:spcAft>
                <a:spcPts val="0"/>
              </a:spcAft>
            </a:pPr>
            <a:r>
              <a:rPr lang="en-GB" sz="1000" dirty="0">
                <a:solidFill>
                  <a:prstClr val="black"/>
                </a:solidFill>
                <a:latin typeface="Frutiger 45 Light" panose="020B0603020202020204" pitchFamily="34" charset="0"/>
              </a:rPr>
              <a:t>Source: Bloomberg, UBS, as of  September 29, 2020</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42362009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306897640228271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5.xml><?xml version="1.0" encoding="utf-8"?>
<p:tagLst xmlns:a="http://schemas.openxmlformats.org/drawingml/2006/main" xmlns:r="http://schemas.openxmlformats.org/officeDocument/2006/relationships" xmlns:p="http://schemas.openxmlformats.org/presentationml/2006/main">
  <p:tag name="SLIDE_TYPE" val="BODY"/>
</p:tagLst>
</file>

<file path=ppt/tags/tag1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7.xml><?xml version="1.0" encoding="utf-8"?>
<p:tagLst xmlns:a="http://schemas.openxmlformats.org/drawingml/2006/main" xmlns:r="http://schemas.openxmlformats.org/officeDocument/2006/relationships" xmlns:p="http://schemas.openxmlformats.org/presentationml/2006/main">
  <p:tag name="SLIDE_TYPE" val="BODY"/>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SLIDE_TYPE" val="BODY"/>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2.xml><?xml version="1.0" encoding="utf-8"?>
<p:tagLst xmlns:a="http://schemas.openxmlformats.org/drawingml/2006/main" xmlns:r="http://schemas.openxmlformats.org/officeDocument/2006/relationships" xmlns:p="http://schemas.openxmlformats.org/presentationml/2006/main">
  <p:tag name="SLIDE_TYPE" val="TOC"/>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TemplafySlideFormConfiguration><![CDATA[{"formFields":[],"formDataEntries":[]}]]></TemplafySlideFormConfiguration>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4.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6.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7.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C57FC73-AC7E-457D-A9F7-E08506AEC3AE}">
  <ds:schemaRefs/>
</ds:datastoreItem>
</file>

<file path=customXml/itemProps2.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3.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4.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8FF20064-82F7-468D-B2E3-A1D4593EEFF9}">
  <ds:schemaRefs/>
</ds:datastoreItem>
</file>

<file path=customXml/itemProps6.xml><?xml version="1.0" encoding="utf-8"?>
<ds:datastoreItem xmlns:ds="http://schemas.openxmlformats.org/officeDocument/2006/customXml" ds:itemID="{875007EE-52F9-4119-B725-CE3429F62251}">
  <ds:schemaRefs>
    <ds:schemaRef ds:uri="http://purl.org/dc/dcmitype/"/>
    <ds:schemaRef ds:uri="2d0145d3-0d69-4389-81a7-315a684184f4"/>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7.xml><?xml version="1.0" encoding="utf-8"?>
<ds:datastoreItem xmlns:ds="http://schemas.openxmlformats.org/officeDocument/2006/customXml" ds:itemID="{3C28BA20-D794-40CB-A9AD-6F4B852E46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1393</Words>
  <Application>Microsoft Office PowerPoint</Application>
  <PresentationFormat>Custom</PresentationFormat>
  <Paragraphs>130</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1_PresXpress_OnScreen_Theme</vt:lpstr>
      <vt:lpstr>Volatility = opportunity?</vt:lpstr>
      <vt:lpstr>PowerPoint Presentation</vt:lpstr>
      <vt:lpstr>PowerPoint Presentation</vt:lpstr>
      <vt:lpstr>Extreme options positioning in tech sparked September's sell-off</vt:lpstr>
      <vt:lpstr>Some softening of economic data, but not yet too concerning</vt:lpstr>
      <vt:lpstr>Reduced odds of a fiscal package prior to the election</vt:lpstr>
      <vt:lpstr>Election volatility likely but markets tend to rise in the aftermath</vt:lpstr>
      <vt:lpstr>PowerPoint Presentation</vt:lpstr>
      <vt:lpstr>Position for the upside: value, cyclicals, and option strategies</vt:lpstr>
      <vt:lpstr>Buy into themes accelerated by COVID-19</vt:lpstr>
      <vt:lpstr>Position for US dollar weakness </vt:lpstr>
      <vt:lpstr>PowerPoint Presentation</vt:lpstr>
      <vt:lpstr>Equity volatility on the rise again</vt:lpstr>
      <vt:lpstr>Global 5G spend to rise significantly by 2025</vt:lpstr>
      <vt:lpstr>Long-term themes that matter to investors</vt:lpstr>
      <vt:lpstr>PowerPoint Presentation</vt:lpstr>
      <vt:lpstr>Emerging market bond spreads reflect pressure on credit quality </vt:lpstr>
      <vt:lpstr>An interesting environment to use leverage</vt:lpstr>
      <vt:lpstr>Our conclusions</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389</cp:revision>
  <cp:lastPrinted>2019-12-17T15:01:01Z</cp:lastPrinted>
  <dcterms:created xsi:type="dcterms:W3CDTF">2002-05-03T03:00:09Z</dcterms:created>
  <dcterms:modified xsi:type="dcterms:W3CDTF">2020-10-01T06:36:55Z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