
<file path=[Content_Types].xml><?xml version="1.0" encoding="utf-8"?>
<Types xmlns="http://schemas.openxmlformats.org/package/2006/content-types">
  <Default Extension="png" ContentType="image/png"/>
  <Default Extension="bin" ContentType="application/vnd.openxmlformats-officedocument.oleObject"/>
  <Default Extension="svg" ContentType="image/svg+xml"/>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37.xml" ContentType="application/vnd.openxmlformats-officedocument.presentationml.tags+xml"/>
  <Override PartName="/ppt/tags/tag138.xml" ContentType="application/vnd.openxmlformats-officedocument.presentationml.tags+xml"/>
  <Override PartName="/ppt/notesSlides/notesSlide1.xml" ContentType="application/vnd.openxmlformats-officedocument.presentationml.notesSlide+xml"/>
  <Override PartName="/ppt/tags/tag139.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40.xml" ContentType="application/vnd.openxmlformats-officedocument.presentationml.tags+xml"/>
  <Override PartName="/ppt/notesSlides/notesSlide5.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tags/tag141.xml" ContentType="application/vnd.openxmlformats-officedocument.presentationml.tags+xml"/>
  <Override PartName="/ppt/notesSlides/notesSlide6.xml" ContentType="application/vnd.openxmlformats-officedocument.presentationml.notesSlide+xml"/>
  <Override PartName="/ppt/tags/tag142.xml" ContentType="application/vnd.openxmlformats-officedocument.presentationml.tags+xml"/>
  <Override PartName="/ppt/notesSlides/notesSlide7.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tags/tag143.xml" ContentType="application/vnd.openxmlformats-officedocument.presentationml.tags+xml"/>
  <Override PartName="/ppt/notesSlides/notesSlide8.xml" ContentType="application/vnd.openxmlformats-officedocument.presentationml.notesSlide+xml"/>
  <Override PartName="/ppt/tags/tag144.xml" ContentType="application/vnd.openxmlformats-officedocument.presentationml.tags+xml"/>
  <Override PartName="/ppt/notesSlides/notesSlide9.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tags/tag145.xml" ContentType="application/vnd.openxmlformats-officedocument.presentationml.tags+xml"/>
  <Override PartName="/ppt/notesSlides/notesSlide10.xml" ContentType="application/vnd.openxmlformats-officedocument.presentationml.notesSlide+xml"/>
  <Override PartName="/ppt/charts/chart5.xml" ContentType="application/vnd.openxmlformats-officedocument.drawingml.chart+xml"/>
  <Override PartName="/ppt/theme/themeOverride5.xml" ContentType="application/vnd.openxmlformats-officedocument.themeOverride+xml"/>
  <Override PartName="/ppt/charts/chart6.xml" ContentType="application/vnd.openxmlformats-officedocument.drawingml.chart+xml"/>
  <Override PartName="/ppt/drawings/drawing1.xml" ContentType="application/vnd.openxmlformats-officedocument.drawingml.chartshapes+xml"/>
  <Override PartName="/ppt/tags/tag146.xml" ContentType="application/vnd.openxmlformats-officedocument.presentationml.tags+xml"/>
  <Override PartName="/ppt/notesSlides/notesSlide11.xml" ContentType="application/vnd.openxmlformats-officedocument.presentationml.notesSlide+xml"/>
  <Override PartName="/ppt/charts/chart7.xml" ContentType="application/vnd.openxmlformats-officedocument.drawingml.chart+xml"/>
  <Override PartName="/ppt/theme/themeOverride6.xml" ContentType="application/vnd.openxmlformats-officedocument.themeOverride+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notesSlides/notesSlide12.xml" ContentType="application/vnd.openxmlformats-officedocument.presentationml.notesSlide+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notesSlides/notesSlide13.xml" ContentType="application/vnd.openxmlformats-officedocument.presentationml.notesSlide+xml"/>
  <Override PartName="/ppt/charts/chart8.xml" ContentType="application/vnd.openxmlformats-officedocument.drawingml.chart+xml"/>
  <Override PartName="/ppt/charts/chart9.xml" ContentType="application/vnd.openxmlformats-officedocument.drawingml.chart+xml"/>
  <Override PartName="/ppt/theme/themeOverride7.xml" ContentType="application/vnd.openxmlformats-officedocument.themeOverride+xml"/>
  <Override PartName="/ppt/tags/tag162.xml" ContentType="application/vnd.openxmlformats-officedocument.presentationml.tags+xml"/>
  <Override PartName="/ppt/notesSlides/notesSlide14.xml" ContentType="application/vnd.openxmlformats-officedocument.presentationml.notesSlide+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saveSubsetFonts="1">
  <p:sldMasterIdLst>
    <p:sldMasterId id="2147484199" r:id="rId6"/>
  </p:sldMasterIdLst>
  <p:notesMasterIdLst>
    <p:notesMasterId r:id="rId34"/>
  </p:notesMasterIdLst>
  <p:handoutMasterIdLst>
    <p:handoutMasterId r:id="rId35"/>
  </p:handoutMasterIdLst>
  <p:sldIdLst>
    <p:sldId id="381" r:id="rId7"/>
    <p:sldId id="409" r:id="rId8"/>
    <p:sldId id="410" r:id="rId9"/>
    <p:sldId id="425" r:id="rId10"/>
    <p:sldId id="426" r:id="rId11"/>
    <p:sldId id="427" r:id="rId12"/>
    <p:sldId id="428" r:id="rId13"/>
    <p:sldId id="411" r:id="rId14"/>
    <p:sldId id="429" r:id="rId15"/>
    <p:sldId id="430" r:id="rId16"/>
    <p:sldId id="431" r:id="rId17"/>
    <p:sldId id="432" r:id="rId18"/>
    <p:sldId id="412" r:id="rId19"/>
    <p:sldId id="439" r:id="rId20"/>
    <p:sldId id="440" r:id="rId21"/>
    <p:sldId id="441" r:id="rId22"/>
    <p:sldId id="420" r:id="rId23"/>
    <p:sldId id="421" r:id="rId24"/>
    <p:sldId id="422" r:id="rId25"/>
    <p:sldId id="423" r:id="rId26"/>
    <p:sldId id="424" r:id="rId27"/>
    <p:sldId id="433" r:id="rId28"/>
    <p:sldId id="434" r:id="rId29"/>
    <p:sldId id="435" r:id="rId30"/>
    <p:sldId id="436" r:id="rId31"/>
    <p:sldId id="437" r:id="rId32"/>
    <p:sldId id="438" r:id="rId33"/>
  </p:sldIdLst>
  <p:sldSz cx="13404850" cy="7543800"/>
  <p:notesSz cx="6858000" cy="9926638"/>
  <p:custDataLst>
    <p:tags r:id="rId36"/>
  </p:custDataLst>
  <p:defaultTextStyle>
    <a:defPPr>
      <a:defRPr lang="en-US"/>
    </a:defPPr>
    <a:lvl1pPr algn="l" rtl="0" eaLnBrk="0" fontAlgn="base" hangingPunct="0">
      <a:spcBef>
        <a:spcPct val="50000"/>
      </a:spcBef>
      <a:spcAft>
        <a:spcPct val="0"/>
      </a:spcAft>
      <a:defRPr lang="de-DE" kern="1200">
        <a:solidFill>
          <a:schemeClr val="tx1"/>
        </a:solidFill>
        <a:latin typeface="Frutiger 55 Roman"/>
        <a:ea typeface="+mn-ea"/>
        <a:cs typeface="+mn-cs"/>
      </a:defRPr>
    </a:lvl1pPr>
    <a:lvl2pPr marL="609310"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121862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827931"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2437242"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3046552" algn="l" defTabSz="1218621" rtl="0" eaLnBrk="1" latinLnBrk="0" hangingPunct="1">
      <a:defRPr kern="1200">
        <a:solidFill>
          <a:schemeClr val="tx1"/>
        </a:solidFill>
        <a:latin typeface="Frutiger 55 Roman" pitchFamily="34" charset="0"/>
        <a:ea typeface="+mn-ea"/>
        <a:cs typeface="+mn-cs"/>
      </a:defRPr>
    </a:lvl6pPr>
    <a:lvl7pPr marL="3655863" algn="l" defTabSz="1218621" rtl="0" eaLnBrk="1" latinLnBrk="0" hangingPunct="1">
      <a:defRPr kern="1200">
        <a:solidFill>
          <a:schemeClr val="tx1"/>
        </a:solidFill>
        <a:latin typeface="Frutiger 55 Roman" pitchFamily="34" charset="0"/>
        <a:ea typeface="+mn-ea"/>
        <a:cs typeface="+mn-cs"/>
      </a:defRPr>
    </a:lvl7pPr>
    <a:lvl8pPr marL="4265173" algn="l" defTabSz="1218621" rtl="0" eaLnBrk="1" latinLnBrk="0" hangingPunct="1">
      <a:defRPr kern="1200">
        <a:solidFill>
          <a:schemeClr val="tx1"/>
        </a:solidFill>
        <a:latin typeface="Frutiger 55 Roman" pitchFamily="34" charset="0"/>
        <a:ea typeface="+mn-ea"/>
        <a:cs typeface="+mn-cs"/>
      </a:defRPr>
    </a:lvl8pPr>
    <a:lvl9pPr marL="4874484" algn="l" defTabSz="1218621" rtl="0" eaLnBrk="1" latinLnBrk="0" hangingPunct="1">
      <a:defRPr kern="1200">
        <a:solidFill>
          <a:schemeClr val="tx1"/>
        </a:solidFill>
        <a:latin typeface="Frutiger 55 Roman" pitchFamily="34" charset="0"/>
        <a:ea typeface="+mn-ea"/>
        <a:cs typeface="+mn-cs"/>
      </a:defRPr>
    </a:lvl9pPr>
  </p:defaultTextStyle>
  <p:extLst>
    <p:ext uri="{521415D9-36F7-43E2-AB2F-B90AF26B5E84}">
      <p14:sectionLst xmlns:p14="http://schemas.microsoft.com/office/powerpoint/2010/main">
        <p14:section name="Default Section" id="{0462CDCE-AD01-4BFB-9151-14409FF369A0}">
          <p14:sldIdLst>
            <p14:sldId id="381"/>
            <p14:sldId id="409"/>
            <p14:sldId id="410"/>
            <p14:sldId id="425"/>
            <p14:sldId id="426"/>
            <p14:sldId id="427"/>
            <p14:sldId id="428"/>
            <p14:sldId id="411"/>
            <p14:sldId id="429"/>
            <p14:sldId id="430"/>
            <p14:sldId id="431"/>
            <p14:sldId id="432"/>
            <p14:sldId id="412"/>
            <p14:sldId id="439"/>
            <p14:sldId id="440"/>
            <p14:sldId id="441"/>
            <p14:sldId id="420"/>
            <p14:sldId id="421"/>
            <p14:sldId id="422"/>
            <p14:sldId id="423"/>
            <p14:sldId id="424"/>
            <p14:sldId id="433"/>
            <p14:sldId id="434"/>
            <p14:sldId id="435"/>
            <p14:sldId id="436"/>
            <p14:sldId id="437"/>
            <p14:sldId id="438"/>
          </p14:sldIdLst>
        </p14:section>
      </p14:sectionLst>
    </p:ext>
    <p:ext uri="{EFAFB233-063F-42B5-8137-9DF3F51BA10A}">
      <p15:sldGuideLst xmlns="" xmlns:p15="http://schemas.microsoft.com/office/powerpoint/2012/main">
        <p15:guide id="1" orient="horz" pos="4579" userDrawn="1">
          <p15:clr>
            <a:srgbClr val="A4A3A4"/>
          </p15:clr>
        </p15:guide>
        <p15:guide id="2" orient="horz" pos="686" userDrawn="1">
          <p15:clr>
            <a:srgbClr val="A4A3A4"/>
          </p15:clr>
        </p15:guide>
        <p15:guide id="3" orient="horz" pos="539" userDrawn="1">
          <p15:clr>
            <a:srgbClr val="A4A3A4"/>
          </p15:clr>
        </p15:guide>
        <p15:guide id="4" orient="horz" pos="343" userDrawn="1">
          <p15:clr>
            <a:srgbClr val="A4A3A4"/>
          </p15:clr>
        </p15:guide>
        <p15:guide id="5" orient="horz" pos="4164" userDrawn="1">
          <p15:clr>
            <a:srgbClr val="A4A3A4"/>
          </p15:clr>
        </p15:guide>
        <p15:guide id="6" orient="horz" pos="2559" userDrawn="1">
          <p15:clr>
            <a:srgbClr val="A4A3A4"/>
          </p15:clr>
        </p15:guide>
        <p15:guide id="7" orient="horz" pos="1176" userDrawn="1">
          <p15:clr>
            <a:srgbClr val="A4A3A4"/>
          </p15:clr>
        </p15:guide>
        <p15:guide id="8" orient="horz" pos="944" userDrawn="1">
          <p15:clr>
            <a:srgbClr val="A4A3A4"/>
          </p15:clr>
        </p15:guide>
        <p15:guide id="9" orient="horz" pos="2785" userDrawn="1">
          <p15:clr>
            <a:srgbClr val="A4A3A4"/>
          </p15:clr>
        </p15:guide>
        <p15:guide id="10" pos="4222" userDrawn="1">
          <p15:clr>
            <a:srgbClr val="A4A3A4"/>
          </p15:clr>
        </p15:guide>
        <p15:guide id="11" pos="354" userDrawn="1">
          <p15:clr>
            <a:srgbClr val="A4A3A4"/>
          </p15:clr>
        </p15:guide>
        <p15:guide id="12" pos="8067" userDrawn="1">
          <p15:clr>
            <a:srgbClr val="A4A3A4"/>
          </p15:clr>
        </p15:guide>
      </p15:sldGuideLst>
    </p:ext>
    <p:ext uri="{2D200454-40CA-4A62-9FC3-DE9A4176ACB9}">
      <p15:notesGuideLst xmlns="" xmlns:p15="http://schemas.microsoft.com/office/powerpoint/2012/main">
        <p15:guide id="1" orient="horz" pos="2923">
          <p15:clr>
            <a:srgbClr val="A4A3A4"/>
          </p15:clr>
        </p15:guide>
        <p15:guide id="2" pos="2203">
          <p15:clr>
            <a:srgbClr val="A4A3A4"/>
          </p15:clr>
        </p15:guide>
      </p15:notesGuideLst>
    </p:ext>
    <p:ext uri="{50385BFA-195E-4E9F-9E8A-86900EEC6D5D}">
      <p14:sectionPr xmlns="" xmlns:p14="http://schemas.microsoft.com/office/powerpoint/2007/7/12/main">
        <p14:section name="Default Section" slideIdLst="263 258" id="{F3A50AD0-1C96-4FFB-A588-4C2E07833EC5}"/>
        <p14:section name="Untitled Section" slideIdLst="259 260" id="{731A7D92-B090-44AE-BDF3-5EDBB7844CCD}"/>
        <p14:section name="Untitled Section" slideIdLst="261 262" id="{8A1131A8-562D-483F-B678-EACC5503E90B}"/>
      </p14:sectionPr>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hiddenSlides="1" scaleToFitPaper="1"/>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0000"/>
    <a:srgbClr val="FFFFFF"/>
    <a:srgbClr val="DAAB21"/>
    <a:srgbClr val="000000"/>
    <a:srgbClr val="7B7D80"/>
    <a:srgbClr val="919191"/>
    <a:srgbClr val="929395"/>
    <a:srgbClr val="66008C"/>
    <a:srgbClr val="F7B50C"/>
    <a:srgbClr val="CC7A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67" autoAdjust="0"/>
    <p:restoredTop sz="87925" autoAdjust="0"/>
  </p:normalViewPr>
  <p:slideViewPr>
    <p:cSldViewPr snapToGrid="0">
      <p:cViewPr>
        <p:scale>
          <a:sx n="66" d="100"/>
          <a:sy n="66" d="100"/>
        </p:scale>
        <p:origin x="-1282" y="-187"/>
      </p:cViewPr>
      <p:guideLst>
        <p:guide orient="horz" pos="3827"/>
        <p:guide orient="horz" pos="686"/>
        <p:guide orient="horz" pos="545"/>
        <p:guide orient="horz" pos="343"/>
        <p:guide orient="horz" pos="3537"/>
        <p:guide orient="horz" pos="1815"/>
        <p:guide orient="horz" pos="1283"/>
        <p:guide orient="horz" pos="2744"/>
        <p:guide orient="horz" pos="2825"/>
        <p:guide pos="4519"/>
        <p:guide pos="355"/>
        <p:guide pos="593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2" d="100"/>
          <a:sy n="82" d="100"/>
        </p:scale>
        <p:origin x="-1896" y="-102"/>
      </p:cViewPr>
      <p:guideLst>
        <p:guide orient="horz" pos="3126"/>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tags" Target="tags/tag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2" Type="http://schemas.openxmlformats.org/officeDocument/2006/relationships/oleObject" Target="file:///\\nycroot\data\equities\research\wealthmgmt\strategy\wmr%20americas\Siegel\Pew%20-%20Unfavorable%20view%20of%20Chins.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nycroot\data\equities\research\wealthmgmt\strategy\wmr%20americas\Siegel\japan%20debt%20and%20inflation.xls"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leeandr\AppData\Local\Microsoft\Windows\Temporary%20Internet%20Files\Content.Outlook\7BCSSMSV\BoAML%20Green%20Bond%20Index%20-%20chart%20(3).xlsx" TargetMode="External"/></Relationships>
</file>

<file path=ppt/charts/_rels/chart7.xml.rels><?xml version="1.0" encoding="UTF-8" standalone="yes"?>
<Relationships xmlns="http://schemas.openxmlformats.org/package/2006/relationships"><Relationship Id="rId2" Type="http://schemas.openxmlformats.org/officeDocument/2006/relationships/oleObject" Target="file:///\\UBSPROD.MSAD.UBS.NET\GroupShares\GLOBAL\DZ_PBIC\SUSTAINABLE-INVESTING\1_Presentations%20decks%20-%20Publications\2_Client%20decks\2019\2019_09.September\Doughnut%20Chart%20SI%20Portfolio.v2.xlsx" TargetMode="External"/><Relationship Id="rId1" Type="http://schemas.openxmlformats.org/officeDocument/2006/relationships/themeOverride" Target="../theme/themeOverride6.xml"/></Relationships>
</file>

<file path=ppt/charts/_rels/chart8.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9.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7.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xMode val="edge"/>
          <c:yMode val="edge"/>
          <c:x val="9.9688473520249225E-3"/>
          <c:y val="1.8518518518518517E-2"/>
          <c:w val="0.97258566978193151"/>
          <c:h val="0.875"/>
        </c:manualLayout>
      </c:layout>
      <c:lineChart>
        <c:grouping val="standard"/>
        <c:varyColors val="0"/>
        <c:ser>
          <c:idx val="1"/>
          <c:order val="0"/>
          <c:tx>
            <c:strRef>
              <c:f>Tabelle1!$L$4</c:f>
              <c:strCache>
                <c:ptCount val="1"/>
                <c:pt idx="0">
                  <c:v>Democrats</c:v>
                </c:pt>
              </c:strCache>
            </c:strRef>
          </c:tx>
          <c:spPr>
            <a:ln w="25400">
              <a:solidFill>
                <a:srgbClr val="A1CCE4"/>
              </a:solidFill>
              <a:prstDash val="solid"/>
            </a:ln>
          </c:spPr>
          <c:marker>
            <c:symbol val="circle"/>
            <c:size val="7"/>
            <c:spPr>
              <a:solidFill>
                <a:schemeClr val="bg1"/>
              </a:solidFill>
              <a:ln w="25400">
                <a:solidFill>
                  <a:srgbClr val="A1CCE4"/>
                </a:solidFill>
                <a:prstDash val="solid"/>
              </a:ln>
            </c:spPr>
          </c:marker>
          <c:dLbls>
            <c:dLblPos val="b"/>
            <c:showLegendKey val="0"/>
            <c:showVal val="1"/>
            <c:showCatName val="0"/>
            <c:showSerName val="0"/>
            <c:showPercent val="0"/>
            <c:showBubbleSize val="0"/>
            <c:showLeaderLines val="0"/>
          </c:dLbls>
          <c:cat>
            <c:numRef>
              <c:f>Tabelle1!$J$5:$J$20</c:f>
              <c:numCache>
                <c:formatCode>0</c:formatCode>
                <c:ptCount val="16"/>
                <c:pt idx="0">
                  <c:v>2005</c:v>
                </c:pt>
                <c:pt idx="1">
                  <c:v>2006</c:v>
                </c:pt>
                <c:pt idx="2">
                  <c:v>2007</c:v>
                </c:pt>
                <c:pt idx="3">
                  <c:v>2008</c:v>
                </c:pt>
                <c:pt idx="4">
                  <c:v>2009</c:v>
                </c:pt>
                <c:pt idx="5">
                  <c:v>2010</c:v>
                </c:pt>
                <c:pt idx="6">
                  <c:v>2011</c:v>
                </c:pt>
                <c:pt idx="7">
                  <c:v>2012</c:v>
                </c:pt>
                <c:pt idx="8">
                  <c:v>2013</c:v>
                </c:pt>
                <c:pt idx="9">
                  <c:v>2014</c:v>
                </c:pt>
                <c:pt idx="10">
                  <c:v>2015</c:v>
                </c:pt>
                <c:pt idx="11">
                  <c:v>2016</c:v>
                </c:pt>
                <c:pt idx="12">
                  <c:v>2017</c:v>
                </c:pt>
                <c:pt idx="13">
                  <c:v>2018</c:v>
                </c:pt>
                <c:pt idx="14">
                  <c:v>2019</c:v>
                </c:pt>
                <c:pt idx="15">
                  <c:v>2020</c:v>
                </c:pt>
              </c:numCache>
            </c:numRef>
          </c:cat>
          <c:val>
            <c:numRef>
              <c:f>Tabelle1!$L$5:$L$20</c:f>
              <c:numCache>
                <c:formatCode>0%</c:formatCode>
                <c:ptCount val="16"/>
                <c:pt idx="0">
                  <c:v>0.34</c:v>
                </c:pt>
                <c:pt idx="1">
                  <c:v>0.26</c:v>
                </c:pt>
                <c:pt idx="2">
                  <c:v>0.39</c:v>
                </c:pt>
                <c:pt idx="3">
                  <c:v>0.42</c:v>
                </c:pt>
                <c:pt idx="4">
                  <c:v>0.34</c:v>
                </c:pt>
                <c:pt idx="5">
                  <c:v>0.31</c:v>
                </c:pt>
                <c:pt idx="6">
                  <c:v>0.33</c:v>
                </c:pt>
                <c:pt idx="7">
                  <c:v>0.37</c:v>
                </c:pt>
                <c:pt idx="8">
                  <c:v>0.47</c:v>
                </c:pt>
                <c:pt idx="9">
                  <c:v>0.51</c:v>
                </c:pt>
                <c:pt idx="10">
                  <c:v>0.48</c:v>
                </c:pt>
                <c:pt idx="11">
                  <c:v>0.5</c:v>
                </c:pt>
                <c:pt idx="12">
                  <c:v>0.41</c:v>
                </c:pt>
                <c:pt idx="13">
                  <c:v>0.47</c:v>
                </c:pt>
                <c:pt idx="14">
                  <c:v>0.59</c:v>
                </c:pt>
                <c:pt idx="15">
                  <c:v>0.62</c:v>
                </c:pt>
              </c:numCache>
            </c:numRef>
          </c:val>
          <c:smooth val="0"/>
        </c:ser>
        <c:ser>
          <c:idx val="2"/>
          <c:order val="1"/>
          <c:tx>
            <c:strRef>
              <c:f>Tabelle1!$M$4</c:f>
              <c:strCache>
                <c:ptCount val="1"/>
                <c:pt idx="0">
                  <c:v>Republicans</c:v>
                </c:pt>
              </c:strCache>
            </c:strRef>
          </c:tx>
          <c:spPr>
            <a:ln w="25400">
              <a:solidFill>
                <a:srgbClr val="A43725"/>
              </a:solidFill>
              <a:prstDash val="solid"/>
            </a:ln>
          </c:spPr>
          <c:marker>
            <c:symbol val="circle"/>
            <c:size val="7"/>
            <c:spPr>
              <a:solidFill>
                <a:schemeClr val="bg1"/>
              </a:solidFill>
              <a:ln w="25400">
                <a:solidFill>
                  <a:srgbClr val="A43725"/>
                </a:solidFill>
                <a:prstDash val="solid"/>
              </a:ln>
            </c:spPr>
          </c:marker>
          <c:dLbls>
            <c:dLblPos val="t"/>
            <c:showLegendKey val="0"/>
            <c:showVal val="1"/>
            <c:showCatName val="0"/>
            <c:showSerName val="0"/>
            <c:showPercent val="0"/>
            <c:showBubbleSize val="0"/>
            <c:showLeaderLines val="0"/>
          </c:dLbls>
          <c:cat>
            <c:numRef>
              <c:f>Tabelle1!$J$5:$J$20</c:f>
              <c:numCache>
                <c:formatCode>0</c:formatCode>
                <c:ptCount val="16"/>
                <c:pt idx="0">
                  <c:v>2005</c:v>
                </c:pt>
                <c:pt idx="1">
                  <c:v>2006</c:v>
                </c:pt>
                <c:pt idx="2">
                  <c:v>2007</c:v>
                </c:pt>
                <c:pt idx="3">
                  <c:v>2008</c:v>
                </c:pt>
                <c:pt idx="4">
                  <c:v>2009</c:v>
                </c:pt>
                <c:pt idx="5">
                  <c:v>2010</c:v>
                </c:pt>
                <c:pt idx="6">
                  <c:v>2011</c:v>
                </c:pt>
                <c:pt idx="7">
                  <c:v>2012</c:v>
                </c:pt>
                <c:pt idx="8">
                  <c:v>2013</c:v>
                </c:pt>
                <c:pt idx="9">
                  <c:v>2014</c:v>
                </c:pt>
                <c:pt idx="10">
                  <c:v>2015</c:v>
                </c:pt>
                <c:pt idx="11">
                  <c:v>2016</c:v>
                </c:pt>
                <c:pt idx="12">
                  <c:v>2017</c:v>
                </c:pt>
                <c:pt idx="13">
                  <c:v>2018</c:v>
                </c:pt>
                <c:pt idx="14">
                  <c:v>2019</c:v>
                </c:pt>
                <c:pt idx="15">
                  <c:v>2020</c:v>
                </c:pt>
              </c:numCache>
            </c:numRef>
          </c:cat>
          <c:val>
            <c:numRef>
              <c:f>Tabelle1!$M$5:$M$20</c:f>
              <c:numCache>
                <c:formatCode>0%</c:formatCode>
                <c:ptCount val="16"/>
                <c:pt idx="0">
                  <c:v>0.39</c:v>
                </c:pt>
                <c:pt idx="1">
                  <c:v>0.35</c:v>
                </c:pt>
                <c:pt idx="2">
                  <c:v>0.45</c:v>
                </c:pt>
                <c:pt idx="3">
                  <c:v>0.45</c:v>
                </c:pt>
                <c:pt idx="4">
                  <c:v>0.45</c:v>
                </c:pt>
                <c:pt idx="5">
                  <c:v>0.46</c:v>
                </c:pt>
                <c:pt idx="6">
                  <c:v>0.42</c:v>
                </c:pt>
                <c:pt idx="7">
                  <c:v>0.5</c:v>
                </c:pt>
                <c:pt idx="8">
                  <c:v>0.61</c:v>
                </c:pt>
                <c:pt idx="9">
                  <c:v>0.63</c:v>
                </c:pt>
                <c:pt idx="10">
                  <c:v>0.63</c:v>
                </c:pt>
                <c:pt idx="11">
                  <c:v>0.62</c:v>
                </c:pt>
                <c:pt idx="12">
                  <c:v>0.56000000000000005</c:v>
                </c:pt>
                <c:pt idx="13">
                  <c:v>0.51</c:v>
                </c:pt>
                <c:pt idx="14">
                  <c:v>0.7</c:v>
                </c:pt>
                <c:pt idx="15">
                  <c:v>0.72</c:v>
                </c:pt>
              </c:numCache>
            </c:numRef>
          </c:val>
          <c:smooth val="0"/>
        </c:ser>
        <c:dLbls>
          <c:showLegendKey val="0"/>
          <c:showVal val="0"/>
          <c:showCatName val="0"/>
          <c:showSerName val="0"/>
          <c:showPercent val="0"/>
          <c:showBubbleSize val="0"/>
        </c:dLbls>
        <c:marker val="1"/>
        <c:smooth val="0"/>
        <c:axId val="531718912"/>
        <c:axId val="531720448"/>
      </c:lineChart>
      <c:catAx>
        <c:axId val="531718912"/>
        <c:scaling>
          <c:orientation val="minMax"/>
        </c:scaling>
        <c:delete val="0"/>
        <c:axPos val="b"/>
        <c:numFmt formatCode="0" sourceLinked="1"/>
        <c:majorTickMark val="none"/>
        <c:minorTickMark val="none"/>
        <c:tickLblPos val="low"/>
        <c:spPr>
          <a:ln w="12700">
            <a:solidFill>
              <a:srgbClr val="000000"/>
            </a:solidFill>
            <a:prstDash val="solid"/>
          </a:ln>
        </c:spPr>
        <c:txPr>
          <a:bodyPr rot="0" vert="horz"/>
          <a:lstStyle/>
          <a:p>
            <a:pPr>
              <a:defRPr/>
            </a:pPr>
            <a:endParaRPr lang="en-US"/>
          </a:p>
        </c:txPr>
        <c:crossAx val="531720448"/>
        <c:crosses val="autoZero"/>
        <c:auto val="1"/>
        <c:lblAlgn val="ctr"/>
        <c:lblOffset val="100"/>
        <c:noMultiLvlLbl val="0"/>
      </c:catAx>
      <c:valAx>
        <c:axId val="531720448"/>
        <c:scaling>
          <c:orientation val="minMax"/>
        </c:scaling>
        <c:delete val="1"/>
        <c:axPos val="l"/>
        <c:numFmt formatCode="0%" sourceLinked="0"/>
        <c:majorTickMark val="none"/>
        <c:minorTickMark val="none"/>
        <c:tickLblPos val="nextTo"/>
        <c:crossAx val="531718912"/>
        <c:crosses val="autoZero"/>
        <c:crossBetween val="midCat"/>
      </c:valAx>
      <c:spPr>
        <a:noFill/>
        <a:ln w="25400">
          <a:noFill/>
        </a:ln>
      </c:spPr>
    </c:plotArea>
    <c:legend>
      <c:legendPos val="b"/>
      <c:layout/>
      <c:overlay val="0"/>
      <c:spPr>
        <a:noFill/>
        <a:ln w="25400">
          <a:noFill/>
        </a:ln>
        <a:effectLst/>
      </c:spPr>
    </c:legend>
    <c:plotVisOnly val="1"/>
    <c:dispBlanksAs val="gap"/>
    <c:showDLblsOverMax val="0"/>
  </c:chart>
  <c:spPr>
    <a:solidFill>
      <a:srgbClr val="FFFFFF"/>
    </a:solidFill>
    <a:ln w="9525">
      <a:noFill/>
    </a:ln>
    <a:effectLst/>
  </c:spPr>
  <c:txPr>
    <a:bodyPr/>
    <a:lstStyle/>
    <a:p>
      <a:pPr>
        <a:defRPr sz="1400"/>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xMode val="edge"/>
          <c:yMode val="edge"/>
          <c:x val="1.1111111111111112E-2"/>
          <c:y val="1.8518518518518517E-2"/>
          <c:w val="0.96944444444444444"/>
          <c:h val="0.875"/>
        </c:manualLayout>
      </c:layout>
      <c:lineChart>
        <c:grouping val="standard"/>
        <c:varyColors val="0"/>
        <c:ser>
          <c:idx val="1"/>
          <c:order val="0"/>
          <c:tx>
            <c:strRef>
              <c:f>Sheet1!$J$2</c:f>
              <c:strCache>
                <c:ptCount val="1"/>
                <c:pt idx="0">
                  <c:v>Debt/GDP ratio</c:v>
                </c:pt>
              </c:strCache>
            </c:strRef>
          </c:tx>
          <c:spPr>
            <a:ln w="28575">
              <a:solidFill>
                <a:srgbClr val="4D3C2F"/>
              </a:solidFill>
              <a:prstDash val="solid"/>
            </a:ln>
          </c:spPr>
          <c:marker>
            <c:symbol val="none"/>
          </c:marker>
          <c:cat>
            <c:numRef>
              <c:f>Sheet1!$I$14:$I$97</c:f>
              <c:numCache>
                <c:formatCode>m/d/yyyy</c:formatCode>
                <c:ptCount val="84"/>
                <c:pt idx="0">
                  <c:v>36250</c:v>
                </c:pt>
                <c:pt idx="1">
                  <c:v>36341</c:v>
                </c:pt>
                <c:pt idx="2">
                  <c:v>36433</c:v>
                </c:pt>
                <c:pt idx="3">
                  <c:v>36525</c:v>
                </c:pt>
                <c:pt idx="4">
                  <c:v>36616</c:v>
                </c:pt>
                <c:pt idx="5">
                  <c:v>36707</c:v>
                </c:pt>
                <c:pt idx="6">
                  <c:v>36799</c:v>
                </c:pt>
                <c:pt idx="7">
                  <c:v>36891</c:v>
                </c:pt>
                <c:pt idx="8">
                  <c:v>36981</c:v>
                </c:pt>
                <c:pt idx="9">
                  <c:v>37072</c:v>
                </c:pt>
                <c:pt idx="10">
                  <c:v>37164</c:v>
                </c:pt>
                <c:pt idx="11">
                  <c:v>37256</c:v>
                </c:pt>
                <c:pt idx="12">
                  <c:v>37346</c:v>
                </c:pt>
                <c:pt idx="13">
                  <c:v>37437</c:v>
                </c:pt>
                <c:pt idx="14">
                  <c:v>37529</c:v>
                </c:pt>
                <c:pt idx="15">
                  <c:v>37621</c:v>
                </c:pt>
                <c:pt idx="16">
                  <c:v>37711</c:v>
                </c:pt>
                <c:pt idx="17">
                  <c:v>37802</c:v>
                </c:pt>
                <c:pt idx="18">
                  <c:v>37894</c:v>
                </c:pt>
                <c:pt idx="19">
                  <c:v>37986</c:v>
                </c:pt>
                <c:pt idx="20">
                  <c:v>38077</c:v>
                </c:pt>
                <c:pt idx="21">
                  <c:v>38168</c:v>
                </c:pt>
                <c:pt idx="22">
                  <c:v>38260</c:v>
                </c:pt>
                <c:pt idx="23">
                  <c:v>38352</c:v>
                </c:pt>
                <c:pt idx="24">
                  <c:v>38442</c:v>
                </c:pt>
                <c:pt idx="25">
                  <c:v>38533</c:v>
                </c:pt>
                <c:pt idx="26">
                  <c:v>38625</c:v>
                </c:pt>
                <c:pt idx="27">
                  <c:v>38717</c:v>
                </c:pt>
                <c:pt idx="28">
                  <c:v>38807</c:v>
                </c:pt>
                <c:pt idx="29">
                  <c:v>38898</c:v>
                </c:pt>
                <c:pt idx="30">
                  <c:v>38990</c:v>
                </c:pt>
                <c:pt idx="31">
                  <c:v>39082</c:v>
                </c:pt>
                <c:pt idx="32">
                  <c:v>39172</c:v>
                </c:pt>
                <c:pt idx="33">
                  <c:v>39263</c:v>
                </c:pt>
                <c:pt idx="34">
                  <c:v>39355</c:v>
                </c:pt>
                <c:pt idx="35">
                  <c:v>39447</c:v>
                </c:pt>
                <c:pt idx="36">
                  <c:v>39538</c:v>
                </c:pt>
                <c:pt idx="37">
                  <c:v>39629</c:v>
                </c:pt>
                <c:pt idx="38">
                  <c:v>39721</c:v>
                </c:pt>
                <c:pt idx="39">
                  <c:v>39813</c:v>
                </c:pt>
                <c:pt idx="40">
                  <c:v>39903</c:v>
                </c:pt>
                <c:pt idx="41">
                  <c:v>39994</c:v>
                </c:pt>
                <c:pt idx="42">
                  <c:v>40086</c:v>
                </c:pt>
                <c:pt idx="43">
                  <c:v>40178</c:v>
                </c:pt>
                <c:pt idx="44">
                  <c:v>40268</c:v>
                </c:pt>
                <c:pt idx="45">
                  <c:v>40359</c:v>
                </c:pt>
                <c:pt idx="46">
                  <c:v>40451</c:v>
                </c:pt>
                <c:pt idx="47">
                  <c:v>40543</c:v>
                </c:pt>
                <c:pt idx="48">
                  <c:v>40633</c:v>
                </c:pt>
                <c:pt idx="49">
                  <c:v>40724</c:v>
                </c:pt>
                <c:pt idx="50">
                  <c:v>40816</c:v>
                </c:pt>
                <c:pt idx="51">
                  <c:v>40908</c:v>
                </c:pt>
                <c:pt idx="52">
                  <c:v>40999</c:v>
                </c:pt>
                <c:pt idx="53">
                  <c:v>41090</c:v>
                </c:pt>
                <c:pt idx="54">
                  <c:v>41182</c:v>
                </c:pt>
                <c:pt idx="55">
                  <c:v>41274</c:v>
                </c:pt>
                <c:pt idx="56">
                  <c:v>41364</c:v>
                </c:pt>
                <c:pt idx="57">
                  <c:v>41455</c:v>
                </c:pt>
                <c:pt idx="58">
                  <c:v>41547</c:v>
                </c:pt>
                <c:pt idx="59">
                  <c:v>41639</c:v>
                </c:pt>
                <c:pt idx="60">
                  <c:v>41729</c:v>
                </c:pt>
                <c:pt idx="61">
                  <c:v>41820</c:v>
                </c:pt>
                <c:pt idx="62">
                  <c:v>41912</c:v>
                </c:pt>
                <c:pt idx="63">
                  <c:v>42004</c:v>
                </c:pt>
                <c:pt idx="64">
                  <c:v>42094</c:v>
                </c:pt>
                <c:pt idx="65">
                  <c:v>42185</c:v>
                </c:pt>
                <c:pt idx="66">
                  <c:v>42277</c:v>
                </c:pt>
                <c:pt idx="67">
                  <c:v>42369</c:v>
                </c:pt>
                <c:pt idx="68">
                  <c:v>42460</c:v>
                </c:pt>
                <c:pt idx="69">
                  <c:v>42551</c:v>
                </c:pt>
                <c:pt idx="70">
                  <c:v>42643</c:v>
                </c:pt>
                <c:pt idx="71">
                  <c:v>42735</c:v>
                </c:pt>
                <c:pt idx="72">
                  <c:v>42825</c:v>
                </c:pt>
                <c:pt idx="73">
                  <c:v>42916</c:v>
                </c:pt>
                <c:pt idx="74">
                  <c:v>43008</c:v>
                </c:pt>
                <c:pt idx="75">
                  <c:v>43100</c:v>
                </c:pt>
                <c:pt idx="76">
                  <c:v>43190</c:v>
                </c:pt>
                <c:pt idx="77">
                  <c:v>43281</c:v>
                </c:pt>
                <c:pt idx="78">
                  <c:v>43373</c:v>
                </c:pt>
                <c:pt idx="79">
                  <c:v>43465</c:v>
                </c:pt>
                <c:pt idx="80">
                  <c:v>43555</c:v>
                </c:pt>
                <c:pt idx="81">
                  <c:v>43646</c:v>
                </c:pt>
                <c:pt idx="82">
                  <c:v>43738</c:v>
                </c:pt>
                <c:pt idx="83">
                  <c:v>43830</c:v>
                </c:pt>
              </c:numCache>
            </c:numRef>
          </c:cat>
          <c:val>
            <c:numRef>
              <c:f>Sheet1!$J$14:$J$97</c:f>
              <c:numCache>
                <c:formatCode>General</c:formatCode>
                <c:ptCount val="84"/>
                <c:pt idx="0">
                  <c:v>84.03178172228327</c:v>
                </c:pt>
                <c:pt idx="1">
                  <c:v>88.498472157065251</c:v>
                </c:pt>
                <c:pt idx="2">
                  <c:v>89.515021314839643</c:v>
                </c:pt>
                <c:pt idx="3">
                  <c:v>91.978125345329005</c:v>
                </c:pt>
                <c:pt idx="4">
                  <c:v>93.554180181134186</c:v>
                </c:pt>
                <c:pt idx="5">
                  <c:v>95.430398851117303</c:v>
                </c:pt>
                <c:pt idx="6">
                  <c:v>97.237499469617106</c:v>
                </c:pt>
                <c:pt idx="7">
                  <c:v>98.699698455869481</c:v>
                </c:pt>
                <c:pt idx="8">
                  <c:v>101.08659651505035</c:v>
                </c:pt>
                <c:pt idx="9">
                  <c:v>105.94791156435682</c:v>
                </c:pt>
                <c:pt idx="10">
                  <c:v>109.01901488393736</c:v>
                </c:pt>
                <c:pt idx="11">
                  <c:v>112.91285609492455</c:v>
                </c:pt>
                <c:pt idx="12">
                  <c:v>117.40341184237361</c:v>
                </c:pt>
                <c:pt idx="13">
                  <c:v>121.60556797237412</c:v>
                </c:pt>
                <c:pt idx="14">
                  <c:v>122.51298215554995</c:v>
                </c:pt>
                <c:pt idx="15">
                  <c:v>124.72945501608484</c:v>
                </c:pt>
                <c:pt idx="16">
                  <c:v>130.43521508957326</c:v>
                </c:pt>
                <c:pt idx="17">
                  <c:v>124.77918062395017</c:v>
                </c:pt>
                <c:pt idx="18">
                  <c:v>127.09339974320963</c:v>
                </c:pt>
                <c:pt idx="19">
                  <c:v>129.38007628570921</c:v>
                </c:pt>
                <c:pt idx="20">
                  <c:v>135.01354939658958</c:v>
                </c:pt>
                <c:pt idx="21">
                  <c:v>140.40820790399312</c:v>
                </c:pt>
                <c:pt idx="22">
                  <c:v>140.04437447829525</c:v>
                </c:pt>
                <c:pt idx="23">
                  <c:v>143.99803531072686</c:v>
                </c:pt>
                <c:pt idx="24">
                  <c:v>149.77514143370979</c:v>
                </c:pt>
                <c:pt idx="25">
                  <c:v>152.1274375096055</c:v>
                </c:pt>
                <c:pt idx="26">
                  <c:v>151.89596204482967</c:v>
                </c:pt>
                <c:pt idx="27">
                  <c:v>154.56212027472793</c:v>
                </c:pt>
                <c:pt idx="28">
                  <c:v>157.29574369804607</c:v>
                </c:pt>
                <c:pt idx="29">
                  <c:v>157.38116015597521</c:v>
                </c:pt>
                <c:pt idx="30">
                  <c:v>157.9613841093996</c:v>
                </c:pt>
                <c:pt idx="31">
                  <c:v>156.63105000917471</c:v>
                </c:pt>
                <c:pt idx="32">
                  <c:v>156.31936565413733</c:v>
                </c:pt>
                <c:pt idx="33">
                  <c:v>156.53280220177089</c:v>
                </c:pt>
                <c:pt idx="34">
                  <c:v>157.55154075647221</c:v>
                </c:pt>
                <c:pt idx="35">
                  <c:v>158.27654865501626</c:v>
                </c:pt>
                <c:pt idx="36">
                  <c:v>160.33972597773928</c:v>
                </c:pt>
                <c:pt idx="37">
                  <c:v>161.09657208249547</c:v>
                </c:pt>
                <c:pt idx="38">
                  <c:v>163.31446961951795</c:v>
                </c:pt>
                <c:pt idx="39">
                  <c:v>165.99131627943726</c:v>
                </c:pt>
                <c:pt idx="40">
                  <c:v>174.07554555860042</c:v>
                </c:pt>
                <c:pt idx="41">
                  <c:v>174.84153096091137</c:v>
                </c:pt>
                <c:pt idx="42">
                  <c:v>177.07521717508126</c:v>
                </c:pt>
                <c:pt idx="43">
                  <c:v>177.23978488238245</c:v>
                </c:pt>
                <c:pt idx="44">
                  <c:v>178.04717264782565</c:v>
                </c:pt>
                <c:pt idx="45">
                  <c:v>180.76890623731578</c:v>
                </c:pt>
                <c:pt idx="46">
                  <c:v>179.67679362064371</c:v>
                </c:pt>
                <c:pt idx="47">
                  <c:v>183.7831515132126</c:v>
                </c:pt>
                <c:pt idx="48">
                  <c:v>187.80010410313443</c:v>
                </c:pt>
                <c:pt idx="49">
                  <c:v>194.70200779418658</c:v>
                </c:pt>
                <c:pt idx="50">
                  <c:v>192.72851296319146</c:v>
                </c:pt>
                <c:pt idx="51">
                  <c:v>193.88810122383597</c:v>
                </c:pt>
                <c:pt idx="52">
                  <c:v>191.56774637344367</c:v>
                </c:pt>
                <c:pt idx="53">
                  <c:v>197.44738397411339</c:v>
                </c:pt>
                <c:pt idx="54">
                  <c:v>199.93334843397284</c:v>
                </c:pt>
                <c:pt idx="55">
                  <c:v>202.27426654082561</c:v>
                </c:pt>
                <c:pt idx="56">
                  <c:v>198.94001751858087</c:v>
                </c:pt>
                <c:pt idx="57">
                  <c:v>200.9954638779171</c:v>
                </c:pt>
                <c:pt idx="58">
                  <c:v>199.5379274974776</c:v>
                </c:pt>
                <c:pt idx="59">
                  <c:v>200.85111722948082</c:v>
                </c:pt>
                <c:pt idx="60">
                  <c:v>200.03563711193411</c:v>
                </c:pt>
                <c:pt idx="61">
                  <c:v>202.81799137380642</c:v>
                </c:pt>
                <c:pt idx="62">
                  <c:v>202.48940059597953</c:v>
                </c:pt>
                <c:pt idx="63">
                  <c:v>199.10581101050664</c:v>
                </c:pt>
                <c:pt idx="64">
                  <c:v>198.97666585062882</c:v>
                </c:pt>
                <c:pt idx="65">
                  <c:v>198.84794195547425</c:v>
                </c:pt>
                <c:pt idx="66">
                  <c:v>197.89189125277315</c:v>
                </c:pt>
                <c:pt idx="67">
                  <c:v>196.52641966110812</c:v>
                </c:pt>
                <c:pt idx="68">
                  <c:v>196.0065957777459</c:v>
                </c:pt>
                <c:pt idx="69">
                  <c:v>197.11719277131428</c:v>
                </c:pt>
                <c:pt idx="70">
                  <c:v>198.52909991026178</c:v>
                </c:pt>
                <c:pt idx="71">
                  <c:v>198.64524036598812</c:v>
                </c:pt>
                <c:pt idx="72">
                  <c:v>198.13092303032835</c:v>
                </c:pt>
                <c:pt idx="73">
                  <c:v>198.6455957005773</c:v>
                </c:pt>
                <c:pt idx="74">
                  <c:v>196.80733922895038</c:v>
                </c:pt>
                <c:pt idx="75">
                  <c:v>197.07647228696621</c:v>
                </c:pt>
                <c:pt idx="76">
                  <c:v>198.6091681920939</c:v>
                </c:pt>
                <c:pt idx="77">
                  <c:v>198.27572394395327</c:v>
                </c:pt>
                <c:pt idx="78">
                  <c:v>200.12438932649397</c:v>
                </c:pt>
                <c:pt idx="79">
                  <c:v>201.28975923921107</c:v>
                </c:pt>
                <c:pt idx="80">
                  <c:v>199.63422387829078</c:v>
                </c:pt>
                <c:pt idx="81">
                  <c:v>198.83569503951765</c:v>
                </c:pt>
                <c:pt idx="82">
                  <c:v>197.9318465218453</c:v>
                </c:pt>
                <c:pt idx="83">
                  <c:v>201.98923154220904</c:v>
                </c:pt>
              </c:numCache>
            </c:numRef>
          </c:val>
          <c:smooth val="0"/>
        </c:ser>
        <c:ser>
          <c:idx val="2"/>
          <c:order val="1"/>
          <c:tx>
            <c:strRef>
              <c:f>Sheet1!$K$2</c:f>
              <c:strCache>
                <c:ptCount val="1"/>
                <c:pt idx="0">
                  <c:v>BOJ assets/GDP ratio</c:v>
                </c:pt>
              </c:strCache>
            </c:strRef>
          </c:tx>
          <c:spPr>
            <a:ln w="28575">
              <a:solidFill>
                <a:srgbClr val="CFBD9B"/>
              </a:solidFill>
              <a:prstDash val="solid"/>
            </a:ln>
          </c:spPr>
          <c:marker>
            <c:symbol val="none"/>
          </c:marker>
          <c:cat>
            <c:numRef>
              <c:f>Sheet1!$I$14:$I$97</c:f>
              <c:numCache>
                <c:formatCode>m/d/yyyy</c:formatCode>
                <c:ptCount val="84"/>
                <c:pt idx="0">
                  <c:v>36250</c:v>
                </c:pt>
                <c:pt idx="1">
                  <c:v>36341</c:v>
                </c:pt>
                <c:pt idx="2">
                  <c:v>36433</c:v>
                </c:pt>
                <c:pt idx="3">
                  <c:v>36525</c:v>
                </c:pt>
                <c:pt idx="4">
                  <c:v>36616</c:v>
                </c:pt>
                <c:pt idx="5">
                  <c:v>36707</c:v>
                </c:pt>
                <c:pt idx="6">
                  <c:v>36799</c:v>
                </c:pt>
                <c:pt idx="7">
                  <c:v>36891</c:v>
                </c:pt>
                <c:pt idx="8">
                  <c:v>36981</c:v>
                </c:pt>
                <c:pt idx="9">
                  <c:v>37072</c:v>
                </c:pt>
                <c:pt idx="10">
                  <c:v>37164</c:v>
                </c:pt>
                <c:pt idx="11">
                  <c:v>37256</c:v>
                </c:pt>
                <c:pt idx="12">
                  <c:v>37346</c:v>
                </c:pt>
                <c:pt idx="13">
                  <c:v>37437</c:v>
                </c:pt>
                <c:pt idx="14">
                  <c:v>37529</c:v>
                </c:pt>
                <c:pt idx="15">
                  <c:v>37621</c:v>
                </c:pt>
                <c:pt idx="16">
                  <c:v>37711</c:v>
                </c:pt>
                <c:pt idx="17">
                  <c:v>37802</c:v>
                </c:pt>
                <c:pt idx="18">
                  <c:v>37894</c:v>
                </c:pt>
                <c:pt idx="19">
                  <c:v>37986</c:v>
                </c:pt>
                <c:pt idx="20">
                  <c:v>38077</c:v>
                </c:pt>
                <c:pt idx="21">
                  <c:v>38168</c:v>
                </c:pt>
                <c:pt idx="22">
                  <c:v>38260</c:v>
                </c:pt>
                <c:pt idx="23">
                  <c:v>38352</c:v>
                </c:pt>
                <c:pt idx="24">
                  <c:v>38442</c:v>
                </c:pt>
                <c:pt idx="25">
                  <c:v>38533</c:v>
                </c:pt>
                <c:pt idx="26">
                  <c:v>38625</c:v>
                </c:pt>
                <c:pt idx="27">
                  <c:v>38717</c:v>
                </c:pt>
                <c:pt idx="28">
                  <c:v>38807</c:v>
                </c:pt>
                <c:pt idx="29">
                  <c:v>38898</c:v>
                </c:pt>
                <c:pt idx="30">
                  <c:v>38990</c:v>
                </c:pt>
                <c:pt idx="31">
                  <c:v>39082</c:v>
                </c:pt>
                <c:pt idx="32">
                  <c:v>39172</c:v>
                </c:pt>
                <c:pt idx="33">
                  <c:v>39263</c:v>
                </c:pt>
                <c:pt idx="34">
                  <c:v>39355</c:v>
                </c:pt>
                <c:pt idx="35">
                  <c:v>39447</c:v>
                </c:pt>
                <c:pt idx="36">
                  <c:v>39538</c:v>
                </c:pt>
                <c:pt idx="37">
                  <c:v>39629</c:v>
                </c:pt>
                <c:pt idx="38">
                  <c:v>39721</c:v>
                </c:pt>
                <c:pt idx="39">
                  <c:v>39813</c:v>
                </c:pt>
                <c:pt idx="40">
                  <c:v>39903</c:v>
                </c:pt>
                <c:pt idx="41">
                  <c:v>39994</c:v>
                </c:pt>
                <c:pt idx="42">
                  <c:v>40086</c:v>
                </c:pt>
                <c:pt idx="43">
                  <c:v>40178</c:v>
                </c:pt>
                <c:pt idx="44">
                  <c:v>40268</c:v>
                </c:pt>
                <c:pt idx="45">
                  <c:v>40359</c:v>
                </c:pt>
                <c:pt idx="46">
                  <c:v>40451</c:v>
                </c:pt>
                <c:pt idx="47">
                  <c:v>40543</c:v>
                </c:pt>
                <c:pt idx="48">
                  <c:v>40633</c:v>
                </c:pt>
                <c:pt idx="49">
                  <c:v>40724</c:v>
                </c:pt>
                <c:pt idx="50">
                  <c:v>40816</c:v>
                </c:pt>
                <c:pt idx="51">
                  <c:v>40908</c:v>
                </c:pt>
                <c:pt idx="52">
                  <c:v>40999</c:v>
                </c:pt>
                <c:pt idx="53">
                  <c:v>41090</c:v>
                </c:pt>
                <c:pt idx="54">
                  <c:v>41182</c:v>
                </c:pt>
                <c:pt idx="55">
                  <c:v>41274</c:v>
                </c:pt>
                <c:pt idx="56">
                  <c:v>41364</c:v>
                </c:pt>
                <c:pt idx="57">
                  <c:v>41455</c:v>
                </c:pt>
                <c:pt idx="58">
                  <c:v>41547</c:v>
                </c:pt>
                <c:pt idx="59">
                  <c:v>41639</c:v>
                </c:pt>
                <c:pt idx="60">
                  <c:v>41729</c:v>
                </c:pt>
                <c:pt idx="61">
                  <c:v>41820</c:v>
                </c:pt>
                <c:pt idx="62">
                  <c:v>41912</c:v>
                </c:pt>
                <c:pt idx="63">
                  <c:v>42004</c:v>
                </c:pt>
                <c:pt idx="64">
                  <c:v>42094</c:v>
                </c:pt>
                <c:pt idx="65">
                  <c:v>42185</c:v>
                </c:pt>
                <c:pt idx="66">
                  <c:v>42277</c:v>
                </c:pt>
                <c:pt idx="67">
                  <c:v>42369</c:v>
                </c:pt>
                <c:pt idx="68">
                  <c:v>42460</c:v>
                </c:pt>
                <c:pt idx="69">
                  <c:v>42551</c:v>
                </c:pt>
                <c:pt idx="70">
                  <c:v>42643</c:v>
                </c:pt>
                <c:pt idx="71">
                  <c:v>42735</c:v>
                </c:pt>
                <c:pt idx="72">
                  <c:v>42825</c:v>
                </c:pt>
                <c:pt idx="73">
                  <c:v>42916</c:v>
                </c:pt>
                <c:pt idx="74">
                  <c:v>43008</c:v>
                </c:pt>
                <c:pt idx="75">
                  <c:v>43100</c:v>
                </c:pt>
                <c:pt idx="76">
                  <c:v>43190</c:v>
                </c:pt>
                <c:pt idx="77">
                  <c:v>43281</c:v>
                </c:pt>
                <c:pt idx="78">
                  <c:v>43373</c:v>
                </c:pt>
                <c:pt idx="79">
                  <c:v>43465</c:v>
                </c:pt>
                <c:pt idx="80">
                  <c:v>43555</c:v>
                </c:pt>
                <c:pt idx="81">
                  <c:v>43646</c:v>
                </c:pt>
                <c:pt idx="82">
                  <c:v>43738</c:v>
                </c:pt>
                <c:pt idx="83">
                  <c:v>43830</c:v>
                </c:pt>
              </c:numCache>
            </c:numRef>
          </c:cat>
          <c:val>
            <c:numRef>
              <c:f>Sheet1!$K$14:$K$97</c:f>
              <c:numCache>
                <c:formatCode>General</c:formatCode>
                <c:ptCount val="84"/>
                <c:pt idx="0">
                  <c:v>15.1910940196481</c:v>
                </c:pt>
                <c:pt idx="1">
                  <c:v>14.104854633035297</c:v>
                </c:pt>
                <c:pt idx="2">
                  <c:v>13.30363193333045</c:v>
                </c:pt>
                <c:pt idx="3">
                  <c:v>21.436464662760603</c:v>
                </c:pt>
                <c:pt idx="4">
                  <c:v>20.221533839163932</c:v>
                </c:pt>
                <c:pt idx="5">
                  <c:v>15.903420148568312</c:v>
                </c:pt>
                <c:pt idx="6">
                  <c:v>16.279758286198231</c:v>
                </c:pt>
                <c:pt idx="7">
                  <c:v>20.18920282590576</c:v>
                </c:pt>
                <c:pt idx="8">
                  <c:v>21.644678883992981</c:v>
                </c:pt>
                <c:pt idx="9">
                  <c:v>22.23457974206778</c:v>
                </c:pt>
                <c:pt idx="10">
                  <c:v>22.244173832853381</c:v>
                </c:pt>
                <c:pt idx="11">
                  <c:v>22.779665078077628</c:v>
                </c:pt>
                <c:pt idx="12">
                  <c:v>26.703055270145263</c:v>
                </c:pt>
                <c:pt idx="13">
                  <c:v>24.057759882741987</c:v>
                </c:pt>
                <c:pt idx="14">
                  <c:v>24.130959919049705</c:v>
                </c:pt>
                <c:pt idx="15">
                  <c:v>24.264721709784183</c:v>
                </c:pt>
                <c:pt idx="16">
                  <c:v>27.525621969194148</c:v>
                </c:pt>
                <c:pt idx="17">
                  <c:v>24.279083128101018</c:v>
                </c:pt>
                <c:pt idx="18">
                  <c:v>25.988976312018906</c:v>
                </c:pt>
                <c:pt idx="19">
                  <c:v>25.363279992030087</c:v>
                </c:pt>
                <c:pt idx="20">
                  <c:v>28.730289146600192</c:v>
                </c:pt>
                <c:pt idx="21">
                  <c:v>25.942597351985935</c:v>
                </c:pt>
                <c:pt idx="22">
                  <c:v>26.680380185172737</c:v>
                </c:pt>
                <c:pt idx="23">
                  <c:v>27.71168530002922</c:v>
                </c:pt>
                <c:pt idx="24">
                  <c:v>28.811082967991265</c:v>
                </c:pt>
                <c:pt idx="25">
                  <c:v>27.566864014815252</c:v>
                </c:pt>
                <c:pt idx="26">
                  <c:v>28.118014315123197</c:v>
                </c:pt>
                <c:pt idx="27">
                  <c:v>29.576323294758524</c:v>
                </c:pt>
                <c:pt idx="28">
                  <c:v>27.486346796130533</c:v>
                </c:pt>
                <c:pt idx="29">
                  <c:v>21.641998475230096</c:v>
                </c:pt>
                <c:pt idx="30">
                  <c:v>22.328572775030135</c:v>
                </c:pt>
                <c:pt idx="31">
                  <c:v>21.745206807157206</c:v>
                </c:pt>
                <c:pt idx="32">
                  <c:v>21.005643675800766</c:v>
                </c:pt>
                <c:pt idx="33">
                  <c:v>18.725680952054823</c:v>
                </c:pt>
                <c:pt idx="34">
                  <c:v>20.888319179739771</c:v>
                </c:pt>
                <c:pt idx="35">
                  <c:v>21.018641390921481</c:v>
                </c:pt>
                <c:pt idx="36">
                  <c:v>21.442974460134458</c:v>
                </c:pt>
                <c:pt idx="37">
                  <c:v>19.256960806521469</c:v>
                </c:pt>
                <c:pt idx="38">
                  <c:v>21.804331882323115</c:v>
                </c:pt>
                <c:pt idx="39">
                  <c:v>24.068907500751351</c:v>
                </c:pt>
                <c:pt idx="40">
                  <c:v>25.564847843244671</c:v>
                </c:pt>
                <c:pt idx="41">
                  <c:v>22.324867017709018</c:v>
                </c:pt>
                <c:pt idx="42">
                  <c:v>23.949927860922742</c:v>
                </c:pt>
                <c:pt idx="43">
                  <c:v>24.919790511689353</c:v>
                </c:pt>
                <c:pt idx="44">
                  <c:v>24.643244827062595</c:v>
                </c:pt>
                <c:pt idx="45">
                  <c:v>22.640916756210302</c:v>
                </c:pt>
                <c:pt idx="46">
                  <c:v>23.93156141292873</c:v>
                </c:pt>
                <c:pt idx="47">
                  <c:v>25.735511709002495</c:v>
                </c:pt>
                <c:pt idx="48">
                  <c:v>29.037744903436419</c:v>
                </c:pt>
                <c:pt idx="49">
                  <c:v>26.73245921213568</c:v>
                </c:pt>
                <c:pt idx="50">
                  <c:v>27.9449659813531</c:v>
                </c:pt>
                <c:pt idx="51">
                  <c:v>28.926681080600041</c:v>
                </c:pt>
                <c:pt idx="52">
                  <c:v>27.868212885158538</c:v>
                </c:pt>
                <c:pt idx="53">
                  <c:v>29.050534928416642</c:v>
                </c:pt>
                <c:pt idx="54">
                  <c:v>30.579201702115892</c:v>
                </c:pt>
                <c:pt idx="55">
                  <c:v>32.122062567988948</c:v>
                </c:pt>
                <c:pt idx="56">
                  <c:v>32.965166272037152</c:v>
                </c:pt>
                <c:pt idx="57">
                  <c:v>37.278262981891977</c:v>
                </c:pt>
                <c:pt idx="58">
                  <c:v>41.082421018378909</c:v>
                </c:pt>
                <c:pt idx="59">
                  <c:v>44.234931716863038</c:v>
                </c:pt>
                <c:pt idx="60">
                  <c:v>46.992606372680662</c:v>
                </c:pt>
                <c:pt idx="61">
                  <c:v>50.296301008262475</c:v>
                </c:pt>
                <c:pt idx="62">
                  <c:v>53.828775844604834</c:v>
                </c:pt>
                <c:pt idx="63">
                  <c:v>58.037358208389691</c:v>
                </c:pt>
                <c:pt idx="64">
                  <c:v>60.932281702315436</c:v>
                </c:pt>
                <c:pt idx="65">
                  <c:v>64.971996029150162</c:v>
                </c:pt>
                <c:pt idx="66">
                  <c:v>68.576068500866043</c:v>
                </c:pt>
                <c:pt idx="67">
                  <c:v>72.076857880086877</c:v>
                </c:pt>
                <c:pt idx="68">
                  <c:v>75.731116709702093</c:v>
                </c:pt>
                <c:pt idx="69">
                  <c:v>80.974609935607049</c:v>
                </c:pt>
                <c:pt idx="70">
                  <c:v>85.427035781140319</c:v>
                </c:pt>
                <c:pt idx="71">
                  <c:v>88.75845676988645</c:v>
                </c:pt>
                <c:pt idx="72">
                  <c:v>90.622590525961925</c:v>
                </c:pt>
                <c:pt idx="73">
                  <c:v>92.44185843137204</c:v>
                </c:pt>
                <c:pt idx="74">
                  <c:v>93.51791791419825</c:v>
                </c:pt>
                <c:pt idx="75">
                  <c:v>94.642861356509158</c:v>
                </c:pt>
                <c:pt idx="76">
                  <c:v>96.495387933222247</c:v>
                </c:pt>
                <c:pt idx="77">
                  <c:v>97.776732269099369</c:v>
                </c:pt>
                <c:pt idx="78">
                  <c:v>99.998130310742368</c:v>
                </c:pt>
                <c:pt idx="79">
                  <c:v>100.97790951675731</c:v>
                </c:pt>
                <c:pt idx="80">
                  <c:v>100.78644761111065</c:v>
                </c:pt>
                <c:pt idx="81">
                  <c:v>101.60310025649603</c:v>
                </c:pt>
                <c:pt idx="82">
                  <c:v>102.06385422968127</c:v>
                </c:pt>
                <c:pt idx="83">
                  <c:v>104.20647769524672</c:v>
                </c:pt>
              </c:numCache>
            </c:numRef>
          </c:val>
          <c:smooth val="0"/>
        </c:ser>
        <c:dLbls>
          <c:showLegendKey val="0"/>
          <c:showVal val="0"/>
          <c:showCatName val="0"/>
          <c:showSerName val="0"/>
          <c:showPercent val="0"/>
          <c:showBubbleSize val="0"/>
        </c:dLbls>
        <c:marker val="1"/>
        <c:smooth val="0"/>
        <c:axId val="531851520"/>
        <c:axId val="531857408"/>
      </c:lineChart>
      <c:lineChart>
        <c:grouping val="standard"/>
        <c:varyColors val="0"/>
        <c:ser>
          <c:idx val="0"/>
          <c:order val="2"/>
          <c:tx>
            <c:strRef>
              <c:f>Sheet1!$L$2</c:f>
              <c:strCache>
                <c:ptCount val="1"/>
                <c:pt idx="0">
                  <c:v>Core inflation (rhs, ex tax hikes)</c:v>
                </c:pt>
              </c:strCache>
            </c:strRef>
          </c:tx>
          <c:spPr>
            <a:ln>
              <a:solidFill>
                <a:schemeClr val="accent3"/>
              </a:solidFill>
            </a:ln>
          </c:spPr>
          <c:marker>
            <c:symbol val="none"/>
          </c:marker>
          <c:cat>
            <c:numRef>
              <c:f>Sheet1!$I$14:$I$97</c:f>
              <c:numCache>
                <c:formatCode>m/d/yyyy</c:formatCode>
                <c:ptCount val="84"/>
                <c:pt idx="0">
                  <c:v>36250</c:v>
                </c:pt>
                <c:pt idx="1">
                  <c:v>36341</c:v>
                </c:pt>
                <c:pt idx="2">
                  <c:v>36433</c:v>
                </c:pt>
                <c:pt idx="3">
                  <c:v>36525</c:v>
                </c:pt>
                <c:pt idx="4">
                  <c:v>36616</c:v>
                </c:pt>
                <c:pt idx="5">
                  <c:v>36707</c:v>
                </c:pt>
                <c:pt idx="6">
                  <c:v>36799</c:v>
                </c:pt>
                <c:pt idx="7">
                  <c:v>36891</c:v>
                </c:pt>
                <c:pt idx="8">
                  <c:v>36981</c:v>
                </c:pt>
                <c:pt idx="9">
                  <c:v>37072</c:v>
                </c:pt>
                <c:pt idx="10">
                  <c:v>37164</c:v>
                </c:pt>
                <c:pt idx="11">
                  <c:v>37256</c:v>
                </c:pt>
                <c:pt idx="12">
                  <c:v>37346</c:v>
                </c:pt>
                <c:pt idx="13">
                  <c:v>37437</c:v>
                </c:pt>
                <c:pt idx="14">
                  <c:v>37529</c:v>
                </c:pt>
                <c:pt idx="15">
                  <c:v>37621</c:v>
                </c:pt>
                <c:pt idx="16">
                  <c:v>37711</c:v>
                </c:pt>
                <c:pt idx="17">
                  <c:v>37802</c:v>
                </c:pt>
                <c:pt idx="18">
                  <c:v>37894</c:v>
                </c:pt>
                <c:pt idx="19">
                  <c:v>37986</c:v>
                </c:pt>
                <c:pt idx="20">
                  <c:v>38077</c:v>
                </c:pt>
                <c:pt idx="21">
                  <c:v>38168</c:v>
                </c:pt>
                <c:pt idx="22">
                  <c:v>38260</c:v>
                </c:pt>
                <c:pt idx="23">
                  <c:v>38352</c:v>
                </c:pt>
                <c:pt idx="24">
                  <c:v>38442</c:v>
                </c:pt>
                <c:pt idx="25">
                  <c:v>38533</c:v>
                </c:pt>
                <c:pt idx="26">
                  <c:v>38625</c:v>
                </c:pt>
                <c:pt idx="27">
                  <c:v>38717</c:v>
                </c:pt>
                <c:pt idx="28">
                  <c:v>38807</c:v>
                </c:pt>
                <c:pt idx="29">
                  <c:v>38898</c:v>
                </c:pt>
                <c:pt idx="30">
                  <c:v>38990</c:v>
                </c:pt>
                <c:pt idx="31">
                  <c:v>39082</c:v>
                </c:pt>
                <c:pt idx="32">
                  <c:v>39172</c:v>
                </c:pt>
                <c:pt idx="33">
                  <c:v>39263</c:v>
                </c:pt>
                <c:pt idx="34">
                  <c:v>39355</c:v>
                </c:pt>
                <c:pt idx="35">
                  <c:v>39447</c:v>
                </c:pt>
                <c:pt idx="36">
                  <c:v>39538</c:v>
                </c:pt>
                <c:pt idx="37">
                  <c:v>39629</c:v>
                </c:pt>
                <c:pt idx="38">
                  <c:v>39721</c:v>
                </c:pt>
                <c:pt idx="39">
                  <c:v>39813</c:v>
                </c:pt>
                <c:pt idx="40">
                  <c:v>39903</c:v>
                </c:pt>
                <c:pt idx="41">
                  <c:v>39994</c:v>
                </c:pt>
                <c:pt idx="42">
                  <c:v>40086</c:v>
                </c:pt>
                <c:pt idx="43">
                  <c:v>40178</c:v>
                </c:pt>
                <c:pt idx="44">
                  <c:v>40268</c:v>
                </c:pt>
                <c:pt idx="45">
                  <c:v>40359</c:v>
                </c:pt>
                <c:pt idx="46">
                  <c:v>40451</c:v>
                </c:pt>
                <c:pt idx="47">
                  <c:v>40543</c:v>
                </c:pt>
                <c:pt idx="48">
                  <c:v>40633</c:v>
                </c:pt>
                <c:pt idx="49">
                  <c:v>40724</c:v>
                </c:pt>
                <c:pt idx="50">
                  <c:v>40816</c:v>
                </c:pt>
                <c:pt idx="51">
                  <c:v>40908</c:v>
                </c:pt>
                <c:pt idx="52">
                  <c:v>40999</c:v>
                </c:pt>
                <c:pt idx="53">
                  <c:v>41090</c:v>
                </c:pt>
                <c:pt idx="54">
                  <c:v>41182</c:v>
                </c:pt>
                <c:pt idx="55">
                  <c:v>41274</c:v>
                </c:pt>
                <c:pt idx="56">
                  <c:v>41364</c:v>
                </c:pt>
                <c:pt idx="57">
                  <c:v>41455</c:v>
                </c:pt>
                <c:pt idx="58">
                  <c:v>41547</c:v>
                </c:pt>
                <c:pt idx="59">
                  <c:v>41639</c:v>
                </c:pt>
                <c:pt idx="60">
                  <c:v>41729</c:v>
                </c:pt>
                <c:pt idx="61">
                  <c:v>41820</c:v>
                </c:pt>
                <c:pt idx="62">
                  <c:v>41912</c:v>
                </c:pt>
                <c:pt idx="63">
                  <c:v>42004</c:v>
                </c:pt>
                <c:pt idx="64">
                  <c:v>42094</c:v>
                </c:pt>
                <c:pt idx="65">
                  <c:v>42185</c:v>
                </c:pt>
                <c:pt idx="66">
                  <c:v>42277</c:v>
                </c:pt>
                <c:pt idx="67">
                  <c:v>42369</c:v>
                </c:pt>
                <c:pt idx="68">
                  <c:v>42460</c:v>
                </c:pt>
                <c:pt idx="69">
                  <c:v>42551</c:v>
                </c:pt>
                <c:pt idx="70">
                  <c:v>42643</c:v>
                </c:pt>
                <c:pt idx="71">
                  <c:v>42735</c:v>
                </c:pt>
                <c:pt idx="72">
                  <c:v>42825</c:v>
                </c:pt>
                <c:pt idx="73">
                  <c:v>42916</c:v>
                </c:pt>
                <c:pt idx="74">
                  <c:v>43008</c:v>
                </c:pt>
                <c:pt idx="75">
                  <c:v>43100</c:v>
                </c:pt>
                <c:pt idx="76">
                  <c:v>43190</c:v>
                </c:pt>
                <c:pt idx="77">
                  <c:v>43281</c:v>
                </c:pt>
                <c:pt idx="78">
                  <c:v>43373</c:v>
                </c:pt>
                <c:pt idx="79">
                  <c:v>43465</c:v>
                </c:pt>
                <c:pt idx="80">
                  <c:v>43555</c:v>
                </c:pt>
                <c:pt idx="81">
                  <c:v>43646</c:v>
                </c:pt>
                <c:pt idx="82">
                  <c:v>43738</c:v>
                </c:pt>
                <c:pt idx="83">
                  <c:v>43830</c:v>
                </c:pt>
              </c:numCache>
            </c:numRef>
          </c:cat>
          <c:val>
            <c:numRef>
              <c:f>Sheet1!$L$14:$L$97</c:f>
              <c:numCache>
                <c:formatCode>General</c:formatCode>
                <c:ptCount val="84"/>
                <c:pt idx="0">
                  <c:v>0.1</c:v>
                </c:pt>
                <c:pt idx="1">
                  <c:v>0.1</c:v>
                </c:pt>
                <c:pt idx="2">
                  <c:v>0</c:v>
                </c:pt>
                <c:pt idx="3">
                  <c:v>-0.3</c:v>
                </c:pt>
                <c:pt idx="4">
                  <c:v>-0.4</c:v>
                </c:pt>
                <c:pt idx="5">
                  <c:v>-0.6</c:v>
                </c:pt>
                <c:pt idx="6">
                  <c:v>-0.7</c:v>
                </c:pt>
                <c:pt idx="7">
                  <c:v>-0.7</c:v>
                </c:pt>
                <c:pt idx="8">
                  <c:v>-1.1000000000000001</c:v>
                </c:pt>
                <c:pt idx="9">
                  <c:v>-1</c:v>
                </c:pt>
                <c:pt idx="10">
                  <c:v>-0.8</c:v>
                </c:pt>
                <c:pt idx="11">
                  <c:v>-0.9</c:v>
                </c:pt>
                <c:pt idx="12">
                  <c:v>-0.6</c:v>
                </c:pt>
                <c:pt idx="13">
                  <c:v>-0.7</c:v>
                </c:pt>
                <c:pt idx="14">
                  <c:v>-0.7</c:v>
                </c:pt>
                <c:pt idx="15">
                  <c:v>-0.5</c:v>
                </c:pt>
                <c:pt idx="16">
                  <c:v>-0.6</c:v>
                </c:pt>
                <c:pt idx="17">
                  <c:v>-0.4</c:v>
                </c:pt>
                <c:pt idx="18">
                  <c:v>-0.2</c:v>
                </c:pt>
                <c:pt idx="19">
                  <c:v>-0.1</c:v>
                </c:pt>
                <c:pt idx="20">
                  <c:v>-0.1</c:v>
                </c:pt>
                <c:pt idx="21">
                  <c:v>-0.2</c:v>
                </c:pt>
                <c:pt idx="22">
                  <c:v>-0.3</c:v>
                </c:pt>
                <c:pt idx="23">
                  <c:v>-0.5</c:v>
                </c:pt>
                <c:pt idx="24">
                  <c:v>-0.6</c:v>
                </c:pt>
                <c:pt idx="25">
                  <c:v>-0.5</c:v>
                </c:pt>
                <c:pt idx="26">
                  <c:v>-0.3</c:v>
                </c:pt>
                <c:pt idx="27">
                  <c:v>-0.2</c:v>
                </c:pt>
                <c:pt idx="28">
                  <c:v>-0.6</c:v>
                </c:pt>
                <c:pt idx="29">
                  <c:v>-0.4</c:v>
                </c:pt>
                <c:pt idx="30">
                  <c:v>-0.3</c:v>
                </c:pt>
                <c:pt idx="31">
                  <c:v>-0.2</c:v>
                </c:pt>
                <c:pt idx="32">
                  <c:v>-0.1</c:v>
                </c:pt>
                <c:pt idx="33">
                  <c:v>-0.2</c:v>
                </c:pt>
                <c:pt idx="34">
                  <c:v>-0.2</c:v>
                </c:pt>
                <c:pt idx="35">
                  <c:v>0.1</c:v>
                </c:pt>
                <c:pt idx="36">
                  <c:v>0.4</c:v>
                </c:pt>
                <c:pt idx="37">
                  <c:v>0.9</c:v>
                </c:pt>
                <c:pt idx="38">
                  <c:v>1.2</c:v>
                </c:pt>
                <c:pt idx="39">
                  <c:v>0.9</c:v>
                </c:pt>
                <c:pt idx="40">
                  <c:v>0.5</c:v>
                </c:pt>
                <c:pt idx="41">
                  <c:v>-0.4</c:v>
                </c:pt>
                <c:pt idx="42">
                  <c:v>-0.9</c:v>
                </c:pt>
                <c:pt idx="43">
                  <c:v>-1.2</c:v>
                </c:pt>
                <c:pt idx="44">
                  <c:v>-1.3</c:v>
                </c:pt>
                <c:pt idx="45">
                  <c:v>-1.5</c:v>
                </c:pt>
                <c:pt idx="46">
                  <c:v>-1.5</c:v>
                </c:pt>
                <c:pt idx="47">
                  <c:v>-0.8</c:v>
                </c:pt>
                <c:pt idx="48">
                  <c:v>-1.3</c:v>
                </c:pt>
                <c:pt idx="49">
                  <c:v>-0.7</c:v>
                </c:pt>
                <c:pt idx="50">
                  <c:v>-0.4</c:v>
                </c:pt>
                <c:pt idx="51">
                  <c:v>-0.7</c:v>
                </c:pt>
                <c:pt idx="52">
                  <c:v>-0.3</c:v>
                </c:pt>
                <c:pt idx="53">
                  <c:v>-0.4</c:v>
                </c:pt>
                <c:pt idx="54">
                  <c:v>-0.5</c:v>
                </c:pt>
                <c:pt idx="55">
                  <c:v>-0.5</c:v>
                </c:pt>
                <c:pt idx="56">
                  <c:v>-0.7</c:v>
                </c:pt>
                <c:pt idx="57">
                  <c:v>-0.2</c:v>
                </c:pt>
                <c:pt idx="58">
                  <c:v>0</c:v>
                </c:pt>
                <c:pt idx="59">
                  <c:v>0.7</c:v>
                </c:pt>
                <c:pt idx="60">
                  <c:v>0.8</c:v>
                </c:pt>
                <c:pt idx="61">
                  <c:v>0.8</c:v>
                </c:pt>
                <c:pt idx="62">
                  <c:v>0.8</c:v>
                </c:pt>
                <c:pt idx="63">
                  <c:v>0.6</c:v>
                </c:pt>
                <c:pt idx="64">
                  <c:v>0.5</c:v>
                </c:pt>
                <c:pt idx="65">
                  <c:v>0.8</c:v>
                </c:pt>
                <c:pt idx="66">
                  <c:v>1.2</c:v>
                </c:pt>
                <c:pt idx="67">
                  <c:v>1.2</c:v>
                </c:pt>
                <c:pt idx="68">
                  <c:v>0.9</c:v>
                </c:pt>
                <c:pt idx="69">
                  <c:v>0.7</c:v>
                </c:pt>
                <c:pt idx="70">
                  <c:v>0.2</c:v>
                </c:pt>
                <c:pt idx="71">
                  <c:v>0.1</c:v>
                </c:pt>
                <c:pt idx="72">
                  <c:v>-0.1</c:v>
                </c:pt>
                <c:pt idx="73">
                  <c:v>0</c:v>
                </c:pt>
                <c:pt idx="74">
                  <c:v>0.2</c:v>
                </c:pt>
                <c:pt idx="75">
                  <c:v>0.3</c:v>
                </c:pt>
                <c:pt idx="76">
                  <c:v>0.5</c:v>
                </c:pt>
                <c:pt idx="77">
                  <c:v>0.2</c:v>
                </c:pt>
                <c:pt idx="78">
                  <c:v>0.4</c:v>
                </c:pt>
                <c:pt idx="79">
                  <c:v>0.3</c:v>
                </c:pt>
                <c:pt idx="80">
                  <c:v>0.4</c:v>
                </c:pt>
                <c:pt idx="81">
                  <c:v>0.5</c:v>
                </c:pt>
                <c:pt idx="82">
                  <c:v>0.5</c:v>
                </c:pt>
                <c:pt idx="83">
                  <c:v>0.6</c:v>
                </c:pt>
              </c:numCache>
            </c:numRef>
          </c:val>
          <c:smooth val="0"/>
        </c:ser>
        <c:dLbls>
          <c:showLegendKey val="0"/>
          <c:showVal val="0"/>
          <c:showCatName val="0"/>
          <c:showSerName val="0"/>
          <c:showPercent val="0"/>
          <c:showBubbleSize val="0"/>
        </c:dLbls>
        <c:marker val="1"/>
        <c:smooth val="0"/>
        <c:axId val="531858944"/>
        <c:axId val="531860480"/>
      </c:lineChart>
      <c:dateAx>
        <c:axId val="531851520"/>
        <c:scaling>
          <c:orientation val="minMax"/>
        </c:scaling>
        <c:delete val="0"/>
        <c:axPos val="b"/>
        <c:numFmt formatCode="yyyy" sourceLinked="0"/>
        <c:majorTickMark val="none"/>
        <c:minorTickMark val="none"/>
        <c:tickLblPos val="low"/>
        <c:spPr>
          <a:ln w="25400">
            <a:solidFill>
              <a:srgbClr val="000000"/>
            </a:solidFill>
            <a:prstDash val="solid"/>
          </a:ln>
        </c:spPr>
        <c:txPr>
          <a:bodyPr rot="0" vert="horz"/>
          <a:lstStyle/>
          <a:p>
            <a:pPr>
              <a:defRPr/>
            </a:pPr>
            <a:endParaRPr lang="en-US"/>
          </a:p>
        </c:txPr>
        <c:crossAx val="531857408"/>
        <c:crosses val="autoZero"/>
        <c:auto val="1"/>
        <c:lblOffset val="100"/>
        <c:baseTimeUnit val="months"/>
        <c:majorUnit val="4"/>
        <c:majorTimeUnit val="years"/>
      </c:dateAx>
      <c:valAx>
        <c:axId val="531857408"/>
        <c:scaling>
          <c:orientation val="minMax"/>
        </c:scaling>
        <c:delete val="0"/>
        <c:axPos val="l"/>
        <c:majorGridlines>
          <c:spPr>
            <a:ln w="3175">
              <a:solidFill>
                <a:srgbClr val="464749"/>
              </a:solidFill>
              <a:prstDash val="solid"/>
            </a:ln>
          </c:spPr>
        </c:majorGridlines>
        <c:numFmt formatCode="#,##0;\ \(#,##0\)" sourceLinked="0"/>
        <c:majorTickMark val="none"/>
        <c:minorTickMark val="none"/>
        <c:tickLblPos val="nextTo"/>
        <c:spPr>
          <a:ln w="25400">
            <a:noFill/>
          </a:ln>
        </c:spPr>
        <c:txPr>
          <a:bodyPr rot="0" vert="horz"/>
          <a:lstStyle/>
          <a:p>
            <a:pPr>
              <a:defRPr/>
            </a:pPr>
            <a:endParaRPr lang="en-US"/>
          </a:p>
        </c:txPr>
        <c:crossAx val="531851520"/>
        <c:crosses val="autoZero"/>
        <c:crossBetween val="midCat"/>
      </c:valAx>
      <c:dateAx>
        <c:axId val="531858944"/>
        <c:scaling>
          <c:orientation val="minMax"/>
        </c:scaling>
        <c:delete val="1"/>
        <c:axPos val="b"/>
        <c:numFmt formatCode="m/d/yyyy" sourceLinked="1"/>
        <c:majorTickMark val="out"/>
        <c:minorTickMark val="none"/>
        <c:tickLblPos val="nextTo"/>
        <c:crossAx val="531860480"/>
        <c:crosses val="autoZero"/>
        <c:auto val="1"/>
        <c:lblOffset val="100"/>
        <c:baseTimeUnit val="months"/>
      </c:dateAx>
      <c:valAx>
        <c:axId val="531860480"/>
        <c:scaling>
          <c:orientation val="minMax"/>
          <c:max val="3"/>
        </c:scaling>
        <c:delete val="0"/>
        <c:axPos val="r"/>
        <c:numFmt formatCode="General" sourceLinked="1"/>
        <c:majorTickMark val="out"/>
        <c:minorTickMark val="none"/>
        <c:tickLblPos val="nextTo"/>
        <c:spPr>
          <a:ln>
            <a:noFill/>
          </a:ln>
        </c:spPr>
        <c:txPr>
          <a:bodyPr rot="0" vert="horz"/>
          <a:lstStyle/>
          <a:p>
            <a:pPr>
              <a:defRPr/>
            </a:pPr>
            <a:endParaRPr lang="en-US"/>
          </a:p>
        </c:txPr>
        <c:crossAx val="531858944"/>
        <c:crosses val="max"/>
        <c:crossBetween val="midCat"/>
        <c:majorUnit val="1"/>
      </c:valAx>
      <c:spPr>
        <a:noFill/>
        <a:ln w="25400">
          <a:noFill/>
        </a:ln>
      </c:spPr>
    </c:plotArea>
    <c:legend>
      <c:legendPos val="r"/>
      <c:layout>
        <c:manualLayout>
          <c:xMode val="edge"/>
          <c:yMode val="edge"/>
          <c:x val="5.8198062161822071E-2"/>
          <c:y val="0.90179669988481004"/>
          <c:w val="0.88989555807222853"/>
          <c:h val="8.4587381722403432E-2"/>
        </c:manualLayout>
      </c:layout>
      <c:overlay val="0"/>
      <c:spPr>
        <a:noFill/>
        <a:ln w="25400">
          <a:noFill/>
        </a:ln>
      </c:spPr>
    </c:legend>
    <c:plotVisOnly val="1"/>
    <c:dispBlanksAs val="gap"/>
    <c:showDLblsOverMax val="0"/>
  </c:chart>
  <c:spPr>
    <a:solidFill>
      <a:srgbClr val="FFFFFF"/>
    </a:solidFill>
    <a:ln w="9525">
      <a:noFill/>
    </a:ln>
  </c:spPr>
  <c:txPr>
    <a:bodyPr/>
    <a:lstStyle/>
    <a:p>
      <a:pPr>
        <a:defRPr sz="1400" b="0" i="0" u="none" strike="noStrike" baseline="0">
          <a:solidFill>
            <a:srgbClr val="000000"/>
          </a:solidFill>
          <a:latin typeface="Frutiger 45 Light"/>
          <a:ea typeface="Frutiger 45 Light"/>
          <a:cs typeface="Frutiger 45 Light"/>
        </a:defRPr>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xMode val="edge"/>
          <c:yMode val="edge"/>
          <c:x val="1.1111111111111112E-2"/>
          <c:y val="1.8518518518518517E-2"/>
          <c:w val="0.96944444444444444"/>
          <c:h val="0.875"/>
        </c:manualLayout>
      </c:layout>
      <c:scatterChart>
        <c:scatterStyle val="lineMarker"/>
        <c:varyColors val="0"/>
        <c:ser>
          <c:idx val="0"/>
          <c:order val="0"/>
          <c:spPr>
            <a:ln w="28575">
              <a:noFill/>
            </a:ln>
          </c:spPr>
          <c:marker>
            <c:symbol val="square"/>
            <c:size val="5"/>
            <c:spPr>
              <a:solidFill>
                <a:srgbClr val="4D3C2F"/>
              </a:solidFill>
              <a:ln>
                <a:solidFill>
                  <a:srgbClr val="4D3C2F"/>
                </a:solidFill>
                <a:prstDash val="solid"/>
              </a:ln>
            </c:spPr>
          </c:marker>
          <c:dPt>
            <c:idx val="4"/>
            <c:marker>
              <c:spPr>
                <a:solidFill>
                  <a:srgbClr val="C09979"/>
                </a:solidFill>
                <a:ln>
                  <a:solidFill>
                    <a:srgbClr val="C09979"/>
                  </a:solidFill>
                  <a:prstDash val="solid"/>
                </a:ln>
              </c:spPr>
            </c:marker>
            <c:bubble3D val="0"/>
          </c:dPt>
          <c:dPt>
            <c:idx val="8"/>
            <c:marker>
              <c:spPr>
                <a:solidFill>
                  <a:srgbClr val="C09979"/>
                </a:solidFill>
                <a:ln>
                  <a:solidFill>
                    <a:srgbClr val="C09979"/>
                  </a:solidFill>
                  <a:prstDash val="solid"/>
                </a:ln>
              </c:spPr>
            </c:marker>
            <c:bubble3D val="0"/>
          </c:dPt>
          <c:dPt>
            <c:idx val="9"/>
            <c:marker>
              <c:spPr>
                <a:solidFill>
                  <a:srgbClr val="C09979"/>
                </a:solidFill>
                <a:ln>
                  <a:solidFill>
                    <a:srgbClr val="C09979"/>
                  </a:solidFill>
                  <a:prstDash val="solid"/>
                </a:ln>
              </c:spPr>
            </c:marker>
            <c:bubble3D val="0"/>
          </c:dPt>
          <c:dPt>
            <c:idx val="21"/>
            <c:marker>
              <c:spPr>
                <a:solidFill>
                  <a:srgbClr val="C09979"/>
                </a:solidFill>
                <a:ln>
                  <a:solidFill>
                    <a:srgbClr val="C09979"/>
                  </a:solidFill>
                  <a:prstDash val="solid"/>
                </a:ln>
              </c:spPr>
            </c:marker>
            <c:bubble3D val="0"/>
          </c:dPt>
          <c:dPt>
            <c:idx val="22"/>
            <c:marker>
              <c:spPr>
                <a:solidFill>
                  <a:srgbClr val="C09979"/>
                </a:solidFill>
                <a:ln>
                  <a:solidFill>
                    <a:srgbClr val="C09979"/>
                  </a:solidFill>
                  <a:prstDash val="solid"/>
                </a:ln>
              </c:spPr>
            </c:marker>
            <c:bubble3D val="0"/>
          </c:dPt>
          <c:dPt>
            <c:idx val="26"/>
            <c:marker>
              <c:spPr>
                <a:solidFill>
                  <a:srgbClr val="C09979"/>
                </a:solidFill>
                <a:ln>
                  <a:solidFill>
                    <a:srgbClr val="C09979"/>
                  </a:solidFill>
                  <a:prstDash val="solid"/>
                </a:ln>
              </c:spPr>
            </c:marker>
            <c:bubble3D val="0"/>
          </c:dPt>
          <c:dPt>
            <c:idx val="27"/>
            <c:marker>
              <c:spPr>
                <a:solidFill>
                  <a:srgbClr val="C09979"/>
                </a:solidFill>
                <a:ln>
                  <a:solidFill>
                    <a:srgbClr val="C09979"/>
                  </a:solidFill>
                  <a:prstDash val="solid"/>
                </a:ln>
              </c:spPr>
            </c:marker>
            <c:bubble3D val="0"/>
          </c:dPt>
          <c:yVal>
            <c:numRef>
              <c:f>Selloff!$P$7:$P$34</c:f>
              <c:numCache>
                <c:formatCode>#,##0.00</c:formatCode>
                <c:ptCount val="28"/>
                <c:pt idx="0">
                  <c:v>1.2265900000000016</c:v>
                </c:pt>
                <c:pt idx="1">
                  <c:v>8.3539999999999281E-2</c:v>
                </c:pt>
                <c:pt idx="2">
                  <c:v>0.12476999999999805</c:v>
                </c:pt>
                <c:pt idx="3">
                  <c:v>3.3329999999999416E-2</c:v>
                </c:pt>
                <c:pt idx="4">
                  <c:v>-2.2832000000000008</c:v>
                </c:pt>
                <c:pt idx="5">
                  <c:v>1.5113200000000049</c:v>
                </c:pt>
                <c:pt idx="6">
                  <c:v>1.7127400000000037</c:v>
                </c:pt>
                <c:pt idx="7">
                  <c:v>0.11487000000000336</c:v>
                </c:pt>
                <c:pt idx="8">
                  <c:v>-2.4367299999999972</c:v>
                </c:pt>
                <c:pt idx="9">
                  <c:v>-0.13161999999999807</c:v>
                </c:pt>
                <c:pt idx="10">
                  <c:v>5.7784800000000018</c:v>
                </c:pt>
                <c:pt idx="11">
                  <c:v>2.1156700000000015</c:v>
                </c:pt>
                <c:pt idx="12">
                  <c:v>0.45892000000000621</c:v>
                </c:pt>
                <c:pt idx="13">
                  <c:v>1.7184400000000011</c:v>
                </c:pt>
                <c:pt idx="14">
                  <c:v>0.79141999999999868</c:v>
                </c:pt>
                <c:pt idx="15">
                  <c:v>1.7670000000002517E-2</c:v>
                </c:pt>
                <c:pt idx="16">
                  <c:v>0.12955000000000183</c:v>
                </c:pt>
                <c:pt idx="17">
                  <c:v>1.3893600000000035</c:v>
                </c:pt>
                <c:pt idx="18">
                  <c:v>1.8687199999999997</c:v>
                </c:pt>
                <c:pt idx="19">
                  <c:v>1.4212100000000021</c:v>
                </c:pt>
                <c:pt idx="20">
                  <c:v>9.9229999999998597E-2</c:v>
                </c:pt>
                <c:pt idx="21">
                  <c:v>-4.1139999999998622E-2</c:v>
                </c:pt>
                <c:pt idx="22">
                  <c:v>-0.72664999999999935</c:v>
                </c:pt>
                <c:pt idx="23">
                  <c:v>0.58655999999999864</c:v>
                </c:pt>
                <c:pt idx="24">
                  <c:v>1.9332900000000031</c:v>
                </c:pt>
                <c:pt idx="25">
                  <c:v>2.7798500000000033</c:v>
                </c:pt>
                <c:pt idx="26">
                  <c:v>-2.0099099999999979</c:v>
                </c:pt>
                <c:pt idx="27">
                  <c:v>-0.96477000000000146</c:v>
                </c:pt>
              </c:numCache>
            </c:numRef>
          </c:yVal>
          <c:smooth val="0"/>
        </c:ser>
        <c:dLbls>
          <c:showLegendKey val="0"/>
          <c:showVal val="0"/>
          <c:showCatName val="0"/>
          <c:showSerName val="0"/>
          <c:showPercent val="0"/>
          <c:showBubbleSize val="0"/>
        </c:dLbls>
        <c:axId val="532014976"/>
        <c:axId val="532016512"/>
      </c:scatterChart>
      <c:valAx>
        <c:axId val="532014976"/>
        <c:scaling>
          <c:orientation val="minMax"/>
        </c:scaling>
        <c:delete val="0"/>
        <c:axPos val="b"/>
        <c:majorTickMark val="none"/>
        <c:minorTickMark val="none"/>
        <c:tickLblPos val="none"/>
        <c:spPr>
          <a:ln w="12700">
            <a:solidFill>
              <a:srgbClr val="000000"/>
            </a:solidFill>
            <a:prstDash val="solid"/>
          </a:ln>
        </c:spPr>
        <c:txPr>
          <a:bodyPr rot="0" vert="horz"/>
          <a:lstStyle/>
          <a:p>
            <a:pPr>
              <a:defRPr b="0" i="0">
                <a:latin typeface="Frutiger 45 Light"/>
                <a:ea typeface="Frutiger 45 Light"/>
                <a:cs typeface="Frutiger 45 Light"/>
              </a:defRPr>
            </a:pPr>
            <a:endParaRPr lang="en-US"/>
          </a:p>
        </c:txPr>
        <c:crossAx val="532016512"/>
        <c:crosses val="autoZero"/>
        <c:crossBetween val="midCat"/>
        <c:majorUnit val="5"/>
      </c:valAx>
      <c:valAx>
        <c:axId val="532016512"/>
        <c:scaling>
          <c:orientation val="minMax"/>
        </c:scaling>
        <c:delete val="0"/>
        <c:axPos val="l"/>
        <c:majorGridlines>
          <c:spPr>
            <a:ln w="3175">
              <a:noFill/>
              <a:prstDash val="solid"/>
            </a:ln>
          </c:spPr>
        </c:majorGridlines>
        <c:numFmt formatCode="#,##0.0" sourceLinked="0"/>
        <c:majorTickMark val="none"/>
        <c:minorTickMark val="none"/>
        <c:tickLblPos val="nextTo"/>
        <c:spPr>
          <a:ln w="25400">
            <a:noFill/>
          </a:ln>
        </c:spPr>
        <c:txPr>
          <a:bodyPr/>
          <a:lstStyle/>
          <a:p>
            <a:pPr>
              <a:defRPr b="0" i="0">
                <a:latin typeface="Frutiger 45 Light"/>
                <a:ea typeface="Frutiger 45 Light"/>
                <a:cs typeface="Frutiger 45 Light"/>
              </a:defRPr>
            </a:pPr>
            <a:endParaRPr lang="en-US"/>
          </a:p>
        </c:txPr>
        <c:crossAx val="532014976"/>
        <c:crosses val="autoZero"/>
        <c:crossBetween val="midCat"/>
      </c:valAx>
      <c:spPr>
        <a:noFill/>
        <a:ln w="25400">
          <a:noFill/>
        </a:ln>
      </c:spPr>
    </c:plotArea>
    <c:plotVisOnly val="1"/>
    <c:dispBlanksAs val="gap"/>
    <c:showDLblsOverMax val="0"/>
  </c:chart>
  <c:spPr>
    <a:solidFill>
      <a:srgbClr val="FFFFFF"/>
    </a:solidFill>
    <a:ln w="9525">
      <a:noFill/>
    </a:ln>
    <a:effectLst/>
  </c:sp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1682121212121212"/>
          <c:y val="5.1107012750455372E-2"/>
          <c:w val="0.86373434343434341"/>
          <c:h val="0.85030601092896174"/>
        </c:manualLayout>
      </c:layout>
      <c:scatterChart>
        <c:scatterStyle val="lineMarker"/>
        <c:varyColors val="0"/>
        <c:ser>
          <c:idx val="0"/>
          <c:order val="0"/>
          <c:spPr>
            <a:ln w="28575">
              <a:noFill/>
            </a:ln>
          </c:spPr>
          <c:marker>
            <c:symbol val="square"/>
            <c:size val="5"/>
            <c:spPr>
              <a:solidFill>
                <a:srgbClr val="4D3C2F"/>
              </a:solidFill>
              <a:ln>
                <a:solidFill>
                  <a:srgbClr val="4D3C2F"/>
                </a:solidFill>
                <a:prstDash val="solid"/>
              </a:ln>
            </c:spPr>
          </c:marker>
          <c:dPt>
            <c:idx val="3"/>
            <c:marker>
              <c:spPr>
                <a:solidFill>
                  <a:srgbClr val="C09979"/>
                </a:solidFill>
                <a:ln>
                  <a:solidFill>
                    <a:srgbClr val="C09979"/>
                  </a:solidFill>
                  <a:prstDash val="solid"/>
                </a:ln>
              </c:spPr>
            </c:marker>
            <c:bubble3D val="0"/>
          </c:dPt>
          <c:dPt>
            <c:idx val="4"/>
            <c:marker>
              <c:spPr>
                <a:solidFill>
                  <a:srgbClr val="C09979"/>
                </a:solidFill>
                <a:ln>
                  <a:solidFill>
                    <a:srgbClr val="C09979"/>
                  </a:solidFill>
                  <a:prstDash val="solid"/>
                </a:ln>
              </c:spPr>
            </c:marker>
            <c:bubble3D val="0"/>
          </c:dPt>
          <c:dPt>
            <c:idx val="8"/>
            <c:bubble3D val="0"/>
          </c:dPt>
          <c:dPt>
            <c:idx val="9"/>
            <c:marker>
              <c:spPr>
                <a:solidFill>
                  <a:srgbClr val="C09979"/>
                </a:solidFill>
                <a:ln>
                  <a:solidFill>
                    <a:srgbClr val="C09979"/>
                  </a:solidFill>
                  <a:prstDash val="solid"/>
                </a:ln>
              </c:spPr>
            </c:marker>
            <c:bubble3D val="0"/>
          </c:dPt>
          <c:dPt>
            <c:idx val="11"/>
            <c:marker>
              <c:spPr>
                <a:solidFill>
                  <a:srgbClr val="C09979"/>
                </a:solidFill>
                <a:ln>
                  <a:solidFill>
                    <a:srgbClr val="C09979"/>
                  </a:solidFill>
                  <a:prstDash val="solid"/>
                </a:ln>
              </c:spPr>
            </c:marker>
            <c:bubble3D val="0"/>
          </c:dPt>
          <c:dPt>
            <c:idx val="21"/>
            <c:bubble3D val="0"/>
          </c:dPt>
          <c:dPt>
            <c:idx val="22"/>
            <c:bubble3D val="0"/>
          </c:dPt>
          <c:dPt>
            <c:idx val="26"/>
            <c:marker>
              <c:spPr>
                <a:solidFill>
                  <a:srgbClr val="C09979"/>
                </a:solidFill>
                <a:ln>
                  <a:solidFill>
                    <a:srgbClr val="C09979"/>
                  </a:solidFill>
                  <a:prstDash val="solid"/>
                </a:ln>
              </c:spPr>
            </c:marker>
            <c:bubble3D val="0"/>
          </c:dPt>
          <c:dPt>
            <c:idx val="27"/>
            <c:marker>
              <c:spPr>
                <a:solidFill>
                  <a:srgbClr val="C09979"/>
                </a:solidFill>
                <a:ln>
                  <a:solidFill>
                    <a:srgbClr val="C09979"/>
                  </a:solidFill>
                  <a:prstDash val="solid"/>
                </a:ln>
              </c:spPr>
            </c:marker>
            <c:bubble3D val="0"/>
          </c:dPt>
          <c:yVal>
            <c:numRef>
              <c:f>'13Feb_11May'!$L$7:$L$34</c:f>
              <c:numCache>
                <c:formatCode>#,##0.00</c:formatCode>
                <c:ptCount val="28"/>
                <c:pt idx="0">
                  <c:v>2.3072099999999995</c:v>
                </c:pt>
                <c:pt idx="1">
                  <c:v>1.1471999999999998</c:v>
                </c:pt>
                <c:pt idx="2">
                  <c:v>2.9840000000000089E-2</c:v>
                </c:pt>
                <c:pt idx="3">
                  <c:v>-0.19779000000000124</c:v>
                </c:pt>
                <c:pt idx="4">
                  <c:v>-2.3085900000000006</c:v>
                </c:pt>
                <c:pt idx="5">
                  <c:v>1.0786899999999999</c:v>
                </c:pt>
                <c:pt idx="6">
                  <c:v>0.93329000000000129</c:v>
                </c:pt>
                <c:pt idx="7">
                  <c:v>0.88166999999999973</c:v>
                </c:pt>
                <c:pt idx="8">
                  <c:v>0.48304999999999954</c:v>
                </c:pt>
                <c:pt idx="9">
                  <c:v>-0.81794000000000011</c:v>
                </c:pt>
                <c:pt idx="10">
                  <c:v>11.90863</c:v>
                </c:pt>
                <c:pt idx="11">
                  <c:v>-0.24596000000000018</c:v>
                </c:pt>
                <c:pt idx="12">
                  <c:v>4.838750000000001</c:v>
                </c:pt>
                <c:pt idx="13">
                  <c:v>0.45167000000000002</c:v>
                </c:pt>
                <c:pt idx="14">
                  <c:v>0.84309000000000012</c:v>
                </c:pt>
                <c:pt idx="15">
                  <c:v>4.3298899999999989</c:v>
                </c:pt>
                <c:pt idx="16">
                  <c:v>0.23960999999999899</c:v>
                </c:pt>
                <c:pt idx="17">
                  <c:v>1.5613299999999981</c:v>
                </c:pt>
                <c:pt idx="18">
                  <c:v>1.8238799999999991</c:v>
                </c:pt>
                <c:pt idx="19">
                  <c:v>1.7079899999999988</c:v>
                </c:pt>
                <c:pt idx="20">
                  <c:v>0.64397999999999911</c:v>
                </c:pt>
                <c:pt idx="21">
                  <c:v>0.85415999999999848</c:v>
                </c:pt>
                <c:pt idx="22">
                  <c:v>0.37816999999999901</c:v>
                </c:pt>
                <c:pt idx="23">
                  <c:v>1.0357499999999984</c:v>
                </c:pt>
                <c:pt idx="24">
                  <c:v>1.4138400000000004</c:v>
                </c:pt>
                <c:pt idx="25">
                  <c:v>3.6963899999999992</c:v>
                </c:pt>
                <c:pt idx="26">
                  <c:v>-6.6065500000000021</c:v>
                </c:pt>
                <c:pt idx="27">
                  <c:v>-0.84571000000000041</c:v>
                </c:pt>
              </c:numCache>
            </c:numRef>
          </c:yVal>
          <c:smooth val="0"/>
        </c:ser>
        <c:dLbls>
          <c:showLegendKey val="0"/>
          <c:showVal val="0"/>
          <c:showCatName val="0"/>
          <c:showSerName val="0"/>
          <c:showPercent val="0"/>
          <c:showBubbleSize val="0"/>
        </c:dLbls>
        <c:axId val="532685952"/>
        <c:axId val="532687488"/>
      </c:scatterChart>
      <c:valAx>
        <c:axId val="532685952"/>
        <c:scaling>
          <c:orientation val="minMax"/>
        </c:scaling>
        <c:delete val="0"/>
        <c:axPos val="b"/>
        <c:majorTickMark val="none"/>
        <c:minorTickMark val="none"/>
        <c:tickLblPos val="none"/>
        <c:spPr>
          <a:ln w="12700">
            <a:solidFill>
              <a:srgbClr val="000000"/>
            </a:solidFill>
            <a:prstDash val="solid"/>
          </a:ln>
        </c:spPr>
        <c:txPr>
          <a:bodyPr rot="0" vert="horz"/>
          <a:lstStyle/>
          <a:p>
            <a:pPr>
              <a:defRPr b="0" i="0">
                <a:latin typeface="Frutiger 45 Light"/>
                <a:ea typeface="Frutiger 45 Light"/>
                <a:cs typeface="Frutiger 45 Light"/>
              </a:defRPr>
            </a:pPr>
            <a:endParaRPr lang="en-US"/>
          </a:p>
        </c:txPr>
        <c:crossAx val="532687488"/>
        <c:crosses val="autoZero"/>
        <c:crossBetween val="midCat"/>
        <c:majorUnit val="5"/>
      </c:valAx>
      <c:valAx>
        <c:axId val="532687488"/>
        <c:scaling>
          <c:orientation val="minMax"/>
        </c:scaling>
        <c:delete val="0"/>
        <c:axPos val="l"/>
        <c:majorGridlines>
          <c:spPr>
            <a:ln w="3175">
              <a:noFill/>
              <a:prstDash val="solid"/>
            </a:ln>
          </c:spPr>
        </c:majorGridlines>
        <c:numFmt formatCode="#,##0.0" sourceLinked="0"/>
        <c:majorTickMark val="none"/>
        <c:minorTickMark val="none"/>
        <c:tickLblPos val="nextTo"/>
        <c:spPr>
          <a:ln w="25400">
            <a:noFill/>
          </a:ln>
        </c:spPr>
        <c:txPr>
          <a:bodyPr/>
          <a:lstStyle/>
          <a:p>
            <a:pPr>
              <a:defRPr b="0" i="0">
                <a:latin typeface="Frutiger 45 Light"/>
                <a:ea typeface="Frutiger 45 Light"/>
                <a:cs typeface="Frutiger 45 Light"/>
              </a:defRPr>
            </a:pPr>
            <a:endParaRPr lang="en-US"/>
          </a:p>
        </c:txPr>
        <c:crossAx val="532685952"/>
        <c:crosses val="autoZero"/>
        <c:crossBetween val="midCat"/>
      </c:valAx>
      <c:spPr>
        <a:noFill/>
        <a:ln w="25400">
          <a:noFill/>
        </a:ln>
      </c:spPr>
    </c:plotArea>
    <c:plotVisOnly val="1"/>
    <c:dispBlanksAs val="gap"/>
    <c:showDLblsOverMax val="0"/>
  </c:chart>
  <c:spPr>
    <a:solidFill>
      <a:srgbClr val="FFFFFF"/>
    </a:solidFill>
    <a:ln w="9525">
      <a:noFill/>
    </a:ln>
    <a:effectLst/>
  </c:sp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6.1366971985644649E-2"/>
          <c:y val="4.9437357285431596E-2"/>
          <c:w val="0.85169271418079306"/>
          <c:h val="0.54124739107688069"/>
        </c:manualLayout>
      </c:layout>
      <c:areaChart>
        <c:grouping val="standard"/>
        <c:varyColors val="0"/>
        <c:ser>
          <c:idx val="1"/>
          <c:order val="0"/>
          <c:tx>
            <c:strRef>
              <c:f>MDB_index!$M$2</c:f>
              <c:strCache>
                <c:ptCount val="1"/>
                <c:pt idx="0">
                  <c:v>Excess return (rs)</c:v>
                </c:pt>
              </c:strCache>
            </c:strRef>
          </c:tx>
          <c:cat>
            <c:numRef>
              <c:f>MDB_index!$I$3:$I$2075</c:f>
              <c:numCache>
                <c:formatCode>m/d/yyyy</c:formatCode>
                <c:ptCount val="2073"/>
                <c:pt idx="0" formatCode="dd\.mm\.yyyy">
                  <c:v>40911</c:v>
                </c:pt>
                <c:pt idx="1">
                  <c:v>40912</c:v>
                </c:pt>
                <c:pt idx="2">
                  <c:v>40913</c:v>
                </c:pt>
                <c:pt idx="3">
                  <c:v>40914</c:v>
                </c:pt>
                <c:pt idx="4">
                  <c:v>40917</c:v>
                </c:pt>
                <c:pt idx="5">
                  <c:v>40918</c:v>
                </c:pt>
                <c:pt idx="6">
                  <c:v>40919</c:v>
                </c:pt>
                <c:pt idx="7">
                  <c:v>40920</c:v>
                </c:pt>
                <c:pt idx="8">
                  <c:v>40921</c:v>
                </c:pt>
                <c:pt idx="9">
                  <c:v>40925</c:v>
                </c:pt>
                <c:pt idx="10">
                  <c:v>40926</c:v>
                </c:pt>
                <c:pt idx="11">
                  <c:v>40927</c:v>
                </c:pt>
                <c:pt idx="12">
                  <c:v>40928</c:v>
                </c:pt>
                <c:pt idx="13">
                  <c:v>40931</c:v>
                </c:pt>
                <c:pt idx="14">
                  <c:v>40932</c:v>
                </c:pt>
                <c:pt idx="15">
                  <c:v>40933</c:v>
                </c:pt>
                <c:pt idx="16">
                  <c:v>40934</c:v>
                </c:pt>
                <c:pt idx="17">
                  <c:v>40935</c:v>
                </c:pt>
                <c:pt idx="18">
                  <c:v>40938</c:v>
                </c:pt>
                <c:pt idx="19">
                  <c:v>40939</c:v>
                </c:pt>
                <c:pt idx="20">
                  <c:v>40940</c:v>
                </c:pt>
                <c:pt idx="21">
                  <c:v>40941</c:v>
                </c:pt>
                <c:pt idx="22">
                  <c:v>40942</c:v>
                </c:pt>
                <c:pt idx="23">
                  <c:v>40945</c:v>
                </c:pt>
                <c:pt idx="24">
                  <c:v>40946</c:v>
                </c:pt>
                <c:pt idx="25">
                  <c:v>40947</c:v>
                </c:pt>
                <c:pt idx="26">
                  <c:v>40948</c:v>
                </c:pt>
                <c:pt idx="27">
                  <c:v>40949</c:v>
                </c:pt>
                <c:pt idx="28">
                  <c:v>40952</c:v>
                </c:pt>
                <c:pt idx="29">
                  <c:v>40953</c:v>
                </c:pt>
                <c:pt idx="30">
                  <c:v>40954</c:v>
                </c:pt>
                <c:pt idx="31">
                  <c:v>40955</c:v>
                </c:pt>
                <c:pt idx="32">
                  <c:v>40956</c:v>
                </c:pt>
                <c:pt idx="33">
                  <c:v>40960</c:v>
                </c:pt>
                <c:pt idx="34">
                  <c:v>40961</c:v>
                </c:pt>
                <c:pt idx="35">
                  <c:v>40962</c:v>
                </c:pt>
                <c:pt idx="36">
                  <c:v>40963</c:v>
                </c:pt>
                <c:pt idx="37">
                  <c:v>40966</c:v>
                </c:pt>
                <c:pt idx="38">
                  <c:v>40967</c:v>
                </c:pt>
                <c:pt idx="39">
                  <c:v>40968</c:v>
                </c:pt>
                <c:pt idx="40">
                  <c:v>40969</c:v>
                </c:pt>
                <c:pt idx="41">
                  <c:v>40970</c:v>
                </c:pt>
                <c:pt idx="42">
                  <c:v>40973</c:v>
                </c:pt>
                <c:pt idx="43">
                  <c:v>40974</c:v>
                </c:pt>
                <c:pt idx="44">
                  <c:v>40975</c:v>
                </c:pt>
                <c:pt idx="45">
                  <c:v>40976</c:v>
                </c:pt>
                <c:pt idx="46">
                  <c:v>40977</c:v>
                </c:pt>
                <c:pt idx="47">
                  <c:v>40980</c:v>
                </c:pt>
                <c:pt idx="48">
                  <c:v>40981</c:v>
                </c:pt>
                <c:pt idx="49">
                  <c:v>40982</c:v>
                </c:pt>
                <c:pt idx="50">
                  <c:v>40983</c:v>
                </c:pt>
                <c:pt idx="51">
                  <c:v>40984</c:v>
                </c:pt>
                <c:pt idx="52">
                  <c:v>40987</c:v>
                </c:pt>
                <c:pt idx="53">
                  <c:v>40988</c:v>
                </c:pt>
                <c:pt idx="54">
                  <c:v>40989</c:v>
                </c:pt>
                <c:pt idx="55">
                  <c:v>40990</c:v>
                </c:pt>
                <c:pt idx="56">
                  <c:v>40991</c:v>
                </c:pt>
                <c:pt idx="57">
                  <c:v>40994</c:v>
                </c:pt>
                <c:pt idx="58">
                  <c:v>40995</c:v>
                </c:pt>
                <c:pt idx="59">
                  <c:v>40996</c:v>
                </c:pt>
                <c:pt idx="60">
                  <c:v>40997</c:v>
                </c:pt>
                <c:pt idx="61">
                  <c:v>40998</c:v>
                </c:pt>
                <c:pt idx="62">
                  <c:v>41001</c:v>
                </c:pt>
                <c:pt idx="63">
                  <c:v>41002</c:v>
                </c:pt>
                <c:pt idx="64">
                  <c:v>41003</c:v>
                </c:pt>
                <c:pt idx="65">
                  <c:v>41004</c:v>
                </c:pt>
                <c:pt idx="66">
                  <c:v>41009</c:v>
                </c:pt>
                <c:pt idx="67">
                  <c:v>41010</c:v>
                </c:pt>
                <c:pt idx="68">
                  <c:v>41011</c:v>
                </c:pt>
                <c:pt idx="69">
                  <c:v>41012</c:v>
                </c:pt>
                <c:pt idx="70">
                  <c:v>41015</c:v>
                </c:pt>
                <c:pt idx="71">
                  <c:v>41016</c:v>
                </c:pt>
                <c:pt idx="72">
                  <c:v>41017</c:v>
                </c:pt>
                <c:pt idx="73">
                  <c:v>41018</c:v>
                </c:pt>
                <c:pt idx="74">
                  <c:v>41019</c:v>
                </c:pt>
                <c:pt idx="75">
                  <c:v>41022</c:v>
                </c:pt>
                <c:pt idx="76">
                  <c:v>41023</c:v>
                </c:pt>
                <c:pt idx="77">
                  <c:v>41024</c:v>
                </c:pt>
                <c:pt idx="78">
                  <c:v>41025</c:v>
                </c:pt>
                <c:pt idx="79">
                  <c:v>41026</c:v>
                </c:pt>
                <c:pt idx="80">
                  <c:v>41029</c:v>
                </c:pt>
                <c:pt idx="81">
                  <c:v>41030</c:v>
                </c:pt>
                <c:pt idx="82">
                  <c:v>41031</c:v>
                </c:pt>
                <c:pt idx="83">
                  <c:v>41032</c:v>
                </c:pt>
                <c:pt idx="84">
                  <c:v>41033</c:v>
                </c:pt>
                <c:pt idx="85">
                  <c:v>41036</c:v>
                </c:pt>
                <c:pt idx="86">
                  <c:v>41037</c:v>
                </c:pt>
                <c:pt idx="87">
                  <c:v>41038</c:v>
                </c:pt>
                <c:pt idx="88">
                  <c:v>41039</c:v>
                </c:pt>
                <c:pt idx="89">
                  <c:v>41040</c:v>
                </c:pt>
                <c:pt idx="90">
                  <c:v>41043</c:v>
                </c:pt>
                <c:pt idx="91">
                  <c:v>41044</c:v>
                </c:pt>
                <c:pt idx="92">
                  <c:v>41045</c:v>
                </c:pt>
                <c:pt idx="93">
                  <c:v>41046</c:v>
                </c:pt>
                <c:pt idx="94">
                  <c:v>41047</c:v>
                </c:pt>
                <c:pt idx="95">
                  <c:v>41050</c:v>
                </c:pt>
                <c:pt idx="96">
                  <c:v>41051</c:v>
                </c:pt>
                <c:pt idx="97">
                  <c:v>41052</c:v>
                </c:pt>
                <c:pt idx="98">
                  <c:v>41053</c:v>
                </c:pt>
                <c:pt idx="99">
                  <c:v>41054</c:v>
                </c:pt>
                <c:pt idx="100">
                  <c:v>41058</c:v>
                </c:pt>
                <c:pt idx="101">
                  <c:v>41059</c:v>
                </c:pt>
                <c:pt idx="102">
                  <c:v>41060</c:v>
                </c:pt>
                <c:pt idx="103">
                  <c:v>41061</c:v>
                </c:pt>
                <c:pt idx="104">
                  <c:v>41064</c:v>
                </c:pt>
                <c:pt idx="105">
                  <c:v>41065</c:v>
                </c:pt>
                <c:pt idx="106">
                  <c:v>41066</c:v>
                </c:pt>
                <c:pt idx="107">
                  <c:v>41067</c:v>
                </c:pt>
                <c:pt idx="108">
                  <c:v>41068</c:v>
                </c:pt>
                <c:pt idx="109">
                  <c:v>41071</c:v>
                </c:pt>
                <c:pt idx="110">
                  <c:v>41072</c:v>
                </c:pt>
                <c:pt idx="111">
                  <c:v>41073</c:v>
                </c:pt>
                <c:pt idx="112">
                  <c:v>41074</c:v>
                </c:pt>
                <c:pt idx="113">
                  <c:v>41075</c:v>
                </c:pt>
                <c:pt idx="114">
                  <c:v>41078</c:v>
                </c:pt>
                <c:pt idx="115">
                  <c:v>41079</c:v>
                </c:pt>
                <c:pt idx="116">
                  <c:v>41080</c:v>
                </c:pt>
                <c:pt idx="117">
                  <c:v>41081</c:v>
                </c:pt>
                <c:pt idx="118">
                  <c:v>41082</c:v>
                </c:pt>
                <c:pt idx="119">
                  <c:v>41085</c:v>
                </c:pt>
                <c:pt idx="120">
                  <c:v>41086</c:v>
                </c:pt>
                <c:pt idx="121">
                  <c:v>41087</c:v>
                </c:pt>
                <c:pt idx="122">
                  <c:v>41088</c:v>
                </c:pt>
                <c:pt idx="123">
                  <c:v>41089</c:v>
                </c:pt>
                <c:pt idx="124">
                  <c:v>41092</c:v>
                </c:pt>
                <c:pt idx="125">
                  <c:v>41093</c:v>
                </c:pt>
                <c:pt idx="126">
                  <c:v>41095</c:v>
                </c:pt>
                <c:pt idx="127">
                  <c:v>41096</c:v>
                </c:pt>
                <c:pt idx="128">
                  <c:v>41099</c:v>
                </c:pt>
                <c:pt idx="129">
                  <c:v>41100</c:v>
                </c:pt>
                <c:pt idx="130">
                  <c:v>41101</c:v>
                </c:pt>
                <c:pt idx="131">
                  <c:v>41102</c:v>
                </c:pt>
                <c:pt idx="132">
                  <c:v>41103</c:v>
                </c:pt>
                <c:pt idx="133">
                  <c:v>41106</c:v>
                </c:pt>
                <c:pt idx="134">
                  <c:v>41107</c:v>
                </c:pt>
                <c:pt idx="135">
                  <c:v>41108</c:v>
                </c:pt>
                <c:pt idx="136">
                  <c:v>41109</c:v>
                </c:pt>
                <c:pt idx="137">
                  <c:v>41110</c:v>
                </c:pt>
                <c:pt idx="138">
                  <c:v>41113</c:v>
                </c:pt>
                <c:pt idx="139">
                  <c:v>41114</c:v>
                </c:pt>
                <c:pt idx="140">
                  <c:v>41115</c:v>
                </c:pt>
                <c:pt idx="141">
                  <c:v>41116</c:v>
                </c:pt>
                <c:pt idx="142">
                  <c:v>41117</c:v>
                </c:pt>
                <c:pt idx="143">
                  <c:v>41120</c:v>
                </c:pt>
                <c:pt idx="144">
                  <c:v>41121</c:v>
                </c:pt>
                <c:pt idx="145">
                  <c:v>41122</c:v>
                </c:pt>
                <c:pt idx="146">
                  <c:v>41123</c:v>
                </c:pt>
                <c:pt idx="147">
                  <c:v>41124</c:v>
                </c:pt>
                <c:pt idx="148">
                  <c:v>41127</c:v>
                </c:pt>
                <c:pt idx="149">
                  <c:v>41128</c:v>
                </c:pt>
                <c:pt idx="150">
                  <c:v>41129</c:v>
                </c:pt>
                <c:pt idx="151">
                  <c:v>41130</c:v>
                </c:pt>
                <c:pt idx="152">
                  <c:v>41131</c:v>
                </c:pt>
                <c:pt idx="153">
                  <c:v>41134</c:v>
                </c:pt>
                <c:pt idx="154">
                  <c:v>41135</c:v>
                </c:pt>
                <c:pt idx="155">
                  <c:v>41136</c:v>
                </c:pt>
                <c:pt idx="156">
                  <c:v>41137</c:v>
                </c:pt>
                <c:pt idx="157">
                  <c:v>41138</c:v>
                </c:pt>
                <c:pt idx="158">
                  <c:v>41141</c:v>
                </c:pt>
                <c:pt idx="159">
                  <c:v>41142</c:v>
                </c:pt>
                <c:pt idx="160">
                  <c:v>41143</c:v>
                </c:pt>
                <c:pt idx="161">
                  <c:v>41144</c:v>
                </c:pt>
                <c:pt idx="162">
                  <c:v>41145</c:v>
                </c:pt>
                <c:pt idx="163">
                  <c:v>41148</c:v>
                </c:pt>
                <c:pt idx="164">
                  <c:v>41149</c:v>
                </c:pt>
                <c:pt idx="165">
                  <c:v>41150</c:v>
                </c:pt>
                <c:pt idx="166">
                  <c:v>41151</c:v>
                </c:pt>
                <c:pt idx="167">
                  <c:v>41152</c:v>
                </c:pt>
                <c:pt idx="168">
                  <c:v>41156</c:v>
                </c:pt>
                <c:pt idx="169">
                  <c:v>41157</c:v>
                </c:pt>
                <c:pt idx="170">
                  <c:v>41158</c:v>
                </c:pt>
                <c:pt idx="171">
                  <c:v>41159</c:v>
                </c:pt>
                <c:pt idx="172">
                  <c:v>41162</c:v>
                </c:pt>
                <c:pt idx="173">
                  <c:v>41163</c:v>
                </c:pt>
                <c:pt idx="174">
                  <c:v>41164</c:v>
                </c:pt>
                <c:pt idx="175">
                  <c:v>41165</c:v>
                </c:pt>
                <c:pt idx="176">
                  <c:v>41166</c:v>
                </c:pt>
                <c:pt idx="177">
                  <c:v>41169</c:v>
                </c:pt>
                <c:pt idx="178">
                  <c:v>41170</c:v>
                </c:pt>
                <c:pt idx="179">
                  <c:v>41171</c:v>
                </c:pt>
                <c:pt idx="180">
                  <c:v>41172</c:v>
                </c:pt>
                <c:pt idx="181">
                  <c:v>41173</c:v>
                </c:pt>
                <c:pt idx="182">
                  <c:v>41176</c:v>
                </c:pt>
                <c:pt idx="183">
                  <c:v>41177</c:v>
                </c:pt>
                <c:pt idx="184">
                  <c:v>41178</c:v>
                </c:pt>
                <c:pt idx="185">
                  <c:v>41179</c:v>
                </c:pt>
                <c:pt idx="186">
                  <c:v>41180</c:v>
                </c:pt>
                <c:pt idx="187">
                  <c:v>41183</c:v>
                </c:pt>
                <c:pt idx="188">
                  <c:v>41184</c:v>
                </c:pt>
                <c:pt idx="189">
                  <c:v>41185</c:v>
                </c:pt>
                <c:pt idx="190">
                  <c:v>41186</c:v>
                </c:pt>
                <c:pt idx="191">
                  <c:v>41187</c:v>
                </c:pt>
                <c:pt idx="192">
                  <c:v>41191</c:v>
                </c:pt>
                <c:pt idx="193">
                  <c:v>41192</c:v>
                </c:pt>
                <c:pt idx="194">
                  <c:v>41193</c:v>
                </c:pt>
                <c:pt idx="195">
                  <c:v>41194</c:v>
                </c:pt>
                <c:pt idx="196">
                  <c:v>41197</c:v>
                </c:pt>
                <c:pt idx="197">
                  <c:v>41198</c:v>
                </c:pt>
                <c:pt idx="198">
                  <c:v>41199</c:v>
                </c:pt>
                <c:pt idx="199">
                  <c:v>41200</c:v>
                </c:pt>
                <c:pt idx="200">
                  <c:v>41201</c:v>
                </c:pt>
                <c:pt idx="201">
                  <c:v>41204</c:v>
                </c:pt>
                <c:pt idx="202">
                  <c:v>41205</c:v>
                </c:pt>
                <c:pt idx="203">
                  <c:v>41206</c:v>
                </c:pt>
                <c:pt idx="204">
                  <c:v>41207</c:v>
                </c:pt>
                <c:pt idx="205">
                  <c:v>41208</c:v>
                </c:pt>
                <c:pt idx="206">
                  <c:v>41211</c:v>
                </c:pt>
                <c:pt idx="207">
                  <c:v>41212</c:v>
                </c:pt>
                <c:pt idx="208">
                  <c:v>41213</c:v>
                </c:pt>
                <c:pt idx="209">
                  <c:v>41214</c:v>
                </c:pt>
                <c:pt idx="210">
                  <c:v>41215</c:v>
                </c:pt>
                <c:pt idx="211">
                  <c:v>41218</c:v>
                </c:pt>
                <c:pt idx="212">
                  <c:v>41219</c:v>
                </c:pt>
                <c:pt idx="213">
                  <c:v>41220</c:v>
                </c:pt>
                <c:pt idx="214">
                  <c:v>41221</c:v>
                </c:pt>
                <c:pt idx="215">
                  <c:v>41222</c:v>
                </c:pt>
                <c:pt idx="216">
                  <c:v>41226</c:v>
                </c:pt>
                <c:pt idx="217">
                  <c:v>41227</c:v>
                </c:pt>
                <c:pt idx="218">
                  <c:v>41228</c:v>
                </c:pt>
                <c:pt idx="219">
                  <c:v>41229</c:v>
                </c:pt>
                <c:pt idx="220">
                  <c:v>41232</c:v>
                </c:pt>
                <c:pt idx="221">
                  <c:v>41233</c:v>
                </c:pt>
                <c:pt idx="222">
                  <c:v>41234</c:v>
                </c:pt>
                <c:pt idx="223">
                  <c:v>41236</c:v>
                </c:pt>
                <c:pt idx="224">
                  <c:v>41239</c:v>
                </c:pt>
                <c:pt idx="225">
                  <c:v>41240</c:v>
                </c:pt>
                <c:pt idx="226">
                  <c:v>41241</c:v>
                </c:pt>
                <c:pt idx="227">
                  <c:v>41242</c:v>
                </c:pt>
                <c:pt idx="228">
                  <c:v>41243</c:v>
                </c:pt>
                <c:pt idx="229">
                  <c:v>41246</c:v>
                </c:pt>
                <c:pt idx="230">
                  <c:v>41247</c:v>
                </c:pt>
                <c:pt idx="231">
                  <c:v>41248</c:v>
                </c:pt>
                <c:pt idx="232">
                  <c:v>41249</c:v>
                </c:pt>
                <c:pt idx="233">
                  <c:v>41250</c:v>
                </c:pt>
                <c:pt idx="234">
                  <c:v>41253</c:v>
                </c:pt>
                <c:pt idx="235">
                  <c:v>41254</c:v>
                </c:pt>
                <c:pt idx="236">
                  <c:v>41255</c:v>
                </c:pt>
                <c:pt idx="237">
                  <c:v>41256</c:v>
                </c:pt>
                <c:pt idx="238">
                  <c:v>41257</c:v>
                </c:pt>
                <c:pt idx="239">
                  <c:v>41260</c:v>
                </c:pt>
                <c:pt idx="240">
                  <c:v>41261</c:v>
                </c:pt>
                <c:pt idx="241">
                  <c:v>41262</c:v>
                </c:pt>
                <c:pt idx="242">
                  <c:v>41263</c:v>
                </c:pt>
                <c:pt idx="243">
                  <c:v>41264</c:v>
                </c:pt>
                <c:pt idx="244">
                  <c:v>41267</c:v>
                </c:pt>
                <c:pt idx="245">
                  <c:v>41270</c:v>
                </c:pt>
                <c:pt idx="246">
                  <c:v>41271</c:v>
                </c:pt>
                <c:pt idx="247">
                  <c:v>41274</c:v>
                </c:pt>
                <c:pt idx="248">
                  <c:v>41276</c:v>
                </c:pt>
                <c:pt idx="249">
                  <c:v>41277</c:v>
                </c:pt>
                <c:pt idx="250">
                  <c:v>41278</c:v>
                </c:pt>
                <c:pt idx="251">
                  <c:v>41281</c:v>
                </c:pt>
                <c:pt idx="252">
                  <c:v>41282</c:v>
                </c:pt>
                <c:pt idx="253">
                  <c:v>41283</c:v>
                </c:pt>
                <c:pt idx="254">
                  <c:v>41284</c:v>
                </c:pt>
                <c:pt idx="255">
                  <c:v>41285</c:v>
                </c:pt>
                <c:pt idx="256">
                  <c:v>41288</c:v>
                </c:pt>
                <c:pt idx="257">
                  <c:v>41289</c:v>
                </c:pt>
                <c:pt idx="258">
                  <c:v>41290</c:v>
                </c:pt>
                <c:pt idx="259">
                  <c:v>41291</c:v>
                </c:pt>
                <c:pt idx="260">
                  <c:v>41292</c:v>
                </c:pt>
                <c:pt idx="261">
                  <c:v>41296</c:v>
                </c:pt>
                <c:pt idx="262">
                  <c:v>41297</c:v>
                </c:pt>
                <c:pt idx="263">
                  <c:v>41298</c:v>
                </c:pt>
                <c:pt idx="264">
                  <c:v>41299</c:v>
                </c:pt>
                <c:pt idx="265">
                  <c:v>41302</c:v>
                </c:pt>
                <c:pt idx="266">
                  <c:v>41303</c:v>
                </c:pt>
                <c:pt idx="267">
                  <c:v>41304</c:v>
                </c:pt>
                <c:pt idx="268">
                  <c:v>41305</c:v>
                </c:pt>
                <c:pt idx="269">
                  <c:v>41306</c:v>
                </c:pt>
                <c:pt idx="270">
                  <c:v>41309</c:v>
                </c:pt>
                <c:pt idx="271">
                  <c:v>41310</c:v>
                </c:pt>
                <c:pt idx="272">
                  <c:v>41311</c:v>
                </c:pt>
                <c:pt idx="273">
                  <c:v>41312</c:v>
                </c:pt>
                <c:pt idx="274">
                  <c:v>41313</c:v>
                </c:pt>
                <c:pt idx="275">
                  <c:v>41316</c:v>
                </c:pt>
                <c:pt idx="276">
                  <c:v>41317</c:v>
                </c:pt>
                <c:pt idx="277">
                  <c:v>41318</c:v>
                </c:pt>
                <c:pt idx="278">
                  <c:v>41319</c:v>
                </c:pt>
                <c:pt idx="279">
                  <c:v>41320</c:v>
                </c:pt>
                <c:pt idx="280">
                  <c:v>41324</c:v>
                </c:pt>
                <c:pt idx="281">
                  <c:v>41325</c:v>
                </c:pt>
                <c:pt idx="282">
                  <c:v>41326</c:v>
                </c:pt>
                <c:pt idx="283">
                  <c:v>41327</c:v>
                </c:pt>
                <c:pt idx="284">
                  <c:v>41330</c:v>
                </c:pt>
                <c:pt idx="285">
                  <c:v>41331</c:v>
                </c:pt>
                <c:pt idx="286">
                  <c:v>41332</c:v>
                </c:pt>
                <c:pt idx="287">
                  <c:v>41333</c:v>
                </c:pt>
                <c:pt idx="288">
                  <c:v>41334</c:v>
                </c:pt>
                <c:pt idx="289">
                  <c:v>41337</c:v>
                </c:pt>
                <c:pt idx="290">
                  <c:v>41338</c:v>
                </c:pt>
                <c:pt idx="291">
                  <c:v>41339</c:v>
                </c:pt>
                <c:pt idx="292">
                  <c:v>41340</c:v>
                </c:pt>
                <c:pt idx="293">
                  <c:v>41341</c:v>
                </c:pt>
                <c:pt idx="294">
                  <c:v>41344</c:v>
                </c:pt>
                <c:pt idx="295">
                  <c:v>41345</c:v>
                </c:pt>
                <c:pt idx="296">
                  <c:v>41346</c:v>
                </c:pt>
                <c:pt idx="297">
                  <c:v>41347</c:v>
                </c:pt>
                <c:pt idx="298">
                  <c:v>41348</c:v>
                </c:pt>
                <c:pt idx="299">
                  <c:v>41351</c:v>
                </c:pt>
                <c:pt idx="300">
                  <c:v>41352</c:v>
                </c:pt>
                <c:pt idx="301">
                  <c:v>41353</c:v>
                </c:pt>
                <c:pt idx="302">
                  <c:v>41354</c:v>
                </c:pt>
                <c:pt idx="303">
                  <c:v>41355</c:v>
                </c:pt>
                <c:pt idx="304">
                  <c:v>41358</c:v>
                </c:pt>
                <c:pt idx="305">
                  <c:v>41359</c:v>
                </c:pt>
                <c:pt idx="306">
                  <c:v>41360</c:v>
                </c:pt>
                <c:pt idx="307">
                  <c:v>41361</c:v>
                </c:pt>
                <c:pt idx="308">
                  <c:v>41366</c:v>
                </c:pt>
                <c:pt idx="309">
                  <c:v>41367</c:v>
                </c:pt>
                <c:pt idx="310">
                  <c:v>41368</c:v>
                </c:pt>
                <c:pt idx="311">
                  <c:v>41369</c:v>
                </c:pt>
                <c:pt idx="312">
                  <c:v>41372</c:v>
                </c:pt>
                <c:pt idx="313">
                  <c:v>41373</c:v>
                </c:pt>
                <c:pt idx="314">
                  <c:v>41374</c:v>
                </c:pt>
                <c:pt idx="315">
                  <c:v>41375</c:v>
                </c:pt>
                <c:pt idx="316">
                  <c:v>41376</c:v>
                </c:pt>
                <c:pt idx="317">
                  <c:v>41379</c:v>
                </c:pt>
                <c:pt idx="318">
                  <c:v>41380</c:v>
                </c:pt>
                <c:pt idx="319">
                  <c:v>41381</c:v>
                </c:pt>
                <c:pt idx="320">
                  <c:v>41382</c:v>
                </c:pt>
                <c:pt idx="321">
                  <c:v>41383</c:v>
                </c:pt>
                <c:pt idx="322">
                  <c:v>41386</c:v>
                </c:pt>
                <c:pt idx="323">
                  <c:v>41387</c:v>
                </c:pt>
                <c:pt idx="324">
                  <c:v>41388</c:v>
                </c:pt>
                <c:pt idx="325">
                  <c:v>41389</c:v>
                </c:pt>
                <c:pt idx="326">
                  <c:v>41390</c:v>
                </c:pt>
                <c:pt idx="327">
                  <c:v>41393</c:v>
                </c:pt>
                <c:pt idx="328">
                  <c:v>41394</c:v>
                </c:pt>
                <c:pt idx="329">
                  <c:v>41395</c:v>
                </c:pt>
                <c:pt idx="330">
                  <c:v>41396</c:v>
                </c:pt>
                <c:pt idx="331">
                  <c:v>41397</c:v>
                </c:pt>
                <c:pt idx="332">
                  <c:v>41400</c:v>
                </c:pt>
                <c:pt idx="333">
                  <c:v>41401</c:v>
                </c:pt>
                <c:pt idx="334">
                  <c:v>41402</c:v>
                </c:pt>
                <c:pt idx="335">
                  <c:v>41403</c:v>
                </c:pt>
                <c:pt idx="336">
                  <c:v>41404</c:v>
                </c:pt>
                <c:pt idx="337">
                  <c:v>41407</c:v>
                </c:pt>
                <c:pt idx="338">
                  <c:v>41408</c:v>
                </c:pt>
                <c:pt idx="339">
                  <c:v>41409</c:v>
                </c:pt>
                <c:pt idx="340">
                  <c:v>41410</c:v>
                </c:pt>
                <c:pt idx="341">
                  <c:v>41411</c:v>
                </c:pt>
                <c:pt idx="342">
                  <c:v>41414</c:v>
                </c:pt>
                <c:pt idx="343">
                  <c:v>41415</c:v>
                </c:pt>
                <c:pt idx="344">
                  <c:v>41416</c:v>
                </c:pt>
                <c:pt idx="345">
                  <c:v>41417</c:v>
                </c:pt>
                <c:pt idx="346">
                  <c:v>41418</c:v>
                </c:pt>
                <c:pt idx="347">
                  <c:v>41422</c:v>
                </c:pt>
                <c:pt idx="348">
                  <c:v>41423</c:v>
                </c:pt>
                <c:pt idx="349">
                  <c:v>41424</c:v>
                </c:pt>
                <c:pt idx="350">
                  <c:v>41425</c:v>
                </c:pt>
                <c:pt idx="351">
                  <c:v>41428</c:v>
                </c:pt>
                <c:pt idx="352">
                  <c:v>41429</c:v>
                </c:pt>
                <c:pt idx="353">
                  <c:v>41430</c:v>
                </c:pt>
                <c:pt idx="354">
                  <c:v>41431</c:v>
                </c:pt>
                <c:pt idx="355">
                  <c:v>41432</c:v>
                </c:pt>
                <c:pt idx="356">
                  <c:v>41435</c:v>
                </c:pt>
                <c:pt idx="357">
                  <c:v>41436</c:v>
                </c:pt>
                <c:pt idx="358">
                  <c:v>41437</c:v>
                </c:pt>
                <c:pt idx="359">
                  <c:v>41438</c:v>
                </c:pt>
                <c:pt idx="360">
                  <c:v>41439</c:v>
                </c:pt>
                <c:pt idx="361">
                  <c:v>41442</c:v>
                </c:pt>
                <c:pt idx="362">
                  <c:v>41443</c:v>
                </c:pt>
                <c:pt idx="363">
                  <c:v>41444</c:v>
                </c:pt>
                <c:pt idx="364">
                  <c:v>41445</c:v>
                </c:pt>
                <c:pt idx="365">
                  <c:v>41446</c:v>
                </c:pt>
                <c:pt idx="366">
                  <c:v>41449</c:v>
                </c:pt>
                <c:pt idx="367">
                  <c:v>41450</c:v>
                </c:pt>
                <c:pt idx="368">
                  <c:v>41451</c:v>
                </c:pt>
                <c:pt idx="369">
                  <c:v>41452</c:v>
                </c:pt>
                <c:pt idx="370">
                  <c:v>41453</c:v>
                </c:pt>
                <c:pt idx="371">
                  <c:v>41456</c:v>
                </c:pt>
                <c:pt idx="372">
                  <c:v>41457</c:v>
                </c:pt>
                <c:pt idx="373">
                  <c:v>41458</c:v>
                </c:pt>
                <c:pt idx="374">
                  <c:v>41460</c:v>
                </c:pt>
                <c:pt idx="375">
                  <c:v>41463</c:v>
                </c:pt>
                <c:pt idx="376">
                  <c:v>41464</c:v>
                </c:pt>
                <c:pt idx="377">
                  <c:v>41465</c:v>
                </c:pt>
                <c:pt idx="378">
                  <c:v>41466</c:v>
                </c:pt>
                <c:pt idx="379">
                  <c:v>41467</c:v>
                </c:pt>
                <c:pt idx="380">
                  <c:v>41470</c:v>
                </c:pt>
                <c:pt idx="381">
                  <c:v>41471</c:v>
                </c:pt>
                <c:pt idx="382">
                  <c:v>41472</c:v>
                </c:pt>
                <c:pt idx="383">
                  <c:v>41473</c:v>
                </c:pt>
                <c:pt idx="384">
                  <c:v>41474</c:v>
                </c:pt>
                <c:pt idx="385">
                  <c:v>41477</c:v>
                </c:pt>
                <c:pt idx="386">
                  <c:v>41478</c:v>
                </c:pt>
                <c:pt idx="387">
                  <c:v>41479</c:v>
                </c:pt>
                <c:pt idx="388">
                  <c:v>41480</c:v>
                </c:pt>
                <c:pt idx="389">
                  <c:v>41481</c:v>
                </c:pt>
                <c:pt idx="390">
                  <c:v>41484</c:v>
                </c:pt>
                <c:pt idx="391">
                  <c:v>41485</c:v>
                </c:pt>
                <c:pt idx="392">
                  <c:v>41486</c:v>
                </c:pt>
                <c:pt idx="393">
                  <c:v>41487</c:v>
                </c:pt>
                <c:pt idx="394">
                  <c:v>41488</c:v>
                </c:pt>
                <c:pt idx="395">
                  <c:v>41491</c:v>
                </c:pt>
                <c:pt idx="396">
                  <c:v>41492</c:v>
                </c:pt>
                <c:pt idx="397">
                  <c:v>41493</c:v>
                </c:pt>
                <c:pt idx="398">
                  <c:v>41494</c:v>
                </c:pt>
                <c:pt idx="399">
                  <c:v>41495</c:v>
                </c:pt>
                <c:pt idx="400">
                  <c:v>41498</c:v>
                </c:pt>
                <c:pt idx="401">
                  <c:v>41499</c:v>
                </c:pt>
                <c:pt idx="402">
                  <c:v>41500</c:v>
                </c:pt>
                <c:pt idx="403">
                  <c:v>41501</c:v>
                </c:pt>
                <c:pt idx="404">
                  <c:v>41502</c:v>
                </c:pt>
                <c:pt idx="405">
                  <c:v>41505</c:v>
                </c:pt>
                <c:pt idx="406">
                  <c:v>41506</c:v>
                </c:pt>
                <c:pt idx="407">
                  <c:v>41507</c:v>
                </c:pt>
                <c:pt idx="408">
                  <c:v>41508</c:v>
                </c:pt>
                <c:pt idx="409">
                  <c:v>41509</c:v>
                </c:pt>
                <c:pt idx="410">
                  <c:v>41512</c:v>
                </c:pt>
                <c:pt idx="411">
                  <c:v>41513</c:v>
                </c:pt>
                <c:pt idx="412">
                  <c:v>41514</c:v>
                </c:pt>
                <c:pt idx="413">
                  <c:v>41515</c:v>
                </c:pt>
                <c:pt idx="414">
                  <c:v>41516</c:v>
                </c:pt>
                <c:pt idx="415">
                  <c:v>41520</c:v>
                </c:pt>
                <c:pt idx="416">
                  <c:v>41521</c:v>
                </c:pt>
                <c:pt idx="417">
                  <c:v>41522</c:v>
                </c:pt>
                <c:pt idx="418">
                  <c:v>41523</c:v>
                </c:pt>
                <c:pt idx="419">
                  <c:v>41526</c:v>
                </c:pt>
                <c:pt idx="420">
                  <c:v>41527</c:v>
                </c:pt>
                <c:pt idx="421">
                  <c:v>41528</c:v>
                </c:pt>
                <c:pt idx="422">
                  <c:v>41529</c:v>
                </c:pt>
                <c:pt idx="423">
                  <c:v>41530</c:v>
                </c:pt>
                <c:pt idx="424">
                  <c:v>41533</c:v>
                </c:pt>
                <c:pt idx="425">
                  <c:v>41534</c:v>
                </c:pt>
                <c:pt idx="426">
                  <c:v>41535</c:v>
                </c:pt>
                <c:pt idx="427">
                  <c:v>41536</c:v>
                </c:pt>
                <c:pt idx="428">
                  <c:v>41537</c:v>
                </c:pt>
                <c:pt idx="429">
                  <c:v>41540</c:v>
                </c:pt>
                <c:pt idx="430">
                  <c:v>41541</c:v>
                </c:pt>
                <c:pt idx="431">
                  <c:v>41542</c:v>
                </c:pt>
                <c:pt idx="432">
                  <c:v>41543</c:v>
                </c:pt>
                <c:pt idx="433">
                  <c:v>41544</c:v>
                </c:pt>
                <c:pt idx="434">
                  <c:v>41547</c:v>
                </c:pt>
                <c:pt idx="435">
                  <c:v>41548</c:v>
                </c:pt>
                <c:pt idx="436">
                  <c:v>41549</c:v>
                </c:pt>
                <c:pt idx="437">
                  <c:v>41550</c:v>
                </c:pt>
                <c:pt idx="438">
                  <c:v>41551</c:v>
                </c:pt>
                <c:pt idx="439">
                  <c:v>41554</c:v>
                </c:pt>
                <c:pt idx="440">
                  <c:v>41555</c:v>
                </c:pt>
                <c:pt idx="441">
                  <c:v>41556</c:v>
                </c:pt>
                <c:pt idx="442">
                  <c:v>41557</c:v>
                </c:pt>
                <c:pt idx="443">
                  <c:v>41558</c:v>
                </c:pt>
                <c:pt idx="444">
                  <c:v>41562</c:v>
                </c:pt>
                <c:pt idx="445">
                  <c:v>41563</c:v>
                </c:pt>
                <c:pt idx="446">
                  <c:v>41564</c:v>
                </c:pt>
                <c:pt idx="447">
                  <c:v>41565</c:v>
                </c:pt>
                <c:pt idx="448">
                  <c:v>41568</c:v>
                </c:pt>
                <c:pt idx="449">
                  <c:v>41569</c:v>
                </c:pt>
                <c:pt idx="450">
                  <c:v>41570</c:v>
                </c:pt>
                <c:pt idx="451">
                  <c:v>41571</c:v>
                </c:pt>
                <c:pt idx="452">
                  <c:v>41572</c:v>
                </c:pt>
                <c:pt idx="453">
                  <c:v>41575</c:v>
                </c:pt>
                <c:pt idx="454">
                  <c:v>41576</c:v>
                </c:pt>
                <c:pt idx="455">
                  <c:v>41577</c:v>
                </c:pt>
                <c:pt idx="456">
                  <c:v>41578</c:v>
                </c:pt>
                <c:pt idx="457">
                  <c:v>41579</c:v>
                </c:pt>
                <c:pt idx="458">
                  <c:v>41582</c:v>
                </c:pt>
                <c:pt idx="459">
                  <c:v>41583</c:v>
                </c:pt>
                <c:pt idx="460">
                  <c:v>41584</c:v>
                </c:pt>
                <c:pt idx="461">
                  <c:v>41585</c:v>
                </c:pt>
                <c:pt idx="462">
                  <c:v>41586</c:v>
                </c:pt>
                <c:pt idx="463">
                  <c:v>41590</c:v>
                </c:pt>
                <c:pt idx="464">
                  <c:v>41591</c:v>
                </c:pt>
                <c:pt idx="465">
                  <c:v>41592</c:v>
                </c:pt>
                <c:pt idx="466">
                  <c:v>41593</c:v>
                </c:pt>
                <c:pt idx="467">
                  <c:v>41596</c:v>
                </c:pt>
                <c:pt idx="468">
                  <c:v>41597</c:v>
                </c:pt>
                <c:pt idx="469">
                  <c:v>41598</c:v>
                </c:pt>
                <c:pt idx="470">
                  <c:v>41599</c:v>
                </c:pt>
                <c:pt idx="471">
                  <c:v>41600</c:v>
                </c:pt>
                <c:pt idx="472">
                  <c:v>41603</c:v>
                </c:pt>
                <c:pt idx="473">
                  <c:v>41604</c:v>
                </c:pt>
                <c:pt idx="474">
                  <c:v>41605</c:v>
                </c:pt>
                <c:pt idx="475">
                  <c:v>41607</c:v>
                </c:pt>
                <c:pt idx="476">
                  <c:v>41610</c:v>
                </c:pt>
                <c:pt idx="477">
                  <c:v>41611</c:v>
                </c:pt>
                <c:pt idx="478">
                  <c:v>41612</c:v>
                </c:pt>
                <c:pt idx="479">
                  <c:v>41613</c:v>
                </c:pt>
                <c:pt idx="480">
                  <c:v>41614</c:v>
                </c:pt>
                <c:pt idx="481">
                  <c:v>41617</c:v>
                </c:pt>
                <c:pt idx="482">
                  <c:v>41618</c:v>
                </c:pt>
                <c:pt idx="483">
                  <c:v>41619</c:v>
                </c:pt>
                <c:pt idx="484">
                  <c:v>41620</c:v>
                </c:pt>
                <c:pt idx="485">
                  <c:v>41621</c:v>
                </c:pt>
                <c:pt idx="486">
                  <c:v>41624</c:v>
                </c:pt>
                <c:pt idx="487">
                  <c:v>41625</c:v>
                </c:pt>
                <c:pt idx="488">
                  <c:v>41626</c:v>
                </c:pt>
                <c:pt idx="489">
                  <c:v>41627</c:v>
                </c:pt>
                <c:pt idx="490">
                  <c:v>41628</c:v>
                </c:pt>
                <c:pt idx="491">
                  <c:v>41631</c:v>
                </c:pt>
                <c:pt idx="492">
                  <c:v>41632</c:v>
                </c:pt>
                <c:pt idx="493">
                  <c:v>41635</c:v>
                </c:pt>
                <c:pt idx="494">
                  <c:v>41638</c:v>
                </c:pt>
                <c:pt idx="495">
                  <c:v>41639</c:v>
                </c:pt>
                <c:pt idx="496">
                  <c:v>41641</c:v>
                </c:pt>
                <c:pt idx="497">
                  <c:v>41642</c:v>
                </c:pt>
                <c:pt idx="498">
                  <c:v>41645</c:v>
                </c:pt>
                <c:pt idx="499">
                  <c:v>41646</c:v>
                </c:pt>
                <c:pt idx="500">
                  <c:v>41647</c:v>
                </c:pt>
                <c:pt idx="501">
                  <c:v>41648</c:v>
                </c:pt>
                <c:pt idx="502">
                  <c:v>41649</c:v>
                </c:pt>
                <c:pt idx="503">
                  <c:v>41652</c:v>
                </c:pt>
                <c:pt idx="504">
                  <c:v>41653</c:v>
                </c:pt>
                <c:pt idx="505">
                  <c:v>41654</c:v>
                </c:pt>
                <c:pt idx="506">
                  <c:v>41655</c:v>
                </c:pt>
                <c:pt idx="507">
                  <c:v>41656</c:v>
                </c:pt>
                <c:pt idx="508">
                  <c:v>41660</c:v>
                </c:pt>
                <c:pt idx="509">
                  <c:v>41661</c:v>
                </c:pt>
                <c:pt idx="510">
                  <c:v>41662</c:v>
                </c:pt>
                <c:pt idx="511">
                  <c:v>41663</c:v>
                </c:pt>
                <c:pt idx="512">
                  <c:v>41666</c:v>
                </c:pt>
                <c:pt idx="513">
                  <c:v>41667</c:v>
                </c:pt>
                <c:pt idx="514">
                  <c:v>41668</c:v>
                </c:pt>
                <c:pt idx="515">
                  <c:v>41669</c:v>
                </c:pt>
                <c:pt idx="516">
                  <c:v>41670</c:v>
                </c:pt>
                <c:pt idx="517">
                  <c:v>41673</c:v>
                </c:pt>
                <c:pt idx="518">
                  <c:v>41674</c:v>
                </c:pt>
                <c:pt idx="519">
                  <c:v>41675</c:v>
                </c:pt>
                <c:pt idx="520">
                  <c:v>41676</c:v>
                </c:pt>
                <c:pt idx="521">
                  <c:v>41677</c:v>
                </c:pt>
                <c:pt idx="522">
                  <c:v>41680</c:v>
                </c:pt>
                <c:pt idx="523">
                  <c:v>41681</c:v>
                </c:pt>
                <c:pt idx="524">
                  <c:v>41682</c:v>
                </c:pt>
                <c:pt idx="525">
                  <c:v>41683</c:v>
                </c:pt>
                <c:pt idx="526">
                  <c:v>41684</c:v>
                </c:pt>
                <c:pt idx="527">
                  <c:v>41688</c:v>
                </c:pt>
                <c:pt idx="528">
                  <c:v>41689</c:v>
                </c:pt>
                <c:pt idx="529">
                  <c:v>41690</c:v>
                </c:pt>
                <c:pt idx="530">
                  <c:v>41691</c:v>
                </c:pt>
                <c:pt idx="531">
                  <c:v>41694</c:v>
                </c:pt>
                <c:pt idx="532">
                  <c:v>41695</c:v>
                </c:pt>
                <c:pt idx="533">
                  <c:v>41696</c:v>
                </c:pt>
                <c:pt idx="534">
                  <c:v>41697</c:v>
                </c:pt>
                <c:pt idx="535">
                  <c:v>41698</c:v>
                </c:pt>
                <c:pt idx="536">
                  <c:v>41701</c:v>
                </c:pt>
                <c:pt idx="537">
                  <c:v>41702</c:v>
                </c:pt>
                <c:pt idx="538">
                  <c:v>41703</c:v>
                </c:pt>
                <c:pt idx="539">
                  <c:v>41704</c:v>
                </c:pt>
                <c:pt idx="540">
                  <c:v>41705</c:v>
                </c:pt>
                <c:pt idx="541">
                  <c:v>41708</c:v>
                </c:pt>
                <c:pt idx="542">
                  <c:v>41709</c:v>
                </c:pt>
                <c:pt idx="543">
                  <c:v>41710</c:v>
                </c:pt>
                <c:pt idx="544">
                  <c:v>41711</c:v>
                </c:pt>
                <c:pt idx="545">
                  <c:v>41712</c:v>
                </c:pt>
                <c:pt idx="546">
                  <c:v>41715</c:v>
                </c:pt>
                <c:pt idx="547">
                  <c:v>41716</c:v>
                </c:pt>
                <c:pt idx="548">
                  <c:v>41717</c:v>
                </c:pt>
                <c:pt idx="549">
                  <c:v>41718</c:v>
                </c:pt>
                <c:pt idx="550">
                  <c:v>41719</c:v>
                </c:pt>
                <c:pt idx="551">
                  <c:v>41722</c:v>
                </c:pt>
                <c:pt idx="552">
                  <c:v>41723</c:v>
                </c:pt>
                <c:pt idx="553">
                  <c:v>41724</c:v>
                </c:pt>
                <c:pt idx="554">
                  <c:v>41725</c:v>
                </c:pt>
                <c:pt idx="555">
                  <c:v>41726</c:v>
                </c:pt>
                <c:pt idx="556">
                  <c:v>41729</c:v>
                </c:pt>
                <c:pt idx="557">
                  <c:v>41730</c:v>
                </c:pt>
                <c:pt idx="558">
                  <c:v>41731</c:v>
                </c:pt>
                <c:pt idx="559">
                  <c:v>41732</c:v>
                </c:pt>
                <c:pt idx="560">
                  <c:v>41733</c:v>
                </c:pt>
                <c:pt idx="561">
                  <c:v>41736</c:v>
                </c:pt>
                <c:pt idx="562">
                  <c:v>41737</c:v>
                </c:pt>
                <c:pt idx="563">
                  <c:v>41738</c:v>
                </c:pt>
                <c:pt idx="564">
                  <c:v>41739</c:v>
                </c:pt>
                <c:pt idx="565">
                  <c:v>41740</c:v>
                </c:pt>
                <c:pt idx="566">
                  <c:v>41743</c:v>
                </c:pt>
                <c:pt idx="567">
                  <c:v>41744</c:v>
                </c:pt>
                <c:pt idx="568">
                  <c:v>41745</c:v>
                </c:pt>
                <c:pt idx="569">
                  <c:v>41746</c:v>
                </c:pt>
                <c:pt idx="570">
                  <c:v>41751</c:v>
                </c:pt>
                <c:pt idx="571">
                  <c:v>41752</c:v>
                </c:pt>
                <c:pt idx="572">
                  <c:v>41753</c:v>
                </c:pt>
                <c:pt idx="573">
                  <c:v>41754</c:v>
                </c:pt>
                <c:pt idx="574">
                  <c:v>41757</c:v>
                </c:pt>
                <c:pt idx="575">
                  <c:v>41758</c:v>
                </c:pt>
                <c:pt idx="576">
                  <c:v>41759</c:v>
                </c:pt>
                <c:pt idx="577">
                  <c:v>41760</c:v>
                </c:pt>
                <c:pt idx="578">
                  <c:v>41761</c:v>
                </c:pt>
                <c:pt idx="579">
                  <c:v>41764</c:v>
                </c:pt>
                <c:pt idx="580">
                  <c:v>41765</c:v>
                </c:pt>
                <c:pt idx="581">
                  <c:v>41766</c:v>
                </c:pt>
                <c:pt idx="582">
                  <c:v>41767</c:v>
                </c:pt>
                <c:pt idx="583">
                  <c:v>41768</c:v>
                </c:pt>
                <c:pt idx="584">
                  <c:v>41771</c:v>
                </c:pt>
                <c:pt idx="585">
                  <c:v>41772</c:v>
                </c:pt>
                <c:pt idx="586">
                  <c:v>41773</c:v>
                </c:pt>
                <c:pt idx="587">
                  <c:v>41774</c:v>
                </c:pt>
                <c:pt idx="588">
                  <c:v>41775</c:v>
                </c:pt>
                <c:pt idx="589">
                  <c:v>41778</c:v>
                </c:pt>
                <c:pt idx="590">
                  <c:v>41779</c:v>
                </c:pt>
                <c:pt idx="591">
                  <c:v>41780</c:v>
                </c:pt>
                <c:pt idx="592">
                  <c:v>41781</c:v>
                </c:pt>
                <c:pt idx="593">
                  <c:v>41782</c:v>
                </c:pt>
                <c:pt idx="594">
                  <c:v>41786</c:v>
                </c:pt>
                <c:pt idx="595">
                  <c:v>41787</c:v>
                </c:pt>
                <c:pt idx="596">
                  <c:v>41788</c:v>
                </c:pt>
                <c:pt idx="597">
                  <c:v>41789</c:v>
                </c:pt>
                <c:pt idx="598">
                  <c:v>41792</c:v>
                </c:pt>
                <c:pt idx="599">
                  <c:v>41793</c:v>
                </c:pt>
                <c:pt idx="600">
                  <c:v>41794</c:v>
                </c:pt>
                <c:pt idx="601">
                  <c:v>41795</c:v>
                </c:pt>
                <c:pt idx="602">
                  <c:v>41796</c:v>
                </c:pt>
                <c:pt idx="603">
                  <c:v>41799</c:v>
                </c:pt>
                <c:pt idx="604">
                  <c:v>41800</c:v>
                </c:pt>
                <c:pt idx="605">
                  <c:v>41801</c:v>
                </c:pt>
                <c:pt idx="606">
                  <c:v>41802</c:v>
                </c:pt>
                <c:pt idx="607">
                  <c:v>41803</c:v>
                </c:pt>
                <c:pt idx="608">
                  <c:v>41806</c:v>
                </c:pt>
                <c:pt idx="609">
                  <c:v>41807</c:v>
                </c:pt>
                <c:pt idx="610">
                  <c:v>41808</c:v>
                </c:pt>
                <c:pt idx="611">
                  <c:v>41809</c:v>
                </c:pt>
                <c:pt idx="612">
                  <c:v>41810</c:v>
                </c:pt>
                <c:pt idx="613">
                  <c:v>41813</c:v>
                </c:pt>
                <c:pt idx="614">
                  <c:v>41814</c:v>
                </c:pt>
                <c:pt idx="615">
                  <c:v>41815</c:v>
                </c:pt>
                <c:pt idx="616">
                  <c:v>41816</c:v>
                </c:pt>
                <c:pt idx="617">
                  <c:v>41817</c:v>
                </c:pt>
                <c:pt idx="618">
                  <c:v>41820</c:v>
                </c:pt>
                <c:pt idx="619">
                  <c:v>41821</c:v>
                </c:pt>
                <c:pt idx="620">
                  <c:v>41822</c:v>
                </c:pt>
                <c:pt idx="621">
                  <c:v>41823</c:v>
                </c:pt>
                <c:pt idx="622">
                  <c:v>41827</c:v>
                </c:pt>
                <c:pt idx="623">
                  <c:v>41828</c:v>
                </c:pt>
                <c:pt idx="624">
                  <c:v>41829</c:v>
                </c:pt>
                <c:pt idx="625">
                  <c:v>41830</c:v>
                </c:pt>
                <c:pt idx="626">
                  <c:v>41831</c:v>
                </c:pt>
                <c:pt idx="627">
                  <c:v>41834</c:v>
                </c:pt>
                <c:pt idx="628">
                  <c:v>41835</c:v>
                </c:pt>
                <c:pt idx="629">
                  <c:v>41836</c:v>
                </c:pt>
                <c:pt idx="630">
                  <c:v>41837</c:v>
                </c:pt>
                <c:pt idx="631">
                  <c:v>41838</c:v>
                </c:pt>
                <c:pt idx="632">
                  <c:v>41841</c:v>
                </c:pt>
                <c:pt idx="633">
                  <c:v>41842</c:v>
                </c:pt>
                <c:pt idx="634">
                  <c:v>41843</c:v>
                </c:pt>
                <c:pt idx="635">
                  <c:v>41844</c:v>
                </c:pt>
                <c:pt idx="636">
                  <c:v>41845</c:v>
                </c:pt>
                <c:pt idx="637">
                  <c:v>41848</c:v>
                </c:pt>
                <c:pt idx="638">
                  <c:v>41849</c:v>
                </c:pt>
                <c:pt idx="639">
                  <c:v>41850</c:v>
                </c:pt>
                <c:pt idx="640">
                  <c:v>41851</c:v>
                </c:pt>
                <c:pt idx="641">
                  <c:v>41852</c:v>
                </c:pt>
                <c:pt idx="642">
                  <c:v>41855</c:v>
                </c:pt>
                <c:pt idx="643">
                  <c:v>41856</c:v>
                </c:pt>
                <c:pt idx="644">
                  <c:v>41857</c:v>
                </c:pt>
                <c:pt idx="645">
                  <c:v>41858</c:v>
                </c:pt>
                <c:pt idx="646">
                  <c:v>41859</c:v>
                </c:pt>
                <c:pt idx="647">
                  <c:v>41862</c:v>
                </c:pt>
                <c:pt idx="648">
                  <c:v>41863</c:v>
                </c:pt>
                <c:pt idx="649">
                  <c:v>41864</c:v>
                </c:pt>
                <c:pt idx="650">
                  <c:v>41865</c:v>
                </c:pt>
                <c:pt idx="651">
                  <c:v>41866</c:v>
                </c:pt>
                <c:pt idx="652">
                  <c:v>41869</c:v>
                </c:pt>
                <c:pt idx="653">
                  <c:v>41870</c:v>
                </c:pt>
                <c:pt idx="654">
                  <c:v>41871</c:v>
                </c:pt>
                <c:pt idx="655">
                  <c:v>41872</c:v>
                </c:pt>
                <c:pt idx="656">
                  <c:v>41873</c:v>
                </c:pt>
                <c:pt idx="657">
                  <c:v>41876</c:v>
                </c:pt>
                <c:pt idx="658">
                  <c:v>41877</c:v>
                </c:pt>
                <c:pt idx="659">
                  <c:v>41878</c:v>
                </c:pt>
                <c:pt idx="660">
                  <c:v>41879</c:v>
                </c:pt>
                <c:pt idx="661">
                  <c:v>41880</c:v>
                </c:pt>
                <c:pt idx="662">
                  <c:v>41884</c:v>
                </c:pt>
                <c:pt idx="663">
                  <c:v>41885</c:v>
                </c:pt>
                <c:pt idx="664">
                  <c:v>41886</c:v>
                </c:pt>
                <c:pt idx="665">
                  <c:v>41887</c:v>
                </c:pt>
                <c:pt idx="666">
                  <c:v>41890</c:v>
                </c:pt>
                <c:pt idx="667">
                  <c:v>41891</c:v>
                </c:pt>
                <c:pt idx="668">
                  <c:v>41892</c:v>
                </c:pt>
                <c:pt idx="669">
                  <c:v>41893</c:v>
                </c:pt>
                <c:pt idx="670">
                  <c:v>41894</c:v>
                </c:pt>
                <c:pt idx="671">
                  <c:v>41897</c:v>
                </c:pt>
                <c:pt idx="672">
                  <c:v>41898</c:v>
                </c:pt>
                <c:pt idx="673">
                  <c:v>41899</c:v>
                </c:pt>
                <c:pt idx="674">
                  <c:v>41900</c:v>
                </c:pt>
                <c:pt idx="675">
                  <c:v>41901</c:v>
                </c:pt>
                <c:pt idx="676">
                  <c:v>41904</c:v>
                </c:pt>
                <c:pt idx="677">
                  <c:v>41905</c:v>
                </c:pt>
                <c:pt idx="678">
                  <c:v>41906</c:v>
                </c:pt>
                <c:pt idx="679">
                  <c:v>41907</c:v>
                </c:pt>
                <c:pt idx="680">
                  <c:v>41908</c:v>
                </c:pt>
                <c:pt idx="681">
                  <c:v>41911</c:v>
                </c:pt>
                <c:pt idx="682">
                  <c:v>41912</c:v>
                </c:pt>
                <c:pt idx="683">
                  <c:v>41913</c:v>
                </c:pt>
                <c:pt idx="684">
                  <c:v>41914</c:v>
                </c:pt>
                <c:pt idx="685">
                  <c:v>41915</c:v>
                </c:pt>
                <c:pt idx="686">
                  <c:v>41918</c:v>
                </c:pt>
                <c:pt idx="687">
                  <c:v>41919</c:v>
                </c:pt>
                <c:pt idx="688">
                  <c:v>41920</c:v>
                </c:pt>
                <c:pt idx="689">
                  <c:v>41921</c:v>
                </c:pt>
                <c:pt idx="690">
                  <c:v>41922</c:v>
                </c:pt>
                <c:pt idx="691">
                  <c:v>41926</c:v>
                </c:pt>
                <c:pt idx="692">
                  <c:v>41927</c:v>
                </c:pt>
                <c:pt idx="693">
                  <c:v>41928</c:v>
                </c:pt>
                <c:pt idx="694">
                  <c:v>41929</c:v>
                </c:pt>
                <c:pt idx="695">
                  <c:v>41932</c:v>
                </c:pt>
                <c:pt idx="696">
                  <c:v>41933</c:v>
                </c:pt>
                <c:pt idx="697">
                  <c:v>41934</c:v>
                </c:pt>
                <c:pt idx="698">
                  <c:v>41935</c:v>
                </c:pt>
                <c:pt idx="699">
                  <c:v>41936</c:v>
                </c:pt>
                <c:pt idx="700">
                  <c:v>41939</c:v>
                </c:pt>
                <c:pt idx="701">
                  <c:v>41940</c:v>
                </c:pt>
                <c:pt idx="702">
                  <c:v>41941</c:v>
                </c:pt>
                <c:pt idx="703">
                  <c:v>41942</c:v>
                </c:pt>
                <c:pt idx="704">
                  <c:v>41943</c:v>
                </c:pt>
                <c:pt idx="705">
                  <c:v>41946</c:v>
                </c:pt>
                <c:pt idx="706">
                  <c:v>41947</c:v>
                </c:pt>
                <c:pt idx="707">
                  <c:v>41948</c:v>
                </c:pt>
                <c:pt idx="708">
                  <c:v>41949</c:v>
                </c:pt>
                <c:pt idx="709">
                  <c:v>41950</c:v>
                </c:pt>
                <c:pt idx="710">
                  <c:v>41953</c:v>
                </c:pt>
                <c:pt idx="711">
                  <c:v>41955</c:v>
                </c:pt>
                <c:pt idx="712">
                  <c:v>41956</c:v>
                </c:pt>
                <c:pt idx="713">
                  <c:v>41957</c:v>
                </c:pt>
                <c:pt idx="714">
                  <c:v>41960</c:v>
                </c:pt>
                <c:pt idx="715">
                  <c:v>41961</c:v>
                </c:pt>
                <c:pt idx="716">
                  <c:v>41962</c:v>
                </c:pt>
                <c:pt idx="717">
                  <c:v>41963</c:v>
                </c:pt>
                <c:pt idx="718">
                  <c:v>41964</c:v>
                </c:pt>
                <c:pt idx="719">
                  <c:v>41967</c:v>
                </c:pt>
                <c:pt idx="720">
                  <c:v>41968</c:v>
                </c:pt>
                <c:pt idx="721">
                  <c:v>41969</c:v>
                </c:pt>
                <c:pt idx="722">
                  <c:v>41971</c:v>
                </c:pt>
                <c:pt idx="723">
                  <c:v>41974</c:v>
                </c:pt>
                <c:pt idx="724">
                  <c:v>41975</c:v>
                </c:pt>
                <c:pt idx="725">
                  <c:v>41976</c:v>
                </c:pt>
                <c:pt idx="726">
                  <c:v>41977</c:v>
                </c:pt>
                <c:pt idx="727">
                  <c:v>41978</c:v>
                </c:pt>
                <c:pt idx="728">
                  <c:v>41981</c:v>
                </c:pt>
                <c:pt idx="729">
                  <c:v>41982</c:v>
                </c:pt>
                <c:pt idx="730">
                  <c:v>41983</c:v>
                </c:pt>
                <c:pt idx="731">
                  <c:v>41984</c:v>
                </c:pt>
                <c:pt idx="732">
                  <c:v>41985</c:v>
                </c:pt>
                <c:pt idx="733">
                  <c:v>41988</c:v>
                </c:pt>
                <c:pt idx="734">
                  <c:v>41989</c:v>
                </c:pt>
                <c:pt idx="735">
                  <c:v>41990</c:v>
                </c:pt>
                <c:pt idx="736">
                  <c:v>41991</c:v>
                </c:pt>
                <c:pt idx="737">
                  <c:v>41992</c:v>
                </c:pt>
                <c:pt idx="738">
                  <c:v>41995</c:v>
                </c:pt>
                <c:pt idx="739">
                  <c:v>41996</c:v>
                </c:pt>
                <c:pt idx="740">
                  <c:v>41997</c:v>
                </c:pt>
                <c:pt idx="741">
                  <c:v>42002</c:v>
                </c:pt>
                <c:pt idx="742">
                  <c:v>42003</c:v>
                </c:pt>
                <c:pt idx="743">
                  <c:v>42004</c:v>
                </c:pt>
                <c:pt idx="744">
                  <c:v>42006</c:v>
                </c:pt>
                <c:pt idx="745">
                  <c:v>42009</c:v>
                </c:pt>
                <c:pt idx="746">
                  <c:v>42010</c:v>
                </c:pt>
                <c:pt idx="747">
                  <c:v>42011</c:v>
                </c:pt>
                <c:pt idx="748">
                  <c:v>42012</c:v>
                </c:pt>
                <c:pt idx="749">
                  <c:v>42013</c:v>
                </c:pt>
                <c:pt idx="750">
                  <c:v>42016</c:v>
                </c:pt>
                <c:pt idx="751">
                  <c:v>42017</c:v>
                </c:pt>
                <c:pt idx="752">
                  <c:v>42018</c:v>
                </c:pt>
                <c:pt idx="753">
                  <c:v>42019</c:v>
                </c:pt>
                <c:pt idx="754">
                  <c:v>42020</c:v>
                </c:pt>
                <c:pt idx="755">
                  <c:v>42024</c:v>
                </c:pt>
                <c:pt idx="756">
                  <c:v>42025</c:v>
                </c:pt>
                <c:pt idx="757">
                  <c:v>42026</c:v>
                </c:pt>
                <c:pt idx="758">
                  <c:v>42027</c:v>
                </c:pt>
                <c:pt idx="759">
                  <c:v>42030</c:v>
                </c:pt>
                <c:pt idx="760">
                  <c:v>42031</c:v>
                </c:pt>
                <c:pt idx="761">
                  <c:v>42032</c:v>
                </c:pt>
                <c:pt idx="762">
                  <c:v>42033</c:v>
                </c:pt>
                <c:pt idx="763">
                  <c:v>42034</c:v>
                </c:pt>
                <c:pt idx="764">
                  <c:v>42037</c:v>
                </c:pt>
                <c:pt idx="765">
                  <c:v>42038</c:v>
                </c:pt>
                <c:pt idx="766">
                  <c:v>42039</c:v>
                </c:pt>
                <c:pt idx="767">
                  <c:v>42040</c:v>
                </c:pt>
                <c:pt idx="768">
                  <c:v>42041</c:v>
                </c:pt>
                <c:pt idx="769">
                  <c:v>42044</c:v>
                </c:pt>
                <c:pt idx="770">
                  <c:v>42045</c:v>
                </c:pt>
                <c:pt idx="771">
                  <c:v>42046</c:v>
                </c:pt>
                <c:pt idx="772">
                  <c:v>42047</c:v>
                </c:pt>
                <c:pt idx="773">
                  <c:v>42048</c:v>
                </c:pt>
                <c:pt idx="774">
                  <c:v>42052</c:v>
                </c:pt>
                <c:pt idx="775">
                  <c:v>42053</c:v>
                </c:pt>
                <c:pt idx="776">
                  <c:v>42054</c:v>
                </c:pt>
                <c:pt idx="777">
                  <c:v>42055</c:v>
                </c:pt>
                <c:pt idx="778">
                  <c:v>42058</c:v>
                </c:pt>
                <c:pt idx="779">
                  <c:v>42059</c:v>
                </c:pt>
                <c:pt idx="780">
                  <c:v>42060</c:v>
                </c:pt>
                <c:pt idx="781">
                  <c:v>42061</c:v>
                </c:pt>
                <c:pt idx="782">
                  <c:v>42062</c:v>
                </c:pt>
                <c:pt idx="783">
                  <c:v>42065</c:v>
                </c:pt>
                <c:pt idx="784">
                  <c:v>42066</c:v>
                </c:pt>
                <c:pt idx="785">
                  <c:v>42067</c:v>
                </c:pt>
                <c:pt idx="786">
                  <c:v>42068</c:v>
                </c:pt>
                <c:pt idx="787">
                  <c:v>42069</c:v>
                </c:pt>
                <c:pt idx="788">
                  <c:v>42072</c:v>
                </c:pt>
                <c:pt idx="789">
                  <c:v>42073</c:v>
                </c:pt>
                <c:pt idx="790">
                  <c:v>42074</c:v>
                </c:pt>
                <c:pt idx="791">
                  <c:v>42075</c:v>
                </c:pt>
                <c:pt idx="792">
                  <c:v>42076</c:v>
                </c:pt>
                <c:pt idx="793">
                  <c:v>42079</c:v>
                </c:pt>
                <c:pt idx="794">
                  <c:v>42080</c:v>
                </c:pt>
                <c:pt idx="795">
                  <c:v>42081</c:v>
                </c:pt>
                <c:pt idx="796">
                  <c:v>42082</c:v>
                </c:pt>
                <c:pt idx="797">
                  <c:v>42083</c:v>
                </c:pt>
                <c:pt idx="798">
                  <c:v>42086</c:v>
                </c:pt>
                <c:pt idx="799">
                  <c:v>42087</c:v>
                </c:pt>
                <c:pt idx="800">
                  <c:v>42088</c:v>
                </c:pt>
                <c:pt idx="801">
                  <c:v>42089</c:v>
                </c:pt>
                <c:pt idx="802">
                  <c:v>42090</c:v>
                </c:pt>
                <c:pt idx="803">
                  <c:v>42093</c:v>
                </c:pt>
                <c:pt idx="804">
                  <c:v>42094</c:v>
                </c:pt>
                <c:pt idx="805">
                  <c:v>42095</c:v>
                </c:pt>
                <c:pt idx="806">
                  <c:v>42096</c:v>
                </c:pt>
                <c:pt idx="807">
                  <c:v>42101</c:v>
                </c:pt>
                <c:pt idx="808">
                  <c:v>42102</c:v>
                </c:pt>
                <c:pt idx="809">
                  <c:v>42103</c:v>
                </c:pt>
                <c:pt idx="810">
                  <c:v>42104</c:v>
                </c:pt>
                <c:pt idx="811">
                  <c:v>42107</c:v>
                </c:pt>
                <c:pt idx="812">
                  <c:v>42108</c:v>
                </c:pt>
                <c:pt idx="813">
                  <c:v>42109</c:v>
                </c:pt>
                <c:pt idx="814">
                  <c:v>42110</c:v>
                </c:pt>
                <c:pt idx="815">
                  <c:v>42111</c:v>
                </c:pt>
                <c:pt idx="816">
                  <c:v>42114</c:v>
                </c:pt>
                <c:pt idx="817">
                  <c:v>42115</c:v>
                </c:pt>
                <c:pt idx="818">
                  <c:v>42116</c:v>
                </c:pt>
                <c:pt idx="819">
                  <c:v>42117</c:v>
                </c:pt>
                <c:pt idx="820">
                  <c:v>42118</c:v>
                </c:pt>
                <c:pt idx="821">
                  <c:v>42121</c:v>
                </c:pt>
                <c:pt idx="822">
                  <c:v>42122</c:v>
                </c:pt>
                <c:pt idx="823">
                  <c:v>42123</c:v>
                </c:pt>
                <c:pt idx="824">
                  <c:v>42124</c:v>
                </c:pt>
                <c:pt idx="825">
                  <c:v>42125</c:v>
                </c:pt>
                <c:pt idx="826">
                  <c:v>42128</c:v>
                </c:pt>
                <c:pt idx="827">
                  <c:v>42129</c:v>
                </c:pt>
                <c:pt idx="828">
                  <c:v>42130</c:v>
                </c:pt>
                <c:pt idx="829">
                  <c:v>42131</c:v>
                </c:pt>
                <c:pt idx="830">
                  <c:v>42132</c:v>
                </c:pt>
                <c:pt idx="831">
                  <c:v>42135</c:v>
                </c:pt>
                <c:pt idx="832">
                  <c:v>42136</c:v>
                </c:pt>
                <c:pt idx="833">
                  <c:v>42137</c:v>
                </c:pt>
                <c:pt idx="834">
                  <c:v>42138</c:v>
                </c:pt>
                <c:pt idx="835">
                  <c:v>42139</c:v>
                </c:pt>
                <c:pt idx="836">
                  <c:v>42142</c:v>
                </c:pt>
                <c:pt idx="837">
                  <c:v>42143</c:v>
                </c:pt>
                <c:pt idx="838">
                  <c:v>42144</c:v>
                </c:pt>
                <c:pt idx="839">
                  <c:v>42145</c:v>
                </c:pt>
                <c:pt idx="840">
                  <c:v>42146</c:v>
                </c:pt>
                <c:pt idx="841">
                  <c:v>42150</c:v>
                </c:pt>
                <c:pt idx="842">
                  <c:v>42151</c:v>
                </c:pt>
                <c:pt idx="843">
                  <c:v>42152</c:v>
                </c:pt>
                <c:pt idx="844">
                  <c:v>42153</c:v>
                </c:pt>
                <c:pt idx="845">
                  <c:v>42156</c:v>
                </c:pt>
                <c:pt idx="846">
                  <c:v>42157</c:v>
                </c:pt>
                <c:pt idx="847">
                  <c:v>42158</c:v>
                </c:pt>
                <c:pt idx="848">
                  <c:v>42159</c:v>
                </c:pt>
                <c:pt idx="849">
                  <c:v>42160</c:v>
                </c:pt>
                <c:pt idx="850">
                  <c:v>42163</c:v>
                </c:pt>
                <c:pt idx="851">
                  <c:v>42164</c:v>
                </c:pt>
                <c:pt idx="852">
                  <c:v>42165</c:v>
                </c:pt>
                <c:pt idx="853">
                  <c:v>42166</c:v>
                </c:pt>
                <c:pt idx="854">
                  <c:v>42167</c:v>
                </c:pt>
                <c:pt idx="855">
                  <c:v>42170</c:v>
                </c:pt>
                <c:pt idx="856">
                  <c:v>42171</c:v>
                </c:pt>
                <c:pt idx="857">
                  <c:v>42172</c:v>
                </c:pt>
                <c:pt idx="858">
                  <c:v>42173</c:v>
                </c:pt>
                <c:pt idx="859">
                  <c:v>42174</c:v>
                </c:pt>
                <c:pt idx="860">
                  <c:v>42177</c:v>
                </c:pt>
                <c:pt idx="861">
                  <c:v>42178</c:v>
                </c:pt>
                <c:pt idx="862">
                  <c:v>42179</c:v>
                </c:pt>
                <c:pt idx="863">
                  <c:v>42180</c:v>
                </c:pt>
                <c:pt idx="864">
                  <c:v>42181</c:v>
                </c:pt>
                <c:pt idx="865">
                  <c:v>42184</c:v>
                </c:pt>
                <c:pt idx="866">
                  <c:v>42185</c:v>
                </c:pt>
                <c:pt idx="867">
                  <c:v>42186</c:v>
                </c:pt>
                <c:pt idx="868">
                  <c:v>42187</c:v>
                </c:pt>
                <c:pt idx="869">
                  <c:v>42191</c:v>
                </c:pt>
                <c:pt idx="870">
                  <c:v>42192</c:v>
                </c:pt>
                <c:pt idx="871">
                  <c:v>42193</c:v>
                </c:pt>
                <c:pt idx="872">
                  <c:v>42194</c:v>
                </c:pt>
                <c:pt idx="873">
                  <c:v>42195</c:v>
                </c:pt>
                <c:pt idx="874">
                  <c:v>42198</c:v>
                </c:pt>
                <c:pt idx="875">
                  <c:v>42199</c:v>
                </c:pt>
                <c:pt idx="876">
                  <c:v>42200</c:v>
                </c:pt>
                <c:pt idx="877">
                  <c:v>42201</c:v>
                </c:pt>
                <c:pt idx="878">
                  <c:v>42202</c:v>
                </c:pt>
                <c:pt idx="879">
                  <c:v>42205</c:v>
                </c:pt>
                <c:pt idx="880">
                  <c:v>42206</c:v>
                </c:pt>
                <c:pt idx="881">
                  <c:v>42207</c:v>
                </c:pt>
                <c:pt idx="882">
                  <c:v>42208</c:v>
                </c:pt>
                <c:pt idx="883">
                  <c:v>42209</c:v>
                </c:pt>
                <c:pt idx="884">
                  <c:v>42212</c:v>
                </c:pt>
                <c:pt idx="885">
                  <c:v>42213</c:v>
                </c:pt>
                <c:pt idx="886">
                  <c:v>42214</c:v>
                </c:pt>
                <c:pt idx="887">
                  <c:v>42215</c:v>
                </c:pt>
                <c:pt idx="888">
                  <c:v>42216</c:v>
                </c:pt>
                <c:pt idx="889">
                  <c:v>42219</c:v>
                </c:pt>
                <c:pt idx="890">
                  <c:v>42220</c:v>
                </c:pt>
                <c:pt idx="891">
                  <c:v>42221</c:v>
                </c:pt>
                <c:pt idx="892">
                  <c:v>42222</c:v>
                </c:pt>
                <c:pt idx="893">
                  <c:v>42223</c:v>
                </c:pt>
                <c:pt idx="894">
                  <c:v>42226</c:v>
                </c:pt>
                <c:pt idx="895">
                  <c:v>42227</c:v>
                </c:pt>
                <c:pt idx="896">
                  <c:v>42228</c:v>
                </c:pt>
                <c:pt idx="897">
                  <c:v>42229</c:v>
                </c:pt>
                <c:pt idx="898">
                  <c:v>42230</c:v>
                </c:pt>
                <c:pt idx="899">
                  <c:v>42233</c:v>
                </c:pt>
                <c:pt idx="900">
                  <c:v>42234</c:v>
                </c:pt>
                <c:pt idx="901">
                  <c:v>42235</c:v>
                </c:pt>
                <c:pt idx="902">
                  <c:v>42236</c:v>
                </c:pt>
                <c:pt idx="903">
                  <c:v>42237</c:v>
                </c:pt>
                <c:pt idx="904">
                  <c:v>42240</c:v>
                </c:pt>
                <c:pt idx="905">
                  <c:v>42241</c:v>
                </c:pt>
                <c:pt idx="906">
                  <c:v>42242</c:v>
                </c:pt>
                <c:pt idx="907">
                  <c:v>42243</c:v>
                </c:pt>
                <c:pt idx="908">
                  <c:v>42244</c:v>
                </c:pt>
                <c:pt idx="909">
                  <c:v>42247</c:v>
                </c:pt>
                <c:pt idx="910">
                  <c:v>42248</c:v>
                </c:pt>
                <c:pt idx="911">
                  <c:v>42249</c:v>
                </c:pt>
                <c:pt idx="912">
                  <c:v>42250</c:v>
                </c:pt>
                <c:pt idx="913">
                  <c:v>42251</c:v>
                </c:pt>
                <c:pt idx="914">
                  <c:v>42255</c:v>
                </c:pt>
                <c:pt idx="915">
                  <c:v>42256</c:v>
                </c:pt>
                <c:pt idx="916">
                  <c:v>42257</c:v>
                </c:pt>
                <c:pt idx="917">
                  <c:v>42258</c:v>
                </c:pt>
                <c:pt idx="918">
                  <c:v>42261</c:v>
                </c:pt>
                <c:pt idx="919">
                  <c:v>42262</c:v>
                </c:pt>
                <c:pt idx="920">
                  <c:v>42263</c:v>
                </c:pt>
                <c:pt idx="921">
                  <c:v>42264</c:v>
                </c:pt>
                <c:pt idx="922">
                  <c:v>42265</c:v>
                </c:pt>
                <c:pt idx="923">
                  <c:v>42268</c:v>
                </c:pt>
                <c:pt idx="924">
                  <c:v>42269</c:v>
                </c:pt>
                <c:pt idx="925">
                  <c:v>42270</c:v>
                </c:pt>
                <c:pt idx="926">
                  <c:v>42271</c:v>
                </c:pt>
                <c:pt idx="927">
                  <c:v>42272</c:v>
                </c:pt>
                <c:pt idx="928">
                  <c:v>42275</c:v>
                </c:pt>
                <c:pt idx="929">
                  <c:v>42276</c:v>
                </c:pt>
                <c:pt idx="930">
                  <c:v>42277</c:v>
                </c:pt>
                <c:pt idx="931">
                  <c:v>42278</c:v>
                </c:pt>
                <c:pt idx="932">
                  <c:v>42279</c:v>
                </c:pt>
                <c:pt idx="933">
                  <c:v>42282</c:v>
                </c:pt>
                <c:pt idx="934">
                  <c:v>42283</c:v>
                </c:pt>
                <c:pt idx="935">
                  <c:v>42284</c:v>
                </c:pt>
                <c:pt idx="936">
                  <c:v>42285</c:v>
                </c:pt>
                <c:pt idx="937">
                  <c:v>42286</c:v>
                </c:pt>
                <c:pt idx="938">
                  <c:v>42290</c:v>
                </c:pt>
                <c:pt idx="939">
                  <c:v>42291</c:v>
                </c:pt>
                <c:pt idx="940">
                  <c:v>42292</c:v>
                </c:pt>
                <c:pt idx="941">
                  <c:v>42293</c:v>
                </c:pt>
                <c:pt idx="942">
                  <c:v>42296</c:v>
                </c:pt>
                <c:pt idx="943">
                  <c:v>42297</c:v>
                </c:pt>
                <c:pt idx="944">
                  <c:v>42298</c:v>
                </c:pt>
                <c:pt idx="945">
                  <c:v>42299</c:v>
                </c:pt>
                <c:pt idx="946">
                  <c:v>42300</c:v>
                </c:pt>
                <c:pt idx="947">
                  <c:v>42303</c:v>
                </c:pt>
                <c:pt idx="948">
                  <c:v>42304</c:v>
                </c:pt>
                <c:pt idx="949">
                  <c:v>42305</c:v>
                </c:pt>
                <c:pt idx="950">
                  <c:v>42306</c:v>
                </c:pt>
                <c:pt idx="951">
                  <c:v>42307</c:v>
                </c:pt>
                <c:pt idx="952">
                  <c:v>42310</c:v>
                </c:pt>
                <c:pt idx="953">
                  <c:v>42311</c:v>
                </c:pt>
                <c:pt idx="954">
                  <c:v>42312</c:v>
                </c:pt>
                <c:pt idx="955">
                  <c:v>42313</c:v>
                </c:pt>
                <c:pt idx="956">
                  <c:v>42314</c:v>
                </c:pt>
                <c:pt idx="957">
                  <c:v>42317</c:v>
                </c:pt>
                <c:pt idx="958">
                  <c:v>42318</c:v>
                </c:pt>
                <c:pt idx="959">
                  <c:v>42320</c:v>
                </c:pt>
                <c:pt idx="960">
                  <c:v>42321</c:v>
                </c:pt>
                <c:pt idx="961">
                  <c:v>42324</c:v>
                </c:pt>
                <c:pt idx="962">
                  <c:v>42325</c:v>
                </c:pt>
                <c:pt idx="963">
                  <c:v>42326</c:v>
                </c:pt>
                <c:pt idx="964">
                  <c:v>42327</c:v>
                </c:pt>
                <c:pt idx="965">
                  <c:v>42328</c:v>
                </c:pt>
                <c:pt idx="966">
                  <c:v>42331</c:v>
                </c:pt>
                <c:pt idx="967">
                  <c:v>42332</c:v>
                </c:pt>
                <c:pt idx="968">
                  <c:v>42333</c:v>
                </c:pt>
                <c:pt idx="969">
                  <c:v>42335</c:v>
                </c:pt>
                <c:pt idx="970">
                  <c:v>42338</c:v>
                </c:pt>
                <c:pt idx="971">
                  <c:v>42339</c:v>
                </c:pt>
                <c:pt idx="972">
                  <c:v>42340</c:v>
                </c:pt>
                <c:pt idx="973">
                  <c:v>42341</c:v>
                </c:pt>
                <c:pt idx="974">
                  <c:v>42342</c:v>
                </c:pt>
                <c:pt idx="975">
                  <c:v>42345</c:v>
                </c:pt>
                <c:pt idx="976">
                  <c:v>42346</c:v>
                </c:pt>
                <c:pt idx="977">
                  <c:v>42347</c:v>
                </c:pt>
                <c:pt idx="978">
                  <c:v>42348</c:v>
                </c:pt>
                <c:pt idx="979">
                  <c:v>42349</c:v>
                </c:pt>
                <c:pt idx="980">
                  <c:v>42352</c:v>
                </c:pt>
                <c:pt idx="981">
                  <c:v>42353</c:v>
                </c:pt>
                <c:pt idx="982">
                  <c:v>42354</c:v>
                </c:pt>
                <c:pt idx="983">
                  <c:v>42355</c:v>
                </c:pt>
                <c:pt idx="984">
                  <c:v>42356</c:v>
                </c:pt>
                <c:pt idx="985">
                  <c:v>42359</c:v>
                </c:pt>
                <c:pt idx="986">
                  <c:v>42360</c:v>
                </c:pt>
                <c:pt idx="987">
                  <c:v>42361</c:v>
                </c:pt>
                <c:pt idx="988">
                  <c:v>42362</c:v>
                </c:pt>
                <c:pt idx="989">
                  <c:v>42366</c:v>
                </c:pt>
                <c:pt idx="990">
                  <c:v>42367</c:v>
                </c:pt>
                <c:pt idx="991">
                  <c:v>42368</c:v>
                </c:pt>
                <c:pt idx="992">
                  <c:v>42369</c:v>
                </c:pt>
                <c:pt idx="993">
                  <c:v>42373</c:v>
                </c:pt>
                <c:pt idx="994">
                  <c:v>42374</c:v>
                </c:pt>
                <c:pt idx="995">
                  <c:v>42375</c:v>
                </c:pt>
                <c:pt idx="996">
                  <c:v>42376</c:v>
                </c:pt>
                <c:pt idx="997">
                  <c:v>42377</c:v>
                </c:pt>
                <c:pt idx="998">
                  <c:v>42380</c:v>
                </c:pt>
                <c:pt idx="999">
                  <c:v>42381</c:v>
                </c:pt>
                <c:pt idx="1000">
                  <c:v>42382</c:v>
                </c:pt>
                <c:pt idx="1001">
                  <c:v>42383</c:v>
                </c:pt>
                <c:pt idx="1002">
                  <c:v>42384</c:v>
                </c:pt>
                <c:pt idx="1003">
                  <c:v>42388</c:v>
                </c:pt>
                <c:pt idx="1004">
                  <c:v>42389</c:v>
                </c:pt>
                <c:pt idx="1005">
                  <c:v>42390</c:v>
                </c:pt>
                <c:pt idx="1006">
                  <c:v>42391</c:v>
                </c:pt>
                <c:pt idx="1007">
                  <c:v>42394</c:v>
                </c:pt>
                <c:pt idx="1008">
                  <c:v>42395</c:v>
                </c:pt>
                <c:pt idx="1009">
                  <c:v>42396</c:v>
                </c:pt>
                <c:pt idx="1010">
                  <c:v>42397</c:v>
                </c:pt>
                <c:pt idx="1011">
                  <c:v>42398</c:v>
                </c:pt>
                <c:pt idx="1012">
                  <c:v>42401</c:v>
                </c:pt>
                <c:pt idx="1013">
                  <c:v>42402</c:v>
                </c:pt>
                <c:pt idx="1014">
                  <c:v>42403</c:v>
                </c:pt>
                <c:pt idx="1015">
                  <c:v>42404</c:v>
                </c:pt>
                <c:pt idx="1016">
                  <c:v>42405</c:v>
                </c:pt>
                <c:pt idx="1017">
                  <c:v>42408</c:v>
                </c:pt>
                <c:pt idx="1018">
                  <c:v>42409</c:v>
                </c:pt>
                <c:pt idx="1019">
                  <c:v>42410</c:v>
                </c:pt>
                <c:pt idx="1020">
                  <c:v>42411</c:v>
                </c:pt>
                <c:pt idx="1021">
                  <c:v>42412</c:v>
                </c:pt>
                <c:pt idx="1022">
                  <c:v>42416</c:v>
                </c:pt>
                <c:pt idx="1023">
                  <c:v>42417</c:v>
                </c:pt>
                <c:pt idx="1024">
                  <c:v>42418</c:v>
                </c:pt>
                <c:pt idx="1025">
                  <c:v>42419</c:v>
                </c:pt>
                <c:pt idx="1026">
                  <c:v>42422</c:v>
                </c:pt>
                <c:pt idx="1027">
                  <c:v>42423</c:v>
                </c:pt>
                <c:pt idx="1028">
                  <c:v>42424</c:v>
                </c:pt>
                <c:pt idx="1029">
                  <c:v>42425</c:v>
                </c:pt>
                <c:pt idx="1030">
                  <c:v>42426</c:v>
                </c:pt>
                <c:pt idx="1031">
                  <c:v>42429</c:v>
                </c:pt>
                <c:pt idx="1032">
                  <c:v>42430</c:v>
                </c:pt>
                <c:pt idx="1033">
                  <c:v>42431</c:v>
                </c:pt>
                <c:pt idx="1034">
                  <c:v>42432</c:v>
                </c:pt>
                <c:pt idx="1035">
                  <c:v>42433</c:v>
                </c:pt>
                <c:pt idx="1036">
                  <c:v>42436</c:v>
                </c:pt>
                <c:pt idx="1037">
                  <c:v>42437</c:v>
                </c:pt>
                <c:pt idx="1038">
                  <c:v>42438</c:v>
                </c:pt>
                <c:pt idx="1039">
                  <c:v>42439</c:v>
                </c:pt>
                <c:pt idx="1040">
                  <c:v>42440</c:v>
                </c:pt>
                <c:pt idx="1041">
                  <c:v>42443</c:v>
                </c:pt>
                <c:pt idx="1042">
                  <c:v>42444</c:v>
                </c:pt>
                <c:pt idx="1043">
                  <c:v>42445</c:v>
                </c:pt>
                <c:pt idx="1044">
                  <c:v>42446</c:v>
                </c:pt>
                <c:pt idx="1045">
                  <c:v>42447</c:v>
                </c:pt>
                <c:pt idx="1046">
                  <c:v>42450</c:v>
                </c:pt>
                <c:pt idx="1047">
                  <c:v>42451</c:v>
                </c:pt>
                <c:pt idx="1048">
                  <c:v>42452</c:v>
                </c:pt>
                <c:pt idx="1049">
                  <c:v>42453</c:v>
                </c:pt>
                <c:pt idx="1050">
                  <c:v>42458</c:v>
                </c:pt>
                <c:pt idx="1051">
                  <c:v>42459</c:v>
                </c:pt>
                <c:pt idx="1052">
                  <c:v>42460</c:v>
                </c:pt>
                <c:pt idx="1053">
                  <c:v>42461</c:v>
                </c:pt>
                <c:pt idx="1054">
                  <c:v>42464</c:v>
                </c:pt>
                <c:pt idx="1055">
                  <c:v>42465</c:v>
                </c:pt>
                <c:pt idx="1056">
                  <c:v>42466</c:v>
                </c:pt>
                <c:pt idx="1057">
                  <c:v>42467</c:v>
                </c:pt>
                <c:pt idx="1058">
                  <c:v>42468</c:v>
                </c:pt>
                <c:pt idx="1059">
                  <c:v>42471</c:v>
                </c:pt>
                <c:pt idx="1060">
                  <c:v>42472</c:v>
                </c:pt>
                <c:pt idx="1061">
                  <c:v>42473</c:v>
                </c:pt>
                <c:pt idx="1062">
                  <c:v>42474</c:v>
                </c:pt>
                <c:pt idx="1063">
                  <c:v>42475</c:v>
                </c:pt>
                <c:pt idx="1064">
                  <c:v>42478</c:v>
                </c:pt>
                <c:pt idx="1065">
                  <c:v>42479</c:v>
                </c:pt>
                <c:pt idx="1066">
                  <c:v>42480</c:v>
                </c:pt>
                <c:pt idx="1067">
                  <c:v>42481</c:v>
                </c:pt>
                <c:pt idx="1068">
                  <c:v>42482</c:v>
                </c:pt>
                <c:pt idx="1069">
                  <c:v>42485</c:v>
                </c:pt>
                <c:pt idx="1070">
                  <c:v>42486</c:v>
                </c:pt>
                <c:pt idx="1071">
                  <c:v>42487</c:v>
                </c:pt>
                <c:pt idx="1072">
                  <c:v>42488</c:v>
                </c:pt>
                <c:pt idx="1073">
                  <c:v>42489</c:v>
                </c:pt>
                <c:pt idx="1074">
                  <c:v>42492</c:v>
                </c:pt>
                <c:pt idx="1075">
                  <c:v>42493</c:v>
                </c:pt>
                <c:pt idx="1076">
                  <c:v>42494</c:v>
                </c:pt>
                <c:pt idx="1077">
                  <c:v>42495</c:v>
                </c:pt>
                <c:pt idx="1078">
                  <c:v>42496</c:v>
                </c:pt>
                <c:pt idx="1079">
                  <c:v>42499</c:v>
                </c:pt>
                <c:pt idx="1080">
                  <c:v>42500</c:v>
                </c:pt>
                <c:pt idx="1081">
                  <c:v>42501</c:v>
                </c:pt>
                <c:pt idx="1082">
                  <c:v>42502</c:v>
                </c:pt>
                <c:pt idx="1083">
                  <c:v>42503</c:v>
                </c:pt>
                <c:pt idx="1084">
                  <c:v>42506</c:v>
                </c:pt>
                <c:pt idx="1085">
                  <c:v>42507</c:v>
                </c:pt>
                <c:pt idx="1086">
                  <c:v>42508</c:v>
                </c:pt>
                <c:pt idx="1087">
                  <c:v>42509</c:v>
                </c:pt>
                <c:pt idx="1088">
                  <c:v>42510</c:v>
                </c:pt>
                <c:pt idx="1089">
                  <c:v>42513</c:v>
                </c:pt>
                <c:pt idx="1090">
                  <c:v>42514</c:v>
                </c:pt>
                <c:pt idx="1091">
                  <c:v>42515</c:v>
                </c:pt>
                <c:pt idx="1092">
                  <c:v>42516</c:v>
                </c:pt>
                <c:pt idx="1093">
                  <c:v>42517</c:v>
                </c:pt>
                <c:pt idx="1094">
                  <c:v>42521</c:v>
                </c:pt>
                <c:pt idx="1095">
                  <c:v>42522</c:v>
                </c:pt>
                <c:pt idx="1096">
                  <c:v>42523</c:v>
                </c:pt>
                <c:pt idx="1097">
                  <c:v>42524</c:v>
                </c:pt>
                <c:pt idx="1098">
                  <c:v>42527</c:v>
                </c:pt>
                <c:pt idx="1099">
                  <c:v>42528</c:v>
                </c:pt>
                <c:pt idx="1100">
                  <c:v>42529</c:v>
                </c:pt>
                <c:pt idx="1101">
                  <c:v>42530</c:v>
                </c:pt>
                <c:pt idx="1102">
                  <c:v>42531</c:v>
                </c:pt>
                <c:pt idx="1103">
                  <c:v>42534</c:v>
                </c:pt>
                <c:pt idx="1104">
                  <c:v>42535</c:v>
                </c:pt>
                <c:pt idx="1105">
                  <c:v>42536</c:v>
                </c:pt>
                <c:pt idx="1106">
                  <c:v>42537</c:v>
                </c:pt>
                <c:pt idx="1107">
                  <c:v>42538</c:v>
                </c:pt>
                <c:pt idx="1108">
                  <c:v>42541</c:v>
                </c:pt>
                <c:pt idx="1109">
                  <c:v>42542</c:v>
                </c:pt>
                <c:pt idx="1110">
                  <c:v>42543</c:v>
                </c:pt>
                <c:pt idx="1111">
                  <c:v>42544</c:v>
                </c:pt>
                <c:pt idx="1112">
                  <c:v>42545</c:v>
                </c:pt>
                <c:pt idx="1113">
                  <c:v>42548</c:v>
                </c:pt>
                <c:pt idx="1114">
                  <c:v>42549</c:v>
                </c:pt>
                <c:pt idx="1115">
                  <c:v>42550</c:v>
                </c:pt>
                <c:pt idx="1116">
                  <c:v>42551</c:v>
                </c:pt>
                <c:pt idx="1117">
                  <c:v>42552</c:v>
                </c:pt>
                <c:pt idx="1118">
                  <c:v>42556</c:v>
                </c:pt>
                <c:pt idx="1119">
                  <c:v>42557</c:v>
                </c:pt>
                <c:pt idx="1120">
                  <c:v>42558</c:v>
                </c:pt>
                <c:pt idx="1121">
                  <c:v>42559</c:v>
                </c:pt>
                <c:pt idx="1122">
                  <c:v>42562</c:v>
                </c:pt>
                <c:pt idx="1123">
                  <c:v>42563</c:v>
                </c:pt>
                <c:pt idx="1124">
                  <c:v>42564</c:v>
                </c:pt>
                <c:pt idx="1125">
                  <c:v>42565</c:v>
                </c:pt>
                <c:pt idx="1126">
                  <c:v>42566</c:v>
                </c:pt>
                <c:pt idx="1127">
                  <c:v>42569</c:v>
                </c:pt>
                <c:pt idx="1128">
                  <c:v>42570</c:v>
                </c:pt>
                <c:pt idx="1129">
                  <c:v>42571</c:v>
                </c:pt>
                <c:pt idx="1130">
                  <c:v>42572</c:v>
                </c:pt>
                <c:pt idx="1131">
                  <c:v>42573</c:v>
                </c:pt>
                <c:pt idx="1132">
                  <c:v>42576</c:v>
                </c:pt>
                <c:pt idx="1133">
                  <c:v>42577</c:v>
                </c:pt>
                <c:pt idx="1134">
                  <c:v>42578</c:v>
                </c:pt>
                <c:pt idx="1135">
                  <c:v>42579</c:v>
                </c:pt>
                <c:pt idx="1136">
                  <c:v>42580</c:v>
                </c:pt>
                <c:pt idx="1137">
                  <c:v>42583</c:v>
                </c:pt>
                <c:pt idx="1138">
                  <c:v>42584</c:v>
                </c:pt>
                <c:pt idx="1139">
                  <c:v>42585</c:v>
                </c:pt>
                <c:pt idx="1140">
                  <c:v>42586</c:v>
                </c:pt>
                <c:pt idx="1141">
                  <c:v>42587</c:v>
                </c:pt>
                <c:pt idx="1142">
                  <c:v>42590</c:v>
                </c:pt>
                <c:pt idx="1143">
                  <c:v>42591</c:v>
                </c:pt>
                <c:pt idx="1144">
                  <c:v>42592</c:v>
                </c:pt>
                <c:pt idx="1145">
                  <c:v>42593</c:v>
                </c:pt>
                <c:pt idx="1146">
                  <c:v>42594</c:v>
                </c:pt>
                <c:pt idx="1147">
                  <c:v>42597</c:v>
                </c:pt>
                <c:pt idx="1148">
                  <c:v>42598</c:v>
                </c:pt>
                <c:pt idx="1149">
                  <c:v>42599</c:v>
                </c:pt>
                <c:pt idx="1150">
                  <c:v>42600</c:v>
                </c:pt>
                <c:pt idx="1151">
                  <c:v>42601</c:v>
                </c:pt>
                <c:pt idx="1152">
                  <c:v>42604</c:v>
                </c:pt>
                <c:pt idx="1153">
                  <c:v>42605</c:v>
                </c:pt>
                <c:pt idx="1154">
                  <c:v>42606</c:v>
                </c:pt>
                <c:pt idx="1155">
                  <c:v>42607</c:v>
                </c:pt>
                <c:pt idx="1156">
                  <c:v>42608</c:v>
                </c:pt>
                <c:pt idx="1157">
                  <c:v>42611</c:v>
                </c:pt>
                <c:pt idx="1158">
                  <c:v>42612</c:v>
                </c:pt>
                <c:pt idx="1159">
                  <c:v>42613</c:v>
                </c:pt>
                <c:pt idx="1160">
                  <c:v>42614</c:v>
                </c:pt>
                <c:pt idx="1161">
                  <c:v>42615</c:v>
                </c:pt>
                <c:pt idx="1162">
                  <c:v>42619</c:v>
                </c:pt>
                <c:pt idx="1163">
                  <c:v>42620</c:v>
                </c:pt>
                <c:pt idx="1164">
                  <c:v>42621</c:v>
                </c:pt>
                <c:pt idx="1165">
                  <c:v>42622</c:v>
                </c:pt>
                <c:pt idx="1166">
                  <c:v>42625</c:v>
                </c:pt>
                <c:pt idx="1167">
                  <c:v>42626</c:v>
                </c:pt>
                <c:pt idx="1168">
                  <c:v>42627</c:v>
                </c:pt>
                <c:pt idx="1169">
                  <c:v>42628</c:v>
                </c:pt>
                <c:pt idx="1170">
                  <c:v>42629</c:v>
                </c:pt>
                <c:pt idx="1171">
                  <c:v>42632</c:v>
                </c:pt>
                <c:pt idx="1172">
                  <c:v>42633</c:v>
                </c:pt>
                <c:pt idx="1173">
                  <c:v>42634</c:v>
                </c:pt>
                <c:pt idx="1174">
                  <c:v>42635</c:v>
                </c:pt>
                <c:pt idx="1175">
                  <c:v>42636</c:v>
                </c:pt>
                <c:pt idx="1176">
                  <c:v>42639</c:v>
                </c:pt>
                <c:pt idx="1177">
                  <c:v>42640</c:v>
                </c:pt>
                <c:pt idx="1178">
                  <c:v>42641</c:v>
                </c:pt>
                <c:pt idx="1179">
                  <c:v>42642</c:v>
                </c:pt>
                <c:pt idx="1180">
                  <c:v>42643</c:v>
                </c:pt>
                <c:pt idx="1181">
                  <c:v>42646</c:v>
                </c:pt>
                <c:pt idx="1182">
                  <c:v>42647</c:v>
                </c:pt>
                <c:pt idx="1183">
                  <c:v>42648</c:v>
                </c:pt>
                <c:pt idx="1184">
                  <c:v>42649</c:v>
                </c:pt>
                <c:pt idx="1185">
                  <c:v>42650</c:v>
                </c:pt>
                <c:pt idx="1186">
                  <c:v>42654</c:v>
                </c:pt>
                <c:pt idx="1187">
                  <c:v>42655</c:v>
                </c:pt>
                <c:pt idx="1188">
                  <c:v>42656</c:v>
                </c:pt>
                <c:pt idx="1189">
                  <c:v>42657</c:v>
                </c:pt>
                <c:pt idx="1190">
                  <c:v>42660</c:v>
                </c:pt>
                <c:pt idx="1191">
                  <c:v>42661</c:v>
                </c:pt>
                <c:pt idx="1192">
                  <c:v>42662</c:v>
                </c:pt>
                <c:pt idx="1193">
                  <c:v>42663</c:v>
                </c:pt>
                <c:pt idx="1194">
                  <c:v>42664</c:v>
                </c:pt>
                <c:pt idx="1195">
                  <c:v>42667</c:v>
                </c:pt>
                <c:pt idx="1196">
                  <c:v>42668</c:v>
                </c:pt>
                <c:pt idx="1197">
                  <c:v>42669</c:v>
                </c:pt>
                <c:pt idx="1198">
                  <c:v>42670</c:v>
                </c:pt>
                <c:pt idx="1199">
                  <c:v>42671</c:v>
                </c:pt>
                <c:pt idx="1200">
                  <c:v>42674</c:v>
                </c:pt>
                <c:pt idx="1201">
                  <c:v>42675</c:v>
                </c:pt>
                <c:pt idx="1202">
                  <c:v>42676</c:v>
                </c:pt>
                <c:pt idx="1203">
                  <c:v>42677</c:v>
                </c:pt>
                <c:pt idx="1204">
                  <c:v>42678</c:v>
                </c:pt>
                <c:pt idx="1205">
                  <c:v>42681</c:v>
                </c:pt>
                <c:pt idx="1206">
                  <c:v>42682</c:v>
                </c:pt>
                <c:pt idx="1207">
                  <c:v>42683</c:v>
                </c:pt>
                <c:pt idx="1208">
                  <c:v>42684</c:v>
                </c:pt>
                <c:pt idx="1209">
                  <c:v>42688</c:v>
                </c:pt>
                <c:pt idx="1210">
                  <c:v>42689</c:v>
                </c:pt>
                <c:pt idx="1211">
                  <c:v>42690</c:v>
                </c:pt>
                <c:pt idx="1212">
                  <c:v>42691</c:v>
                </c:pt>
                <c:pt idx="1213">
                  <c:v>42692</c:v>
                </c:pt>
                <c:pt idx="1214">
                  <c:v>42695</c:v>
                </c:pt>
                <c:pt idx="1215">
                  <c:v>42696</c:v>
                </c:pt>
                <c:pt idx="1216">
                  <c:v>42697</c:v>
                </c:pt>
                <c:pt idx="1217">
                  <c:v>42699</c:v>
                </c:pt>
                <c:pt idx="1218">
                  <c:v>42702</c:v>
                </c:pt>
                <c:pt idx="1219">
                  <c:v>42703</c:v>
                </c:pt>
                <c:pt idx="1220">
                  <c:v>42704</c:v>
                </c:pt>
                <c:pt idx="1221">
                  <c:v>42705</c:v>
                </c:pt>
                <c:pt idx="1222">
                  <c:v>42706</c:v>
                </c:pt>
                <c:pt idx="1223">
                  <c:v>42709</c:v>
                </c:pt>
                <c:pt idx="1224">
                  <c:v>42710</c:v>
                </c:pt>
                <c:pt idx="1225">
                  <c:v>42711</c:v>
                </c:pt>
                <c:pt idx="1226">
                  <c:v>42712</c:v>
                </c:pt>
                <c:pt idx="1227">
                  <c:v>42713</c:v>
                </c:pt>
                <c:pt idx="1228">
                  <c:v>42716</c:v>
                </c:pt>
                <c:pt idx="1229">
                  <c:v>42717</c:v>
                </c:pt>
                <c:pt idx="1230">
                  <c:v>42718</c:v>
                </c:pt>
                <c:pt idx="1231">
                  <c:v>42719</c:v>
                </c:pt>
                <c:pt idx="1232">
                  <c:v>42720</c:v>
                </c:pt>
                <c:pt idx="1233">
                  <c:v>42723</c:v>
                </c:pt>
                <c:pt idx="1234">
                  <c:v>42724</c:v>
                </c:pt>
                <c:pt idx="1235">
                  <c:v>42725</c:v>
                </c:pt>
                <c:pt idx="1236">
                  <c:v>42726</c:v>
                </c:pt>
                <c:pt idx="1237">
                  <c:v>42727</c:v>
                </c:pt>
                <c:pt idx="1238">
                  <c:v>42731</c:v>
                </c:pt>
                <c:pt idx="1239">
                  <c:v>42732</c:v>
                </c:pt>
                <c:pt idx="1240">
                  <c:v>42733</c:v>
                </c:pt>
                <c:pt idx="1241">
                  <c:v>42734</c:v>
                </c:pt>
                <c:pt idx="1242">
                  <c:v>42738</c:v>
                </c:pt>
                <c:pt idx="1243">
                  <c:v>42739</c:v>
                </c:pt>
                <c:pt idx="1244">
                  <c:v>42740</c:v>
                </c:pt>
                <c:pt idx="1245">
                  <c:v>42741</c:v>
                </c:pt>
                <c:pt idx="1246">
                  <c:v>42744</c:v>
                </c:pt>
                <c:pt idx="1247">
                  <c:v>42745</c:v>
                </c:pt>
                <c:pt idx="1248">
                  <c:v>42746</c:v>
                </c:pt>
                <c:pt idx="1249">
                  <c:v>42747</c:v>
                </c:pt>
                <c:pt idx="1250">
                  <c:v>42748</c:v>
                </c:pt>
                <c:pt idx="1251">
                  <c:v>42752</c:v>
                </c:pt>
                <c:pt idx="1252">
                  <c:v>42753</c:v>
                </c:pt>
                <c:pt idx="1253">
                  <c:v>42754</c:v>
                </c:pt>
                <c:pt idx="1254">
                  <c:v>42755</c:v>
                </c:pt>
                <c:pt idx="1255">
                  <c:v>42758</c:v>
                </c:pt>
                <c:pt idx="1256">
                  <c:v>42759</c:v>
                </c:pt>
                <c:pt idx="1257">
                  <c:v>42760</c:v>
                </c:pt>
                <c:pt idx="1258">
                  <c:v>42761</c:v>
                </c:pt>
                <c:pt idx="1259">
                  <c:v>42762</c:v>
                </c:pt>
                <c:pt idx="1260">
                  <c:v>42765</c:v>
                </c:pt>
                <c:pt idx="1261">
                  <c:v>42766</c:v>
                </c:pt>
                <c:pt idx="1262">
                  <c:v>42767</c:v>
                </c:pt>
                <c:pt idx="1263">
                  <c:v>42768</c:v>
                </c:pt>
                <c:pt idx="1264">
                  <c:v>42769</c:v>
                </c:pt>
                <c:pt idx="1265">
                  <c:v>42772</c:v>
                </c:pt>
                <c:pt idx="1266">
                  <c:v>42773</c:v>
                </c:pt>
                <c:pt idx="1267">
                  <c:v>42774</c:v>
                </c:pt>
                <c:pt idx="1268">
                  <c:v>42775</c:v>
                </c:pt>
                <c:pt idx="1269">
                  <c:v>42776</c:v>
                </c:pt>
                <c:pt idx="1270">
                  <c:v>42779</c:v>
                </c:pt>
                <c:pt idx="1271">
                  <c:v>42780</c:v>
                </c:pt>
                <c:pt idx="1272">
                  <c:v>42781</c:v>
                </c:pt>
                <c:pt idx="1273">
                  <c:v>42782</c:v>
                </c:pt>
                <c:pt idx="1274">
                  <c:v>42783</c:v>
                </c:pt>
                <c:pt idx="1275">
                  <c:v>42787</c:v>
                </c:pt>
                <c:pt idx="1276">
                  <c:v>42788</c:v>
                </c:pt>
                <c:pt idx="1277">
                  <c:v>42789</c:v>
                </c:pt>
                <c:pt idx="1278">
                  <c:v>42790</c:v>
                </c:pt>
                <c:pt idx="1279">
                  <c:v>42793</c:v>
                </c:pt>
                <c:pt idx="1280">
                  <c:v>42794</c:v>
                </c:pt>
                <c:pt idx="1281">
                  <c:v>42795</c:v>
                </c:pt>
                <c:pt idx="1282">
                  <c:v>42796</c:v>
                </c:pt>
                <c:pt idx="1283">
                  <c:v>42797</c:v>
                </c:pt>
                <c:pt idx="1284">
                  <c:v>42800</c:v>
                </c:pt>
                <c:pt idx="1285">
                  <c:v>42801</c:v>
                </c:pt>
                <c:pt idx="1286">
                  <c:v>42802</c:v>
                </c:pt>
                <c:pt idx="1287">
                  <c:v>42803</c:v>
                </c:pt>
                <c:pt idx="1288">
                  <c:v>42804</c:v>
                </c:pt>
                <c:pt idx="1289">
                  <c:v>42807</c:v>
                </c:pt>
                <c:pt idx="1290">
                  <c:v>42808</c:v>
                </c:pt>
                <c:pt idx="1291">
                  <c:v>42809</c:v>
                </c:pt>
                <c:pt idx="1292">
                  <c:v>42810</c:v>
                </c:pt>
                <c:pt idx="1293">
                  <c:v>42811</c:v>
                </c:pt>
                <c:pt idx="1294">
                  <c:v>42814</c:v>
                </c:pt>
                <c:pt idx="1295">
                  <c:v>42815</c:v>
                </c:pt>
                <c:pt idx="1296">
                  <c:v>42816</c:v>
                </c:pt>
                <c:pt idx="1297">
                  <c:v>42817</c:v>
                </c:pt>
                <c:pt idx="1298">
                  <c:v>42818</c:v>
                </c:pt>
                <c:pt idx="1299">
                  <c:v>42821</c:v>
                </c:pt>
                <c:pt idx="1300">
                  <c:v>42822</c:v>
                </c:pt>
                <c:pt idx="1301">
                  <c:v>42823</c:v>
                </c:pt>
                <c:pt idx="1302">
                  <c:v>42824</c:v>
                </c:pt>
                <c:pt idx="1303">
                  <c:v>42825</c:v>
                </c:pt>
                <c:pt idx="1304">
                  <c:v>42828</c:v>
                </c:pt>
                <c:pt idx="1305">
                  <c:v>42829</c:v>
                </c:pt>
                <c:pt idx="1306">
                  <c:v>42830</c:v>
                </c:pt>
                <c:pt idx="1307">
                  <c:v>42831</c:v>
                </c:pt>
                <c:pt idx="1308">
                  <c:v>42832</c:v>
                </c:pt>
                <c:pt idx="1309">
                  <c:v>42835</c:v>
                </c:pt>
                <c:pt idx="1310">
                  <c:v>42836</c:v>
                </c:pt>
                <c:pt idx="1311">
                  <c:v>42837</c:v>
                </c:pt>
                <c:pt idx="1312">
                  <c:v>42838</c:v>
                </c:pt>
                <c:pt idx="1313">
                  <c:v>42843</c:v>
                </c:pt>
                <c:pt idx="1314">
                  <c:v>42844</c:v>
                </c:pt>
                <c:pt idx="1315">
                  <c:v>42845</c:v>
                </c:pt>
                <c:pt idx="1316">
                  <c:v>42846</c:v>
                </c:pt>
                <c:pt idx="1317">
                  <c:v>42849</c:v>
                </c:pt>
                <c:pt idx="1318">
                  <c:v>42850</c:v>
                </c:pt>
                <c:pt idx="1319">
                  <c:v>42851</c:v>
                </c:pt>
                <c:pt idx="1320">
                  <c:v>42852</c:v>
                </c:pt>
                <c:pt idx="1321">
                  <c:v>42853</c:v>
                </c:pt>
                <c:pt idx="1322">
                  <c:v>42856</c:v>
                </c:pt>
                <c:pt idx="1323">
                  <c:v>42857</c:v>
                </c:pt>
                <c:pt idx="1324">
                  <c:v>42858</c:v>
                </c:pt>
                <c:pt idx="1325">
                  <c:v>42859</c:v>
                </c:pt>
                <c:pt idx="1326">
                  <c:v>42860</c:v>
                </c:pt>
                <c:pt idx="1327">
                  <c:v>42863</c:v>
                </c:pt>
                <c:pt idx="1328">
                  <c:v>42864</c:v>
                </c:pt>
                <c:pt idx="1329">
                  <c:v>42865</c:v>
                </c:pt>
                <c:pt idx="1330">
                  <c:v>42866</c:v>
                </c:pt>
                <c:pt idx="1331">
                  <c:v>42867</c:v>
                </c:pt>
                <c:pt idx="1332">
                  <c:v>42870</c:v>
                </c:pt>
                <c:pt idx="1333">
                  <c:v>42871</c:v>
                </c:pt>
                <c:pt idx="1334">
                  <c:v>42872</c:v>
                </c:pt>
                <c:pt idx="1335">
                  <c:v>42873</c:v>
                </c:pt>
                <c:pt idx="1336">
                  <c:v>42874</c:v>
                </c:pt>
                <c:pt idx="1337">
                  <c:v>42877</c:v>
                </c:pt>
                <c:pt idx="1338">
                  <c:v>42878</c:v>
                </c:pt>
                <c:pt idx="1339">
                  <c:v>42879</c:v>
                </c:pt>
                <c:pt idx="1340">
                  <c:v>42880</c:v>
                </c:pt>
                <c:pt idx="1341">
                  <c:v>42881</c:v>
                </c:pt>
                <c:pt idx="1342">
                  <c:v>42885</c:v>
                </c:pt>
                <c:pt idx="1343">
                  <c:v>42886</c:v>
                </c:pt>
                <c:pt idx="1344">
                  <c:v>42887</c:v>
                </c:pt>
                <c:pt idx="1345">
                  <c:v>42888</c:v>
                </c:pt>
                <c:pt idx="1346">
                  <c:v>42891</c:v>
                </c:pt>
                <c:pt idx="1347">
                  <c:v>42892</c:v>
                </c:pt>
                <c:pt idx="1348">
                  <c:v>42893</c:v>
                </c:pt>
                <c:pt idx="1349">
                  <c:v>42894</c:v>
                </c:pt>
                <c:pt idx="1350">
                  <c:v>42895</c:v>
                </c:pt>
                <c:pt idx="1351">
                  <c:v>42898</c:v>
                </c:pt>
                <c:pt idx="1352">
                  <c:v>42899</c:v>
                </c:pt>
                <c:pt idx="1353">
                  <c:v>42900</c:v>
                </c:pt>
                <c:pt idx="1354">
                  <c:v>42901</c:v>
                </c:pt>
                <c:pt idx="1355">
                  <c:v>42902</c:v>
                </c:pt>
                <c:pt idx="1356">
                  <c:v>42905</c:v>
                </c:pt>
                <c:pt idx="1357">
                  <c:v>42906</c:v>
                </c:pt>
                <c:pt idx="1358">
                  <c:v>42907</c:v>
                </c:pt>
                <c:pt idx="1359">
                  <c:v>42908</c:v>
                </c:pt>
                <c:pt idx="1360">
                  <c:v>42909</c:v>
                </c:pt>
                <c:pt idx="1361">
                  <c:v>42912</c:v>
                </c:pt>
                <c:pt idx="1362">
                  <c:v>42913</c:v>
                </c:pt>
                <c:pt idx="1363">
                  <c:v>42914</c:v>
                </c:pt>
                <c:pt idx="1364">
                  <c:v>42915</c:v>
                </c:pt>
                <c:pt idx="1365">
                  <c:v>42916</c:v>
                </c:pt>
                <c:pt idx="1366">
                  <c:v>42919</c:v>
                </c:pt>
                <c:pt idx="1367">
                  <c:v>42921</c:v>
                </c:pt>
                <c:pt idx="1368">
                  <c:v>42922</c:v>
                </c:pt>
                <c:pt idx="1369">
                  <c:v>42923</c:v>
                </c:pt>
                <c:pt idx="1370">
                  <c:v>42926</c:v>
                </c:pt>
                <c:pt idx="1371">
                  <c:v>42927</c:v>
                </c:pt>
                <c:pt idx="1372">
                  <c:v>42928</c:v>
                </c:pt>
                <c:pt idx="1373">
                  <c:v>42929</c:v>
                </c:pt>
                <c:pt idx="1374">
                  <c:v>42930</c:v>
                </c:pt>
                <c:pt idx="1375">
                  <c:v>42933</c:v>
                </c:pt>
                <c:pt idx="1376">
                  <c:v>42934</c:v>
                </c:pt>
                <c:pt idx="1377">
                  <c:v>42935</c:v>
                </c:pt>
                <c:pt idx="1378">
                  <c:v>42936</c:v>
                </c:pt>
                <c:pt idx="1379">
                  <c:v>42937</c:v>
                </c:pt>
                <c:pt idx="1380">
                  <c:v>42940</c:v>
                </c:pt>
                <c:pt idx="1381">
                  <c:v>42941</c:v>
                </c:pt>
                <c:pt idx="1382">
                  <c:v>42942</c:v>
                </c:pt>
                <c:pt idx="1383">
                  <c:v>42943</c:v>
                </c:pt>
                <c:pt idx="1384">
                  <c:v>42944</c:v>
                </c:pt>
                <c:pt idx="1385">
                  <c:v>42947</c:v>
                </c:pt>
                <c:pt idx="1386">
                  <c:v>42948</c:v>
                </c:pt>
                <c:pt idx="1387">
                  <c:v>42949</c:v>
                </c:pt>
                <c:pt idx="1388">
                  <c:v>42950</c:v>
                </c:pt>
                <c:pt idx="1389">
                  <c:v>42951</c:v>
                </c:pt>
                <c:pt idx="1390">
                  <c:v>42954</c:v>
                </c:pt>
                <c:pt idx="1391">
                  <c:v>42955</c:v>
                </c:pt>
                <c:pt idx="1392">
                  <c:v>42956</c:v>
                </c:pt>
                <c:pt idx="1393">
                  <c:v>42957</c:v>
                </c:pt>
                <c:pt idx="1394">
                  <c:v>42958</c:v>
                </c:pt>
                <c:pt idx="1395">
                  <c:v>42961</c:v>
                </c:pt>
                <c:pt idx="1396">
                  <c:v>42962</c:v>
                </c:pt>
                <c:pt idx="1397">
                  <c:v>42963</c:v>
                </c:pt>
                <c:pt idx="1398">
                  <c:v>42964</c:v>
                </c:pt>
                <c:pt idx="1399">
                  <c:v>42965</c:v>
                </c:pt>
                <c:pt idx="1400">
                  <c:v>42968</c:v>
                </c:pt>
                <c:pt idx="1401">
                  <c:v>42969</c:v>
                </c:pt>
                <c:pt idx="1402">
                  <c:v>42970</c:v>
                </c:pt>
                <c:pt idx="1403">
                  <c:v>42971</c:v>
                </c:pt>
                <c:pt idx="1404">
                  <c:v>42972</c:v>
                </c:pt>
                <c:pt idx="1405">
                  <c:v>42975</c:v>
                </c:pt>
                <c:pt idx="1406">
                  <c:v>42976</c:v>
                </c:pt>
                <c:pt idx="1407">
                  <c:v>42977</c:v>
                </c:pt>
                <c:pt idx="1408">
                  <c:v>42978</c:v>
                </c:pt>
                <c:pt idx="1409">
                  <c:v>42979</c:v>
                </c:pt>
                <c:pt idx="1410">
                  <c:v>42983</c:v>
                </c:pt>
                <c:pt idx="1411">
                  <c:v>42984</c:v>
                </c:pt>
                <c:pt idx="1412">
                  <c:v>42985</c:v>
                </c:pt>
                <c:pt idx="1413">
                  <c:v>42986</c:v>
                </c:pt>
                <c:pt idx="1414">
                  <c:v>42989</c:v>
                </c:pt>
                <c:pt idx="1415">
                  <c:v>42990</c:v>
                </c:pt>
                <c:pt idx="1416">
                  <c:v>42991</c:v>
                </c:pt>
                <c:pt idx="1417">
                  <c:v>42992</c:v>
                </c:pt>
                <c:pt idx="1418">
                  <c:v>42993</c:v>
                </c:pt>
                <c:pt idx="1419">
                  <c:v>42996</c:v>
                </c:pt>
                <c:pt idx="1420">
                  <c:v>42997</c:v>
                </c:pt>
                <c:pt idx="1421">
                  <c:v>42998</c:v>
                </c:pt>
                <c:pt idx="1422">
                  <c:v>42999</c:v>
                </c:pt>
                <c:pt idx="1423">
                  <c:v>43000</c:v>
                </c:pt>
                <c:pt idx="1424">
                  <c:v>43003</c:v>
                </c:pt>
                <c:pt idx="1425">
                  <c:v>43004</c:v>
                </c:pt>
                <c:pt idx="1426">
                  <c:v>43005</c:v>
                </c:pt>
                <c:pt idx="1427">
                  <c:v>43006</c:v>
                </c:pt>
                <c:pt idx="1428">
                  <c:v>43007</c:v>
                </c:pt>
                <c:pt idx="1429">
                  <c:v>43010</c:v>
                </c:pt>
                <c:pt idx="1430">
                  <c:v>43011</c:v>
                </c:pt>
                <c:pt idx="1431">
                  <c:v>43012</c:v>
                </c:pt>
                <c:pt idx="1432">
                  <c:v>43013</c:v>
                </c:pt>
                <c:pt idx="1433">
                  <c:v>43014</c:v>
                </c:pt>
                <c:pt idx="1434">
                  <c:v>43018</c:v>
                </c:pt>
                <c:pt idx="1435">
                  <c:v>43019</c:v>
                </c:pt>
                <c:pt idx="1436">
                  <c:v>43020</c:v>
                </c:pt>
                <c:pt idx="1437">
                  <c:v>43021</c:v>
                </c:pt>
                <c:pt idx="1438">
                  <c:v>43024</c:v>
                </c:pt>
                <c:pt idx="1439">
                  <c:v>43025</c:v>
                </c:pt>
                <c:pt idx="1440">
                  <c:v>43026</c:v>
                </c:pt>
                <c:pt idx="1441">
                  <c:v>43027</c:v>
                </c:pt>
                <c:pt idx="1442">
                  <c:v>43028</c:v>
                </c:pt>
                <c:pt idx="1443">
                  <c:v>43031</c:v>
                </c:pt>
                <c:pt idx="1444">
                  <c:v>43032</c:v>
                </c:pt>
                <c:pt idx="1445">
                  <c:v>43033</c:v>
                </c:pt>
                <c:pt idx="1446">
                  <c:v>43034</c:v>
                </c:pt>
                <c:pt idx="1447">
                  <c:v>43035</c:v>
                </c:pt>
                <c:pt idx="1448">
                  <c:v>43038</c:v>
                </c:pt>
                <c:pt idx="1449">
                  <c:v>43039</c:v>
                </c:pt>
                <c:pt idx="1450">
                  <c:v>43040</c:v>
                </c:pt>
                <c:pt idx="1451">
                  <c:v>43041</c:v>
                </c:pt>
                <c:pt idx="1452">
                  <c:v>43042</c:v>
                </c:pt>
                <c:pt idx="1453">
                  <c:v>43045</c:v>
                </c:pt>
                <c:pt idx="1454">
                  <c:v>43046</c:v>
                </c:pt>
                <c:pt idx="1455">
                  <c:v>43047</c:v>
                </c:pt>
                <c:pt idx="1456">
                  <c:v>43048</c:v>
                </c:pt>
                <c:pt idx="1457">
                  <c:v>43049</c:v>
                </c:pt>
                <c:pt idx="1458">
                  <c:v>43052</c:v>
                </c:pt>
                <c:pt idx="1459">
                  <c:v>43053</c:v>
                </c:pt>
                <c:pt idx="1460">
                  <c:v>43054</c:v>
                </c:pt>
                <c:pt idx="1461">
                  <c:v>43055</c:v>
                </c:pt>
                <c:pt idx="1462">
                  <c:v>43056</c:v>
                </c:pt>
                <c:pt idx="1463">
                  <c:v>43059</c:v>
                </c:pt>
                <c:pt idx="1464">
                  <c:v>43060</c:v>
                </c:pt>
                <c:pt idx="1465">
                  <c:v>43061</c:v>
                </c:pt>
                <c:pt idx="1466">
                  <c:v>43063</c:v>
                </c:pt>
                <c:pt idx="1467">
                  <c:v>43066</c:v>
                </c:pt>
                <c:pt idx="1468">
                  <c:v>43067</c:v>
                </c:pt>
                <c:pt idx="1469">
                  <c:v>43068</c:v>
                </c:pt>
                <c:pt idx="1470">
                  <c:v>43069</c:v>
                </c:pt>
                <c:pt idx="1471">
                  <c:v>43070</c:v>
                </c:pt>
                <c:pt idx="1472">
                  <c:v>43073</c:v>
                </c:pt>
                <c:pt idx="1473">
                  <c:v>43074</c:v>
                </c:pt>
                <c:pt idx="1474">
                  <c:v>43075</c:v>
                </c:pt>
                <c:pt idx="1475">
                  <c:v>43076</c:v>
                </c:pt>
                <c:pt idx="1476">
                  <c:v>43077</c:v>
                </c:pt>
                <c:pt idx="1477">
                  <c:v>43080</c:v>
                </c:pt>
                <c:pt idx="1478">
                  <c:v>43081</c:v>
                </c:pt>
                <c:pt idx="1479">
                  <c:v>43082</c:v>
                </c:pt>
                <c:pt idx="1480">
                  <c:v>43083</c:v>
                </c:pt>
                <c:pt idx="1481">
                  <c:v>43084</c:v>
                </c:pt>
                <c:pt idx="1482">
                  <c:v>43087</c:v>
                </c:pt>
                <c:pt idx="1483">
                  <c:v>43088</c:v>
                </c:pt>
                <c:pt idx="1484">
                  <c:v>43089</c:v>
                </c:pt>
                <c:pt idx="1485">
                  <c:v>43090</c:v>
                </c:pt>
                <c:pt idx="1486">
                  <c:v>43091</c:v>
                </c:pt>
                <c:pt idx="1487">
                  <c:v>43096</c:v>
                </c:pt>
                <c:pt idx="1488">
                  <c:v>43097</c:v>
                </c:pt>
                <c:pt idx="1489">
                  <c:v>43098</c:v>
                </c:pt>
                <c:pt idx="1490">
                  <c:v>43102</c:v>
                </c:pt>
                <c:pt idx="1491">
                  <c:v>43103</c:v>
                </c:pt>
                <c:pt idx="1492">
                  <c:v>43104</c:v>
                </c:pt>
                <c:pt idx="1493">
                  <c:v>43105</c:v>
                </c:pt>
                <c:pt idx="1494">
                  <c:v>43108</c:v>
                </c:pt>
                <c:pt idx="1495">
                  <c:v>43109</c:v>
                </c:pt>
                <c:pt idx="1496">
                  <c:v>43110</c:v>
                </c:pt>
                <c:pt idx="1497">
                  <c:v>43111</c:v>
                </c:pt>
                <c:pt idx="1498">
                  <c:v>43112</c:v>
                </c:pt>
                <c:pt idx="1499">
                  <c:v>43116</c:v>
                </c:pt>
                <c:pt idx="1500">
                  <c:v>43117</c:v>
                </c:pt>
                <c:pt idx="1501">
                  <c:v>43118</c:v>
                </c:pt>
                <c:pt idx="1502">
                  <c:v>43119</c:v>
                </c:pt>
                <c:pt idx="1503">
                  <c:v>43122</c:v>
                </c:pt>
                <c:pt idx="1504">
                  <c:v>43123</c:v>
                </c:pt>
                <c:pt idx="1505">
                  <c:v>43124</c:v>
                </c:pt>
                <c:pt idx="1506">
                  <c:v>43125</c:v>
                </c:pt>
                <c:pt idx="1507">
                  <c:v>43126</c:v>
                </c:pt>
                <c:pt idx="1508">
                  <c:v>43129</c:v>
                </c:pt>
                <c:pt idx="1509">
                  <c:v>43130</c:v>
                </c:pt>
                <c:pt idx="1510">
                  <c:v>43131</c:v>
                </c:pt>
                <c:pt idx="1511">
                  <c:v>43133</c:v>
                </c:pt>
                <c:pt idx="1512">
                  <c:v>43136</c:v>
                </c:pt>
                <c:pt idx="1513">
                  <c:v>43137</c:v>
                </c:pt>
                <c:pt idx="1514">
                  <c:v>43138</c:v>
                </c:pt>
                <c:pt idx="1515">
                  <c:v>43139</c:v>
                </c:pt>
                <c:pt idx="1516">
                  <c:v>43140</c:v>
                </c:pt>
                <c:pt idx="1517">
                  <c:v>43143</c:v>
                </c:pt>
                <c:pt idx="1518">
                  <c:v>43144</c:v>
                </c:pt>
                <c:pt idx="1519">
                  <c:v>43145</c:v>
                </c:pt>
                <c:pt idx="1520">
                  <c:v>43146</c:v>
                </c:pt>
                <c:pt idx="1521">
                  <c:v>43147</c:v>
                </c:pt>
                <c:pt idx="1522">
                  <c:v>43151</c:v>
                </c:pt>
                <c:pt idx="1523">
                  <c:v>43152</c:v>
                </c:pt>
                <c:pt idx="1524">
                  <c:v>43153</c:v>
                </c:pt>
                <c:pt idx="1525">
                  <c:v>43154</c:v>
                </c:pt>
                <c:pt idx="1526">
                  <c:v>43157</c:v>
                </c:pt>
                <c:pt idx="1527">
                  <c:v>43158</c:v>
                </c:pt>
                <c:pt idx="1528">
                  <c:v>43159</c:v>
                </c:pt>
                <c:pt idx="1529">
                  <c:v>43160</c:v>
                </c:pt>
                <c:pt idx="1530">
                  <c:v>43161</c:v>
                </c:pt>
                <c:pt idx="1531">
                  <c:v>43164</c:v>
                </c:pt>
                <c:pt idx="1532">
                  <c:v>43165</c:v>
                </c:pt>
                <c:pt idx="1533">
                  <c:v>43166</c:v>
                </c:pt>
                <c:pt idx="1534">
                  <c:v>43167</c:v>
                </c:pt>
                <c:pt idx="1535">
                  <c:v>43168</c:v>
                </c:pt>
                <c:pt idx="1536">
                  <c:v>43171</c:v>
                </c:pt>
                <c:pt idx="1537">
                  <c:v>43172</c:v>
                </c:pt>
                <c:pt idx="1538">
                  <c:v>43173</c:v>
                </c:pt>
                <c:pt idx="1539">
                  <c:v>43174</c:v>
                </c:pt>
                <c:pt idx="1540">
                  <c:v>43175</c:v>
                </c:pt>
                <c:pt idx="1541">
                  <c:v>43178</c:v>
                </c:pt>
                <c:pt idx="1542">
                  <c:v>43179</c:v>
                </c:pt>
                <c:pt idx="1543">
                  <c:v>43180</c:v>
                </c:pt>
                <c:pt idx="1544">
                  <c:v>43181</c:v>
                </c:pt>
                <c:pt idx="1545">
                  <c:v>43182</c:v>
                </c:pt>
                <c:pt idx="1546">
                  <c:v>43185</c:v>
                </c:pt>
                <c:pt idx="1547">
                  <c:v>43186</c:v>
                </c:pt>
                <c:pt idx="1548">
                  <c:v>43187</c:v>
                </c:pt>
                <c:pt idx="1549">
                  <c:v>43188</c:v>
                </c:pt>
                <c:pt idx="1550">
                  <c:v>43193</c:v>
                </c:pt>
                <c:pt idx="1551">
                  <c:v>43194</c:v>
                </c:pt>
                <c:pt idx="1552">
                  <c:v>43195</c:v>
                </c:pt>
                <c:pt idx="1553">
                  <c:v>43196</c:v>
                </c:pt>
                <c:pt idx="1554">
                  <c:v>43199</c:v>
                </c:pt>
                <c:pt idx="1555">
                  <c:v>43200</c:v>
                </c:pt>
                <c:pt idx="1556">
                  <c:v>43201</c:v>
                </c:pt>
                <c:pt idx="1557">
                  <c:v>43202</c:v>
                </c:pt>
                <c:pt idx="1558">
                  <c:v>43203</c:v>
                </c:pt>
                <c:pt idx="1559">
                  <c:v>43206</c:v>
                </c:pt>
                <c:pt idx="1560">
                  <c:v>43207</c:v>
                </c:pt>
                <c:pt idx="1561">
                  <c:v>43208</c:v>
                </c:pt>
                <c:pt idx="1562">
                  <c:v>43209</c:v>
                </c:pt>
                <c:pt idx="1563">
                  <c:v>43210</c:v>
                </c:pt>
                <c:pt idx="1564">
                  <c:v>43213</c:v>
                </c:pt>
                <c:pt idx="1565">
                  <c:v>43214</c:v>
                </c:pt>
                <c:pt idx="1566">
                  <c:v>43215</c:v>
                </c:pt>
                <c:pt idx="1567">
                  <c:v>43216</c:v>
                </c:pt>
                <c:pt idx="1568">
                  <c:v>43217</c:v>
                </c:pt>
                <c:pt idx="1569">
                  <c:v>43220</c:v>
                </c:pt>
                <c:pt idx="1570">
                  <c:v>43221</c:v>
                </c:pt>
                <c:pt idx="1571">
                  <c:v>43222</c:v>
                </c:pt>
                <c:pt idx="1572">
                  <c:v>43223</c:v>
                </c:pt>
                <c:pt idx="1573">
                  <c:v>43224</c:v>
                </c:pt>
                <c:pt idx="1574">
                  <c:v>43227</c:v>
                </c:pt>
                <c:pt idx="1575">
                  <c:v>43228</c:v>
                </c:pt>
                <c:pt idx="1576">
                  <c:v>43229</c:v>
                </c:pt>
                <c:pt idx="1577">
                  <c:v>43230</c:v>
                </c:pt>
                <c:pt idx="1578">
                  <c:v>43231</c:v>
                </c:pt>
                <c:pt idx="1579">
                  <c:v>43234</c:v>
                </c:pt>
                <c:pt idx="1580">
                  <c:v>43235</c:v>
                </c:pt>
                <c:pt idx="1581">
                  <c:v>43236</c:v>
                </c:pt>
                <c:pt idx="1582">
                  <c:v>43237</c:v>
                </c:pt>
                <c:pt idx="1583">
                  <c:v>43238</c:v>
                </c:pt>
                <c:pt idx="1584">
                  <c:v>43241</c:v>
                </c:pt>
                <c:pt idx="1585">
                  <c:v>43242</c:v>
                </c:pt>
                <c:pt idx="1586">
                  <c:v>43243</c:v>
                </c:pt>
                <c:pt idx="1587">
                  <c:v>43244</c:v>
                </c:pt>
                <c:pt idx="1588">
                  <c:v>43245</c:v>
                </c:pt>
                <c:pt idx="1589">
                  <c:v>43249</c:v>
                </c:pt>
                <c:pt idx="1590">
                  <c:v>43250</c:v>
                </c:pt>
                <c:pt idx="1591">
                  <c:v>43251</c:v>
                </c:pt>
                <c:pt idx="1592">
                  <c:v>43252</c:v>
                </c:pt>
                <c:pt idx="1593">
                  <c:v>43255</c:v>
                </c:pt>
                <c:pt idx="1594">
                  <c:v>43256</c:v>
                </c:pt>
                <c:pt idx="1595">
                  <c:v>43257</c:v>
                </c:pt>
                <c:pt idx="1596">
                  <c:v>43258</c:v>
                </c:pt>
                <c:pt idx="1597">
                  <c:v>43259</c:v>
                </c:pt>
                <c:pt idx="1598">
                  <c:v>43262</c:v>
                </c:pt>
                <c:pt idx="1599">
                  <c:v>43263</c:v>
                </c:pt>
                <c:pt idx="1600">
                  <c:v>43264</c:v>
                </c:pt>
                <c:pt idx="1601">
                  <c:v>43265</c:v>
                </c:pt>
                <c:pt idx="1602">
                  <c:v>43266</c:v>
                </c:pt>
                <c:pt idx="1603">
                  <c:v>43269</c:v>
                </c:pt>
                <c:pt idx="1604">
                  <c:v>43270</c:v>
                </c:pt>
                <c:pt idx="1605">
                  <c:v>43271</c:v>
                </c:pt>
                <c:pt idx="1606">
                  <c:v>43272</c:v>
                </c:pt>
                <c:pt idx="1607">
                  <c:v>43273</c:v>
                </c:pt>
                <c:pt idx="1608">
                  <c:v>43276</c:v>
                </c:pt>
                <c:pt idx="1609">
                  <c:v>43277</c:v>
                </c:pt>
                <c:pt idx="1610">
                  <c:v>43278</c:v>
                </c:pt>
                <c:pt idx="1611">
                  <c:v>43279</c:v>
                </c:pt>
                <c:pt idx="1612">
                  <c:v>43280</c:v>
                </c:pt>
                <c:pt idx="1613">
                  <c:v>43283</c:v>
                </c:pt>
                <c:pt idx="1614">
                  <c:v>43284</c:v>
                </c:pt>
                <c:pt idx="1615">
                  <c:v>43286</c:v>
                </c:pt>
                <c:pt idx="1616">
                  <c:v>43287</c:v>
                </c:pt>
                <c:pt idx="1617">
                  <c:v>43290</c:v>
                </c:pt>
                <c:pt idx="1618">
                  <c:v>43291</c:v>
                </c:pt>
                <c:pt idx="1619">
                  <c:v>43292</c:v>
                </c:pt>
                <c:pt idx="1620">
                  <c:v>43293</c:v>
                </c:pt>
                <c:pt idx="1621">
                  <c:v>43294</c:v>
                </c:pt>
                <c:pt idx="1622">
                  <c:v>43297</c:v>
                </c:pt>
                <c:pt idx="1623">
                  <c:v>43298</c:v>
                </c:pt>
                <c:pt idx="1624">
                  <c:v>43299</c:v>
                </c:pt>
                <c:pt idx="1625">
                  <c:v>43300</c:v>
                </c:pt>
                <c:pt idx="1626">
                  <c:v>43301</c:v>
                </c:pt>
                <c:pt idx="1627">
                  <c:v>43304</c:v>
                </c:pt>
                <c:pt idx="1628">
                  <c:v>43305</c:v>
                </c:pt>
                <c:pt idx="1629">
                  <c:v>43306</c:v>
                </c:pt>
                <c:pt idx="1630">
                  <c:v>43307</c:v>
                </c:pt>
                <c:pt idx="1631">
                  <c:v>43308</c:v>
                </c:pt>
                <c:pt idx="1632">
                  <c:v>43311</c:v>
                </c:pt>
                <c:pt idx="1633">
                  <c:v>43312</c:v>
                </c:pt>
                <c:pt idx="1634">
                  <c:v>43313</c:v>
                </c:pt>
                <c:pt idx="1635">
                  <c:v>43314</c:v>
                </c:pt>
                <c:pt idx="1636">
                  <c:v>43315</c:v>
                </c:pt>
                <c:pt idx="1637">
                  <c:v>43318</c:v>
                </c:pt>
                <c:pt idx="1638">
                  <c:v>43319</c:v>
                </c:pt>
                <c:pt idx="1639">
                  <c:v>43320</c:v>
                </c:pt>
                <c:pt idx="1640">
                  <c:v>43321</c:v>
                </c:pt>
                <c:pt idx="1641">
                  <c:v>43322</c:v>
                </c:pt>
                <c:pt idx="1642">
                  <c:v>43325</c:v>
                </c:pt>
                <c:pt idx="1643">
                  <c:v>43326</c:v>
                </c:pt>
                <c:pt idx="1644">
                  <c:v>43327</c:v>
                </c:pt>
                <c:pt idx="1645">
                  <c:v>43328</c:v>
                </c:pt>
                <c:pt idx="1646">
                  <c:v>43329</c:v>
                </c:pt>
                <c:pt idx="1647">
                  <c:v>43332</c:v>
                </c:pt>
                <c:pt idx="1648">
                  <c:v>43333</c:v>
                </c:pt>
                <c:pt idx="1649">
                  <c:v>43334</c:v>
                </c:pt>
                <c:pt idx="1650">
                  <c:v>43335</c:v>
                </c:pt>
                <c:pt idx="1651">
                  <c:v>43336</c:v>
                </c:pt>
                <c:pt idx="1652">
                  <c:v>43339</c:v>
                </c:pt>
                <c:pt idx="1653">
                  <c:v>43340</c:v>
                </c:pt>
                <c:pt idx="1654">
                  <c:v>43341</c:v>
                </c:pt>
                <c:pt idx="1655">
                  <c:v>43342</c:v>
                </c:pt>
                <c:pt idx="1656">
                  <c:v>43343</c:v>
                </c:pt>
                <c:pt idx="1657">
                  <c:v>43347</c:v>
                </c:pt>
                <c:pt idx="1658">
                  <c:v>43348</c:v>
                </c:pt>
                <c:pt idx="1659">
                  <c:v>43349</c:v>
                </c:pt>
                <c:pt idx="1660">
                  <c:v>43350</c:v>
                </c:pt>
                <c:pt idx="1661">
                  <c:v>43353</c:v>
                </c:pt>
                <c:pt idx="1662">
                  <c:v>43354</c:v>
                </c:pt>
                <c:pt idx="1663">
                  <c:v>43355</c:v>
                </c:pt>
                <c:pt idx="1664">
                  <c:v>43356</c:v>
                </c:pt>
                <c:pt idx="1665">
                  <c:v>43357</c:v>
                </c:pt>
                <c:pt idx="1666">
                  <c:v>43360</c:v>
                </c:pt>
                <c:pt idx="1667">
                  <c:v>43361</c:v>
                </c:pt>
                <c:pt idx="1668">
                  <c:v>43362</c:v>
                </c:pt>
                <c:pt idx="1669">
                  <c:v>43363</c:v>
                </c:pt>
                <c:pt idx="1670">
                  <c:v>43364</c:v>
                </c:pt>
                <c:pt idx="1671">
                  <c:v>43367</c:v>
                </c:pt>
                <c:pt idx="1672">
                  <c:v>43368</c:v>
                </c:pt>
                <c:pt idx="1673">
                  <c:v>43369</c:v>
                </c:pt>
                <c:pt idx="1674">
                  <c:v>43370</c:v>
                </c:pt>
                <c:pt idx="1675">
                  <c:v>43371</c:v>
                </c:pt>
                <c:pt idx="1676">
                  <c:v>43374</c:v>
                </c:pt>
                <c:pt idx="1677">
                  <c:v>43375</c:v>
                </c:pt>
                <c:pt idx="1678">
                  <c:v>43376</c:v>
                </c:pt>
                <c:pt idx="1679">
                  <c:v>43377</c:v>
                </c:pt>
                <c:pt idx="1680">
                  <c:v>43378</c:v>
                </c:pt>
                <c:pt idx="1681">
                  <c:v>43382</c:v>
                </c:pt>
                <c:pt idx="1682">
                  <c:v>43383</c:v>
                </c:pt>
                <c:pt idx="1683">
                  <c:v>43384</c:v>
                </c:pt>
                <c:pt idx="1684">
                  <c:v>43385</c:v>
                </c:pt>
                <c:pt idx="1685">
                  <c:v>43388</c:v>
                </c:pt>
                <c:pt idx="1686">
                  <c:v>43389</c:v>
                </c:pt>
                <c:pt idx="1687">
                  <c:v>43390</c:v>
                </c:pt>
                <c:pt idx="1688">
                  <c:v>43391</c:v>
                </c:pt>
                <c:pt idx="1689">
                  <c:v>43392</c:v>
                </c:pt>
                <c:pt idx="1690">
                  <c:v>43395</c:v>
                </c:pt>
                <c:pt idx="1691">
                  <c:v>43396</c:v>
                </c:pt>
                <c:pt idx="1692">
                  <c:v>43397</c:v>
                </c:pt>
                <c:pt idx="1693">
                  <c:v>43398</c:v>
                </c:pt>
                <c:pt idx="1694">
                  <c:v>43399</c:v>
                </c:pt>
                <c:pt idx="1695">
                  <c:v>43402</c:v>
                </c:pt>
                <c:pt idx="1696">
                  <c:v>43403</c:v>
                </c:pt>
                <c:pt idx="1697">
                  <c:v>43404</c:v>
                </c:pt>
                <c:pt idx="1698">
                  <c:v>43405</c:v>
                </c:pt>
                <c:pt idx="1699">
                  <c:v>43406</c:v>
                </c:pt>
                <c:pt idx="1700">
                  <c:v>43409</c:v>
                </c:pt>
                <c:pt idx="1701">
                  <c:v>43410</c:v>
                </c:pt>
                <c:pt idx="1702">
                  <c:v>43411</c:v>
                </c:pt>
                <c:pt idx="1703">
                  <c:v>43412</c:v>
                </c:pt>
                <c:pt idx="1704">
                  <c:v>43413</c:v>
                </c:pt>
                <c:pt idx="1705">
                  <c:v>43417</c:v>
                </c:pt>
                <c:pt idx="1706">
                  <c:v>43418</c:v>
                </c:pt>
                <c:pt idx="1707">
                  <c:v>43419</c:v>
                </c:pt>
                <c:pt idx="1708">
                  <c:v>43420</c:v>
                </c:pt>
                <c:pt idx="1709">
                  <c:v>43423</c:v>
                </c:pt>
                <c:pt idx="1710">
                  <c:v>43424</c:v>
                </c:pt>
                <c:pt idx="1711">
                  <c:v>43425</c:v>
                </c:pt>
                <c:pt idx="1712">
                  <c:v>43427</c:v>
                </c:pt>
                <c:pt idx="1713">
                  <c:v>43430</c:v>
                </c:pt>
                <c:pt idx="1714">
                  <c:v>43431</c:v>
                </c:pt>
                <c:pt idx="1715">
                  <c:v>43432</c:v>
                </c:pt>
                <c:pt idx="1716">
                  <c:v>43433</c:v>
                </c:pt>
                <c:pt idx="1717">
                  <c:v>43434</c:v>
                </c:pt>
                <c:pt idx="1718">
                  <c:v>43437</c:v>
                </c:pt>
                <c:pt idx="1719">
                  <c:v>43438</c:v>
                </c:pt>
                <c:pt idx="1720">
                  <c:v>43440</c:v>
                </c:pt>
                <c:pt idx="1721">
                  <c:v>43441</c:v>
                </c:pt>
                <c:pt idx="1722">
                  <c:v>43444</c:v>
                </c:pt>
                <c:pt idx="1723">
                  <c:v>43445</c:v>
                </c:pt>
                <c:pt idx="1724">
                  <c:v>43446</c:v>
                </c:pt>
                <c:pt idx="1725">
                  <c:v>43447</c:v>
                </c:pt>
                <c:pt idx="1726">
                  <c:v>43448</c:v>
                </c:pt>
                <c:pt idx="1727">
                  <c:v>43451</c:v>
                </c:pt>
                <c:pt idx="1728">
                  <c:v>43452</c:v>
                </c:pt>
                <c:pt idx="1729">
                  <c:v>43453</c:v>
                </c:pt>
                <c:pt idx="1730">
                  <c:v>43454</c:v>
                </c:pt>
                <c:pt idx="1731">
                  <c:v>43455</c:v>
                </c:pt>
                <c:pt idx="1732">
                  <c:v>43458</c:v>
                </c:pt>
                <c:pt idx="1733">
                  <c:v>43461</c:v>
                </c:pt>
                <c:pt idx="1734">
                  <c:v>43462</c:v>
                </c:pt>
                <c:pt idx="1735">
                  <c:v>43465</c:v>
                </c:pt>
                <c:pt idx="1736">
                  <c:v>43467</c:v>
                </c:pt>
                <c:pt idx="1737">
                  <c:v>43468</c:v>
                </c:pt>
                <c:pt idx="1738">
                  <c:v>43469</c:v>
                </c:pt>
                <c:pt idx="1739">
                  <c:v>43472</c:v>
                </c:pt>
                <c:pt idx="1740">
                  <c:v>43473</c:v>
                </c:pt>
                <c:pt idx="1741">
                  <c:v>43474</c:v>
                </c:pt>
                <c:pt idx="1742">
                  <c:v>43475</c:v>
                </c:pt>
                <c:pt idx="1743">
                  <c:v>43476</c:v>
                </c:pt>
                <c:pt idx="1744">
                  <c:v>43479</c:v>
                </c:pt>
                <c:pt idx="1745">
                  <c:v>43480</c:v>
                </c:pt>
                <c:pt idx="1746">
                  <c:v>43481</c:v>
                </c:pt>
                <c:pt idx="1747">
                  <c:v>43482</c:v>
                </c:pt>
                <c:pt idx="1748">
                  <c:v>43483</c:v>
                </c:pt>
                <c:pt idx="1749">
                  <c:v>43487</c:v>
                </c:pt>
                <c:pt idx="1750">
                  <c:v>43488</c:v>
                </c:pt>
                <c:pt idx="1751">
                  <c:v>43489</c:v>
                </c:pt>
                <c:pt idx="1752">
                  <c:v>43490</c:v>
                </c:pt>
                <c:pt idx="1753">
                  <c:v>43493</c:v>
                </c:pt>
                <c:pt idx="1754">
                  <c:v>43494</c:v>
                </c:pt>
                <c:pt idx="1755">
                  <c:v>43495</c:v>
                </c:pt>
                <c:pt idx="1756">
                  <c:v>43496</c:v>
                </c:pt>
                <c:pt idx="1757">
                  <c:v>43497</c:v>
                </c:pt>
                <c:pt idx="1758">
                  <c:v>43500</c:v>
                </c:pt>
                <c:pt idx="1759">
                  <c:v>43501</c:v>
                </c:pt>
                <c:pt idx="1760">
                  <c:v>43502</c:v>
                </c:pt>
                <c:pt idx="1761">
                  <c:v>43503</c:v>
                </c:pt>
                <c:pt idx="1762">
                  <c:v>43504</c:v>
                </c:pt>
                <c:pt idx="1763">
                  <c:v>43507</c:v>
                </c:pt>
                <c:pt idx="1764">
                  <c:v>43508</c:v>
                </c:pt>
                <c:pt idx="1765">
                  <c:v>43509</c:v>
                </c:pt>
                <c:pt idx="1766">
                  <c:v>43510</c:v>
                </c:pt>
                <c:pt idx="1767">
                  <c:v>43511</c:v>
                </c:pt>
                <c:pt idx="1768">
                  <c:v>43515</c:v>
                </c:pt>
                <c:pt idx="1769">
                  <c:v>43516</c:v>
                </c:pt>
                <c:pt idx="1770">
                  <c:v>43517</c:v>
                </c:pt>
                <c:pt idx="1771">
                  <c:v>43518</c:v>
                </c:pt>
                <c:pt idx="1772">
                  <c:v>43521</c:v>
                </c:pt>
                <c:pt idx="1773">
                  <c:v>43522</c:v>
                </c:pt>
                <c:pt idx="1774">
                  <c:v>43523</c:v>
                </c:pt>
                <c:pt idx="1775">
                  <c:v>43524</c:v>
                </c:pt>
                <c:pt idx="1776">
                  <c:v>43525</c:v>
                </c:pt>
                <c:pt idx="1777">
                  <c:v>43528</c:v>
                </c:pt>
                <c:pt idx="1778">
                  <c:v>43529</c:v>
                </c:pt>
                <c:pt idx="1779">
                  <c:v>43530</c:v>
                </c:pt>
                <c:pt idx="1780">
                  <c:v>43531</c:v>
                </c:pt>
                <c:pt idx="1781">
                  <c:v>43532</c:v>
                </c:pt>
                <c:pt idx="1782">
                  <c:v>43535</c:v>
                </c:pt>
                <c:pt idx="1783">
                  <c:v>43536</c:v>
                </c:pt>
                <c:pt idx="1784">
                  <c:v>43537</c:v>
                </c:pt>
                <c:pt idx="1785">
                  <c:v>43538</c:v>
                </c:pt>
                <c:pt idx="1786">
                  <c:v>43539</c:v>
                </c:pt>
                <c:pt idx="1787">
                  <c:v>43542</c:v>
                </c:pt>
                <c:pt idx="1788">
                  <c:v>43543</c:v>
                </c:pt>
                <c:pt idx="1789">
                  <c:v>43544</c:v>
                </c:pt>
                <c:pt idx="1790">
                  <c:v>43545</c:v>
                </c:pt>
                <c:pt idx="1791">
                  <c:v>43546</c:v>
                </c:pt>
                <c:pt idx="1792">
                  <c:v>43549</c:v>
                </c:pt>
                <c:pt idx="1793">
                  <c:v>43550</c:v>
                </c:pt>
                <c:pt idx="1794">
                  <c:v>43551</c:v>
                </c:pt>
                <c:pt idx="1795">
                  <c:v>43552</c:v>
                </c:pt>
                <c:pt idx="1796">
                  <c:v>43553</c:v>
                </c:pt>
                <c:pt idx="1797">
                  <c:v>43556</c:v>
                </c:pt>
                <c:pt idx="1798">
                  <c:v>43557</c:v>
                </c:pt>
                <c:pt idx="1799">
                  <c:v>43558</c:v>
                </c:pt>
                <c:pt idx="1800">
                  <c:v>43559</c:v>
                </c:pt>
                <c:pt idx="1801">
                  <c:v>43560</c:v>
                </c:pt>
                <c:pt idx="1802">
                  <c:v>43563</c:v>
                </c:pt>
                <c:pt idx="1803">
                  <c:v>43564</c:v>
                </c:pt>
                <c:pt idx="1804">
                  <c:v>43565</c:v>
                </c:pt>
                <c:pt idx="1805">
                  <c:v>43566</c:v>
                </c:pt>
                <c:pt idx="1806">
                  <c:v>43567</c:v>
                </c:pt>
                <c:pt idx="1807">
                  <c:v>43570</c:v>
                </c:pt>
                <c:pt idx="1808">
                  <c:v>43571</c:v>
                </c:pt>
                <c:pt idx="1809">
                  <c:v>43572</c:v>
                </c:pt>
                <c:pt idx="1810">
                  <c:v>43573</c:v>
                </c:pt>
                <c:pt idx="1811">
                  <c:v>43578</c:v>
                </c:pt>
                <c:pt idx="1812">
                  <c:v>43579</c:v>
                </c:pt>
                <c:pt idx="1813">
                  <c:v>43580</c:v>
                </c:pt>
                <c:pt idx="1814">
                  <c:v>43581</c:v>
                </c:pt>
                <c:pt idx="1815">
                  <c:v>43584</c:v>
                </c:pt>
                <c:pt idx="1816">
                  <c:v>43585</c:v>
                </c:pt>
                <c:pt idx="1817">
                  <c:v>43586</c:v>
                </c:pt>
                <c:pt idx="1818">
                  <c:v>43587</c:v>
                </c:pt>
                <c:pt idx="1819">
                  <c:v>43588</c:v>
                </c:pt>
                <c:pt idx="1820">
                  <c:v>43591</c:v>
                </c:pt>
                <c:pt idx="1821">
                  <c:v>43592</c:v>
                </c:pt>
                <c:pt idx="1822">
                  <c:v>43593</c:v>
                </c:pt>
                <c:pt idx="1823">
                  <c:v>43594</c:v>
                </c:pt>
                <c:pt idx="1824">
                  <c:v>43595</c:v>
                </c:pt>
                <c:pt idx="1825">
                  <c:v>43598</c:v>
                </c:pt>
                <c:pt idx="1826">
                  <c:v>43599</c:v>
                </c:pt>
                <c:pt idx="1827">
                  <c:v>43600</c:v>
                </c:pt>
                <c:pt idx="1828">
                  <c:v>43601</c:v>
                </c:pt>
                <c:pt idx="1829">
                  <c:v>43602</c:v>
                </c:pt>
                <c:pt idx="1830">
                  <c:v>43605</c:v>
                </c:pt>
                <c:pt idx="1831">
                  <c:v>43606</c:v>
                </c:pt>
                <c:pt idx="1832">
                  <c:v>43607</c:v>
                </c:pt>
                <c:pt idx="1833">
                  <c:v>43608</c:v>
                </c:pt>
                <c:pt idx="1834">
                  <c:v>43609</c:v>
                </c:pt>
                <c:pt idx="1835">
                  <c:v>43613</c:v>
                </c:pt>
                <c:pt idx="1836">
                  <c:v>43614</c:v>
                </c:pt>
                <c:pt idx="1837">
                  <c:v>43615</c:v>
                </c:pt>
                <c:pt idx="1838">
                  <c:v>43616</c:v>
                </c:pt>
                <c:pt idx="1839">
                  <c:v>43619</c:v>
                </c:pt>
                <c:pt idx="1840">
                  <c:v>43620</c:v>
                </c:pt>
                <c:pt idx="1841">
                  <c:v>43621</c:v>
                </c:pt>
                <c:pt idx="1842">
                  <c:v>43622</c:v>
                </c:pt>
                <c:pt idx="1843">
                  <c:v>43623</c:v>
                </c:pt>
                <c:pt idx="1844">
                  <c:v>43626</c:v>
                </c:pt>
                <c:pt idx="1845">
                  <c:v>43627</c:v>
                </c:pt>
                <c:pt idx="1846">
                  <c:v>43628</c:v>
                </c:pt>
                <c:pt idx="1847">
                  <c:v>43629</c:v>
                </c:pt>
                <c:pt idx="1848">
                  <c:v>43630</c:v>
                </c:pt>
                <c:pt idx="1849">
                  <c:v>43633</c:v>
                </c:pt>
                <c:pt idx="1850">
                  <c:v>43634</c:v>
                </c:pt>
                <c:pt idx="1851">
                  <c:v>43635</c:v>
                </c:pt>
                <c:pt idx="1852">
                  <c:v>43636</c:v>
                </c:pt>
                <c:pt idx="1853">
                  <c:v>43637</c:v>
                </c:pt>
                <c:pt idx="1854">
                  <c:v>43640</c:v>
                </c:pt>
                <c:pt idx="1855">
                  <c:v>43641</c:v>
                </c:pt>
                <c:pt idx="1856">
                  <c:v>43642</c:v>
                </c:pt>
                <c:pt idx="1857">
                  <c:v>43643</c:v>
                </c:pt>
                <c:pt idx="1858">
                  <c:v>43644</c:v>
                </c:pt>
                <c:pt idx="1859">
                  <c:v>43647</c:v>
                </c:pt>
                <c:pt idx="1860">
                  <c:v>43648</c:v>
                </c:pt>
                <c:pt idx="1861">
                  <c:v>43649</c:v>
                </c:pt>
                <c:pt idx="1862">
                  <c:v>43651</c:v>
                </c:pt>
                <c:pt idx="1863">
                  <c:v>43654</c:v>
                </c:pt>
                <c:pt idx="1864">
                  <c:v>43655</c:v>
                </c:pt>
                <c:pt idx="1865">
                  <c:v>43656</c:v>
                </c:pt>
                <c:pt idx="1866">
                  <c:v>43657</c:v>
                </c:pt>
                <c:pt idx="1867">
                  <c:v>43658</c:v>
                </c:pt>
                <c:pt idx="1868">
                  <c:v>43661</c:v>
                </c:pt>
                <c:pt idx="1869">
                  <c:v>43662</c:v>
                </c:pt>
                <c:pt idx="1870">
                  <c:v>43663</c:v>
                </c:pt>
                <c:pt idx="1871">
                  <c:v>43664</c:v>
                </c:pt>
                <c:pt idx="1872">
                  <c:v>43665</c:v>
                </c:pt>
                <c:pt idx="1873">
                  <c:v>43668</c:v>
                </c:pt>
                <c:pt idx="1874">
                  <c:v>43669</c:v>
                </c:pt>
                <c:pt idx="1875">
                  <c:v>43670</c:v>
                </c:pt>
                <c:pt idx="1876">
                  <c:v>43671</c:v>
                </c:pt>
                <c:pt idx="1877">
                  <c:v>43672</c:v>
                </c:pt>
                <c:pt idx="1878">
                  <c:v>43675</c:v>
                </c:pt>
                <c:pt idx="1879">
                  <c:v>43676</c:v>
                </c:pt>
                <c:pt idx="1880">
                  <c:v>43677</c:v>
                </c:pt>
                <c:pt idx="1881">
                  <c:v>43678</c:v>
                </c:pt>
                <c:pt idx="1882">
                  <c:v>43679</c:v>
                </c:pt>
                <c:pt idx="1883">
                  <c:v>43682</c:v>
                </c:pt>
                <c:pt idx="1884">
                  <c:v>43683</c:v>
                </c:pt>
                <c:pt idx="1885">
                  <c:v>43684</c:v>
                </c:pt>
                <c:pt idx="1886">
                  <c:v>43685</c:v>
                </c:pt>
                <c:pt idx="1887">
                  <c:v>43686</c:v>
                </c:pt>
                <c:pt idx="1888">
                  <c:v>43689</c:v>
                </c:pt>
                <c:pt idx="1889">
                  <c:v>43690</c:v>
                </c:pt>
                <c:pt idx="1890">
                  <c:v>43691</c:v>
                </c:pt>
                <c:pt idx="1891">
                  <c:v>43692</c:v>
                </c:pt>
                <c:pt idx="1892">
                  <c:v>43693</c:v>
                </c:pt>
                <c:pt idx="1893">
                  <c:v>43696</c:v>
                </c:pt>
                <c:pt idx="1894">
                  <c:v>43697</c:v>
                </c:pt>
                <c:pt idx="1895">
                  <c:v>43698</c:v>
                </c:pt>
                <c:pt idx="1896">
                  <c:v>43699</c:v>
                </c:pt>
                <c:pt idx="1897">
                  <c:v>43700</c:v>
                </c:pt>
                <c:pt idx="1898">
                  <c:v>43703</c:v>
                </c:pt>
                <c:pt idx="1899">
                  <c:v>43704</c:v>
                </c:pt>
                <c:pt idx="1900">
                  <c:v>43705</c:v>
                </c:pt>
                <c:pt idx="1901">
                  <c:v>43706</c:v>
                </c:pt>
                <c:pt idx="1902">
                  <c:v>43707</c:v>
                </c:pt>
                <c:pt idx="1903">
                  <c:v>43711</c:v>
                </c:pt>
                <c:pt idx="1904">
                  <c:v>43712</c:v>
                </c:pt>
                <c:pt idx="1905">
                  <c:v>43713</c:v>
                </c:pt>
                <c:pt idx="1906">
                  <c:v>43714</c:v>
                </c:pt>
                <c:pt idx="1907">
                  <c:v>43717</c:v>
                </c:pt>
                <c:pt idx="1908">
                  <c:v>43718</c:v>
                </c:pt>
                <c:pt idx="1909">
                  <c:v>43719</c:v>
                </c:pt>
                <c:pt idx="1910">
                  <c:v>43720</c:v>
                </c:pt>
                <c:pt idx="1911">
                  <c:v>43721</c:v>
                </c:pt>
                <c:pt idx="1912">
                  <c:v>43724</c:v>
                </c:pt>
                <c:pt idx="1913">
                  <c:v>43725</c:v>
                </c:pt>
                <c:pt idx="1914">
                  <c:v>43726</c:v>
                </c:pt>
                <c:pt idx="1915">
                  <c:v>43727</c:v>
                </c:pt>
                <c:pt idx="1916">
                  <c:v>43728</c:v>
                </c:pt>
                <c:pt idx="1917">
                  <c:v>43731</c:v>
                </c:pt>
                <c:pt idx="1918">
                  <c:v>43732</c:v>
                </c:pt>
                <c:pt idx="1919">
                  <c:v>43733</c:v>
                </c:pt>
                <c:pt idx="1920">
                  <c:v>43734</c:v>
                </c:pt>
                <c:pt idx="1921">
                  <c:v>43735</c:v>
                </c:pt>
                <c:pt idx="1922">
                  <c:v>43738</c:v>
                </c:pt>
                <c:pt idx="1923">
                  <c:v>43739</c:v>
                </c:pt>
                <c:pt idx="1924">
                  <c:v>43740</c:v>
                </c:pt>
                <c:pt idx="1925">
                  <c:v>43741</c:v>
                </c:pt>
                <c:pt idx="1926">
                  <c:v>43742</c:v>
                </c:pt>
                <c:pt idx="1927">
                  <c:v>43745</c:v>
                </c:pt>
                <c:pt idx="1928">
                  <c:v>43746</c:v>
                </c:pt>
                <c:pt idx="1929">
                  <c:v>43747</c:v>
                </c:pt>
                <c:pt idx="1930">
                  <c:v>43748</c:v>
                </c:pt>
                <c:pt idx="1931">
                  <c:v>43749</c:v>
                </c:pt>
                <c:pt idx="1932">
                  <c:v>43753</c:v>
                </c:pt>
                <c:pt idx="1933">
                  <c:v>43754</c:v>
                </c:pt>
                <c:pt idx="1934">
                  <c:v>43755</c:v>
                </c:pt>
                <c:pt idx="1935">
                  <c:v>43756</c:v>
                </c:pt>
                <c:pt idx="1936">
                  <c:v>43759</c:v>
                </c:pt>
                <c:pt idx="1937">
                  <c:v>43760</c:v>
                </c:pt>
                <c:pt idx="1938">
                  <c:v>43761</c:v>
                </c:pt>
                <c:pt idx="1939">
                  <c:v>43762</c:v>
                </c:pt>
                <c:pt idx="1940">
                  <c:v>43763</c:v>
                </c:pt>
                <c:pt idx="1941">
                  <c:v>43766</c:v>
                </c:pt>
                <c:pt idx="1942">
                  <c:v>43767</c:v>
                </c:pt>
                <c:pt idx="1943">
                  <c:v>43768</c:v>
                </c:pt>
                <c:pt idx="1944">
                  <c:v>43769</c:v>
                </c:pt>
                <c:pt idx="1945">
                  <c:v>43770</c:v>
                </c:pt>
                <c:pt idx="1946">
                  <c:v>43773</c:v>
                </c:pt>
                <c:pt idx="1947">
                  <c:v>43774</c:v>
                </c:pt>
                <c:pt idx="1948">
                  <c:v>43775</c:v>
                </c:pt>
                <c:pt idx="1949">
                  <c:v>43776</c:v>
                </c:pt>
                <c:pt idx="1950">
                  <c:v>43777</c:v>
                </c:pt>
                <c:pt idx="1951">
                  <c:v>43781</c:v>
                </c:pt>
                <c:pt idx="1952">
                  <c:v>43782</c:v>
                </c:pt>
                <c:pt idx="1953">
                  <c:v>43783</c:v>
                </c:pt>
                <c:pt idx="1954">
                  <c:v>43784</c:v>
                </c:pt>
                <c:pt idx="1955">
                  <c:v>43787</c:v>
                </c:pt>
                <c:pt idx="1956">
                  <c:v>43788</c:v>
                </c:pt>
                <c:pt idx="1957">
                  <c:v>43789</c:v>
                </c:pt>
                <c:pt idx="1958">
                  <c:v>43790</c:v>
                </c:pt>
                <c:pt idx="1959">
                  <c:v>43791</c:v>
                </c:pt>
                <c:pt idx="1960">
                  <c:v>43794</c:v>
                </c:pt>
                <c:pt idx="1961">
                  <c:v>43795</c:v>
                </c:pt>
                <c:pt idx="1962">
                  <c:v>43796</c:v>
                </c:pt>
                <c:pt idx="1963">
                  <c:v>43798</c:v>
                </c:pt>
                <c:pt idx="1964">
                  <c:v>43801</c:v>
                </c:pt>
                <c:pt idx="1965">
                  <c:v>43802</c:v>
                </c:pt>
                <c:pt idx="1966">
                  <c:v>43803</c:v>
                </c:pt>
                <c:pt idx="1967">
                  <c:v>43804</c:v>
                </c:pt>
                <c:pt idx="1968">
                  <c:v>43805</c:v>
                </c:pt>
                <c:pt idx="1969">
                  <c:v>43808</c:v>
                </c:pt>
                <c:pt idx="1970">
                  <c:v>43809</c:v>
                </c:pt>
                <c:pt idx="1971">
                  <c:v>43810</c:v>
                </c:pt>
                <c:pt idx="1972">
                  <c:v>43811</c:v>
                </c:pt>
                <c:pt idx="1973">
                  <c:v>43812</c:v>
                </c:pt>
                <c:pt idx="1974">
                  <c:v>43815</c:v>
                </c:pt>
                <c:pt idx="1975">
                  <c:v>43816</c:v>
                </c:pt>
                <c:pt idx="1976">
                  <c:v>43817</c:v>
                </c:pt>
                <c:pt idx="1977">
                  <c:v>43818</c:v>
                </c:pt>
                <c:pt idx="1978">
                  <c:v>43819</c:v>
                </c:pt>
                <c:pt idx="1979">
                  <c:v>43822</c:v>
                </c:pt>
                <c:pt idx="1980">
                  <c:v>43823</c:v>
                </c:pt>
                <c:pt idx="1981">
                  <c:v>43826</c:v>
                </c:pt>
                <c:pt idx="1982">
                  <c:v>43829</c:v>
                </c:pt>
                <c:pt idx="1983">
                  <c:v>43830</c:v>
                </c:pt>
                <c:pt idx="1984">
                  <c:v>43832</c:v>
                </c:pt>
                <c:pt idx="1985">
                  <c:v>43833</c:v>
                </c:pt>
                <c:pt idx="1986">
                  <c:v>43836</c:v>
                </c:pt>
                <c:pt idx="1987">
                  <c:v>43837</c:v>
                </c:pt>
                <c:pt idx="1988">
                  <c:v>43838</c:v>
                </c:pt>
                <c:pt idx="1989">
                  <c:v>43839</c:v>
                </c:pt>
                <c:pt idx="1990">
                  <c:v>43840</c:v>
                </c:pt>
                <c:pt idx="1991">
                  <c:v>43843</c:v>
                </c:pt>
                <c:pt idx="1992">
                  <c:v>43844</c:v>
                </c:pt>
                <c:pt idx="1993">
                  <c:v>43845</c:v>
                </c:pt>
                <c:pt idx="1994">
                  <c:v>43846</c:v>
                </c:pt>
                <c:pt idx="1995">
                  <c:v>43847</c:v>
                </c:pt>
                <c:pt idx="1996">
                  <c:v>43851</c:v>
                </c:pt>
                <c:pt idx="1997">
                  <c:v>43852</c:v>
                </c:pt>
                <c:pt idx="1998">
                  <c:v>43853</c:v>
                </c:pt>
                <c:pt idx="1999">
                  <c:v>43854</c:v>
                </c:pt>
                <c:pt idx="2000">
                  <c:v>43857</c:v>
                </c:pt>
                <c:pt idx="2001">
                  <c:v>43858</c:v>
                </c:pt>
                <c:pt idx="2002">
                  <c:v>43859</c:v>
                </c:pt>
                <c:pt idx="2003">
                  <c:v>43860</c:v>
                </c:pt>
                <c:pt idx="2004">
                  <c:v>43861</c:v>
                </c:pt>
                <c:pt idx="2005">
                  <c:v>43864</c:v>
                </c:pt>
                <c:pt idx="2006">
                  <c:v>43865</c:v>
                </c:pt>
                <c:pt idx="2007">
                  <c:v>43866</c:v>
                </c:pt>
                <c:pt idx="2008">
                  <c:v>43867</c:v>
                </c:pt>
                <c:pt idx="2009">
                  <c:v>43868</c:v>
                </c:pt>
                <c:pt idx="2010">
                  <c:v>43871</c:v>
                </c:pt>
                <c:pt idx="2011">
                  <c:v>43872</c:v>
                </c:pt>
                <c:pt idx="2012">
                  <c:v>43873</c:v>
                </c:pt>
                <c:pt idx="2013">
                  <c:v>43874</c:v>
                </c:pt>
                <c:pt idx="2014">
                  <c:v>43875</c:v>
                </c:pt>
                <c:pt idx="2015">
                  <c:v>43879</c:v>
                </c:pt>
                <c:pt idx="2016">
                  <c:v>43880</c:v>
                </c:pt>
                <c:pt idx="2017">
                  <c:v>43881</c:v>
                </c:pt>
                <c:pt idx="2018">
                  <c:v>43882</c:v>
                </c:pt>
                <c:pt idx="2019">
                  <c:v>43885</c:v>
                </c:pt>
                <c:pt idx="2020">
                  <c:v>43886</c:v>
                </c:pt>
                <c:pt idx="2021">
                  <c:v>43887</c:v>
                </c:pt>
                <c:pt idx="2022">
                  <c:v>43888</c:v>
                </c:pt>
                <c:pt idx="2023">
                  <c:v>43889</c:v>
                </c:pt>
                <c:pt idx="2024">
                  <c:v>43892</c:v>
                </c:pt>
                <c:pt idx="2025">
                  <c:v>43893</c:v>
                </c:pt>
                <c:pt idx="2026">
                  <c:v>43894</c:v>
                </c:pt>
                <c:pt idx="2027">
                  <c:v>43895</c:v>
                </c:pt>
                <c:pt idx="2028">
                  <c:v>43896</c:v>
                </c:pt>
                <c:pt idx="2029">
                  <c:v>43899</c:v>
                </c:pt>
                <c:pt idx="2030">
                  <c:v>43900</c:v>
                </c:pt>
                <c:pt idx="2031">
                  <c:v>43901</c:v>
                </c:pt>
                <c:pt idx="2032">
                  <c:v>43902</c:v>
                </c:pt>
                <c:pt idx="2033">
                  <c:v>43903</c:v>
                </c:pt>
                <c:pt idx="2034">
                  <c:v>43906</c:v>
                </c:pt>
                <c:pt idx="2035">
                  <c:v>43907</c:v>
                </c:pt>
                <c:pt idx="2036">
                  <c:v>43908</c:v>
                </c:pt>
                <c:pt idx="2037">
                  <c:v>43909</c:v>
                </c:pt>
                <c:pt idx="2038">
                  <c:v>43910</c:v>
                </c:pt>
                <c:pt idx="2039">
                  <c:v>43913</c:v>
                </c:pt>
                <c:pt idx="2040">
                  <c:v>43914</c:v>
                </c:pt>
                <c:pt idx="2041">
                  <c:v>43915</c:v>
                </c:pt>
                <c:pt idx="2042">
                  <c:v>43916</c:v>
                </c:pt>
                <c:pt idx="2043">
                  <c:v>43917</c:v>
                </c:pt>
                <c:pt idx="2044">
                  <c:v>43920</c:v>
                </c:pt>
                <c:pt idx="2045">
                  <c:v>43921</c:v>
                </c:pt>
                <c:pt idx="2046">
                  <c:v>43922</c:v>
                </c:pt>
                <c:pt idx="2047">
                  <c:v>43923</c:v>
                </c:pt>
                <c:pt idx="2048">
                  <c:v>43924</c:v>
                </c:pt>
                <c:pt idx="2049">
                  <c:v>43927</c:v>
                </c:pt>
                <c:pt idx="2050">
                  <c:v>43928</c:v>
                </c:pt>
                <c:pt idx="2051">
                  <c:v>43929</c:v>
                </c:pt>
                <c:pt idx="2052">
                  <c:v>43930</c:v>
                </c:pt>
                <c:pt idx="2053">
                  <c:v>43935</c:v>
                </c:pt>
                <c:pt idx="2054">
                  <c:v>43936</c:v>
                </c:pt>
                <c:pt idx="2055">
                  <c:v>43937</c:v>
                </c:pt>
                <c:pt idx="2056">
                  <c:v>43938</c:v>
                </c:pt>
                <c:pt idx="2057">
                  <c:v>43941</c:v>
                </c:pt>
                <c:pt idx="2058">
                  <c:v>43942</c:v>
                </c:pt>
                <c:pt idx="2059">
                  <c:v>43943</c:v>
                </c:pt>
                <c:pt idx="2060">
                  <c:v>43944</c:v>
                </c:pt>
                <c:pt idx="2061">
                  <c:v>43945</c:v>
                </c:pt>
                <c:pt idx="2062">
                  <c:v>43948</c:v>
                </c:pt>
                <c:pt idx="2063">
                  <c:v>43949</c:v>
                </c:pt>
                <c:pt idx="2064">
                  <c:v>43950</c:v>
                </c:pt>
                <c:pt idx="2065">
                  <c:v>43951</c:v>
                </c:pt>
                <c:pt idx="2066">
                  <c:v>43952</c:v>
                </c:pt>
                <c:pt idx="2067">
                  <c:v>43955</c:v>
                </c:pt>
                <c:pt idx="2068">
                  <c:v>43956</c:v>
                </c:pt>
                <c:pt idx="2069">
                  <c:v>43957</c:v>
                </c:pt>
                <c:pt idx="2070">
                  <c:v>43958</c:v>
                </c:pt>
                <c:pt idx="2071">
                  <c:v>43959</c:v>
                </c:pt>
                <c:pt idx="2072">
                  <c:v>43962</c:v>
                </c:pt>
              </c:numCache>
            </c:numRef>
          </c:cat>
          <c:val>
            <c:numRef>
              <c:f>MDB_index!$M$3:$M$2075</c:f>
              <c:numCache>
                <c:formatCode>_(* #,##0.00_);_(* \(#,##0.00\);_(* "-"??_);_(@_)</c:formatCode>
                <c:ptCount val="2073"/>
                <c:pt idx="0">
                  <c:v>0</c:v>
                </c:pt>
                <c:pt idx="1">
                  <c:v>9.359386133701264E-2</c:v>
                </c:pt>
                <c:pt idx="2">
                  <c:v>0.11028739632588724</c:v>
                </c:pt>
                <c:pt idx="3">
                  <c:v>6.1203257958567292E-2</c:v>
                </c:pt>
                <c:pt idx="4">
                  <c:v>0.10150461855882043</c:v>
                </c:pt>
                <c:pt idx="5">
                  <c:v>-1.1377532881283514E-2</c:v>
                </c:pt>
                <c:pt idx="6">
                  <c:v>-9.0968468742033792E-2</c:v>
                </c:pt>
                <c:pt idx="7">
                  <c:v>-1.2565708277477938E-2</c:v>
                </c:pt>
                <c:pt idx="8">
                  <c:v>-0.11402057835358903</c:v>
                </c:pt>
                <c:pt idx="9">
                  <c:v>-0.11356640514443939</c:v>
                </c:pt>
                <c:pt idx="10">
                  <c:v>-2.8462069986900929E-2</c:v>
                </c:pt>
                <c:pt idx="11">
                  <c:v>6.3569978402810534E-2</c:v>
                </c:pt>
                <c:pt idx="12">
                  <c:v>0.12996858467646177</c:v>
                </c:pt>
                <c:pt idx="13">
                  <c:v>0.19252867387027095</c:v>
                </c:pt>
                <c:pt idx="14">
                  <c:v>0.30746518316512095</c:v>
                </c:pt>
                <c:pt idx="15">
                  <c:v>0.31247261494472411</c:v>
                </c:pt>
                <c:pt idx="16">
                  <c:v>0.19520381494797334</c:v>
                </c:pt>
                <c:pt idx="17">
                  <c:v>0.14244981533984458</c:v>
                </c:pt>
                <c:pt idx="18">
                  <c:v>1.095195132762683E-2</c:v>
                </c:pt>
                <c:pt idx="19">
                  <c:v>-0.42110059748864614</c:v>
                </c:pt>
                <c:pt idx="20">
                  <c:v>-0.28350866909126182</c:v>
                </c:pt>
                <c:pt idx="21">
                  <c:v>-0.31378932804551596</c:v>
                </c:pt>
                <c:pt idx="22">
                  <c:v>-8.5016214976533888E-2</c:v>
                </c:pt>
                <c:pt idx="23">
                  <c:v>-0.18076218469752803</c:v>
                </c:pt>
                <c:pt idx="24">
                  <c:v>-9.6708006577983952E-2</c:v>
                </c:pt>
                <c:pt idx="25">
                  <c:v>5.2420480191486263E-2</c:v>
                </c:pt>
                <c:pt idx="26">
                  <c:v>7.9738434872680841E-2</c:v>
                </c:pt>
                <c:pt idx="27">
                  <c:v>-3.6014508398025669E-2</c:v>
                </c:pt>
                <c:pt idx="28">
                  <c:v>0.11417566188841022</c:v>
                </c:pt>
                <c:pt idx="29">
                  <c:v>2.2190717377839064E-3</c:v>
                </c:pt>
                <c:pt idx="30">
                  <c:v>8.0765538952775273E-2</c:v>
                </c:pt>
                <c:pt idx="31">
                  <c:v>0.19935279848651533</c:v>
                </c:pt>
                <c:pt idx="32">
                  <c:v>0.21894965891755191</c:v>
                </c:pt>
                <c:pt idx="33">
                  <c:v>0.28190643862035358</c:v>
                </c:pt>
                <c:pt idx="34">
                  <c:v>0.23356009470157346</c:v>
                </c:pt>
                <c:pt idx="35">
                  <c:v>0.17133921331658541</c:v>
                </c:pt>
                <c:pt idx="36">
                  <c:v>0.15254915651316026</c:v>
                </c:pt>
                <c:pt idx="37">
                  <c:v>2.653595044760948E-2</c:v>
                </c:pt>
                <c:pt idx="38">
                  <c:v>-2.7117663397859815E-3</c:v>
                </c:pt>
                <c:pt idx="39">
                  <c:v>6.5005299470826117E-2</c:v>
                </c:pt>
                <c:pt idx="40">
                  <c:v>0.35866874661029158</c:v>
                </c:pt>
                <c:pt idx="41">
                  <c:v>0.29844853264137328</c:v>
                </c:pt>
                <c:pt idx="42">
                  <c:v>0.41417652682342521</c:v>
                </c:pt>
                <c:pt idx="43">
                  <c:v>0.32057113900745549</c:v>
                </c:pt>
                <c:pt idx="44">
                  <c:v>0.34151330419481951</c:v>
                </c:pt>
                <c:pt idx="45">
                  <c:v>0.43548853730040094</c:v>
                </c:pt>
                <c:pt idx="46">
                  <c:v>0.49178590627001029</c:v>
                </c:pt>
                <c:pt idx="47">
                  <c:v>0.490524929433235</c:v>
                </c:pt>
                <c:pt idx="48">
                  <c:v>0.56675647051196165</c:v>
                </c:pt>
                <c:pt idx="49">
                  <c:v>0.74880647726561733</c:v>
                </c:pt>
                <c:pt idx="50">
                  <c:v>0.94165130598682367</c:v>
                </c:pt>
                <c:pt idx="51">
                  <c:v>0.93341665969663268</c:v>
                </c:pt>
                <c:pt idx="52">
                  <c:v>1.0112349628113009</c:v>
                </c:pt>
                <c:pt idx="53">
                  <c:v>1.0623331912043454</c:v>
                </c:pt>
                <c:pt idx="54">
                  <c:v>0.98797203340093631</c:v>
                </c:pt>
                <c:pt idx="55">
                  <c:v>0.97648143125009312</c:v>
                </c:pt>
                <c:pt idx="56">
                  <c:v>1.1790211764181606</c:v>
                </c:pt>
                <c:pt idx="57">
                  <c:v>1.143552903366313</c:v>
                </c:pt>
                <c:pt idx="58">
                  <c:v>1.1399155757370636</c:v>
                </c:pt>
                <c:pt idx="59">
                  <c:v>1.0865636961693923</c:v>
                </c:pt>
                <c:pt idx="60">
                  <c:v>1.0905765574804605</c:v>
                </c:pt>
                <c:pt idx="61">
                  <c:v>1.1161506207656089</c:v>
                </c:pt>
                <c:pt idx="62">
                  <c:v>1.0873723959277726</c:v>
                </c:pt>
                <c:pt idx="63">
                  <c:v>1.1904274506495085</c:v>
                </c:pt>
                <c:pt idx="64">
                  <c:v>1.1934207924033871</c:v>
                </c:pt>
                <c:pt idx="65">
                  <c:v>1.0404135207250249</c:v>
                </c:pt>
                <c:pt idx="66">
                  <c:v>0.72156496659194147</c:v>
                </c:pt>
                <c:pt idx="67">
                  <c:v>0.75103692578782955</c:v>
                </c:pt>
                <c:pt idx="68">
                  <c:v>0.81444787869979507</c:v>
                </c:pt>
                <c:pt idx="69">
                  <c:v>0.78201511136157364</c:v>
                </c:pt>
                <c:pt idx="70">
                  <c:v>0.69581845520629315</c:v>
                </c:pt>
                <c:pt idx="71">
                  <c:v>0.72765713484641026</c:v>
                </c:pt>
                <c:pt idx="72">
                  <c:v>0.75044473422045144</c:v>
                </c:pt>
                <c:pt idx="73">
                  <c:v>0.74272363997030766</c:v>
                </c:pt>
                <c:pt idx="74">
                  <c:v>0.73426285514091205</c:v>
                </c:pt>
                <c:pt idx="75">
                  <c:v>0.38668028595498072</c:v>
                </c:pt>
                <c:pt idx="76">
                  <c:v>0.38929999015776673</c:v>
                </c:pt>
                <c:pt idx="77">
                  <c:v>0.10362404363668531</c:v>
                </c:pt>
                <c:pt idx="78">
                  <c:v>9.6186570625917511E-2</c:v>
                </c:pt>
                <c:pt idx="79">
                  <c:v>-2.805779495498939E-2</c:v>
                </c:pt>
                <c:pt idx="80">
                  <c:v>-8.1011087882941979E-2</c:v>
                </c:pt>
                <c:pt idx="81">
                  <c:v>-8.234795984733978E-3</c:v>
                </c:pt>
                <c:pt idx="82">
                  <c:v>-3.4717205688195918E-2</c:v>
                </c:pt>
                <c:pt idx="83">
                  <c:v>-3.1628009535836554E-2</c:v>
                </c:pt>
                <c:pt idx="84">
                  <c:v>-5.8095100498903207E-2</c:v>
                </c:pt>
                <c:pt idx="85">
                  <c:v>-8.7314075936205882E-2</c:v>
                </c:pt>
                <c:pt idx="86">
                  <c:v>-0.15199942829461577</c:v>
                </c:pt>
                <c:pt idx="87">
                  <c:v>-0.18304662304748831</c:v>
                </c:pt>
                <c:pt idx="88">
                  <c:v>-0.19351960177191074</c:v>
                </c:pt>
                <c:pt idx="89">
                  <c:v>-0.247534578216829</c:v>
                </c:pt>
                <c:pt idx="90">
                  <c:v>-0.32926609598263212</c:v>
                </c:pt>
                <c:pt idx="91">
                  <c:v>-0.40706134613941458</c:v>
                </c:pt>
                <c:pt idx="92">
                  <c:v>-0.50850658586730901</c:v>
                </c:pt>
                <c:pt idx="93">
                  <c:v>-0.62519661690636497</c:v>
                </c:pt>
                <c:pt idx="94">
                  <c:v>-0.61473895692240887</c:v>
                </c:pt>
                <c:pt idx="95">
                  <c:v>-0.53073846924154111</c:v>
                </c:pt>
                <c:pt idx="96">
                  <c:v>-0.42982020416337718</c:v>
                </c:pt>
                <c:pt idx="97">
                  <c:v>-0.55185118639869302</c:v>
                </c:pt>
                <c:pt idx="98">
                  <c:v>-0.4861597370927484</c:v>
                </c:pt>
                <c:pt idx="99">
                  <c:v>-0.45261743388562081</c:v>
                </c:pt>
                <c:pt idx="100">
                  <c:v>-0.52036513717708033</c:v>
                </c:pt>
                <c:pt idx="101">
                  <c:v>-0.93838412303630037</c:v>
                </c:pt>
                <c:pt idx="102">
                  <c:v>-1.0687206568716761</c:v>
                </c:pt>
                <c:pt idx="103">
                  <c:v>-1.3110272034673187</c:v>
                </c:pt>
                <c:pt idx="104">
                  <c:v>-1.2177629195908963</c:v>
                </c:pt>
                <c:pt idx="105">
                  <c:v>-1.0343006447270682</c:v>
                </c:pt>
                <c:pt idx="106">
                  <c:v>-1.0588493503682912</c:v>
                </c:pt>
                <c:pt idx="107">
                  <c:v>-0.96759157199468859</c:v>
                </c:pt>
                <c:pt idx="108">
                  <c:v>-0.98625324078807353</c:v>
                </c:pt>
                <c:pt idx="109">
                  <c:v>-1.0233485437048699</c:v>
                </c:pt>
                <c:pt idx="110">
                  <c:v>-1.0132070385718208</c:v>
                </c:pt>
                <c:pt idx="111">
                  <c:v>-1.0485297087425494</c:v>
                </c:pt>
                <c:pt idx="112">
                  <c:v>-1.0859124251601884</c:v>
                </c:pt>
                <c:pt idx="113">
                  <c:v>-0.97621722040169345</c:v>
                </c:pt>
                <c:pt idx="114">
                  <c:v>-0.77848371756262225</c:v>
                </c:pt>
                <c:pt idx="115">
                  <c:v>-0.71344383865496752</c:v>
                </c:pt>
                <c:pt idx="116">
                  <c:v>-0.72968509656544711</c:v>
                </c:pt>
                <c:pt idx="117">
                  <c:v>-0.68483426965616445</c:v>
                </c:pt>
                <c:pt idx="118">
                  <c:v>-0.61358915322448127</c:v>
                </c:pt>
                <c:pt idx="119">
                  <c:v>-0.6674604229189498</c:v>
                </c:pt>
                <c:pt idx="120">
                  <c:v>-0.67257713170670286</c:v>
                </c:pt>
                <c:pt idx="121">
                  <c:v>-0.70162555517423186</c:v>
                </c:pt>
                <c:pt idx="122">
                  <c:v>-0.74947556192410048</c:v>
                </c:pt>
                <c:pt idx="123">
                  <c:v>-0.56200611414142543</c:v>
                </c:pt>
                <c:pt idx="124">
                  <c:v>-0.65456134491940077</c:v>
                </c:pt>
                <c:pt idx="125">
                  <c:v>-0.55612286955503976</c:v>
                </c:pt>
                <c:pt idx="126">
                  <c:v>-0.59263750738342935</c:v>
                </c:pt>
                <c:pt idx="127">
                  <c:v>-0.69226605427475363</c:v>
                </c:pt>
                <c:pt idx="128">
                  <c:v>-0.75938903238723299</c:v>
                </c:pt>
                <c:pt idx="129">
                  <c:v>-0.80593779447129066</c:v>
                </c:pt>
                <c:pt idx="130">
                  <c:v>-0.81092611524903191</c:v>
                </c:pt>
                <c:pt idx="131">
                  <c:v>-0.75567511105596452</c:v>
                </c:pt>
                <c:pt idx="132">
                  <c:v>-0.71932912906660817</c:v>
                </c:pt>
                <c:pt idx="133">
                  <c:v>-0.71564205295469208</c:v>
                </c:pt>
                <c:pt idx="134">
                  <c:v>-0.65886366555658071</c:v>
                </c:pt>
                <c:pt idx="135">
                  <c:v>-0.68925739378043716</c:v>
                </c:pt>
                <c:pt idx="136">
                  <c:v>-0.59712380260006626</c:v>
                </c:pt>
                <c:pt idx="137">
                  <c:v>-0.68662047470648702</c:v>
                </c:pt>
                <c:pt idx="138">
                  <c:v>-0.72190287704816569</c:v>
                </c:pt>
                <c:pt idx="139">
                  <c:v>-0.78758090374444123</c:v>
                </c:pt>
                <c:pt idx="140">
                  <c:v>-0.78940912305998268</c:v>
                </c:pt>
                <c:pt idx="141">
                  <c:v>-0.77033734114795038</c:v>
                </c:pt>
                <c:pt idx="142">
                  <c:v>-0.42703972803357715</c:v>
                </c:pt>
                <c:pt idx="143">
                  <c:v>-0.5234794321125662</c:v>
                </c:pt>
                <c:pt idx="144">
                  <c:v>-0.50952056672680612</c:v>
                </c:pt>
                <c:pt idx="145">
                  <c:v>-0.40697337565293878</c:v>
                </c:pt>
                <c:pt idx="146">
                  <c:v>-0.54452124395982082</c:v>
                </c:pt>
                <c:pt idx="147">
                  <c:v>-0.36334515388220723</c:v>
                </c:pt>
                <c:pt idx="148">
                  <c:v>-0.38299760088267476</c:v>
                </c:pt>
                <c:pt idx="149">
                  <c:v>-0.23296645608709809</c:v>
                </c:pt>
                <c:pt idx="150">
                  <c:v>-0.21473021915279844</c:v>
                </c:pt>
                <c:pt idx="151">
                  <c:v>-0.22140494862637183</c:v>
                </c:pt>
                <c:pt idx="152">
                  <c:v>-0.25382429335492418</c:v>
                </c:pt>
                <c:pt idx="153">
                  <c:v>-0.21655654233758526</c:v>
                </c:pt>
                <c:pt idx="154">
                  <c:v>-0.10788844165918476</c:v>
                </c:pt>
                <c:pt idx="155">
                  <c:v>4.7428067763220838E-2</c:v>
                </c:pt>
                <c:pt idx="156">
                  <c:v>0.13319929205944447</c:v>
                </c:pt>
                <c:pt idx="157">
                  <c:v>9.4657141595618555E-2</c:v>
                </c:pt>
                <c:pt idx="158">
                  <c:v>0.12795798752310361</c:v>
                </c:pt>
                <c:pt idx="159">
                  <c:v>6.1938856887309157E-2</c:v>
                </c:pt>
                <c:pt idx="160">
                  <c:v>-4.8087971157102061E-2</c:v>
                </c:pt>
                <c:pt idx="161">
                  <c:v>-0.12565329051321328</c:v>
                </c:pt>
                <c:pt idx="162">
                  <c:v>-0.11647192610639934</c:v>
                </c:pt>
                <c:pt idx="163">
                  <c:v>-0.15596269081751757</c:v>
                </c:pt>
                <c:pt idx="164">
                  <c:v>-0.18566268468333647</c:v>
                </c:pt>
                <c:pt idx="165">
                  <c:v>-0.12685678464983141</c:v>
                </c:pt>
                <c:pt idx="166">
                  <c:v>-3.5100772976548456E-2</c:v>
                </c:pt>
                <c:pt idx="167">
                  <c:v>-9.3464026279875156E-2</c:v>
                </c:pt>
                <c:pt idx="168">
                  <c:v>-6.6343468787820825E-2</c:v>
                </c:pt>
                <c:pt idx="169">
                  <c:v>-4.0355500122529975E-2</c:v>
                </c:pt>
                <c:pt idx="170">
                  <c:v>8.8235246186044947E-2</c:v>
                </c:pt>
                <c:pt idx="171">
                  <c:v>0.1276167338890275</c:v>
                </c:pt>
                <c:pt idx="172">
                  <c:v>0.14905523624533146</c:v>
                </c:pt>
                <c:pt idx="173">
                  <c:v>0.38348924762290437</c:v>
                </c:pt>
                <c:pt idx="174">
                  <c:v>0.49588469224227083</c:v>
                </c:pt>
                <c:pt idx="175">
                  <c:v>0.5223574715975019</c:v>
                </c:pt>
                <c:pt idx="176">
                  <c:v>0.76175879662027057</c:v>
                </c:pt>
                <c:pt idx="177">
                  <c:v>0.66079647145159015</c:v>
                </c:pt>
                <c:pt idx="178">
                  <c:v>0.62389856572389135</c:v>
                </c:pt>
                <c:pt idx="179">
                  <c:v>0.58042557718250976</c:v>
                </c:pt>
                <c:pt idx="180">
                  <c:v>0.61491649463695808</c:v>
                </c:pt>
                <c:pt idx="181">
                  <c:v>0.56695152248673253</c:v>
                </c:pt>
                <c:pt idx="182">
                  <c:v>0.46431810736260104</c:v>
                </c:pt>
                <c:pt idx="183">
                  <c:v>0.33542652494350023</c:v>
                </c:pt>
                <c:pt idx="184">
                  <c:v>0.38702488276693714</c:v>
                </c:pt>
                <c:pt idx="185">
                  <c:v>0.15827103039438839</c:v>
                </c:pt>
                <c:pt idx="186">
                  <c:v>0.12456007134825597</c:v>
                </c:pt>
                <c:pt idx="187">
                  <c:v>0.12033828636911892</c:v>
                </c:pt>
                <c:pt idx="188">
                  <c:v>0.11957364670121251</c:v>
                </c:pt>
                <c:pt idx="189">
                  <c:v>0.11019298897454632</c:v>
                </c:pt>
                <c:pt idx="190">
                  <c:v>0.26366975260246761</c:v>
                </c:pt>
                <c:pt idx="191">
                  <c:v>0.35322201127833353</c:v>
                </c:pt>
                <c:pt idx="192">
                  <c:v>0.3300261949163712</c:v>
                </c:pt>
                <c:pt idx="193">
                  <c:v>0.24843459163949433</c:v>
                </c:pt>
                <c:pt idx="194">
                  <c:v>0.18992573545503433</c:v>
                </c:pt>
                <c:pt idx="195">
                  <c:v>0.1870779965823175</c:v>
                </c:pt>
                <c:pt idx="196">
                  <c:v>0.1792419369318452</c:v>
                </c:pt>
                <c:pt idx="197">
                  <c:v>0.31124956072262933</c:v>
                </c:pt>
                <c:pt idx="198">
                  <c:v>0.46476469604883164</c:v>
                </c:pt>
                <c:pt idx="199">
                  <c:v>0.4536401469261051</c:v>
                </c:pt>
                <c:pt idx="200">
                  <c:v>0.34193843666480461</c:v>
                </c:pt>
                <c:pt idx="201">
                  <c:v>0.38276108352260962</c:v>
                </c:pt>
                <c:pt idx="202">
                  <c:v>0.3198752091296484</c:v>
                </c:pt>
                <c:pt idx="203">
                  <c:v>0.34750742253100952</c:v>
                </c:pt>
                <c:pt idx="204">
                  <c:v>0.40072712182718817</c:v>
                </c:pt>
                <c:pt idx="205">
                  <c:v>0.27910814884127433</c:v>
                </c:pt>
                <c:pt idx="206">
                  <c:v>0.25571493529017175</c:v>
                </c:pt>
                <c:pt idx="207">
                  <c:v>#N/A</c:v>
                </c:pt>
                <c:pt idx="208">
                  <c:v>0.17661844046754993</c:v>
                </c:pt>
                <c:pt idx="209">
                  <c:v>0.24481842083743288</c:v>
                </c:pt>
                <c:pt idx="210">
                  <c:v>0.25538915009103391</c:v>
                </c:pt>
                <c:pt idx="211">
                  <c:v>0.16514126092639003</c:v>
                </c:pt>
                <c:pt idx="212">
                  <c:v>0.24138812074551197</c:v>
                </c:pt>
                <c:pt idx="213">
                  <c:v>7.3051729836535628E-2</c:v>
                </c:pt>
                <c:pt idx="214">
                  <c:v>-3.3422098498164132E-2</c:v>
                </c:pt>
                <c:pt idx="215">
                  <c:v>-9.1392453553993391E-2</c:v>
                </c:pt>
                <c:pt idx="216">
                  <c:v>-6.2029771366240993E-2</c:v>
                </c:pt>
                <c:pt idx="217">
                  <c:v>-8.0210421731123915E-2</c:v>
                </c:pt>
                <c:pt idx="218">
                  <c:v>-6.2568272494914368E-2</c:v>
                </c:pt>
                <c:pt idx="219">
                  <c:v>-7.670921632933414E-2</c:v>
                </c:pt>
                <c:pt idx="220">
                  <c:v>1.0790580622497714E-2</c:v>
                </c:pt>
                <c:pt idx="221">
                  <c:v>8.8994047767187112E-2</c:v>
                </c:pt>
                <c:pt idx="222">
                  <c:v>0.12600502276447401</c:v>
                </c:pt>
                <c:pt idx="223">
                  <c:v>0.14480850217755403</c:v>
                </c:pt>
                <c:pt idx="224">
                  <c:v>0.11304072784732</c:v>
                </c:pt>
                <c:pt idx="225">
                  <c:v>8.8258149449387702E-2</c:v>
                </c:pt>
                <c:pt idx="226">
                  <c:v>4.6967906772792389E-2</c:v>
                </c:pt>
                <c:pt idx="227">
                  <c:v>5.2211107439831039E-2</c:v>
                </c:pt>
                <c:pt idx="228">
                  <c:v>-4.7986578060971397E-2</c:v>
                </c:pt>
                <c:pt idx="229">
                  <c:v>-6.9646378833425615E-3</c:v>
                </c:pt>
                <c:pt idx="230">
                  <c:v>-5.9053644483483936E-2</c:v>
                </c:pt>
                <c:pt idx="231">
                  <c:v>-7.7119329448024132E-2</c:v>
                </c:pt>
                <c:pt idx="232">
                  <c:v>-7.3108364267682191E-2</c:v>
                </c:pt>
                <c:pt idx="233">
                  <c:v>0.11127378349337391</c:v>
                </c:pt>
                <c:pt idx="234">
                  <c:v>0.11682934674990975</c:v>
                </c:pt>
                <c:pt idx="235">
                  <c:v>0.15753892433805561</c:v>
                </c:pt>
                <c:pt idx="236">
                  <c:v>0.25942112240397819</c:v>
                </c:pt>
                <c:pt idx="237">
                  <c:v>0.24448300529007838</c:v>
                </c:pt>
                <c:pt idx="238">
                  <c:v>0.19739574207736155</c:v>
                </c:pt>
                <c:pt idx="239">
                  <c:v>0.27072395771392621</c:v>
                </c:pt>
                <c:pt idx="240">
                  <c:v>0.39799814061626648</c:v>
                </c:pt>
                <c:pt idx="241">
                  <c:v>0.32811175155053718</c:v>
                </c:pt>
                <c:pt idx="242">
                  <c:v>0.33763421989689846</c:v>
                </c:pt>
                <c:pt idx="243">
                  <c:v>0.26478702268885002</c:v>
                </c:pt>
                <c:pt idx="244">
                  <c:v>0.2555750208012455</c:v>
                </c:pt>
                <c:pt idx="245">
                  <c:v>0.20748545290247478</c:v>
                </c:pt>
                <c:pt idx="246">
                  <c:v>0.10629509306383511</c:v>
                </c:pt>
                <c:pt idx="247">
                  <c:v>0.1903664860545291</c:v>
                </c:pt>
                <c:pt idx="248">
                  <c:v>0.41780961310757903</c:v>
                </c:pt>
                <c:pt idx="249">
                  <c:v>0.54400679375258676</c:v>
                </c:pt>
                <c:pt idx="250">
                  <c:v>0.39850410813340886</c:v>
                </c:pt>
                <c:pt idx="251">
                  <c:v>0.42378491983095046</c:v>
                </c:pt>
                <c:pt idx="252">
                  <c:v>0.37606140496033902</c:v>
                </c:pt>
                <c:pt idx="253">
                  <c:v>0.36995581409621536</c:v>
                </c:pt>
                <c:pt idx="254">
                  <c:v>0.43285511109887409</c:v>
                </c:pt>
                <c:pt idx="255">
                  <c:v>0.37030844451473399</c:v>
                </c:pt>
                <c:pt idx="256">
                  <c:v>0.37858525476468685</c:v>
                </c:pt>
                <c:pt idx="257">
                  <c:v>0.34559866755736834</c:v>
                </c:pt>
                <c:pt idx="258">
                  <c:v>0.32241627380510351</c:v>
                </c:pt>
                <c:pt idx="259">
                  <c:v>0.36829625061973559</c:v>
                </c:pt>
                <c:pt idx="260">
                  <c:v>0.33839885956476223</c:v>
                </c:pt>
                <c:pt idx="261">
                  <c:v>0.3259443244261746</c:v>
                </c:pt>
                <c:pt idx="262">
                  <c:v>0.35123855873342791</c:v>
                </c:pt>
                <c:pt idx="263">
                  <c:v>0.33497045560361016</c:v>
                </c:pt>
                <c:pt idx="264">
                  <c:v>0.4621565183249885</c:v>
                </c:pt>
                <c:pt idx="265">
                  <c:v>0.47444050149380246</c:v>
                </c:pt>
                <c:pt idx="266">
                  <c:v>0.54631223923514938</c:v>
                </c:pt>
                <c:pt idx="267">
                  <c:v>0.56820491480060298</c:v>
                </c:pt>
                <c:pt idx="268">
                  <c:v>0.5407298307592896</c:v>
                </c:pt>
                <c:pt idx="269">
                  <c:v>0.50856157365861066</c:v>
                </c:pt>
                <c:pt idx="270">
                  <c:v>0.36229804063299298</c:v>
                </c:pt>
                <c:pt idx="271">
                  <c:v>0.2480821109155471</c:v>
                </c:pt>
                <c:pt idx="272">
                  <c:v>0.18963263356197047</c:v>
                </c:pt>
                <c:pt idx="273">
                  <c:v>0.24505418972486837</c:v>
                </c:pt>
                <c:pt idx="274">
                  <c:v>0.18922252044330889</c:v>
                </c:pt>
                <c:pt idx="275">
                  <c:v>0.22518713066409646</c:v>
                </c:pt>
                <c:pt idx="276">
                  <c:v>0.29134617578887401</c:v>
                </c:pt>
                <c:pt idx="277">
                  <c:v>0.32771900299756851</c:v>
                </c:pt>
                <c:pt idx="278">
                  <c:v>0.24077302591481953</c:v>
                </c:pt>
                <c:pt idx="279">
                  <c:v>0.28627352709160903</c:v>
                </c:pt>
                <c:pt idx="280">
                  <c:v>0.3963903714477226</c:v>
                </c:pt>
                <c:pt idx="281">
                  <c:v>0.37129543046034996</c:v>
                </c:pt>
                <c:pt idx="282">
                  <c:v>0.47975839973216239</c:v>
                </c:pt>
                <c:pt idx="283">
                  <c:v>0.43741800001757269</c:v>
                </c:pt>
                <c:pt idx="284">
                  <c:v>0.24555621528597271</c:v>
                </c:pt>
                <c:pt idx="285">
                  <c:v>0.33981886189238253</c:v>
                </c:pt>
                <c:pt idx="286">
                  <c:v>0.4345184668368347</c:v>
                </c:pt>
                <c:pt idx="287">
                  <c:v>0.30970685877719006</c:v>
                </c:pt>
                <c:pt idx="288">
                  <c:v>0.24553126619736076</c:v>
                </c:pt>
                <c:pt idx="289">
                  <c:v>0.32392060405224754</c:v>
                </c:pt>
                <c:pt idx="290">
                  <c:v>0.31197393256150008</c:v>
                </c:pt>
                <c:pt idx="291">
                  <c:v>0.37005546075617701</c:v>
                </c:pt>
                <c:pt idx="292">
                  <c:v>0.42973717359645036</c:v>
                </c:pt>
                <c:pt idx="293">
                  <c:v>0.48924833446695004</c:v>
                </c:pt>
                <c:pt idx="294">
                  <c:v>0.49945111456165137</c:v>
                </c:pt>
                <c:pt idx="295">
                  <c:v>0.47835371614492317</c:v>
                </c:pt>
                <c:pt idx="296">
                  <c:v>0.44314032298238715</c:v>
                </c:pt>
                <c:pt idx="297">
                  <c:v>0.45116035721228798</c:v>
                </c:pt>
                <c:pt idx="298">
                  <c:v>0.44542461163781866</c:v>
                </c:pt>
                <c:pt idx="299">
                  <c:v>0.40886780984968141</c:v>
                </c:pt>
                <c:pt idx="300">
                  <c:v>0.31366034125734643</c:v>
                </c:pt>
                <c:pt idx="301">
                  <c:v>0.35432775488578727</c:v>
                </c:pt>
                <c:pt idx="302">
                  <c:v>0.3078633207212107</c:v>
                </c:pt>
                <c:pt idx="303">
                  <c:v>0.26627413806484412</c:v>
                </c:pt>
                <c:pt idx="304">
                  <c:v>0.12070244326653778</c:v>
                </c:pt>
                <c:pt idx="305">
                  <c:v>9.7832412103684874E-2</c:v>
                </c:pt>
                <c:pt idx="306">
                  <c:v>1.3508035354476533E-2</c:v>
                </c:pt>
                <c:pt idx="307">
                  <c:v>-1.1701871033253042E-2</c:v>
                </c:pt>
                <c:pt idx="308">
                  <c:v>-3.2362311111967301E-2</c:v>
                </c:pt>
                <c:pt idx="309">
                  <c:v>-9.1463358863819622E-2</c:v>
                </c:pt>
                <c:pt idx="310">
                  <c:v>-0.17026091370662755</c:v>
                </c:pt>
                <c:pt idx="311">
                  <c:v>-0.21947154395320467</c:v>
                </c:pt>
                <c:pt idx="312">
                  <c:v>-0.1074996350622115</c:v>
                </c:pt>
                <c:pt idx="313">
                  <c:v>-7.3066200307934537E-2</c:v>
                </c:pt>
                <c:pt idx="314">
                  <c:v>-1.6515847579782417E-2</c:v>
                </c:pt>
                <c:pt idx="315">
                  <c:v>-6.8888475419313977E-2</c:v>
                </c:pt>
                <c:pt idx="316">
                  <c:v>-0.15753428380760681</c:v>
                </c:pt>
                <c:pt idx="317">
                  <c:v>-0.17375832684692227</c:v>
                </c:pt>
                <c:pt idx="318">
                  <c:v>-0.11890590929353095</c:v>
                </c:pt>
                <c:pt idx="319">
                  <c:v>-0.2034027341432818</c:v>
                </c:pt>
                <c:pt idx="320">
                  <c:v>-0.21045883538548082</c:v>
                </c:pt>
                <c:pt idx="321">
                  <c:v>-0.16185571544664867</c:v>
                </c:pt>
                <c:pt idx="322">
                  <c:v>-0.1334857075967335</c:v>
                </c:pt>
                <c:pt idx="323">
                  <c:v>-0.14174719910629108</c:v>
                </c:pt>
                <c:pt idx="324">
                  <c:v>-0.14581375085604975</c:v>
                </c:pt>
                <c:pt idx="325">
                  <c:v>-0.10106446673748337</c:v>
                </c:pt>
                <c:pt idx="326">
                  <c:v>-0.15570227223058453</c:v>
                </c:pt>
                <c:pt idx="327">
                  <c:v>-0.18588518065564585</c:v>
                </c:pt>
                <c:pt idx="328">
                  <c:v>-0.14419635133928921</c:v>
                </c:pt>
                <c:pt idx="329">
                  <c:v>-0.36622951801700765</c:v>
                </c:pt>
                <c:pt idx="330">
                  <c:v>-0.38075372975076505</c:v>
                </c:pt>
                <c:pt idx="331">
                  <c:v>-0.22977586683862228</c:v>
                </c:pt>
                <c:pt idx="332">
                  <c:v>-0.20689241306608608</c:v>
                </c:pt>
                <c:pt idx="333">
                  <c:v>-0.17903406112549192</c:v>
                </c:pt>
                <c:pt idx="334">
                  <c:v>-0.2235418879644584</c:v>
                </c:pt>
                <c:pt idx="335">
                  <c:v>-0.17656769402134387</c:v>
                </c:pt>
                <c:pt idx="336">
                  <c:v>-8.336089284510706E-2</c:v>
                </c:pt>
                <c:pt idx="337">
                  <c:v>-6.0419956372413708E-2</c:v>
                </c:pt>
                <c:pt idx="338">
                  <c:v>0.11065679253192684</c:v>
                </c:pt>
                <c:pt idx="339">
                  <c:v>3.5469720099001734E-2</c:v>
                </c:pt>
                <c:pt idx="340">
                  <c:v>-6.5956408627030783E-2</c:v>
                </c:pt>
                <c:pt idx="341">
                  <c:v>0.1011209015759249</c:v>
                </c:pt>
                <c:pt idx="342">
                  <c:v>9.5848959558765046E-2</c:v>
                </c:pt>
                <c:pt idx="343">
                  <c:v>6.8601511001844528E-3</c:v>
                </c:pt>
                <c:pt idx="344">
                  <c:v>0.21483290960149759</c:v>
                </c:pt>
                <c:pt idx="345">
                  <c:v>0.15313521060473079</c:v>
                </c:pt>
                <c:pt idx="346">
                  <c:v>0.16081603702586733</c:v>
                </c:pt>
                <c:pt idx="347">
                  <c:v>0.26786484205675265</c:v>
                </c:pt>
                <c:pt idx="348">
                  <c:v>0.14414365886415226</c:v>
                </c:pt>
                <c:pt idx="349">
                  <c:v>0.22067793218413101</c:v>
                </c:pt>
                <c:pt idx="350">
                  <c:v>0.2724679988044727</c:v>
                </c:pt>
                <c:pt idx="351">
                  <c:v>0.21867916089880168</c:v>
                </c:pt>
                <c:pt idx="352">
                  <c:v>0.20565548715069326</c:v>
                </c:pt>
                <c:pt idx="353">
                  <c:v>2.8358181981914754E-2</c:v>
                </c:pt>
                <c:pt idx="354">
                  <c:v>-1.8529787910978257E-2</c:v>
                </c:pt>
                <c:pt idx="355">
                  <c:v>0.24421106022418826</c:v>
                </c:pt>
                <c:pt idx="356">
                  <c:v>0.19220258928207556</c:v>
                </c:pt>
                <c:pt idx="357">
                  <c:v>8.952511406742758E-2</c:v>
                </c:pt>
                <c:pt idx="358">
                  <c:v>4.3143111691719582E-2</c:v>
                </c:pt>
                <c:pt idx="359">
                  <c:v>-7.9200233133079223E-2</c:v>
                </c:pt>
                <c:pt idx="360">
                  <c:v>-5.5644201829665008E-2</c:v>
                </c:pt>
                <c:pt idx="361">
                  <c:v>3.7537650257959854E-2</c:v>
                </c:pt>
                <c:pt idx="362">
                  <c:v>-9.5227677354188245E-3</c:v>
                </c:pt>
                <c:pt idx="363">
                  <c:v>0.34274159772552082</c:v>
                </c:pt>
                <c:pt idx="364">
                  <c:v>0.22591369802276517</c:v>
                </c:pt>
                <c:pt idx="365">
                  <c:v>0.1917984639446928</c:v>
                </c:pt>
                <c:pt idx="366">
                  <c:v>2.8496499729186553E-2</c:v>
                </c:pt>
                <c:pt idx="367">
                  <c:v>8.5203981817457475E-2</c:v>
                </c:pt>
                <c:pt idx="368">
                  <c:v>1.475224640371664E-2</c:v>
                </c:pt>
                <c:pt idx="369">
                  <c:v>-6.6680331382301006E-2</c:v>
                </c:pt>
                <c:pt idx="370">
                  <c:v>6.703091597550781E-2</c:v>
                </c:pt>
                <c:pt idx="371">
                  <c:v>0.10612688630840239</c:v>
                </c:pt>
                <c:pt idx="372">
                  <c:v>0.12403923417430462</c:v>
                </c:pt>
                <c:pt idx="373">
                  <c:v>0.20650854638863336</c:v>
                </c:pt>
                <c:pt idx="374">
                  <c:v>0.38769047455302541</c:v>
                </c:pt>
                <c:pt idx="375">
                  <c:v>0.27695459341018136</c:v>
                </c:pt>
                <c:pt idx="376">
                  <c:v>0.30301536351603886</c:v>
                </c:pt>
                <c:pt idx="377">
                  <c:v>0.40277229841734652</c:v>
                </c:pt>
                <c:pt idx="378">
                  <c:v>0.3270543093786813</c:v>
                </c:pt>
                <c:pt idx="379">
                  <c:v>0.47613873605766344</c:v>
                </c:pt>
                <c:pt idx="380">
                  <c:v>0.37398823549277438</c:v>
                </c:pt>
                <c:pt idx="381">
                  <c:v>0.37058857288167246</c:v>
                </c:pt>
                <c:pt idx="382">
                  <c:v>0.33462775492236574</c:v>
                </c:pt>
                <c:pt idx="383">
                  <c:v>0.42425281503885515</c:v>
                </c:pt>
                <c:pt idx="384">
                  <c:v>0.35129254856119019</c:v>
                </c:pt>
                <c:pt idx="385">
                  <c:v>0.36533574186645978</c:v>
                </c:pt>
                <c:pt idx="386">
                  <c:v>0.40600315549485799</c:v>
                </c:pt>
                <c:pt idx="387">
                  <c:v>0.4633315705005856</c:v>
                </c:pt>
                <c:pt idx="388">
                  <c:v>0.47370300643433438</c:v>
                </c:pt>
                <c:pt idx="389">
                  <c:v>0.54284386683404762</c:v>
                </c:pt>
                <c:pt idx="390">
                  <c:v>0.57078654669416551</c:v>
                </c:pt>
                <c:pt idx="391">
                  <c:v>0.54590242550557377</c:v>
                </c:pt>
                <c:pt idx="392">
                  <c:v>0.37241489606653033</c:v>
                </c:pt>
                <c:pt idx="393">
                  <c:v>0.72014701008960458</c:v>
                </c:pt>
                <c:pt idx="394">
                  <c:v>0.51940469706170234</c:v>
                </c:pt>
                <c:pt idx="395">
                  <c:v>0.60082574836880553</c:v>
                </c:pt>
                <c:pt idx="396">
                  <c:v>0.60143515480730514</c:v>
                </c:pt>
                <c:pt idx="397">
                  <c:v>0.5440051970109181</c:v>
                </c:pt>
                <c:pt idx="398">
                  <c:v>0.53981215338188804</c:v>
                </c:pt>
                <c:pt idx="399">
                  <c:v>0.52090902730886057</c:v>
                </c:pt>
                <c:pt idx="400">
                  <c:v>0.66897393443068154</c:v>
                </c:pt>
                <c:pt idx="401">
                  <c:v>0.71353165944688612</c:v>
                </c:pt>
                <c:pt idx="402">
                  <c:v>0.75293999236922105</c:v>
                </c:pt>
                <c:pt idx="403">
                  <c:v>0.52877587413470906</c:v>
                </c:pt>
                <c:pt idx="404">
                  <c:v>0.70040265064665164</c:v>
                </c:pt>
                <c:pt idx="405">
                  <c:v>0.78210542706237618</c:v>
                </c:pt>
                <c:pt idx="406">
                  <c:v>0.70605786056307807</c:v>
                </c:pt>
                <c:pt idx="407">
                  <c:v>0.77978276670863522</c:v>
                </c:pt>
                <c:pt idx="408">
                  <c:v>0.7340082746406722</c:v>
                </c:pt>
                <c:pt idx="409">
                  <c:v>0.64782883335652741</c:v>
                </c:pt>
                <c:pt idx="410">
                  <c:v>0.65969117692775114</c:v>
                </c:pt>
                <c:pt idx="411">
                  <c:v>0.55071260979062231</c:v>
                </c:pt>
                <c:pt idx="412">
                  <c:v>0.67209202162763404</c:v>
                </c:pt>
                <c:pt idx="413">
                  <c:v>0.55438057490066228</c:v>
                </c:pt>
                <c:pt idx="414">
                  <c:v>0.55435183355056949</c:v>
                </c:pt>
                <c:pt idx="415">
                  <c:v>0.5517667087846263</c:v>
                </c:pt>
                <c:pt idx="416">
                  <c:v>0.70972013728093941</c:v>
                </c:pt>
                <c:pt idx="417">
                  <c:v>0.77321162585094783</c:v>
                </c:pt>
                <c:pt idx="418">
                  <c:v>0.73914993251705141</c:v>
                </c:pt>
                <c:pt idx="419">
                  <c:v>0.70850322053462378</c:v>
                </c:pt>
                <c:pt idx="420">
                  <c:v>0.66476966371175195</c:v>
                </c:pt>
                <c:pt idx="421">
                  <c:v>0.60592349584919702</c:v>
                </c:pt>
                <c:pt idx="422">
                  <c:v>0.79121588615930705</c:v>
                </c:pt>
                <c:pt idx="423">
                  <c:v>0.69555234822712464</c:v>
                </c:pt>
                <c:pt idx="424">
                  <c:v>0.89290637542832485</c:v>
                </c:pt>
                <c:pt idx="425">
                  <c:v>0.72029845105748791</c:v>
                </c:pt>
                <c:pt idx="426">
                  <c:v>0.17625283652300539</c:v>
                </c:pt>
                <c:pt idx="427">
                  <c:v>0.67525970761278131</c:v>
                </c:pt>
                <c:pt idx="428">
                  <c:v>0.61333587007682411</c:v>
                </c:pt>
                <c:pt idx="429">
                  <c:v>0.66066648669992389</c:v>
                </c:pt>
                <c:pt idx="430">
                  <c:v>0.55002835608624423</c:v>
                </c:pt>
                <c:pt idx="431">
                  <c:v>0.47247645933983051</c:v>
                </c:pt>
                <c:pt idx="432">
                  <c:v>0.51440484980503243</c:v>
                </c:pt>
                <c:pt idx="433">
                  <c:v>0.43506689770278228</c:v>
                </c:pt>
                <c:pt idx="434">
                  <c:v>0.41256481569884329</c:v>
                </c:pt>
                <c:pt idx="435">
                  <c:v>0.47982960443107459</c:v>
                </c:pt>
                <c:pt idx="436">
                  <c:v>0.48902818370899581</c:v>
                </c:pt>
                <c:pt idx="437">
                  <c:v>0.45346216012795537</c:v>
                </c:pt>
                <c:pt idx="438">
                  <c:v>0.48797802667100143</c:v>
                </c:pt>
                <c:pt idx="439">
                  <c:v>0.52044332762076806</c:v>
                </c:pt>
                <c:pt idx="440">
                  <c:v>0.46191915269588435</c:v>
                </c:pt>
                <c:pt idx="441">
                  <c:v>0.53774437291744448</c:v>
                </c:pt>
                <c:pt idx="442">
                  <c:v>0.50594406497562261</c:v>
                </c:pt>
                <c:pt idx="443">
                  <c:v>0.65979257002388181</c:v>
                </c:pt>
                <c:pt idx="444">
                  <c:v>0.66744275896419936</c:v>
                </c:pt>
                <c:pt idx="445">
                  <c:v>0.47115799980286965</c:v>
                </c:pt>
                <c:pt idx="446">
                  <c:v>0.47963789563414139</c:v>
                </c:pt>
                <c:pt idx="447">
                  <c:v>0.52775999714447153</c:v>
                </c:pt>
                <c:pt idx="448">
                  <c:v>0.52781558371387405</c:v>
                </c:pt>
                <c:pt idx="449">
                  <c:v>0.44275720477759251</c:v>
                </c:pt>
                <c:pt idx="450">
                  <c:v>0.43047322160876433</c:v>
                </c:pt>
                <c:pt idx="451">
                  <c:v>0.48779011013554907</c:v>
                </c:pt>
                <c:pt idx="452">
                  <c:v>0.44557809843097118</c:v>
                </c:pt>
                <c:pt idx="453">
                  <c:v>0.48640264141948819</c:v>
                </c:pt>
                <c:pt idx="454">
                  <c:v>0.45239463852426809</c:v>
                </c:pt>
                <c:pt idx="455">
                  <c:v>0.60427121750657875</c:v>
                </c:pt>
                <c:pt idx="456">
                  <c:v>0.50224341655948024</c:v>
                </c:pt>
                <c:pt idx="457">
                  <c:v>0.56949099042053319</c:v>
                </c:pt>
                <c:pt idx="458">
                  <c:v>0.56216658667938191</c:v>
                </c:pt>
                <c:pt idx="459">
                  <c:v>0.61591136449457906</c:v>
                </c:pt>
                <c:pt idx="460">
                  <c:v>0.60738346661679543</c:v>
                </c:pt>
                <c:pt idx="461">
                  <c:v>0.58478363408364942</c:v>
                </c:pt>
                <c:pt idx="462">
                  <c:v>0.74465924016327278</c:v>
                </c:pt>
                <c:pt idx="463">
                  <c:v>0.72388383468420159</c:v>
                </c:pt>
                <c:pt idx="464">
                  <c:v>0.6753822575360573</c:v>
                </c:pt>
                <c:pt idx="465">
                  <c:v>0.59115752744675376</c:v>
                </c:pt>
                <c:pt idx="466">
                  <c:v>0.65570296531622319</c:v>
                </c:pt>
                <c:pt idx="467">
                  <c:v>0.67398515847176554</c:v>
                </c:pt>
                <c:pt idx="468">
                  <c:v>0.74000239297687642</c:v>
                </c:pt>
                <c:pt idx="469">
                  <c:v>1.0131472106572943</c:v>
                </c:pt>
                <c:pt idx="470">
                  <c:v>0.86754677450890938</c:v>
                </c:pt>
                <c:pt idx="471">
                  <c:v>0.8512384035500844</c:v>
                </c:pt>
                <c:pt idx="472">
                  <c:v>0.89336798346589319</c:v>
                </c:pt>
                <c:pt idx="473">
                  <c:v>0.83765317571544529</c:v>
                </c:pt>
                <c:pt idx="474">
                  <c:v>0.89461553769301361</c:v>
                </c:pt>
                <c:pt idx="475">
                  <c:v>0.84072515699665473</c:v>
                </c:pt>
                <c:pt idx="476">
                  <c:v>0.71205402472453727</c:v>
                </c:pt>
                <c:pt idx="477">
                  <c:v>0.67651674249358962</c:v>
                </c:pt>
                <c:pt idx="478">
                  <c:v>0.73771431205993565</c:v>
                </c:pt>
                <c:pt idx="479">
                  <c:v>0.77145211632544886</c:v>
                </c:pt>
                <c:pt idx="480">
                  <c:v>0.80194549120925274</c:v>
                </c:pt>
                <c:pt idx="481">
                  <c:v>0.78970367200018643</c:v>
                </c:pt>
                <c:pt idx="482">
                  <c:v>0.71233764596392746</c:v>
                </c:pt>
                <c:pt idx="483">
                  <c:v>0.80139546360162228</c:v>
                </c:pt>
                <c:pt idx="484">
                  <c:v>0.74373367887380937</c:v>
                </c:pt>
                <c:pt idx="485">
                  <c:v>0.75159847987438866</c:v>
                </c:pt>
                <c:pt idx="486">
                  <c:v>0.85084755112782773</c:v>
                </c:pt>
                <c:pt idx="487">
                  <c:v>0.79959598563613099</c:v>
                </c:pt>
                <c:pt idx="488">
                  <c:v>0.99252324614616327</c:v>
                </c:pt>
                <c:pt idx="489">
                  <c:v>0.86501344405091629</c:v>
                </c:pt>
                <c:pt idx="490">
                  <c:v>0.77976540214295653</c:v>
                </c:pt>
                <c:pt idx="491">
                  <c:v>0.74854575928958411</c:v>
                </c:pt>
                <c:pt idx="492">
                  <c:v>0.79873374513358897</c:v>
                </c:pt>
                <c:pt idx="493">
                  <c:v>0.78412330934958163</c:v>
                </c:pt>
                <c:pt idx="494">
                  <c:v>0.82037343694045717</c:v>
                </c:pt>
                <c:pt idx="495">
                  <c:v>0.85364364538713744</c:v>
                </c:pt>
                <c:pt idx="496">
                  <c:v>0.82633911331564036</c:v>
                </c:pt>
                <c:pt idx="497">
                  <c:v>0.8326018335398544</c:v>
                </c:pt>
                <c:pt idx="498">
                  <c:v>0.87664585682146878</c:v>
                </c:pt>
                <c:pt idx="499">
                  <c:v>0.8601956752429345</c:v>
                </c:pt>
                <c:pt idx="500">
                  <c:v>0.92316398142470746</c:v>
                </c:pt>
                <c:pt idx="501">
                  <c:v>0.8424654058257488</c:v>
                </c:pt>
                <c:pt idx="502">
                  <c:v>0.82413710675443497</c:v>
                </c:pt>
                <c:pt idx="503">
                  <c:v>0.83070066308918911</c:v>
                </c:pt>
                <c:pt idx="504">
                  <c:v>0.91455744401960715</c:v>
                </c:pt>
                <c:pt idx="505">
                  <c:v>0.89385294385037639</c:v>
                </c:pt>
                <c:pt idx="506">
                  <c:v>0.89075222121910258</c:v>
                </c:pt>
                <c:pt idx="507">
                  <c:v>0.85918184407798037</c:v>
                </c:pt>
                <c:pt idx="508">
                  <c:v>0.89874541022966525</c:v>
                </c:pt>
                <c:pt idx="509">
                  <c:v>0.93829176151025706</c:v>
                </c:pt>
                <c:pt idx="510">
                  <c:v>0.85567100832801657</c:v>
                </c:pt>
                <c:pt idx="511">
                  <c:v>0.88494936259624524</c:v>
                </c:pt>
                <c:pt idx="512">
                  <c:v>0.97797598145450593</c:v>
                </c:pt>
                <c:pt idx="513">
                  <c:v>1.1419007747181809</c:v>
                </c:pt>
                <c:pt idx="514">
                  <c:v>1.0877746251344007</c:v>
                </c:pt>
                <c:pt idx="515">
                  <c:v>1.136632624962516</c:v>
                </c:pt>
                <c:pt idx="516">
                  <c:v>1.0710542449262022</c:v>
                </c:pt>
                <c:pt idx="517">
                  <c:v>0.89473808761628959</c:v>
                </c:pt>
                <c:pt idx="518">
                  <c:v>0.91288810050033931</c:v>
                </c:pt>
                <c:pt idx="519">
                  <c:v>0.96496178836008539</c:v>
                </c:pt>
                <c:pt idx="520">
                  <c:v>0.98605918677681359</c:v>
                </c:pt>
                <c:pt idx="521">
                  <c:v>1.0086781303118073</c:v>
                </c:pt>
                <c:pt idx="522">
                  <c:v>0.98974626288871548</c:v>
                </c:pt>
                <c:pt idx="523">
                  <c:v>1.0405723965213554</c:v>
                </c:pt>
                <c:pt idx="524">
                  <c:v>1.0501485553064072</c:v>
                </c:pt>
                <c:pt idx="525">
                  <c:v>1.0162574139422702</c:v>
                </c:pt>
                <c:pt idx="526">
                  <c:v>1.0411396390001215</c:v>
                </c:pt>
                <c:pt idx="527">
                  <c:v>1.0394704451753825</c:v>
                </c:pt>
                <c:pt idx="528">
                  <c:v>1.1179441109498072</c:v>
                </c:pt>
                <c:pt idx="529">
                  <c:v>1.084953731481022</c:v>
                </c:pt>
                <c:pt idx="530">
                  <c:v>1.0571241208905491</c:v>
                </c:pt>
                <c:pt idx="531">
                  <c:v>1.1795268445462028</c:v>
                </c:pt>
                <c:pt idx="532">
                  <c:v>1.0772766973213805</c:v>
                </c:pt>
                <c:pt idx="533">
                  <c:v>1.0503266917991141</c:v>
                </c:pt>
                <c:pt idx="534">
                  <c:v>0.93034817128783232</c:v>
                </c:pt>
                <c:pt idx="535">
                  <c:v>0.9091051699899424</c:v>
                </c:pt>
                <c:pt idx="536">
                  <c:v>0.85283843850115204</c:v>
                </c:pt>
                <c:pt idx="537">
                  <c:v>0.98261925633671865</c:v>
                </c:pt>
                <c:pt idx="538">
                  <c:v>0.95229453729194802</c:v>
                </c:pt>
                <c:pt idx="539">
                  <c:v>0.98435935547128395</c:v>
                </c:pt>
                <c:pt idx="540">
                  <c:v>1.0198660002214126</c:v>
                </c:pt>
                <c:pt idx="541">
                  <c:v>1.0538049939374901</c:v>
                </c:pt>
                <c:pt idx="542">
                  <c:v>1.0187487301350586</c:v>
                </c:pt>
                <c:pt idx="543">
                  <c:v>1.0000180521625595</c:v>
                </c:pt>
                <c:pt idx="544">
                  <c:v>0.93316716881047057</c:v>
                </c:pt>
                <c:pt idx="545">
                  <c:v>0.91882693165615592</c:v>
                </c:pt>
                <c:pt idx="546">
                  <c:v>1.0156499036344684</c:v>
                </c:pt>
                <c:pt idx="547">
                  <c:v>0.97297029611107178</c:v>
                </c:pt>
                <c:pt idx="548">
                  <c:v>1.1504458874671144</c:v>
                </c:pt>
                <c:pt idx="549">
                  <c:v>1.0336811588567372</c:v>
                </c:pt>
                <c:pt idx="550">
                  <c:v>1.0276311545620587</c:v>
                </c:pt>
                <c:pt idx="551">
                  <c:v>1.1997446378947103</c:v>
                </c:pt>
                <c:pt idx="552">
                  <c:v>1.2311041952370374</c:v>
                </c:pt>
                <c:pt idx="553">
                  <c:v>1.1744254544988593</c:v>
                </c:pt>
                <c:pt idx="554">
                  <c:v>1.1375409713808295</c:v>
                </c:pt>
                <c:pt idx="555">
                  <c:v>1.1675935956651671</c:v>
                </c:pt>
                <c:pt idx="556">
                  <c:v>1.1732756508009459</c:v>
                </c:pt>
                <c:pt idx="557">
                  <c:v>1.2247552509625734</c:v>
                </c:pt>
                <c:pt idx="558">
                  <c:v>1.2370373380006754</c:v>
                </c:pt>
                <c:pt idx="559">
                  <c:v>1.2855005434505387</c:v>
                </c:pt>
                <c:pt idx="560">
                  <c:v>1.2457299497614827</c:v>
                </c:pt>
                <c:pt idx="561">
                  <c:v>1.2839213659375304</c:v>
                </c:pt>
                <c:pt idx="562">
                  <c:v>1.2074024113579611</c:v>
                </c:pt>
                <c:pt idx="563">
                  <c:v>1.2279363595573614</c:v>
                </c:pt>
                <c:pt idx="564">
                  <c:v>1.2359755047891952</c:v>
                </c:pt>
                <c:pt idx="565">
                  <c:v>1.2474258391110311</c:v>
                </c:pt>
                <c:pt idx="566">
                  <c:v>1.2286626275269583</c:v>
                </c:pt>
                <c:pt idx="567">
                  <c:v>1.2458371809443491</c:v>
                </c:pt>
                <c:pt idx="568">
                  <c:v>1.239076227420469</c:v>
                </c:pt>
                <c:pt idx="569">
                  <c:v>1.3288258832854609</c:v>
                </c:pt>
                <c:pt idx="570">
                  <c:v>1.2724978768350326</c:v>
                </c:pt>
                <c:pt idx="571">
                  <c:v>1.330981783930909</c:v>
                </c:pt>
                <c:pt idx="572">
                  <c:v>1.2930049798151231</c:v>
                </c:pt>
                <c:pt idx="573">
                  <c:v>1.3716376710803786</c:v>
                </c:pt>
                <c:pt idx="574">
                  <c:v>1.3254281168051278</c:v>
                </c:pt>
                <c:pt idx="575">
                  <c:v>1.2768652646953598</c:v>
                </c:pt>
                <c:pt idx="576">
                  <c:v>1.3634642997517972</c:v>
                </c:pt>
                <c:pt idx="577">
                  <c:v>1.3420411161359453</c:v>
                </c:pt>
                <c:pt idx="578">
                  <c:v>1.354907660523935</c:v>
                </c:pt>
                <c:pt idx="579">
                  <c:v>1.4517191060233614</c:v>
                </c:pt>
                <c:pt idx="580">
                  <c:v>1.244988213356919</c:v>
                </c:pt>
                <c:pt idx="581">
                  <c:v>1.4588633274465082</c:v>
                </c:pt>
                <c:pt idx="582">
                  <c:v>1.4207044448820056</c:v>
                </c:pt>
                <c:pt idx="583">
                  <c:v>1.4017860000686113</c:v>
                </c:pt>
                <c:pt idx="584">
                  <c:v>1.5241024996740435</c:v>
                </c:pt>
                <c:pt idx="585">
                  <c:v>1.5368444483134596</c:v>
                </c:pt>
                <c:pt idx="586">
                  <c:v>1.5071482467091357</c:v>
                </c:pt>
                <c:pt idx="587">
                  <c:v>1.4724618281962876</c:v>
                </c:pt>
                <c:pt idx="588">
                  <c:v>2.3537165301576692</c:v>
                </c:pt>
                <c:pt idx="589">
                  <c:v>1.5529764292157893</c:v>
                </c:pt>
                <c:pt idx="590">
                  <c:v>1.4947243490513529</c:v>
                </c:pt>
                <c:pt idx="591">
                  <c:v>1.5379424577034229</c:v>
                </c:pt>
                <c:pt idx="592">
                  <c:v>1.5835694507595264</c:v>
                </c:pt>
                <c:pt idx="593">
                  <c:v>1.5352499520600702</c:v>
                </c:pt>
                <c:pt idx="594">
                  <c:v>1.514859710611077</c:v>
                </c:pt>
                <c:pt idx="595">
                  <c:v>1.4523168362883894</c:v>
                </c:pt>
                <c:pt idx="596">
                  <c:v>1.5121575746194793</c:v>
                </c:pt>
                <c:pt idx="597">
                  <c:v>1.4194682674392993</c:v>
                </c:pt>
                <c:pt idx="598">
                  <c:v>1.4873674116986422</c:v>
                </c:pt>
                <c:pt idx="599">
                  <c:v>1.5370590603737355</c:v>
                </c:pt>
                <c:pt idx="600">
                  <c:v>1.5253251048125378</c:v>
                </c:pt>
                <c:pt idx="601">
                  <c:v>1.5135087174625426</c:v>
                </c:pt>
                <c:pt idx="602">
                  <c:v>1.5468076672592872</c:v>
                </c:pt>
                <c:pt idx="603">
                  <c:v>1.4886936054530651</c:v>
                </c:pt>
                <c:pt idx="604">
                  <c:v>1.5067592904176053</c:v>
                </c:pt>
                <c:pt idx="605">
                  <c:v>1.5460967180300997</c:v>
                </c:pt>
                <c:pt idx="606">
                  <c:v>1.4524625888640372</c:v>
                </c:pt>
                <c:pt idx="607">
                  <c:v>1.5016885378510807</c:v>
                </c:pt>
                <c:pt idx="608">
                  <c:v>1.5031200666576581</c:v>
                </c:pt>
                <c:pt idx="609">
                  <c:v>1.527120790516534</c:v>
                </c:pt>
                <c:pt idx="610">
                  <c:v>1.5127690268832623</c:v>
                </c:pt>
                <c:pt idx="611">
                  <c:v>1.5672266500584016</c:v>
                </c:pt>
                <c:pt idx="612">
                  <c:v>1.5233263335272085</c:v>
                </c:pt>
                <c:pt idx="613">
                  <c:v>1.5558050570866868</c:v>
                </c:pt>
                <c:pt idx="614">
                  <c:v>1.4951440925182027</c:v>
                </c:pt>
                <c:pt idx="615">
                  <c:v>1.5198308165176542</c:v>
                </c:pt>
                <c:pt idx="616">
                  <c:v>1.4592407572590957</c:v>
                </c:pt>
                <c:pt idx="617">
                  <c:v>1.4528783903749343</c:v>
                </c:pt>
                <c:pt idx="618">
                  <c:v>1.4326299595455936</c:v>
                </c:pt>
                <c:pt idx="619">
                  <c:v>1.4439634323363748</c:v>
                </c:pt>
                <c:pt idx="620">
                  <c:v>1.4821625827298845</c:v>
                </c:pt>
                <c:pt idx="621">
                  <c:v>1.4477694158046432</c:v>
                </c:pt>
                <c:pt idx="622">
                  <c:v>1.4546012746383354</c:v>
                </c:pt>
                <c:pt idx="623">
                  <c:v>1.4428998526886829</c:v>
                </c:pt>
                <c:pt idx="624">
                  <c:v>1.4465007047503775</c:v>
                </c:pt>
                <c:pt idx="625">
                  <c:v>1.525417017255009</c:v>
                </c:pt>
                <c:pt idx="626">
                  <c:v>1.4871719106402566</c:v>
                </c:pt>
                <c:pt idx="627">
                  <c:v>1.5840811066688332</c:v>
                </c:pt>
                <c:pt idx="628">
                  <c:v>1.5869288455415642</c:v>
                </c:pt>
                <c:pt idx="629">
                  <c:v>1.5071214014897691</c:v>
                </c:pt>
                <c:pt idx="630">
                  <c:v>1.4634241705399518</c:v>
                </c:pt>
                <c:pt idx="631">
                  <c:v>1.5099020273141406</c:v>
                </c:pt>
                <c:pt idx="632">
                  <c:v>1.426466885981327</c:v>
                </c:pt>
                <c:pt idx="633">
                  <c:v>1.3551202267589133</c:v>
                </c:pt>
                <c:pt idx="634">
                  <c:v>1.372181710906716</c:v>
                </c:pt>
                <c:pt idx="635">
                  <c:v>1.405875455081727</c:v>
                </c:pt>
                <c:pt idx="636">
                  <c:v>1.3616378268724532</c:v>
                </c:pt>
                <c:pt idx="637">
                  <c:v>1.4008315477345263</c:v>
                </c:pt>
                <c:pt idx="638">
                  <c:v>1.3661585518313757</c:v>
                </c:pt>
                <c:pt idx="639">
                  <c:v>1.4904125477604993</c:v>
                </c:pt>
                <c:pt idx="640">
                  <c:v>1.4563892261248839</c:v>
                </c:pt>
                <c:pt idx="641">
                  <c:v>1.3275148585769045</c:v>
                </c:pt>
                <c:pt idx="642">
                  <c:v>1.3645008844855795</c:v>
                </c:pt>
                <c:pt idx="643">
                  <c:v>1.3034834972371812</c:v>
                </c:pt>
                <c:pt idx="644">
                  <c:v>1.351833633417499</c:v>
                </c:pt>
                <c:pt idx="645">
                  <c:v>1.3086174208961125</c:v>
                </c:pt>
                <c:pt idx="646">
                  <c:v>1.3493997999248819</c:v>
                </c:pt>
                <c:pt idx="647">
                  <c:v>1.3445532897667931</c:v>
                </c:pt>
                <c:pt idx="648">
                  <c:v>1.3936527468745226</c:v>
                </c:pt>
                <c:pt idx="649">
                  <c:v>1.3397086757394732</c:v>
                </c:pt>
                <c:pt idx="650">
                  <c:v>1.2999055484388862</c:v>
                </c:pt>
                <c:pt idx="651">
                  <c:v>1.2579924767140795</c:v>
                </c:pt>
                <c:pt idx="652">
                  <c:v>1.3368340916474182</c:v>
                </c:pt>
                <c:pt idx="653">
                  <c:v>1.3665340855132087</c:v>
                </c:pt>
                <c:pt idx="654">
                  <c:v>1.3326928423263382</c:v>
                </c:pt>
                <c:pt idx="655">
                  <c:v>1.2882271794471052</c:v>
                </c:pt>
                <c:pt idx="656">
                  <c:v>1.3300712419927976</c:v>
                </c:pt>
                <c:pt idx="657">
                  <c:v>1.2963181189868749</c:v>
                </c:pt>
                <c:pt idx="658">
                  <c:v>1.3147402266313861</c:v>
                </c:pt>
                <c:pt idx="659">
                  <c:v>1.2639696795682198</c:v>
                </c:pt>
                <c:pt idx="660">
                  <c:v>1.1726007280556843</c:v>
                </c:pt>
                <c:pt idx="661">
                  <c:v>1.1598472529373112</c:v>
                </c:pt>
                <c:pt idx="662">
                  <c:v>1.2656810373526923</c:v>
                </c:pt>
                <c:pt idx="663">
                  <c:v>1.2262592818206599</c:v>
                </c:pt>
                <c:pt idx="664">
                  <c:v>1.3122853860061667</c:v>
                </c:pt>
                <c:pt idx="665">
                  <c:v>1.3520904094375226</c:v>
                </c:pt>
                <c:pt idx="666">
                  <c:v>1.3600107970075044</c:v>
                </c:pt>
                <c:pt idx="667">
                  <c:v>1.3489552570639063</c:v>
                </c:pt>
                <c:pt idx="668">
                  <c:v>1.3801423663057477</c:v>
                </c:pt>
                <c:pt idx="669">
                  <c:v>1.3880071673063128</c:v>
                </c:pt>
                <c:pt idx="670">
                  <c:v>1.5368482405749262</c:v>
                </c:pt>
                <c:pt idx="671">
                  <c:v>1.4986893580104521</c:v>
                </c:pt>
                <c:pt idx="672">
                  <c:v>1.5162471793271521</c:v>
                </c:pt>
                <c:pt idx="673">
                  <c:v>1.5524226093467206</c:v>
                </c:pt>
                <c:pt idx="674">
                  <c:v>1.5847710487653757</c:v>
                </c:pt>
                <c:pt idx="675">
                  <c:v>1.523826462957615</c:v>
                </c:pt>
                <c:pt idx="676">
                  <c:v>1.5418959401835934</c:v>
                </c:pt>
                <c:pt idx="677">
                  <c:v>1.4896095363943118</c:v>
                </c:pt>
                <c:pt idx="678">
                  <c:v>1.5331668528552029</c:v>
                </c:pt>
                <c:pt idx="679">
                  <c:v>1.4559138960885889</c:v>
                </c:pt>
                <c:pt idx="680">
                  <c:v>1.5070523923106833</c:v>
                </c:pt>
                <c:pt idx="681">
                  <c:v>1.4505154621921719</c:v>
                </c:pt>
                <c:pt idx="682">
                  <c:v>1.5043196188382524</c:v>
                </c:pt>
                <c:pt idx="683">
                  <c:v>1.3925795368786567</c:v>
                </c:pt>
                <c:pt idx="684">
                  <c:v>1.4440303956901914</c:v>
                </c:pt>
                <c:pt idx="685">
                  <c:v>1.4138034271746562</c:v>
                </c:pt>
                <c:pt idx="686">
                  <c:v>1.4342396248448779</c:v>
                </c:pt>
                <c:pt idx="687">
                  <c:v>1.3748990159441661</c:v>
                </c:pt>
                <c:pt idx="688">
                  <c:v>1.3607599682404583</c:v>
                </c:pt>
                <c:pt idx="689">
                  <c:v>1.4077494809239681</c:v>
                </c:pt>
                <c:pt idx="690">
                  <c:v>1.3145944740557098</c:v>
                </c:pt>
                <c:pt idx="691">
                  <c:v>1.3370198126630726</c:v>
                </c:pt>
                <c:pt idx="692">
                  <c:v>1.3977918006758188</c:v>
                </c:pt>
                <c:pt idx="693">
                  <c:v>1.3067851099300185</c:v>
                </c:pt>
                <c:pt idx="694">
                  <c:v>1.3211502961729735</c:v>
                </c:pt>
                <c:pt idx="695">
                  <c:v>1.3448021818748401</c:v>
                </c:pt>
                <c:pt idx="696">
                  <c:v>1.3445741472048809</c:v>
                </c:pt>
                <c:pt idx="697">
                  <c:v>1.3652326911528405</c:v>
                </c:pt>
                <c:pt idx="698">
                  <c:v>1.3711524113068094</c:v>
                </c:pt>
                <c:pt idx="699">
                  <c:v>1.3715069378560258</c:v>
                </c:pt>
                <c:pt idx="700">
                  <c:v>1.366420866549106</c:v>
                </c:pt>
                <c:pt idx="701">
                  <c:v>1.3849541473324507</c:v>
                </c:pt>
                <c:pt idx="702">
                  <c:v>1.3764474062818124</c:v>
                </c:pt>
                <c:pt idx="703">
                  <c:v>1.351268137374916</c:v>
                </c:pt>
                <c:pt idx="704">
                  <c:v>1.3519887169523059</c:v>
                </c:pt>
                <c:pt idx="705">
                  <c:v>1.3176530327272218</c:v>
                </c:pt>
                <c:pt idx="706">
                  <c:v>1.3623467302763999</c:v>
                </c:pt>
                <c:pt idx="707">
                  <c:v>1.3251211432188086</c:v>
                </c:pt>
                <c:pt idx="708">
                  <c:v>1.3855559692480455</c:v>
                </c:pt>
                <c:pt idx="709">
                  <c:v>1.2920789694420733</c:v>
                </c:pt>
                <c:pt idx="710">
                  <c:v>1.3954770242341112</c:v>
                </c:pt>
                <c:pt idx="711">
                  <c:v>1.3971212689702099</c:v>
                </c:pt>
                <c:pt idx="712">
                  <c:v>1.3595852154538903</c:v>
                </c:pt>
                <c:pt idx="713">
                  <c:v>1.3492425208702628</c:v>
                </c:pt>
                <c:pt idx="714">
                  <c:v>1.3865658584570042</c:v>
                </c:pt>
                <c:pt idx="715">
                  <c:v>1.3823728148279599</c:v>
                </c:pt>
                <c:pt idx="716">
                  <c:v>1.3981848486178592</c:v>
                </c:pt>
                <c:pt idx="717">
                  <c:v>1.3863397199177996</c:v>
                </c:pt>
                <c:pt idx="718">
                  <c:v>1.3750752563061468</c:v>
                </c:pt>
                <c:pt idx="719">
                  <c:v>1.359786404904483</c:v>
                </c:pt>
                <c:pt idx="720">
                  <c:v>1.329691616660412</c:v>
                </c:pt>
                <c:pt idx="721">
                  <c:v>1.3302320139198542</c:v>
                </c:pt>
                <c:pt idx="722">
                  <c:v>1.2821692912404075</c:v>
                </c:pt>
                <c:pt idx="723">
                  <c:v>1.3659148990319494</c:v>
                </c:pt>
                <c:pt idx="724">
                  <c:v>1.3449095627522212</c:v>
                </c:pt>
                <c:pt idx="725">
                  <c:v>1.3136918160295892</c:v>
                </c:pt>
                <c:pt idx="726">
                  <c:v>1.2905534823677982</c:v>
                </c:pt>
                <c:pt idx="727">
                  <c:v>1.363908543223701</c:v>
                </c:pt>
                <c:pt idx="728">
                  <c:v>1.2581437679874625</c:v>
                </c:pt>
                <c:pt idx="729">
                  <c:v>1.2912203715064834</c:v>
                </c:pt>
                <c:pt idx="730">
                  <c:v>1.2015684661706558</c:v>
                </c:pt>
                <c:pt idx="731">
                  <c:v>1.249278558431584</c:v>
                </c:pt>
                <c:pt idx="732">
                  <c:v>1.2465917411804242</c:v>
                </c:pt>
                <c:pt idx="733">
                  <c:v>1.2558995974664953</c:v>
                </c:pt>
                <c:pt idx="734">
                  <c:v>1.2734458923042524</c:v>
                </c:pt>
                <c:pt idx="735">
                  <c:v>1.3744887531309757</c:v>
                </c:pt>
                <c:pt idx="736">
                  <c:v>1.3076149665155725</c:v>
                </c:pt>
                <c:pt idx="737">
                  <c:v>1.2838384850651465</c:v>
                </c:pt>
                <c:pt idx="738">
                  <c:v>1.263490407575901</c:v>
                </c:pt>
                <c:pt idx="739">
                  <c:v>1.4128259218827424</c:v>
                </c:pt>
                <c:pt idx="740">
                  <c:v>1.3558463450339957</c:v>
                </c:pt>
                <c:pt idx="741">
                  <c:v>1.3170377882019579</c:v>
                </c:pt>
                <c:pt idx="742">
                  <c:v>1.3498154517411933</c:v>
                </c:pt>
                <c:pt idx="743">
                  <c:v>1.3115147585570099</c:v>
                </c:pt>
                <c:pt idx="744">
                  <c:v>1.2753412246681961</c:v>
                </c:pt>
                <c:pt idx="745">
                  <c:v>1.2538643506136111</c:v>
                </c:pt>
                <c:pt idx="746">
                  <c:v>1.28933831205768</c:v>
                </c:pt>
                <c:pt idx="747">
                  <c:v>1.2562233368403923</c:v>
                </c:pt>
                <c:pt idx="748">
                  <c:v>1.3190938924929583</c:v>
                </c:pt>
                <c:pt idx="749">
                  <c:v>1.3022067525764101</c:v>
                </c:pt>
                <c:pt idx="750">
                  <c:v>1.2910591504958262</c:v>
                </c:pt>
                <c:pt idx="751">
                  <c:v>1.2677368422545783</c:v>
                </c:pt>
                <c:pt idx="752">
                  <c:v>1.3286027885350506</c:v>
                </c:pt>
                <c:pt idx="753">
                  <c:v>1.2895259292040606</c:v>
                </c:pt>
                <c:pt idx="754">
                  <c:v>1.3777750470833894</c:v>
                </c:pt>
                <c:pt idx="755">
                  <c:v>1.4012698034251656</c:v>
                </c:pt>
                <c:pt idx="756">
                  <c:v>1.4252992686341059</c:v>
                </c:pt>
                <c:pt idx="757">
                  <c:v>1.3939512377707075</c:v>
                </c:pt>
                <c:pt idx="758">
                  <c:v>1.3884722682162618</c:v>
                </c:pt>
                <c:pt idx="759">
                  <c:v>1.3885987600955616</c:v>
                </c:pt>
                <c:pt idx="760">
                  <c:v>1.4325278179768475</c:v>
                </c:pt>
                <c:pt idx="761">
                  <c:v>1.3117041221396164</c:v>
                </c:pt>
                <c:pt idx="762">
                  <c:v>1.3924448616983085</c:v>
                </c:pt>
                <c:pt idx="763">
                  <c:v>1.3354153866723806</c:v>
                </c:pt>
                <c:pt idx="764">
                  <c:v>1.3078119146210838</c:v>
                </c:pt>
                <c:pt idx="765">
                  <c:v>1.3002940556468019</c:v>
                </c:pt>
                <c:pt idx="766">
                  <c:v>1.2449012408340252</c:v>
                </c:pt>
                <c:pt idx="767">
                  <c:v>1.2609834732536598</c:v>
                </c:pt>
                <c:pt idx="768">
                  <c:v>1.2530517088992212</c:v>
                </c:pt>
                <c:pt idx="769">
                  <c:v>1.2644579831305691</c:v>
                </c:pt>
                <c:pt idx="770">
                  <c:v>1.2465015751741646</c:v>
                </c:pt>
                <c:pt idx="771">
                  <c:v>1.3406070924205267</c:v>
                </c:pt>
                <c:pt idx="772">
                  <c:v>1.3543245005266442</c:v>
                </c:pt>
                <c:pt idx="773">
                  <c:v>1.3563347982909022</c:v>
                </c:pt>
                <c:pt idx="774">
                  <c:v>1.3913413136106669</c:v>
                </c:pt>
                <c:pt idx="775">
                  <c:v>1.3396259445616323</c:v>
                </c:pt>
                <c:pt idx="776">
                  <c:v>1.4239503213108833</c:v>
                </c:pt>
                <c:pt idx="777">
                  <c:v>1.4251672380571705</c:v>
                </c:pt>
                <c:pt idx="778">
                  <c:v>1.3418508543861805</c:v>
                </c:pt>
                <c:pt idx="779">
                  <c:v>1.3462354571175865</c:v>
                </c:pt>
                <c:pt idx="780">
                  <c:v>1.3668115692768055</c:v>
                </c:pt>
                <c:pt idx="781">
                  <c:v>1.4079159412432034</c:v>
                </c:pt>
                <c:pt idx="782">
                  <c:v>1.3550335536250913</c:v>
                </c:pt>
                <c:pt idx="783">
                  <c:v>1.4237682428621667</c:v>
                </c:pt>
                <c:pt idx="784">
                  <c:v>1.3674383402810122</c:v>
                </c:pt>
                <c:pt idx="785">
                  <c:v>1.3035732141598544</c:v>
                </c:pt>
                <c:pt idx="786">
                  <c:v>1.264095872058391</c:v>
                </c:pt>
                <c:pt idx="787">
                  <c:v>1.3266771180793597</c:v>
                </c:pt>
                <c:pt idx="788">
                  <c:v>1.2649544699940094</c:v>
                </c:pt>
                <c:pt idx="789">
                  <c:v>1.3146402805823669</c:v>
                </c:pt>
                <c:pt idx="790">
                  <c:v>1.3044949831878512</c:v>
                </c:pt>
                <c:pt idx="791">
                  <c:v>1.330513589333961</c:v>
                </c:pt>
                <c:pt idx="792">
                  <c:v>1.3532705512272116</c:v>
                </c:pt>
                <c:pt idx="793">
                  <c:v>1.3729402130988007</c:v>
                </c:pt>
                <c:pt idx="794">
                  <c:v>1.3593530891334353</c:v>
                </c:pt>
                <c:pt idx="795">
                  <c:v>1.1852368925594021</c:v>
                </c:pt>
                <c:pt idx="796">
                  <c:v>1.4026075236585314</c:v>
                </c:pt>
                <c:pt idx="797">
                  <c:v>1.3751209131383035</c:v>
                </c:pt>
                <c:pt idx="798">
                  <c:v>1.411384463338905</c:v>
                </c:pt>
                <c:pt idx="799">
                  <c:v>1.3784266174816651</c:v>
                </c:pt>
                <c:pt idx="800">
                  <c:v>1.4952584591404019</c:v>
                </c:pt>
                <c:pt idx="801">
                  <c:v>1.4390531523077925</c:v>
                </c:pt>
                <c:pt idx="802">
                  <c:v>1.3879874575263074</c:v>
                </c:pt>
                <c:pt idx="803">
                  <c:v>1.4362513696563042</c:v>
                </c:pt>
                <c:pt idx="804">
                  <c:v>1.4127738281857063</c:v>
                </c:pt>
                <c:pt idx="805">
                  <c:v>1.4106101933227819</c:v>
                </c:pt>
                <c:pt idx="806">
                  <c:v>1.4286183955871365</c:v>
                </c:pt>
                <c:pt idx="807">
                  <c:v>1.3813758991450413</c:v>
                </c:pt>
                <c:pt idx="808">
                  <c:v>1.4298525272046021</c:v>
                </c:pt>
                <c:pt idx="809">
                  <c:v>1.4792318132902267</c:v>
                </c:pt>
                <c:pt idx="810">
                  <c:v>1.4493746900643316</c:v>
                </c:pt>
                <c:pt idx="811">
                  <c:v>1.391022963239962</c:v>
                </c:pt>
                <c:pt idx="812">
                  <c:v>1.4988056207633775</c:v>
                </c:pt>
                <c:pt idx="813">
                  <c:v>1.462714518663347</c:v>
                </c:pt>
                <c:pt idx="814">
                  <c:v>1.3644025351782858</c:v>
                </c:pt>
                <c:pt idx="815">
                  <c:v>1.369122553457089</c:v>
                </c:pt>
                <c:pt idx="816">
                  <c:v>1.4529659117777953</c:v>
                </c:pt>
                <c:pt idx="817">
                  <c:v>1.4352375384913216</c:v>
                </c:pt>
                <c:pt idx="818">
                  <c:v>1.4296360190135999</c:v>
                </c:pt>
                <c:pt idx="819">
                  <c:v>1.3864044877518324</c:v>
                </c:pt>
                <c:pt idx="820">
                  <c:v>1.4288330076474125</c:v>
                </c:pt>
                <c:pt idx="821">
                  <c:v>1.4313262199709129</c:v>
                </c:pt>
                <c:pt idx="822">
                  <c:v>1.444643145306614</c:v>
                </c:pt>
                <c:pt idx="823">
                  <c:v>1.3279321071349131</c:v>
                </c:pt>
                <c:pt idx="824">
                  <c:v>1.2717171699541154</c:v>
                </c:pt>
                <c:pt idx="825">
                  <c:v>1.3838845799035084</c:v>
                </c:pt>
                <c:pt idx="826">
                  <c:v>1.3770258758504639</c:v>
                </c:pt>
                <c:pt idx="827">
                  <c:v>1.3266329082943713</c:v>
                </c:pt>
                <c:pt idx="828">
                  <c:v>1.342613597923318</c:v>
                </c:pt>
                <c:pt idx="829">
                  <c:v>1.2847447856581908</c:v>
                </c:pt>
                <c:pt idx="830">
                  <c:v>1.3675034075041168</c:v>
                </c:pt>
                <c:pt idx="831">
                  <c:v>1.4347337664939914</c:v>
                </c:pt>
                <c:pt idx="832">
                  <c:v>1.2691397794056059</c:v>
                </c:pt>
                <c:pt idx="833">
                  <c:v>1.3534813710259925</c:v>
                </c:pt>
                <c:pt idx="834">
                  <c:v>1.2964346811289005</c:v>
                </c:pt>
                <c:pt idx="835">
                  <c:v>1.3414598522693666</c:v>
                </c:pt>
                <c:pt idx="836">
                  <c:v>1.3853257390582741</c:v>
                </c:pt>
                <c:pt idx="837">
                  <c:v>1.3439876440297098</c:v>
                </c:pt>
                <c:pt idx="838">
                  <c:v>1.2981766763941778</c:v>
                </c:pt>
                <c:pt idx="839">
                  <c:v>1.3062579855857592</c:v>
                </c:pt>
                <c:pt idx="840">
                  <c:v>1.3747818550240396</c:v>
                </c:pt>
                <c:pt idx="841">
                  <c:v>1.3246532480109181</c:v>
                </c:pt>
                <c:pt idx="842">
                  <c:v>1.3113612717638574</c:v>
                </c:pt>
                <c:pt idx="843">
                  <c:v>1.3417013095489949</c:v>
                </c:pt>
                <c:pt idx="844">
                  <c:v>1.3323091253433859</c:v>
                </c:pt>
                <c:pt idx="845">
                  <c:v>1.4171969523099506</c:v>
                </c:pt>
                <c:pt idx="846">
                  <c:v>1.3911323899426264</c:v>
                </c:pt>
                <c:pt idx="847">
                  <c:v>1.4346993367517342</c:v>
                </c:pt>
                <c:pt idx="848">
                  <c:v>1.3188889107808706</c:v>
                </c:pt>
                <c:pt idx="849">
                  <c:v>1.3896626391322826</c:v>
                </c:pt>
                <c:pt idx="850">
                  <c:v>1.3698971228621986</c:v>
                </c:pt>
                <c:pt idx="851">
                  <c:v>1.3553135322975436</c:v>
                </c:pt>
                <c:pt idx="852">
                  <c:v>1.3594471970956619</c:v>
                </c:pt>
                <c:pt idx="853">
                  <c:v>1.302530791339322</c:v>
                </c:pt>
                <c:pt idx="854">
                  <c:v>1.4293411706843386</c:v>
                </c:pt>
                <c:pt idx="855">
                  <c:v>1.3564230681664071</c:v>
                </c:pt>
                <c:pt idx="856">
                  <c:v>1.3535350614646688</c:v>
                </c:pt>
                <c:pt idx="857">
                  <c:v>1.2634558281390724</c:v>
                </c:pt>
                <c:pt idx="858">
                  <c:v>1.3430486601305915</c:v>
                </c:pt>
                <c:pt idx="859">
                  <c:v>1.3602289019401752</c:v>
                </c:pt>
                <c:pt idx="860">
                  <c:v>1.3793524781601576</c:v>
                </c:pt>
                <c:pt idx="861">
                  <c:v>1.3901896137820131</c:v>
                </c:pt>
                <c:pt idx="862">
                  <c:v>1.321479873633578</c:v>
                </c:pt>
                <c:pt idx="863">
                  <c:v>1.283487750777411</c:v>
                </c:pt>
                <c:pt idx="864">
                  <c:v>1.3102787308088466</c:v>
                </c:pt>
                <c:pt idx="865">
                  <c:v>1.2656807379636206</c:v>
                </c:pt>
                <c:pt idx="866">
                  <c:v>1.3107423846716557</c:v>
                </c:pt>
                <c:pt idx="867">
                  <c:v>1.3239999311764166</c:v>
                </c:pt>
                <c:pt idx="868">
                  <c:v>1.3301246330424448</c:v>
                </c:pt>
                <c:pt idx="869">
                  <c:v>1.2677829481703498</c:v>
                </c:pt>
                <c:pt idx="870">
                  <c:v>1.3956453806840585</c:v>
                </c:pt>
                <c:pt idx="871">
                  <c:v>1.2644867244806761</c:v>
                </c:pt>
                <c:pt idx="872">
                  <c:v>1.3278076610808967</c:v>
                </c:pt>
                <c:pt idx="873">
                  <c:v>1.3496218468135623</c:v>
                </c:pt>
                <c:pt idx="874">
                  <c:v>1.2767708573440189</c:v>
                </c:pt>
                <c:pt idx="875">
                  <c:v>1.2890452101646304</c:v>
                </c:pt>
                <c:pt idx="876">
                  <c:v>1.2108992257200839</c:v>
                </c:pt>
                <c:pt idx="877">
                  <c:v>1.2959345516985081</c:v>
                </c:pt>
                <c:pt idx="878">
                  <c:v>1.3707536749725762</c:v>
                </c:pt>
                <c:pt idx="879">
                  <c:v>1.3544415117522561</c:v>
                </c:pt>
                <c:pt idx="880">
                  <c:v>1.3279456794391535</c:v>
                </c:pt>
                <c:pt idx="881">
                  <c:v>1.3463965284337149</c:v>
                </c:pt>
                <c:pt idx="882">
                  <c:v>1.2836103007006869</c:v>
                </c:pt>
                <c:pt idx="883">
                  <c:v>1.3384646143847903</c:v>
                </c:pt>
                <c:pt idx="884">
                  <c:v>1.366710026486146</c:v>
                </c:pt>
                <c:pt idx="885">
                  <c:v>1.361380601768829</c:v>
                </c:pt>
                <c:pt idx="886">
                  <c:v>1.355696650502324</c:v>
                </c:pt>
                <c:pt idx="887">
                  <c:v>1.3408179122193076</c:v>
                </c:pt>
                <c:pt idx="888">
                  <c:v>1.2637220848128123</c:v>
                </c:pt>
                <c:pt idx="889">
                  <c:v>1.106632942644282</c:v>
                </c:pt>
                <c:pt idx="890">
                  <c:v>1.1932799797472313</c:v>
                </c:pt>
                <c:pt idx="891">
                  <c:v>1.1147718842305494</c:v>
                </c:pt>
                <c:pt idx="892">
                  <c:v>1.1236025143495993</c:v>
                </c:pt>
                <c:pt idx="893">
                  <c:v>1.114806313972835</c:v>
                </c:pt>
                <c:pt idx="894">
                  <c:v>1.1677289694199686</c:v>
                </c:pt>
                <c:pt idx="895">
                  <c:v>1.1468633979346379</c:v>
                </c:pt>
                <c:pt idx="896">
                  <c:v>1.230242952698049</c:v>
                </c:pt>
                <c:pt idx="897">
                  <c:v>1.1945006887550278</c:v>
                </c:pt>
                <c:pt idx="898">
                  <c:v>1.1752986227022006</c:v>
                </c:pt>
                <c:pt idx="899">
                  <c:v>1.1493278689080881</c:v>
                </c:pt>
                <c:pt idx="900">
                  <c:v>1.1619510598857232</c:v>
                </c:pt>
                <c:pt idx="901">
                  <c:v>1.0442434054202039</c:v>
                </c:pt>
                <c:pt idx="902">
                  <c:v>1.152394012102576</c:v>
                </c:pt>
                <c:pt idx="903">
                  <c:v>1.1453685483411959</c:v>
                </c:pt>
                <c:pt idx="904">
                  <c:v>1.1892304931740938</c:v>
                </c:pt>
                <c:pt idx="905">
                  <c:v>1.2336732527899414</c:v>
                </c:pt>
                <c:pt idx="906">
                  <c:v>1.2213720547499634</c:v>
                </c:pt>
                <c:pt idx="907">
                  <c:v>1.1498682661675019</c:v>
                </c:pt>
                <c:pt idx="908">
                  <c:v>1.2305668417664322</c:v>
                </c:pt>
                <c:pt idx="909">
                  <c:v>1.2272074469843943</c:v>
                </c:pt>
                <c:pt idx="910">
                  <c:v>1.1670849835446262</c:v>
                </c:pt>
                <c:pt idx="911">
                  <c:v>1.1828126894150301</c:v>
                </c:pt>
                <c:pt idx="912">
                  <c:v>1.1521928226519833</c:v>
                </c:pt>
                <c:pt idx="913">
                  <c:v>1.169894350719062</c:v>
                </c:pt>
                <c:pt idx="914">
                  <c:v>1.1720158216221819</c:v>
                </c:pt>
                <c:pt idx="915">
                  <c:v>1.0830979184734417</c:v>
                </c:pt>
                <c:pt idx="916">
                  <c:v>1.159643718272406</c:v>
                </c:pt>
                <c:pt idx="917">
                  <c:v>1.1437051926032069</c:v>
                </c:pt>
                <c:pt idx="918">
                  <c:v>1.1542624992471389</c:v>
                </c:pt>
                <c:pt idx="919">
                  <c:v>1.2199348375511789</c:v>
                </c:pt>
                <c:pt idx="920">
                  <c:v>1.2323893726898092</c:v>
                </c:pt>
                <c:pt idx="921">
                  <c:v>1.1337707150074863</c:v>
                </c:pt>
                <c:pt idx="922">
                  <c:v>1.2357467216465921</c:v>
                </c:pt>
                <c:pt idx="923">
                  <c:v>1.2789610380372238</c:v>
                </c:pt>
                <c:pt idx="924">
                  <c:v>1.2967085223255168</c:v>
                </c:pt>
                <c:pt idx="925">
                  <c:v>1.301114281884125</c:v>
                </c:pt>
                <c:pt idx="926">
                  <c:v>1.3488415890161747</c:v>
                </c:pt>
                <c:pt idx="927">
                  <c:v>1.2578080530510505</c:v>
                </c:pt>
                <c:pt idx="928">
                  <c:v>1.2821440427627664</c:v>
                </c:pt>
                <c:pt idx="929">
                  <c:v>1.2701877409238023</c:v>
                </c:pt>
                <c:pt idx="930">
                  <c:v>1.265483041385437</c:v>
                </c:pt>
                <c:pt idx="931">
                  <c:v>1.2818929551349214</c:v>
                </c:pt>
                <c:pt idx="932">
                  <c:v>1.3023885316360548</c:v>
                </c:pt>
                <c:pt idx="933">
                  <c:v>1.2860878948946777</c:v>
                </c:pt>
                <c:pt idx="934">
                  <c:v>1.2164563857182742</c:v>
                </c:pt>
                <c:pt idx="935">
                  <c:v>1.2249708609863603</c:v>
                </c:pt>
                <c:pt idx="936">
                  <c:v>1.2486323770364436</c:v>
                </c:pt>
                <c:pt idx="937">
                  <c:v>1.226101553682426</c:v>
                </c:pt>
                <c:pt idx="938">
                  <c:v>1.204651524847236</c:v>
                </c:pt>
                <c:pt idx="939">
                  <c:v>1.1987911835241931</c:v>
                </c:pt>
                <c:pt idx="940">
                  <c:v>1.2822934379053805</c:v>
                </c:pt>
                <c:pt idx="941">
                  <c:v>1.2829871722634181</c:v>
                </c:pt>
                <c:pt idx="942">
                  <c:v>1.2584154136643093</c:v>
                </c:pt>
                <c:pt idx="943">
                  <c:v>1.2907063703828072</c:v>
                </c:pt>
                <c:pt idx="944">
                  <c:v>1.2954704487520985</c:v>
                </c:pt>
                <c:pt idx="945">
                  <c:v>1.2751932765727076</c:v>
                </c:pt>
                <c:pt idx="946">
                  <c:v>1.292490529607889</c:v>
                </c:pt>
                <c:pt idx="947">
                  <c:v>1.3103894548641364</c:v>
                </c:pt>
                <c:pt idx="948">
                  <c:v>1.3147568427243925</c:v>
                </c:pt>
                <c:pt idx="949">
                  <c:v>1.4011758451574394</c:v>
                </c:pt>
                <c:pt idx="950">
                  <c:v>1.326067412251831</c:v>
                </c:pt>
                <c:pt idx="951">
                  <c:v>1.2698122072419551</c:v>
                </c:pt>
                <c:pt idx="952">
                  <c:v>1.2932897487125672</c:v>
                </c:pt>
                <c:pt idx="953">
                  <c:v>1.3298752918507972</c:v>
                </c:pt>
                <c:pt idx="954">
                  <c:v>1.3556352258461288</c:v>
                </c:pt>
                <c:pt idx="955">
                  <c:v>1.3461261801094508</c:v>
                </c:pt>
                <c:pt idx="956">
                  <c:v>1.3416131893680046</c:v>
                </c:pt>
                <c:pt idx="957">
                  <c:v>1.2905571249347361</c:v>
                </c:pt>
                <c:pt idx="958">
                  <c:v>1.3092072672491355</c:v>
                </c:pt>
                <c:pt idx="959">
                  <c:v>1.3289459382998672</c:v>
                </c:pt>
                <c:pt idx="960">
                  <c:v>1.3266251740768951</c:v>
                </c:pt>
                <c:pt idx="961">
                  <c:v>1.3239058232141758</c:v>
                </c:pt>
                <c:pt idx="962">
                  <c:v>1.2678058514336783</c:v>
                </c:pt>
                <c:pt idx="963">
                  <c:v>1.295593298064432</c:v>
                </c:pt>
                <c:pt idx="964">
                  <c:v>1.3153338652458899</c:v>
                </c:pt>
                <c:pt idx="965">
                  <c:v>1.3211002483012209</c:v>
                </c:pt>
                <c:pt idx="966">
                  <c:v>1.2759121097138717</c:v>
                </c:pt>
                <c:pt idx="967">
                  <c:v>1.2785202874377291</c:v>
                </c:pt>
                <c:pt idx="968">
                  <c:v>1.2458441666891531</c:v>
                </c:pt>
                <c:pt idx="969">
                  <c:v>1.2740014586095612</c:v>
                </c:pt>
                <c:pt idx="970">
                  <c:v>1.2883704371139402</c:v>
                </c:pt>
                <c:pt idx="971">
                  <c:v>1.2780449574014341</c:v>
                </c:pt>
                <c:pt idx="972">
                  <c:v>1.2744153639896751</c:v>
                </c:pt>
                <c:pt idx="973">
                  <c:v>1.260121232751132</c:v>
                </c:pt>
                <c:pt idx="974">
                  <c:v>1.2246701745703916</c:v>
                </c:pt>
                <c:pt idx="975">
                  <c:v>1.2413100191205615</c:v>
                </c:pt>
                <c:pt idx="976">
                  <c:v>1.2521356282634599</c:v>
                </c:pt>
                <c:pt idx="977">
                  <c:v>1.1668185771763859</c:v>
                </c:pt>
                <c:pt idx="978">
                  <c:v>1.2552248244158193</c:v>
                </c:pt>
                <c:pt idx="979">
                  <c:v>1.2039214646161724</c:v>
                </c:pt>
                <c:pt idx="980">
                  <c:v>1.3099239048705442</c:v>
                </c:pt>
                <c:pt idx="981">
                  <c:v>1.2216959438183608</c:v>
                </c:pt>
                <c:pt idx="982">
                  <c:v>1.2791259016147762</c:v>
                </c:pt>
                <c:pt idx="983">
                  <c:v>1.2473025407150828</c:v>
                </c:pt>
                <c:pt idx="984">
                  <c:v>1.2400221970644054</c:v>
                </c:pt>
                <c:pt idx="985">
                  <c:v>1.2681085836749446</c:v>
                </c:pt>
                <c:pt idx="986">
                  <c:v>1.2969136537321191</c:v>
                </c:pt>
                <c:pt idx="987">
                  <c:v>1.2337691071883796</c:v>
                </c:pt>
                <c:pt idx="988">
                  <c:v>1.2522199561829837</c:v>
                </c:pt>
                <c:pt idx="989">
                  <c:v>1.2598164546845823</c:v>
                </c:pt>
                <c:pt idx="990">
                  <c:v>1.2847792154004622</c:v>
                </c:pt>
                <c:pt idx="991">
                  <c:v>1.2390372569440871</c:v>
                </c:pt>
                <c:pt idx="992">
                  <c:v>1.186779594504884</c:v>
                </c:pt>
                <c:pt idx="993">
                  <c:v>1.2763106963536046</c:v>
                </c:pt>
                <c:pt idx="994">
                  <c:v>1.2210041055910779</c:v>
                </c:pt>
                <c:pt idx="995">
                  <c:v>1.2059183397707613</c:v>
                </c:pt>
                <c:pt idx="996">
                  <c:v>1.1606746146139812</c:v>
                </c:pt>
                <c:pt idx="997">
                  <c:v>1.179424403588385</c:v>
                </c:pt>
                <c:pt idx="998">
                  <c:v>1.1684416650853677</c:v>
                </c:pt>
                <c:pt idx="999">
                  <c:v>1.106563783770639</c:v>
                </c:pt>
                <c:pt idx="1000">
                  <c:v>1.2429560102928718</c:v>
                </c:pt>
                <c:pt idx="1001">
                  <c:v>1.1976797515245323</c:v>
                </c:pt>
                <c:pt idx="1002">
                  <c:v>1.2043448506499743</c:v>
                </c:pt>
                <c:pt idx="1003">
                  <c:v>1.1752811084420074</c:v>
                </c:pt>
                <c:pt idx="1004">
                  <c:v>1.1782897689362954</c:v>
                </c:pt>
                <c:pt idx="1005">
                  <c:v>1.1423232625847959</c:v>
                </c:pt>
                <c:pt idx="1006">
                  <c:v>1.1102105920535195</c:v>
                </c:pt>
                <c:pt idx="1007">
                  <c:v>1.1161781645594147</c:v>
                </c:pt>
                <c:pt idx="1008">
                  <c:v>1.0866353000537146</c:v>
                </c:pt>
                <c:pt idx="1009">
                  <c:v>1.042650655603012</c:v>
                </c:pt>
                <c:pt idx="1010">
                  <c:v>1.0850925981082895</c:v>
                </c:pt>
                <c:pt idx="1011">
                  <c:v>1.0721742594123072</c:v>
                </c:pt>
                <c:pt idx="1012">
                  <c:v>1.1093538902486699</c:v>
                </c:pt>
                <c:pt idx="1013">
                  <c:v>1.0598365858048027</c:v>
                </c:pt>
                <c:pt idx="1014">
                  <c:v>1.1390767873778458</c:v>
                </c:pt>
                <c:pt idx="1015">
                  <c:v>1.0283371139735067</c:v>
                </c:pt>
                <c:pt idx="1016">
                  <c:v>0.98696064724663302</c:v>
                </c:pt>
                <c:pt idx="1017">
                  <c:v>1.0187532209709786</c:v>
                </c:pt>
                <c:pt idx="1018">
                  <c:v>1.0929916791565972</c:v>
                </c:pt>
                <c:pt idx="1019">
                  <c:v>1.0576096301549995</c:v>
                </c:pt>
                <c:pt idx="1020">
                  <c:v>1.1849067163206684</c:v>
                </c:pt>
                <c:pt idx="1021">
                  <c:v>1.1384481202428844</c:v>
                </c:pt>
                <c:pt idx="1022">
                  <c:v>1.0811983447644735</c:v>
                </c:pt>
                <c:pt idx="1023">
                  <c:v>1.0800044809760578</c:v>
                </c:pt>
                <c:pt idx="1024">
                  <c:v>1.0327082940952863</c:v>
                </c:pt>
                <c:pt idx="1025">
                  <c:v>1.1007261960163959</c:v>
                </c:pt>
                <c:pt idx="1026">
                  <c:v>1.080475869056329</c:v>
                </c:pt>
                <c:pt idx="1027">
                  <c:v>1.0539647180028027</c:v>
                </c:pt>
                <c:pt idx="1028">
                  <c:v>1.1787494808431518</c:v>
                </c:pt>
                <c:pt idx="1029">
                  <c:v>1.0143206161930607</c:v>
                </c:pt>
                <c:pt idx="1030">
                  <c:v>1.0807307489456548</c:v>
                </c:pt>
                <c:pt idx="1031">
                  <c:v>1.1071882095605048</c:v>
                </c:pt>
                <c:pt idx="1032">
                  <c:v>1.229895711282694</c:v>
                </c:pt>
                <c:pt idx="1033">
                  <c:v>1.188714745614206</c:v>
                </c:pt>
                <c:pt idx="1034">
                  <c:v>1.1471121403481561</c:v>
                </c:pt>
                <c:pt idx="1035">
                  <c:v>1.1348933740969755</c:v>
                </c:pt>
                <c:pt idx="1036">
                  <c:v>1.111850894833637</c:v>
                </c:pt>
                <c:pt idx="1037">
                  <c:v>1.1528651007937896</c:v>
                </c:pt>
                <c:pt idx="1038">
                  <c:v>1.145747724589981</c:v>
                </c:pt>
                <c:pt idx="1039">
                  <c:v>1.1488618698309381</c:v>
                </c:pt>
                <c:pt idx="1040">
                  <c:v>1.1096777793170531</c:v>
                </c:pt>
                <c:pt idx="1041">
                  <c:v>1.1385862882956559</c:v>
                </c:pt>
                <c:pt idx="1042">
                  <c:v>1.112498672970446</c:v>
                </c:pt>
                <c:pt idx="1043">
                  <c:v>0.95555134142162501</c:v>
                </c:pt>
                <c:pt idx="1044">
                  <c:v>1.0984764867977646</c:v>
                </c:pt>
                <c:pt idx="1045">
                  <c:v>1.0870012033873451</c:v>
                </c:pt>
                <c:pt idx="1046">
                  <c:v>1.1371182839215379</c:v>
                </c:pt>
                <c:pt idx="1047">
                  <c:v>1.1936705327804304</c:v>
                </c:pt>
                <c:pt idx="1048">
                  <c:v>1.0619618489694034</c:v>
                </c:pt>
                <c:pt idx="1049">
                  <c:v>1.0751388598161071</c:v>
                </c:pt>
                <c:pt idx="1050">
                  <c:v>1.0515807826874521</c:v>
                </c:pt>
                <c:pt idx="1051">
                  <c:v>1.0290499593334204</c:v>
                </c:pt>
                <c:pt idx="1052">
                  <c:v>0.97238653733566593</c:v>
                </c:pt>
                <c:pt idx="1053">
                  <c:v>1.0492312771143588</c:v>
                </c:pt>
                <c:pt idx="1054">
                  <c:v>1.0479434550582312</c:v>
                </c:pt>
                <c:pt idx="1055">
                  <c:v>1.0555993323907273</c:v>
                </c:pt>
                <c:pt idx="1056">
                  <c:v>1.0496605012348823</c:v>
                </c:pt>
                <c:pt idx="1057">
                  <c:v>1.0847799361297632</c:v>
                </c:pt>
                <c:pt idx="1058">
                  <c:v>0.99937286873098685</c:v>
                </c:pt>
                <c:pt idx="1059">
                  <c:v>1.013416062036228</c:v>
                </c:pt>
                <c:pt idx="1060">
                  <c:v>1.0572263622556903</c:v>
                </c:pt>
                <c:pt idx="1061">
                  <c:v>1.0348948322215108</c:v>
                </c:pt>
                <c:pt idx="1062">
                  <c:v>1.0841207812085116</c:v>
                </c:pt>
                <c:pt idx="1063">
                  <c:v>1.0957569862405592</c:v>
                </c:pt>
                <c:pt idx="1064">
                  <c:v>1.0856806980251008</c:v>
                </c:pt>
                <c:pt idx="1065">
                  <c:v>1.062383338872479</c:v>
                </c:pt>
                <c:pt idx="1066">
                  <c:v>1.1968688562463683</c:v>
                </c:pt>
                <c:pt idx="1067">
                  <c:v>1.076050998495873</c:v>
                </c:pt>
                <c:pt idx="1068">
                  <c:v>0.99828259355847138</c:v>
                </c:pt>
                <c:pt idx="1069">
                  <c:v>1.0047292883621424</c:v>
                </c:pt>
                <c:pt idx="1070">
                  <c:v>0.98607914604768609</c:v>
                </c:pt>
                <c:pt idx="1071">
                  <c:v>0.9248259899118807</c:v>
                </c:pt>
                <c:pt idx="1072">
                  <c:v>0.9282716087441969</c:v>
                </c:pt>
                <c:pt idx="1073">
                  <c:v>0.93481984633851312</c:v>
                </c:pt>
                <c:pt idx="1074">
                  <c:v>0.95428642262881169</c:v>
                </c:pt>
                <c:pt idx="1075">
                  <c:v>0.9710412325793385</c:v>
                </c:pt>
                <c:pt idx="1076">
                  <c:v>0.93411458550154691</c:v>
                </c:pt>
                <c:pt idx="1077">
                  <c:v>0.93848197336184569</c:v>
                </c:pt>
                <c:pt idx="1078">
                  <c:v>1.0066819537317144</c:v>
                </c:pt>
                <c:pt idx="1079">
                  <c:v>0.96284101603143313</c:v>
                </c:pt>
                <c:pt idx="1080">
                  <c:v>0.94976175571387955</c:v>
                </c:pt>
                <c:pt idx="1081">
                  <c:v>0.95750006483518746</c:v>
                </c:pt>
                <c:pt idx="1082">
                  <c:v>0.99042916934232039</c:v>
                </c:pt>
                <c:pt idx="1083">
                  <c:v>0.93635860632797119</c:v>
                </c:pt>
                <c:pt idx="1084">
                  <c:v>1.0142209695331417</c:v>
                </c:pt>
                <c:pt idx="1085">
                  <c:v>1.0361558090583145</c:v>
                </c:pt>
                <c:pt idx="1086">
                  <c:v>1.1060058722510036</c:v>
                </c:pt>
                <c:pt idx="1087">
                  <c:v>1.0312882917676518</c:v>
                </c:pt>
                <c:pt idx="1088">
                  <c:v>0.99977350119596053</c:v>
                </c:pt>
                <c:pt idx="1089">
                  <c:v>1.0692229319236759</c:v>
                </c:pt>
                <c:pt idx="1090">
                  <c:v>1.0573893297025023</c:v>
                </c:pt>
                <c:pt idx="1091">
                  <c:v>1.089994545141252</c:v>
                </c:pt>
                <c:pt idx="1092">
                  <c:v>1.032282862236201</c:v>
                </c:pt>
                <c:pt idx="1093">
                  <c:v>1.0686997495353836</c:v>
                </c:pt>
                <c:pt idx="1094">
                  <c:v>1.0371849589637065</c:v>
                </c:pt>
                <c:pt idx="1095">
                  <c:v>1.1002701266765342</c:v>
                </c:pt>
                <c:pt idx="1096">
                  <c:v>1.1350753028511491</c:v>
                </c:pt>
                <c:pt idx="1097">
                  <c:v>1.072522798180259</c:v>
                </c:pt>
                <c:pt idx="1098">
                  <c:v>1.0436142892016989</c:v>
                </c:pt>
                <c:pt idx="1099">
                  <c:v>1.0512529516630309</c:v>
                </c:pt>
                <c:pt idx="1100">
                  <c:v>1.0533360508679124</c:v>
                </c:pt>
                <c:pt idx="1101">
                  <c:v>1.0534088523084932</c:v>
                </c:pt>
                <c:pt idx="1102">
                  <c:v>1.0390436660655382</c:v>
                </c:pt>
                <c:pt idx="1103">
                  <c:v>1.011909685963829</c:v>
                </c:pt>
                <c:pt idx="1104">
                  <c:v>1.0264204750879173</c:v>
                </c:pt>
                <c:pt idx="1105">
                  <c:v>0.95387032172891395</c:v>
                </c:pt>
                <c:pt idx="1106">
                  <c:v>1.0092784552820717</c:v>
                </c:pt>
                <c:pt idx="1107">
                  <c:v>1.0014807673298947</c:v>
                </c:pt>
                <c:pt idx="1108">
                  <c:v>0.944880666119019</c:v>
                </c:pt>
                <c:pt idx="1109">
                  <c:v>0.96539739944729774</c:v>
                </c:pt>
                <c:pt idx="1110">
                  <c:v>0.90598209297527887</c:v>
                </c:pt>
                <c:pt idx="1111">
                  <c:v>0.98273871257299561</c:v>
                </c:pt>
                <c:pt idx="1112">
                  <c:v>0.8274163650638684</c:v>
                </c:pt>
                <c:pt idx="1113">
                  <c:v>0.81066140541882703</c:v>
                </c:pt>
                <c:pt idx="1114">
                  <c:v>0.85586486274655726</c:v>
                </c:pt>
                <c:pt idx="1115">
                  <c:v>0.90673505646968522</c:v>
                </c:pt>
                <c:pt idx="1116">
                  <c:v>0.89884151411904156</c:v>
                </c:pt>
                <c:pt idx="1117">
                  <c:v>0.93758485403343172</c:v>
                </c:pt>
                <c:pt idx="1118">
                  <c:v>0.94100741990784798</c:v>
                </c:pt>
                <c:pt idx="1119">
                  <c:v>0.96892135841785887</c:v>
                </c:pt>
                <c:pt idx="1120">
                  <c:v>0.92533340447613455</c:v>
                </c:pt>
                <c:pt idx="1121">
                  <c:v>0.92710603722225926</c:v>
                </c:pt>
                <c:pt idx="1122">
                  <c:v>1.006511102372869</c:v>
                </c:pt>
                <c:pt idx="1123">
                  <c:v>1.0046771946651063</c:v>
                </c:pt>
                <c:pt idx="1124">
                  <c:v>1.0505781786123691</c:v>
                </c:pt>
                <c:pt idx="1125">
                  <c:v>1.0058806888017671</c:v>
                </c:pt>
                <c:pt idx="1126">
                  <c:v>0.99493632199700244</c:v>
                </c:pt>
                <c:pt idx="1127">
                  <c:v>0.99595773768496088</c:v>
                </c:pt>
                <c:pt idx="1128">
                  <c:v>0.99671085087386757</c:v>
                </c:pt>
                <c:pt idx="1129">
                  <c:v>0.98704467577712762</c:v>
                </c:pt>
                <c:pt idx="1130">
                  <c:v>0.91783859845975257</c:v>
                </c:pt>
                <c:pt idx="1131">
                  <c:v>0.98242620028895544</c:v>
                </c:pt>
                <c:pt idx="1132">
                  <c:v>0.9923875231040995</c:v>
                </c:pt>
                <c:pt idx="1133">
                  <c:v>0.96460007647334578</c:v>
                </c:pt>
                <c:pt idx="1134">
                  <c:v>0.97962441763750974</c:v>
                </c:pt>
                <c:pt idx="1135">
                  <c:v>1.0158017437877902</c:v>
                </c:pt>
                <c:pt idx="1136">
                  <c:v>0.99742748849524787</c:v>
                </c:pt>
                <c:pt idx="1137">
                  <c:v>1.0080384855778846</c:v>
                </c:pt>
                <c:pt idx="1138">
                  <c:v>0.96488748997418838</c:v>
                </c:pt>
                <c:pt idx="1139">
                  <c:v>0.92338263523731712</c:v>
                </c:pt>
                <c:pt idx="1140">
                  <c:v>0.9709700278804263</c:v>
                </c:pt>
                <c:pt idx="1141">
                  <c:v>0.98252584694891709</c:v>
                </c:pt>
                <c:pt idx="1142">
                  <c:v>1.0044185225143565</c:v>
                </c:pt>
                <c:pt idx="1143">
                  <c:v>1.0001986336659598</c:v>
                </c:pt>
                <c:pt idx="1144">
                  <c:v>0.98727839883922286</c:v>
                </c:pt>
                <c:pt idx="1145">
                  <c:v>1.0777217890622666</c:v>
                </c:pt>
                <c:pt idx="1146">
                  <c:v>1.0759548447083489</c:v>
                </c:pt>
                <c:pt idx="1147">
                  <c:v>1.0535064531431146</c:v>
                </c:pt>
                <c:pt idx="1148">
                  <c:v>1.0377327910515248</c:v>
                </c:pt>
                <c:pt idx="1149">
                  <c:v>1.0180937666607122</c:v>
                </c:pt>
                <c:pt idx="1150">
                  <c:v>1.0253797987035824</c:v>
                </c:pt>
                <c:pt idx="1151">
                  <c:v>1.0844521051053277</c:v>
                </c:pt>
                <c:pt idx="1152">
                  <c:v>1.0830665325199931</c:v>
                </c:pt>
                <c:pt idx="1153">
                  <c:v>1.0881813451770057</c:v>
                </c:pt>
                <c:pt idx="1154">
                  <c:v>1.0539031436521213</c:v>
                </c:pt>
                <c:pt idx="1155">
                  <c:v>1.0699566347216489</c:v>
                </c:pt>
                <c:pt idx="1156">
                  <c:v>1.2037618403471839</c:v>
                </c:pt>
                <c:pt idx="1157">
                  <c:v>1.055516750907401</c:v>
                </c:pt>
                <c:pt idx="1158">
                  <c:v>1.101697563832559</c:v>
                </c:pt>
                <c:pt idx="1159">
                  <c:v>1.1203458100162464</c:v>
                </c:pt>
                <c:pt idx="1160">
                  <c:v>1.0895534951527139</c:v>
                </c:pt>
                <c:pt idx="1161">
                  <c:v>1.0505265339989052</c:v>
                </c:pt>
                <c:pt idx="1162">
                  <c:v>1.0690808219148948</c:v>
                </c:pt>
                <c:pt idx="1163">
                  <c:v>1.0921079824378381</c:v>
                </c:pt>
                <c:pt idx="1164">
                  <c:v>1.1425202106903356</c:v>
                </c:pt>
                <c:pt idx="1165">
                  <c:v>1.0682070549334242</c:v>
                </c:pt>
                <c:pt idx="1166">
                  <c:v>1.0054476724197201</c:v>
                </c:pt>
                <c:pt idx="1167">
                  <c:v>1.0752746826545376</c:v>
                </c:pt>
                <c:pt idx="1168">
                  <c:v>0.97498114275526859</c:v>
                </c:pt>
                <c:pt idx="1169">
                  <c:v>0.95378220154792359</c:v>
                </c:pt>
                <c:pt idx="1170">
                  <c:v>0.9931752157298348</c:v>
                </c:pt>
                <c:pt idx="1171">
                  <c:v>0.98353967811389964</c:v>
                </c:pt>
                <c:pt idx="1172">
                  <c:v>1.007672582244254</c:v>
                </c:pt>
                <c:pt idx="1173">
                  <c:v>0.9453098902395709</c:v>
                </c:pt>
                <c:pt idx="1174">
                  <c:v>1.0371080658725873</c:v>
                </c:pt>
                <c:pt idx="1175">
                  <c:v>1.0209836694931909</c:v>
                </c:pt>
                <c:pt idx="1176">
                  <c:v>0.99488452768906654</c:v>
                </c:pt>
                <c:pt idx="1177">
                  <c:v>1.0283003390168801</c:v>
                </c:pt>
                <c:pt idx="1178">
                  <c:v>1.0362916318967308</c:v>
                </c:pt>
                <c:pt idx="1179">
                  <c:v>0.96843085933566897</c:v>
                </c:pt>
                <c:pt idx="1180">
                  <c:v>1.0188737250690139</c:v>
                </c:pt>
                <c:pt idx="1181">
                  <c:v>1.0211676440726336</c:v>
                </c:pt>
                <c:pt idx="1182">
                  <c:v>1.047151820476472</c:v>
                </c:pt>
                <c:pt idx="1183">
                  <c:v>1.0210048263203504</c:v>
                </c:pt>
                <c:pt idx="1184">
                  <c:v>1.047345425404103</c:v>
                </c:pt>
                <c:pt idx="1185">
                  <c:v>1.0137341130179038</c:v>
                </c:pt>
                <c:pt idx="1186">
                  <c:v>1.016311653260928</c:v>
                </c:pt>
                <c:pt idx="1187">
                  <c:v>0.99865418528429473</c:v>
                </c:pt>
                <c:pt idx="1188">
                  <c:v>1.0159456002327545</c:v>
                </c:pt>
                <c:pt idx="1189">
                  <c:v>1.0091405866184147</c:v>
                </c:pt>
                <c:pt idx="1190">
                  <c:v>0.97920103160369365</c:v>
                </c:pt>
                <c:pt idx="1191">
                  <c:v>0.96878743171016879</c:v>
                </c:pt>
                <c:pt idx="1192">
                  <c:v>0.98628777032669745</c:v>
                </c:pt>
                <c:pt idx="1193">
                  <c:v>1.0019177256679086</c:v>
                </c:pt>
                <c:pt idx="1194">
                  <c:v>0.96881617306026158</c:v>
                </c:pt>
                <c:pt idx="1195">
                  <c:v>0.95723745072841382</c:v>
                </c:pt>
                <c:pt idx="1196">
                  <c:v>0.98213499452668884</c:v>
                </c:pt>
                <c:pt idx="1197">
                  <c:v>0.92241885194410145</c:v>
                </c:pt>
                <c:pt idx="1198">
                  <c:v>0.89665322955656279</c:v>
                </c:pt>
                <c:pt idx="1199">
                  <c:v>0.88119382618513953</c:v>
                </c:pt>
                <c:pt idx="1200">
                  <c:v>0.91674832328725131</c:v>
                </c:pt>
                <c:pt idx="1201">
                  <c:v>0.84830688563778267</c:v>
                </c:pt>
                <c:pt idx="1202">
                  <c:v>0.8711941316717855</c:v>
                </c:pt>
                <c:pt idx="1203">
                  <c:v>0.84367498753995562</c:v>
                </c:pt>
                <c:pt idx="1204">
                  <c:v>0.86508854080764763</c:v>
                </c:pt>
                <c:pt idx="1205">
                  <c:v>0.89199448623944022</c:v>
                </c:pt>
                <c:pt idx="1206">
                  <c:v>0.92852254667749889</c:v>
                </c:pt>
                <c:pt idx="1207">
                  <c:v>0.94814829815314283</c:v>
                </c:pt>
                <c:pt idx="1208">
                  <c:v>0.94151194037783625</c:v>
                </c:pt>
                <c:pt idx="1209">
                  <c:v>0.90045177819644096</c:v>
                </c:pt>
                <c:pt idx="1210">
                  <c:v>0.97738084589467178</c:v>
                </c:pt>
                <c:pt idx="1211">
                  <c:v>0.99559023760963328</c:v>
                </c:pt>
                <c:pt idx="1212">
                  <c:v>1.0366524456162978</c:v>
                </c:pt>
                <c:pt idx="1213">
                  <c:v>1.0222930974600928</c:v>
                </c:pt>
                <c:pt idx="1214">
                  <c:v>1.0345502354095686</c:v>
                </c:pt>
                <c:pt idx="1215">
                  <c:v>1.011921661526344</c:v>
                </c:pt>
                <c:pt idx="1216">
                  <c:v>0.96419245826352551</c:v>
                </c:pt>
                <c:pt idx="1217">
                  <c:v>1.0499790013001444</c:v>
                </c:pt>
                <c:pt idx="1218">
                  <c:v>1.0758864343074066</c:v>
                </c:pt>
                <c:pt idx="1219">
                  <c:v>1.0364799975157837</c:v>
                </c:pt>
                <c:pt idx="1220">
                  <c:v>1.0810127734433621</c:v>
                </c:pt>
                <c:pt idx="1221">
                  <c:v>1.0841959278634477</c:v>
                </c:pt>
                <c:pt idx="1222">
                  <c:v>1.0697042497411928</c:v>
                </c:pt>
                <c:pt idx="1223">
                  <c:v>1.051594504686193</c:v>
                </c:pt>
                <c:pt idx="1224">
                  <c:v>1.0544709849089884</c:v>
                </c:pt>
                <c:pt idx="1225">
                  <c:v>1.0500249575214013</c:v>
                </c:pt>
                <c:pt idx="1226">
                  <c:v>1.0542735877198766</c:v>
                </c:pt>
                <c:pt idx="1227">
                  <c:v>1.0268771432059083</c:v>
                </c:pt>
                <c:pt idx="1228">
                  <c:v>0.91631954825029993</c:v>
                </c:pt>
                <c:pt idx="1229">
                  <c:v>0.97597631200200397</c:v>
                </c:pt>
                <c:pt idx="1230">
                  <c:v>1.100345273331456</c:v>
                </c:pt>
                <c:pt idx="1231">
                  <c:v>0.96370969339881185</c:v>
                </c:pt>
                <c:pt idx="1232">
                  <c:v>0.98183286106355183</c:v>
                </c:pt>
                <c:pt idx="1233">
                  <c:v>0.97468090542290042</c:v>
                </c:pt>
                <c:pt idx="1234">
                  <c:v>0.96288946716151713</c:v>
                </c:pt>
                <c:pt idx="1235">
                  <c:v>0.95987307244972442</c:v>
                </c:pt>
                <c:pt idx="1236">
                  <c:v>0.57806599217762766</c:v>
                </c:pt>
                <c:pt idx="1237">
                  <c:v>1.0134376679469739</c:v>
                </c:pt>
                <c:pt idx="1238">
                  <c:v>1.0113105086516185</c:v>
                </c:pt>
                <c:pt idx="1239">
                  <c:v>0.96049969375941657</c:v>
                </c:pt>
                <c:pt idx="1240">
                  <c:v>1.0047851743206451</c:v>
                </c:pt>
                <c:pt idx="1241">
                  <c:v>0.92020591768211091</c:v>
                </c:pt>
                <c:pt idx="1242">
                  <c:v>0.90998781884697166</c:v>
                </c:pt>
                <c:pt idx="1243">
                  <c:v>0.94814859754221459</c:v>
                </c:pt>
                <c:pt idx="1244">
                  <c:v>0.91658390879328522</c:v>
                </c:pt>
                <c:pt idx="1245">
                  <c:v>0.95398967816885261</c:v>
                </c:pt>
                <c:pt idx="1246">
                  <c:v>0.91098618157704436</c:v>
                </c:pt>
                <c:pt idx="1247">
                  <c:v>0.93894418017754333</c:v>
                </c:pt>
                <c:pt idx="1248">
                  <c:v>0.89552677820557847</c:v>
                </c:pt>
                <c:pt idx="1249">
                  <c:v>0.88484297968238934</c:v>
                </c:pt>
                <c:pt idx="1250">
                  <c:v>0.85960433194458119</c:v>
                </c:pt>
                <c:pt idx="1251">
                  <c:v>0.88568231692158861</c:v>
                </c:pt>
                <c:pt idx="1252">
                  <c:v>0.94336525847653263</c:v>
                </c:pt>
                <c:pt idx="1253">
                  <c:v>0.89635663479113248</c:v>
                </c:pt>
                <c:pt idx="1254">
                  <c:v>0.86753434986277966</c:v>
                </c:pt>
                <c:pt idx="1255">
                  <c:v>0.86599544017879282</c:v>
                </c:pt>
                <c:pt idx="1256">
                  <c:v>0.95038882610718645</c:v>
                </c:pt>
                <c:pt idx="1257">
                  <c:v>0.92509079953843809</c:v>
                </c:pt>
                <c:pt idx="1258">
                  <c:v>0.83318334689730023</c:v>
                </c:pt>
                <c:pt idx="1259">
                  <c:v>0.88154880181797068</c:v>
                </c:pt>
                <c:pt idx="1260">
                  <c:v>0.9353682772044607</c:v>
                </c:pt>
                <c:pt idx="1261">
                  <c:v>0.92770466565450249</c:v>
                </c:pt>
                <c:pt idx="1262">
                  <c:v>0.82733453205320018</c:v>
                </c:pt>
                <c:pt idx="1263">
                  <c:v>0.89437507837692465</c:v>
                </c:pt>
                <c:pt idx="1264">
                  <c:v>0.92367838173375105</c:v>
                </c:pt>
                <c:pt idx="1265">
                  <c:v>0.82902662914125358</c:v>
                </c:pt>
                <c:pt idx="1266">
                  <c:v>0.83014769148911682</c:v>
                </c:pt>
                <c:pt idx="1267">
                  <c:v>0.88392689904662802</c:v>
                </c:pt>
                <c:pt idx="1268">
                  <c:v>0.92640531711940355</c:v>
                </c:pt>
                <c:pt idx="1269">
                  <c:v>0.91780272167034127</c:v>
                </c:pt>
                <c:pt idx="1270">
                  <c:v>0.90849107312278932</c:v>
                </c:pt>
                <c:pt idx="1271">
                  <c:v>0.93984683820364978</c:v>
                </c:pt>
                <c:pt idx="1272">
                  <c:v>0.96292768916525517</c:v>
                </c:pt>
                <c:pt idx="1273">
                  <c:v>0.99672866452314679</c:v>
                </c:pt>
                <c:pt idx="1274">
                  <c:v>0.85497053771604214</c:v>
                </c:pt>
                <c:pt idx="1275">
                  <c:v>0.913933567109666</c:v>
                </c:pt>
                <c:pt idx="1276">
                  <c:v>0.95463161821891163</c:v>
                </c:pt>
                <c:pt idx="1277">
                  <c:v>0.96306555782895487</c:v>
                </c:pt>
                <c:pt idx="1278">
                  <c:v>0.94905679426599932</c:v>
                </c:pt>
                <c:pt idx="1279">
                  <c:v>1.0424494661524193</c:v>
                </c:pt>
                <c:pt idx="1280">
                  <c:v>1.0581503268034709</c:v>
                </c:pt>
                <c:pt idx="1281">
                  <c:v>1.0584110447794899</c:v>
                </c:pt>
                <c:pt idx="1282">
                  <c:v>1.1035838646264153</c:v>
                </c:pt>
                <c:pt idx="1283">
                  <c:v>1.037961424499585</c:v>
                </c:pt>
                <c:pt idx="1284">
                  <c:v>1.0666284761985452</c:v>
                </c:pt>
                <c:pt idx="1285">
                  <c:v>1.0671938225465567</c:v>
                </c:pt>
                <c:pt idx="1286">
                  <c:v>1.0591278320954132</c:v>
                </c:pt>
                <c:pt idx="1287">
                  <c:v>1.0383083665258823</c:v>
                </c:pt>
                <c:pt idx="1288">
                  <c:v>1.0158925085721933</c:v>
                </c:pt>
                <c:pt idx="1289">
                  <c:v>1.0207371225994848</c:v>
                </c:pt>
                <c:pt idx="1290">
                  <c:v>1.0184566262055341</c:v>
                </c:pt>
                <c:pt idx="1291">
                  <c:v>0.94745675931490325</c:v>
                </c:pt>
                <c:pt idx="1292">
                  <c:v>1.0977465762612439</c:v>
                </c:pt>
                <c:pt idx="1293">
                  <c:v>1.0943047496904228</c:v>
                </c:pt>
                <c:pt idx="1294">
                  <c:v>1.1074855527986074</c:v>
                </c:pt>
                <c:pt idx="1295">
                  <c:v>1.1161322083382146</c:v>
                </c:pt>
                <c:pt idx="1296">
                  <c:v>1.1478481883604843</c:v>
                </c:pt>
                <c:pt idx="1297">
                  <c:v>1.1405774750580377</c:v>
                </c:pt>
                <c:pt idx="1298">
                  <c:v>1.1594537559116844</c:v>
                </c:pt>
                <c:pt idx="1299">
                  <c:v>1.1960718326614881</c:v>
                </c:pt>
                <c:pt idx="1300">
                  <c:v>1.2142352681551785</c:v>
                </c:pt>
                <c:pt idx="1301">
                  <c:v>1.1963401351604404</c:v>
                </c:pt>
                <c:pt idx="1302">
                  <c:v>1.2277821242915508</c:v>
                </c:pt>
                <c:pt idx="1303">
                  <c:v>1.2131179980688245</c:v>
                </c:pt>
                <c:pt idx="1304">
                  <c:v>1.2067172594863962</c:v>
                </c:pt>
                <c:pt idx="1305">
                  <c:v>1.1882817292322159</c:v>
                </c:pt>
                <c:pt idx="1306">
                  <c:v>1.1683016009018701</c:v>
                </c:pt>
                <c:pt idx="1307">
                  <c:v>1.1835214431244196</c:v>
                </c:pt>
                <c:pt idx="1308">
                  <c:v>1.2409226595707281</c:v>
                </c:pt>
                <c:pt idx="1309">
                  <c:v>1.2237634248937326</c:v>
                </c:pt>
                <c:pt idx="1310">
                  <c:v>1.2152240005370345</c:v>
                </c:pt>
                <c:pt idx="1311">
                  <c:v>1.223953087865425</c:v>
                </c:pt>
                <c:pt idx="1312">
                  <c:v>1.2755955057793358</c:v>
                </c:pt>
                <c:pt idx="1313">
                  <c:v>1.2832092191520843</c:v>
                </c:pt>
                <c:pt idx="1314">
                  <c:v>1.2888472141974034</c:v>
                </c:pt>
                <c:pt idx="1315">
                  <c:v>1.3017674490240552</c:v>
                </c:pt>
                <c:pt idx="1316">
                  <c:v>1.3026892180520235</c:v>
                </c:pt>
                <c:pt idx="1317">
                  <c:v>1.2605864833556097</c:v>
                </c:pt>
                <c:pt idx="1318">
                  <c:v>1.2420053502202819</c:v>
                </c:pt>
                <c:pt idx="1319">
                  <c:v>1.2323142260349016</c:v>
                </c:pt>
                <c:pt idx="1320">
                  <c:v>1.234625359909657</c:v>
                </c:pt>
                <c:pt idx="1321">
                  <c:v>1.2283204757256954</c:v>
                </c:pt>
                <c:pt idx="1322">
                  <c:v>1.2210057023327749</c:v>
                </c:pt>
                <c:pt idx="1323">
                  <c:v>1.19429715409008</c:v>
                </c:pt>
                <c:pt idx="1324">
                  <c:v>1.2279927943958171</c:v>
                </c:pt>
                <c:pt idx="1325">
                  <c:v>1.2189628709569291</c:v>
                </c:pt>
                <c:pt idx="1326">
                  <c:v>1.2104043355983407</c:v>
                </c:pt>
                <c:pt idx="1327">
                  <c:v>1.2181541711985489</c:v>
                </c:pt>
                <c:pt idx="1328">
                  <c:v>1.1903495096966736</c:v>
                </c:pt>
                <c:pt idx="1329">
                  <c:v>1.2020681465174619</c:v>
                </c:pt>
                <c:pt idx="1330">
                  <c:v>1.154655098105593</c:v>
                </c:pt>
                <c:pt idx="1331">
                  <c:v>1.1598752458147601</c:v>
                </c:pt>
                <c:pt idx="1332">
                  <c:v>1.1769079886124558</c:v>
                </c:pt>
                <c:pt idx="1333">
                  <c:v>1.1900447316301239</c:v>
                </c:pt>
                <c:pt idx="1334">
                  <c:v>1.2219082106643242</c:v>
                </c:pt>
                <c:pt idx="1335">
                  <c:v>1.2376359165347139</c:v>
                </c:pt>
                <c:pt idx="1336">
                  <c:v>1.2169179937558283</c:v>
                </c:pt>
                <c:pt idx="1337">
                  <c:v>1.2188305409909219</c:v>
                </c:pt>
                <c:pt idx="1338">
                  <c:v>1.249847098262947</c:v>
                </c:pt>
                <c:pt idx="1339">
                  <c:v>1.1733147210737087</c:v>
                </c:pt>
                <c:pt idx="1340">
                  <c:v>1.1882796834069609</c:v>
                </c:pt>
                <c:pt idx="1341">
                  <c:v>1.2152603264100605</c:v>
                </c:pt>
                <c:pt idx="1342">
                  <c:v>1.2250548895168407</c:v>
                </c:pt>
                <c:pt idx="1343">
                  <c:v>1.2444696714991608</c:v>
                </c:pt>
                <c:pt idx="1344">
                  <c:v>1.2307656860027265</c:v>
                </c:pt>
                <c:pt idx="1345">
                  <c:v>1.2551572622838449</c:v>
                </c:pt>
                <c:pt idx="1346">
                  <c:v>1.2542489158655172</c:v>
                </c:pt>
                <c:pt idx="1347">
                  <c:v>1.2553852969538042</c:v>
                </c:pt>
                <c:pt idx="1348">
                  <c:v>1.2694400167380167</c:v>
                </c:pt>
                <c:pt idx="1349">
                  <c:v>1.2268428410033607</c:v>
                </c:pt>
                <c:pt idx="1350">
                  <c:v>1.2182977282544556</c:v>
                </c:pt>
                <c:pt idx="1351">
                  <c:v>1.2372142769371237</c:v>
                </c:pt>
                <c:pt idx="1352">
                  <c:v>1.2176595804658632</c:v>
                </c:pt>
                <c:pt idx="1353">
                  <c:v>1.2754516493343999</c:v>
                </c:pt>
                <c:pt idx="1354">
                  <c:v>1.2833279768138937</c:v>
                </c:pt>
                <c:pt idx="1355">
                  <c:v>1.2718507972727195</c:v>
                </c:pt>
                <c:pt idx="1356">
                  <c:v>1.2854091798879921</c:v>
                </c:pt>
                <c:pt idx="1357">
                  <c:v>1.298476913726617</c:v>
                </c:pt>
                <c:pt idx="1358">
                  <c:v>1.3275540785442104</c:v>
                </c:pt>
                <c:pt idx="1359">
                  <c:v>1.3174509451094423</c:v>
                </c:pt>
                <c:pt idx="1360">
                  <c:v>1.3218586007987625</c:v>
                </c:pt>
                <c:pt idx="1361">
                  <c:v>1.332161027553397</c:v>
                </c:pt>
                <c:pt idx="1362">
                  <c:v>1.329407246948378</c:v>
                </c:pt>
                <c:pt idx="1363">
                  <c:v>1.293272084757831</c:v>
                </c:pt>
                <c:pt idx="1364">
                  <c:v>1.2556747562799018</c:v>
                </c:pt>
                <c:pt idx="1365">
                  <c:v>1.2646702499765183</c:v>
                </c:pt>
                <c:pt idx="1366">
                  <c:v>1.2539539178417698</c:v>
                </c:pt>
                <c:pt idx="1367">
                  <c:v>1.2753521523689813</c:v>
                </c:pt>
                <c:pt idx="1368">
                  <c:v>1.2216725914714317</c:v>
                </c:pt>
                <c:pt idx="1369">
                  <c:v>1.2223797484391525</c:v>
                </c:pt>
                <c:pt idx="1370">
                  <c:v>1.2183859981299321</c:v>
                </c:pt>
                <c:pt idx="1371">
                  <c:v>1.1888699788435986</c:v>
                </c:pt>
                <c:pt idx="1372">
                  <c:v>1.2247099933158125</c:v>
                </c:pt>
                <c:pt idx="1373">
                  <c:v>1.1964530547355139</c:v>
                </c:pt>
                <c:pt idx="1374">
                  <c:v>1.1980991956023388</c:v>
                </c:pt>
                <c:pt idx="1375">
                  <c:v>1.1949544128805627</c:v>
                </c:pt>
                <c:pt idx="1376">
                  <c:v>1.225579968035845</c:v>
                </c:pt>
                <c:pt idx="1377">
                  <c:v>1.2291789239667708</c:v>
                </c:pt>
                <c:pt idx="1378">
                  <c:v>1.1997472325999325</c:v>
                </c:pt>
                <c:pt idx="1379">
                  <c:v>1.2231308158028327</c:v>
                </c:pt>
                <c:pt idx="1380">
                  <c:v>1.2493870869670474</c:v>
                </c:pt>
                <c:pt idx="1381">
                  <c:v>1.2347153762214162</c:v>
                </c:pt>
                <c:pt idx="1382">
                  <c:v>1.1602967357177931</c:v>
                </c:pt>
                <c:pt idx="1383">
                  <c:v>1.1950406369308411</c:v>
                </c:pt>
                <c:pt idx="1384">
                  <c:v>1.2161418276090359</c:v>
                </c:pt>
                <c:pt idx="1385">
                  <c:v>1.3327072628995182</c:v>
                </c:pt>
                <c:pt idx="1386">
                  <c:v>1.3071753635741743</c:v>
                </c:pt>
                <c:pt idx="1387">
                  <c:v>1.327565605023139</c:v>
                </c:pt>
                <c:pt idx="1388">
                  <c:v>1.3153391045545249</c:v>
                </c:pt>
                <c:pt idx="1389">
                  <c:v>1.2764386352800159</c:v>
                </c:pt>
                <c:pt idx="1390">
                  <c:v>1.3006002807604915</c:v>
                </c:pt>
                <c:pt idx="1391">
                  <c:v>1.2933717314177926</c:v>
                </c:pt>
                <c:pt idx="1392">
                  <c:v>1.308154615302314</c:v>
                </c:pt>
                <c:pt idx="1393">
                  <c:v>1.3318352423542166</c:v>
                </c:pt>
                <c:pt idx="1394">
                  <c:v>1.2932375053210166</c:v>
                </c:pt>
                <c:pt idx="1395">
                  <c:v>1.3013265487300743</c:v>
                </c:pt>
                <c:pt idx="1396">
                  <c:v>1.3058856453872778</c:v>
                </c:pt>
                <c:pt idx="1397">
                  <c:v>1.289153738700108</c:v>
                </c:pt>
                <c:pt idx="1398">
                  <c:v>1.3109639824767498</c:v>
                </c:pt>
                <c:pt idx="1399">
                  <c:v>1.3515623869260338</c:v>
                </c:pt>
                <c:pt idx="1400">
                  <c:v>1.3411909509923134</c:v>
                </c:pt>
                <c:pt idx="1401">
                  <c:v>1.3392611888860557</c:v>
                </c:pt>
                <c:pt idx="1402">
                  <c:v>1.3573459848524863</c:v>
                </c:pt>
                <c:pt idx="1403">
                  <c:v>1.3464188329189142</c:v>
                </c:pt>
                <c:pt idx="1404">
                  <c:v>1.3542567887001411</c:v>
                </c:pt>
                <c:pt idx="1405">
                  <c:v>1.3534078211127678</c:v>
                </c:pt>
                <c:pt idx="1406">
                  <c:v>1.3625354950808486</c:v>
                </c:pt>
                <c:pt idx="1407">
                  <c:v>1.3709234784696491</c:v>
                </c:pt>
                <c:pt idx="1408">
                  <c:v>1.3721863514372075</c:v>
                </c:pt>
                <c:pt idx="1409">
                  <c:v>1.3675640836876255</c:v>
                </c:pt>
                <c:pt idx="1410">
                  <c:v>1.4016793177656695</c:v>
                </c:pt>
                <c:pt idx="1411">
                  <c:v>1.4373430918759311</c:v>
                </c:pt>
                <c:pt idx="1412">
                  <c:v>1.4229357416732284</c:v>
                </c:pt>
                <c:pt idx="1413">
                  <c:v>1.3989312255528716</c:v>
                </c:pt>
                <c:pt idx="1414">
                  <c:v>1.3927624635963838</c:v>
                </c:pt>
                <c:pt idx="1415">
                  <c:v>1.3626045042599486</c:v>
                </c:pt>
                <c:pt idx="1416">
                  <c:v>1.3526834492739113</c:v>
                </c:pt>
                <c:pt idx="1417">
                  <c:v>1.3721672404353455</c:v>
                </c:pt>
                <c:pt idx="1418">
                  <c:v>1.4036954536167059</c:v>
                </c:pt>
                <c:pt idx="1419">
                  <c:v>1.3852580272317709</c:v>
                </c:pt>
                <c:pt idx="1420">
                  <c:v>1.3856681403504183</c:v>
                </c:pt>
                <c:pt idx="1421">
                  <c:v>1.4343402694683931</c:v>
                </c:pt>
                <c:pt idx="1422">
                  <c:v>1.409584536289799</c:v>
                </c:pt>
                <c:pt idx="1423">
                  <c:v>1.4143045545686022</c:v>
                </c:pt>
                <c:pt idx="1424">
                  <c:v>1.4207837829838184</c:v>
                </c:pt>
                <c:pt idx="1425">
                  <c:v>1.4192526075173078</c:v>
                </c:pt>
                <c:pt idx="1426">
                  <c:v>1.3558915527825803</c:v>
                </c:pt>
                <c:pt idx="1427">
                  <c:v>1.3202680465013543</c:v>
                </c:pt>
                <c:pt idx="1428">
                  <c:v>1.3469631721343376</c:v>
                </c:pt>
                <c:pt idx="1429">
                  <c:v>1.3824027038361066</c:v>
                </c:pt>
                <c:pt idx="1430">
                  <c:v>1.3717898106227437</c:v>
                </c:pt>
                <c:pt idx="1431">
                  <c:v>1.4997059335751715</c:v>
                </c:pt>
                <c:pt idx="1432">
                  <c:v>1.4911455020858284</c:v>
                </c:pt>
                <c:pt idx="1433">
                  <c:v>1.6388137186986711</c:v>
                </c:pt>
                <c:pt idx="1434">
                  <c:v>1.6755314421083938</c:v>
                </c:pt>
                <c:pt idx="1435">
                  <c:v>1.6928899701052273</c:v>
                </c:pt>
                <c:pt idx="1436">
                  <c:v>1.7243779154575378</c:v>
                </c:pt>
                <c:pt idx="1437">
                  <c:v>1.7472095749221239</c:v>
                </c:pt>
                <c:pt idx="1438">
                  <c:v>1.7818959934349294</c:v>
                </c:pt>
                <c:pt idx="1439">
                  <c:v>1.7895059145462398</c:v>
                </c:pt>
                <c:pt idx="1440">
                  <c:v>1.7612758211852366</c:v>
                </c:pt>
                <c:pt idx="1441">
                  <c:v>1.7895327597655495</c:v>
                </c:pt>
                <c:pt idx="1442">
                  <c:v>1.7463089627212298</c:v>
                </c:pt>
                <c:pt idx="1443">
                  <c:v>1.7364472865661043</c:v>
                </c:pt>
                <c:pt idx="1444">
                  <c:v>1.6903067414699962</c:v>
                </c:pt>
                <c:pt idx="1445">
                  <c:v>1.6726761187127153</c:v>
                </c:pt>
                <c:pt idx="1446">
                  <c:v>1.6496911221495196</c:v>
                </c:pt>
                <c:pt idx="1447">
                  <c:v>1.655942315894805</c:v>
                </c:pt>
                <c:pt idx="1448">
                  <c:v>1.672285116595944</c:v>
                </c:pt>
                <c:pt idx="1449">
                  <c:v>1.6850520143239862</c:v>
                </c:pt>
                <c:pt idx="1450">
                  <c:v>1.6927462633547492</c:v>
                </c:pt>
                <c:pt idx="1451">
                  <c:v>1.7001453646672786</c:v>
                </c:pt>
                <c:pt idx="1452">
                  <c:v>1.7085486667965171</c:v>
                </c:pt>
                <c:pt idx="1453">
                  <c:v>1.718824248331785</c:v>
                </c:pt>
                <c:pt idx="1454">
                  <c:v>1.7308839890921064</c:v>
                </c:pt>
                <c:pt idx="1455">
                  <c:v>1.7495590804951888</c:v>
                </c:pt>
                <c:pt idx="1456">
                  <c:v>1.6876620881785698</c:v>
                </c:pt>
                <c:pt idx="1457">
                  <c:v>1.6500916049199787</c:v>
                </c:pt>
                <c:pt idx="1458">
                  <c:v>1.6897682403412944</c:v>
                </c:pt>
                <c:pt idx="1459">
                  <c:v>1.7139298858217558</c:v>
                </c:pt>
                <c:pt idx="1460">
                  <c:v>1.7572092694354779</c:v>
                </c:pt>
                <c:pt idx="1461">
                  <c:v>1.7436605171683794</c:v>
                </c:pt>
                <c:pt idx="1462">
                  <c:v>1.7697059685338417</c:v>
                </c:pt>
                <c:pt idx="1463">
                  <c:v>1.8142559593325558</c:v>
                </c:pt>
                <c:pt idx="1464">
                  <c:v>1.8465219669624702</c:v>
                </c:pt>
                <c:pt idx="1465">
                  <c:v>1.803943902229733</c:v>
                </c:pt>
                <c:pt idx="1466">
                  <c:v>1.8137768370348084</c:v>
                </c:pt>
                <c:pt idx="1467">
                  <c:v>1.8188513818627854</c:v>
                </c:pt>
                <c:pt idx="1468">
                  <c:v>1.8447397038681572</c:v>
                </c:pt>
                <c:pt idx="1469">
                  <c:v>1.7887643278362049</c:v>
                </c:pt>
                <c:pt idx="1470">
                  <c:v>1.8083727147461843</c:v>
                </c:pt>
                <c:pt idx="1471">
                  <c:v>1.8392109858309738</c:v>
                </c:pt>
                <c:pt idx="1472">
                  <c:v>1.8405697131969703</c:v>
                </c:pt>
                <c:pt idx="1473">
                  <c:v>1.8348742354515082</c:v>
                </c:pt>
                <c:pt idx="1474">
                  <c:v>1.8444982465885289</c:v>
                </c:pt>
                <c:pt idx="1475">
                  <c:v>1.8084742575368296</c:v>
                </c:pt>
                <c:pt idx="1476">
                  <c:v>1.7816354251534108</c:v>
                </c:pt>
                <c:pt idx="1477">
                  <c:v>1.7745927465209093</c:v>
                </c:pt>
                <c:pt idx="1478">
                  <c:v>1.7489574082741228</c:v>
                </c:pt>
                <c:pt idx="1479">
                  <c:v>1.7378807115034363</c:v>
                </c:pt>
                <c:pt idx="1480">
                  <c:v>1.7792437556205698</c:v>
                </c:pt>
                <c:pt idx="1481">
                  <c:v>1.8077958419192157</c:v>
                </c:pt>
                <c:pt idx="1482">
                  <c:v>1.7692364765842683</c:v>
                </c:pt>
                <c:pt idx="1483">
                  <c:v>1.7114022437559697</c:v>
                </c:pt>
                <c:pt idx="1484">
                  <c:v>1.6758324279134342</c:v>
                </c:pt>
                <c:pt idx="1485">
                  <c:v>1.697272826400436</c:v>
                </c:pt>
                <c:pt idx="1486">
                  <c:v>1.7033515720452073</c:v>
                </c:pt>
                <c:pt idx="1487">
                  <c:v>1.7767735962549409</c:v>
                </c:pt>
                <c:pt idx="1488">
                  <c:v>1.7837722147969686</c:v>
                </c:pt>
                <c:pt idx="1489">
                  <c:v>1.7915680066184052</c:v>
                </c:pt>
                <c:pt idx="1490">
                  <c:v>1.7637480263761489</c:v>
                </c:pt>
                <c:pt idx="1491">
                  <c:v>1.7893124593130807</c:v>
                </c:pt>
                <c:pt idx="1492">
                  <c:v>1.7730156148331844</c:v>
                </c:pt>
                <c:pt idx="1493">
                  <c:v>1.7814879261415228</c:v>
                </c:pt>
                <c:pt idx="1494">
                  <c:v>1.7773926330416856</c:v>
                </c:pt>
                <c:pt idx="1495">
                  <c:v>1.7373289374595799</c:v>
                </c:pt>
                <c:pt idx="1496">
                  <c:v>1.7327373071908312</c:v>
                </c:pt>
                <c:pt idx="1497">
                  <c:v>1.7499980846584577</c:v>
                </c:pt>
                <c:pt idx="1498">
                  <c:v>1.7451784197197497</c:v>
                </c:pt>
                <c:pt idx="1499">
                  <c:v>1.771039896505755</c:v>
                </c:pt>
                <c:pt idx="1500">
                  <c:v>1.7692232036691422</c:v>
                </c:pt>
                <c:pt idx="1501">
                  <c:v>1.7400444960608468</c:v>
                </c:pt>
                <c:pt idx="1502">
                  <c:v>1.7083859987387058</c:v>
                </c:pt>
                <c:pt idx="1503">
                  <c:v>1.7131597074561995</c:v>
                </c:pt>
                <c:pt idx="1504">
                  <c:v>1.7324345749495791</c:v>
                </c:pt>
                <c:pt idx="1505">
                  <c:v>1.7086121372778962</c:v>
                </c:pt>
                <c:pt idx="1506">
                  <c:v>1.7252079217375922</c:v>
                </c:pt>
                <c:pt idx="1507">
                  <c:v>1.7538711811751142</c:v>
                </c:pt>
                <c:pt idx="1508">
                  <c:v>1.7594804348703121</c:v>
                </c:pt>
                <c:pt idx="1509">
                  <c:v>1.7398529369584566</c:v>
                </c:pt>
                <c:pt idx="1510">
                  <c:v>1.7684625059572312</c:v>
                </c:pt>
                <c:pt idx="1511">
                  <c:v>1.5928689740499777</c:v>
                </c:pt>
                <c:pt idx="1512">
                  <c:v>1.6008946966721282</c:v>
                </c:pt>
                <c:pt idx="1513">
                  <c:v>1.6252556354724561</c:v>
                </c:pt>
                <c:pt idx="1514">
                  <c:v>1.5206024419303645</c:v>
                </c:pt>
                <c:pt idx="1515">
                  <c:v>1.492770935209137</c:v>
                </c:pt>
                <c:pt idx="1516">
                  <c:v>1.4615704033576122</c:v>
                </c:pt>
                <c:pt idx="1517">
                  <c:v>1.4643453407897624</c:v>
                </c:pt>
                <c:pt idx="1518">
                  <c:v>1.4968815470493695</c:v>
                </c:pt>
                <c:pt idx="1519">
                  <c:v>1.4681379016483902</c:v>
                </c:pt>
                <c:pt idx="1520">
                  <c:v>1.5214763586063498</c:v>
                </c:pt>
                <c:pt idx="1521">
                  <c:v>1.527670069651478</c:v>
                </c:pt>
                <c:pt idx="1522">
                  <c:v>1.5079582438201129</c:v>
                </c:pt>
                <c:pt idx="1523">
                  <c:v>1.4555818237191005</c:v>
                </c:pt>
                <c:pt idx="1524">
                  <c:v>1.4678695991494237</c:v>
                </c:pt>
                <c:pt idx="1525">
                  <c:v>1.5098880059263422</c:v>
                </c:pt>
                <c:pt idx="1526">
                  <c:v>1.5190291025041205</c:v>
                </c:pt>
                <c:pt idx="1527">
                  <c:v>1.5049821169373985</c:v>
                </c:pt>
                <c:pt idx="1528">
                  <c:v>1.5311291110934775</c:v>
                </c:pt>
                <c:pt idx="1529">
                  <c:v>1.5654551649703592</c:v>
                </c:pt>
                <c:pt idx="1530">
                  <c:v>1.5597405762229926</c:v>
                </c:pt>
                <c:pt idx="1531">
                  <c:v>1.5483745698207088</c:v>
                </c:pt>
                <c:pt idx="1532">
                  <c:v>1.55562996438276</c:v>
                </c:pt>
                <c:pt idx="1533">
                  <c:v>1.5382426950358479</c:v>
                </c:pt>
                <c:pt idx="1534">
                  <c:v>1.5480641033619662</c:v>
                </c:pt>
                <c:pt idx="1535">
                  <c:v>1.5114038626524007</c:v>
                </c:pt>
                <c:pt idx="1536">
                  <c:v>1.5395055680033494</c:v>
                </c:pt>
                <c:pt idx="1537">
                  <c:v>1.5395917920536277</c:v>
                </c:pt>
                <c:pt idx="1538">
                  <c:v>1.5967572396125007</c:v>
                </c:pt>
                <c:pt idx="1539">
                  <c:v>1.5970542834615742</c:v>
                </c:pt>
                <c:pt idx="1540">
                  <c:v>1.5607907332609869</c:v>
                </c:pt>
                <c:pt idx="1541">
                  <c:v>1.5562144217326335</c:v>
                </c:pt>
                <c:pt idx="1542">
                  <c:v>1.5334824089280374</c:v>
                </c:pt>
                <c:pt idx="1543">
                  <c:v>1.5038648468509876</c:v>
                </c:pt>
                <c:pt idx="1544">
                  <c:v>1.5750197972764539</c:v>
                </c:pt>
                <c:pt idx="1545">
                  <c:v>1.5631459272262873</c:v>
                </c:pt>
                <c:pt idx="1546">
                  <c:v>1.573659173779717</c:v>
                </c:pt>
                <c:pt idx="1547">
                  <c:v>1.5958258402363157</c:v>
                </c:pt>
                <c:pt idx="1548">
                  <c:v>1.6268308710294406</c:v>
                </c:pt>
                <c:pt idx="1549">
                  <c:v>1.6196348552982869</c:v>
                </c:pt>
                <c:pt idx="1550">
                  <c:v>1.6245350558950378</c:v>
                </c:pt>
                <c:pt idx="1551">
                  <c:v>1.614261370490496</c:v>
                </c:pt>
                <c:pt idx="1552">
                  <c:v>1.6172202825020747</c:v>
                </c:pt>
                <c:pt idx="1553">
                  <c:v>1.6369071592448705</c:v>
                </c:pt>
                <c:pt idx="1554">
                  <c:v>1.635517794398055</c:v>
                </c:pt>
                <c:pt idx="1555">
                  <c:v>1.6485817359751707</c:v>
                </c:pt>
                <c:pt idx="1556">
                  <c:v>1.6609672619346298</c:v>
                </c:pt>
                <c:pt idx="1557">
                  <c:v>1.6226896217083322</c:v>
                </c:pt>
                <c:pt idx="1558">
                  <c:v>1.6492026688926131</c:v>
                </c:pt>
                <c:pt idx="1559">
                  <c:v>1.6505345510392715</c:v>
                </c:pt>
                <c:pt idx="1560">
                  <c:v>1.6841477595562395</c:v>
                </c:pt>
                <c:pt idx="1561">
                  <c:v>1.6799068635751695</c:v>
                </c:pt>
                <c:pt idx="1562">
                  <c:v>1.6428767775760491</c:v>
                </c:pt>
                <c:pt idx="1563">
                  <c:v>1.616333092910935</c:v>
                </c:pt>
                <c:pt idx="1564">
                  <c:v>1.6366658516597568</c:v>
                </c:pt>
                <c:pt idx="1565">
                  <c:v>1.5998369551111864</c:v>
                </c:pt>
                <c:pt idx="1566">
                  <c:v>1.5634450169006158</c:v>
                </c:pt>
                <c:pt idx="1567">
                  <c:v>1.6059866060657981</c:v>
                </c:pt>
                <c:pt idx="1568">
                  <c:v>1.6279386604621067</c:v>
                </c:pt>
                <c:pt idx="1569">
                  <c:v>1.6576980331588373</c:v>
                </c:pt>
                <c:pt idx="1570">
                  <c:v>1.6286745587799345</c:v>
                </c:pt>
                <c:pt idx="1571">
                  <c:v>1.5906000041349557</c:v>
                </c:pt>
                <c:pt idx="1572">
                  <c:v>1.5978285534776262</c:v>
                </c:pt>
                <c:pt idx="1573">
                  <c:v>1.5796057391530098</c:v>
                </c:pt>
                <c:pt idx="1574">
                  <c:v>1.5960999808220464</c:v>
                </c:pt>
                <c:pt idx="1575">
                  <c:v>1.5866043576950517</c:v>
                </c:pt>
                <c:pt idx="1576">
                  <c:v>1.5687897603583139</c:v>
                </c:pt>
                <c:pt idx="1577">
                  <c:v>1.601751398476992</c:v>
                </c:pt>
                <c:pt idx="1578">
                  <c:v>1.6093325782381669</c:v>
                </c:pt>
                <c:pt idx="1579">
                  <c:v>1.6292973878281032</c:v>
                </c:pt>
                <c:pt idx="1580">
                  <c:v>1.5966002599469391</c:v>
                </c:pt>
                <c:pt idx="1581">
                  <c:v>1.5894291933043974</c:v>
                </c:pt>
                <c:pt idx="1582">
                  <c:v>1.5431199923692418</c:v>
                </c:pt>
                <c:pt idx="1583">
                  <c:v>1.5631460769208019</c:v>
                </c:pt>
                <c:pt idx="1584">
                  <c:v>1.5645067004175672</c:v>
                </c:pt>
                <c:pt idx="1585">
                  <c:v>1.5691404946460494</c:v>
                </c:pt>
                <c:pt idx="1586">
                  <c:v>1.550653170083919</c:v>
                </c:pt>
                <c:pt idx="1587">
                  <c:v>1.5897932005073159</c:v>
                </c:pt>
                <c:pt idx="1588">
                  <c:v>1.5734158203693909</c:v>
                </c:pt>
                <c:pt idx="1589">
                  <c:v>1.5973914454451119</c:v>
                </c:pt>
                <c:pt idx="1590">
                  <c:v>1.6171953334134628</c:v>
                </c:pt>
                <c:pt idx="1591">
                  <c:v>1.6196482779079702</c:v>
                </c:pt>
                <c:pt idx="1592">
                  <c:v>1.6022131562090749</c:v>
                </c:pt>
                <c:pt idx="1593">
                  <c:v>1.5860274848680405</c:v>
                </c:pt>
                <c:pt idx="1594">
                  <c:v>1.5663750378675871</c:v>
                </c:pt>
                <c:pt idx="1595">
                  <c:v>1.5254470559576987</c:v>
                </c:pt>
                <c:pt idx="1596">
                  <c:v>1.5575884678390679</c:v>
                </c:pt>
                <c:pt idx="1597">
                  <c:v>1.5437158265035436</c:v>
                </c:pt>
                <c:pt idx="1598">
                  <c:v>1.5366999930903944</c:v>
                </c:pt>
                <c:pt idx="1599">
                  <c:v>1.5596984122632449</c:v>
                </c:pt>
                <c:pt idx="1600">
                  <c:v>1.5615668994078362</c:v>
                </c:pt>
                <c:pt idx="1601">
                  <c:v>1.5933959486997082</c:v>
                </c:pt>
                <c:pt idx="1602">
                  <c:v>1.614964735196736</c:v>
                </c:pt>
                <c:pt idx="1603">
                  <c:v>1.6047197911422728</c:v>
                </c:pt>
                <c:pt idx="1604">
                  <c:v>1.6152368299571975</c:v>
                </c:pt>
                <c:pt idx="1605">
                  <c:v>1.6006532393924999</c:v>
                </c:pt>
                <c:pt idx="1606">
                  <c:v>1.6284579008943894</c:v>
                </c:pt>
                <c:pt idx="1607">
                  <c:v>1.6257653952510225</c:v>
                </c:pt>
                <c:pt idx="1608">
                  <c:v>1.5869549422882727</c:v>
                </c:pt>
                <c:pt idx="1609">
                  <c:v>1.6443446322556241</c:v>
                </c:pt>
                <c:pt idx="1610">
                  <c:v>1.6612680980451699</c:v>
                </c:pt>
                <c:pt idx="1611">
                  <c:v>1.6641005181774915</c:v>
                </c:pt>
                <c:pt idx="1612">
                  <c:v>1.6269458364297407</c:v>
                </c:pt>
                <c:pt idx="1613">
                  <c:v>1.6379975841118721</c:v>
                </c:pt>
                <c:pt idx="1614">
                  <c:v>1.654380652642061</c:v>
                </c:pt>
                <c:pt idx="1615">
                  <c:v>1.6665668852816395</c:v>
                </c:pt>
                <c:pt idx="1616">
                  <c:v>1.6819994434337389</c:v>
                </c:pt>
                <c:pt idx="1617">
                  <c:v>1.6748839633606423</c:v>
                </c:pt>
                <c:pt idx="1618">
                  <c:v>1.6764841480062387</c:v>
                </c:pt>
                <c:pt idx="1619">
                  <c:v>1.6996550152796317</c:v>
                </c:pt>
                <c:pt idx="1620">
                  <c:v>1.6997393431991128</c:v>
                </c:pt>
                <c:pt idx="1621">
                  <c:v>1.7093346129860549</c:v>
                </c:pt>
                <c:pt idx="1622">
                  <c:v>1.7021060636433702</c:v>
                </c:pt>
                <c:pt idx="1623">
                  <c:v>1.7231344528809416</c:v>
                </c:pt>
                <c:pt idx="1624">
                  <c:v>1.7084818531371724</c:v>
                </c:pt>
                <c:pt idx="1625">
                  <c:v>1.7299663117146622</c:v>
                </c:pt>
                <c:pt idx="1626">
                  <c:v>1.7252022333453709</c:v>
                </c:pt>
                <c:pt idx="1627">
                  <c:v>1.6556493636962557</c:v>
                </c:pt>
                <c:pt idx="1628">
                  <c:v>1.7032061188585743</c:v>
                </c:pt>
                <c:pt idx="1629">
                  <c:v>1.6677244231970434</c:v>
                </c:pt>
                <c:pt idx="1630">
                  <c:v>1.6619542478802742</c:v>
                </c:pt>
                <c:pt idx="1631">
                  <c:v>1.6698765315810107</c:v>
                </c:pt>
                <c:pt idx="1632">
                  <c:v>1.6723275799447634</c:v>
                </c:pt>
                <c:pt idx="1633">
                  <c:v>1.6461556367000583</c:v>
                </c:pt>
                <c:pt idx="1634">
                  <c:v>1.6257903443396486</c:v>
                </c:pt>
                <c:pt idx="1635">
                  <c:v>1.5779384414590396</c:v>
                </c:pt>
                <c:pt idx="1636">
                  <c:v>1.582631614518462</c:v>
                </c:pt>
                <c:pt idx="1637">
                  <c:v>1.5976253182017786</c:v>
                </c:pt>
                <c:pt idx="1638">
                  <c:v>1.6006551355232261</c:v>
                </c:pt>
                <c:pt idx="1639">
                  <c:v>1.6091293429623335</c:v>
                </c:pt>
                <c:pt idx="1640">
                  <c:v>1.6352475957683765</c:v>
                </c:pt>
                <c:pt idx="1641">
                  <c:v>1.6490415975764989</c:v>
                </c:pt>
                <c:pt idx="1642">
                  <c:v>1.6451437016658019</c:v>
                </c:pt>
                <c:pt idx="1643">
                  <c:v>1.6348546975208365</c:v>
                </c:pt>
                <c:pt idx="1644">
                  <c:v>1.6443522167785574</c:v>
                </c:pt>
                <c:pt idx="1645">
                  <c:v>1.6553752231105818</c:v>
                </c:pt>
                <c:pt idx="1646">
                  <c:v>1.6648267861471027</c:v>
                </c:pt>
                <c:pt idx="1647">
                  <c:v>1.656201137740112</c:v>
                </c:pt>
                <c:pt idx="1648">
                  <c:v>1.6907610643736604</c:v>
                </c:pt>
                <c:pt idx="1649">
                  <c:v>1.8057128924089056</c:v>
                </c:pt>
                <c:pt idx="1650">
                  <c:v>1.8185794367968811</c:v>
                </c:pt>
                <c:pt idx="1651">
                  <c:v>1.8394660154147999</c:v>
                </c:pt>
                <c:pt idx="1652">
                  <c:v>1.8226019284561659</c:v>
                </c:pt>
                <c:pt idx="1653">
                  <c:v>1.7897667822167875</c:v>
                </c:pt>
                <c:pt idx="1654">
                  <c:v>1.8047164258095876</c:v>
                </c:pt>
                <c:pt idx="1655">
                  <c:v>1.7917099669326859</c:v>
                </c:pt>
                <c:pt idx="1656">
                  <c:v>1.8037984490430858</c:v>
                </c:pt>
                <c:pt idx="1657">
                  <c:v>1.7871451818832327</c:v>
                </c:pt>
                <c:pt idx="1658">
                  <c:v>1.7684547717397692</c:v>
                </c:pt>
                <c:pt idx="1659">
                  <c:v>1.7812810482987658</c:v>
                </c:pt>
                <c:pt idx="1660">
                  <c:v>1.7603887812886114</c:v>
                </c:pt>
                <c:pt idx="1661">
                  <c:v>1.7549194420823682</c:v>
                </c:pt>
                <c:pt idx="1662">
                  <c:v>1.7472501421401887</c:v>
                </c:pt>
                <c:pt idx="1663">
                  <c:v>1.7743591731533144</c:v>
                </c:pt>
                <c:pt idx="1664">
                  <c:v>1.7767680575572911</c:v>
                </c:pt>
                <c:pt idx="1665">
                  <c:v>1.7747961314912999</c:v>
                </c:pt>
                <c:pt idx="1666">
                  <c:v>1.7677956168185602</c:v>
                </c:pt>
                <c:pt idx="1667">
                  <c:v>1.765298612233579</c:v>
                </c:pt>
                <c:pt idx="1668">
                  <c:v>1.7603083953251115</c:v>
                </c:pt>
                <c:pt idx="1669">
                  <c:v>1.7701144849108346</c:v>
                </c:pt>
                <c:pt idx="1670">
                  <c:v>1.7469608325086057</c:v>
                </c:pt>
                <c:pt idx="1671">
                  <c:v>1.7581409682007347</c:v>
                </c:pt>
                <c:pt idx="1672">
                  <c:v>1.7886056017344174</c:v>
                </c:pt>
                <c:pt idx="1673">
                  <c:v>1.7780233460019019</c:v>
                </c:pt>
                <c:pt idx="1674">
                  <c:v>1.8005120053961434</c:v>
                </c:pt>
                <c:pt idx="1675">
                  <c:v>1.7916985901482576</c:v>
                </c:pt>
                <c:pt idx="1676">
                  <c:v>1.7386859183893932</c:v>
                </c:pt>
                <c:pt idx="1677">
                  <c:v>1.7997052017685178</c:v>
                </c:pt>
                <c:pt idx="1678">
                  <c:v>1.8544101203099927</c:v>
                </c:pt>
                <c:pt idx="1679">
                  <c:v>1.7883737748030342</c:v>
                </c:pt>
                <c:pt idx="1680">
                  <c:v>1.7396116293733712</c:v>
                </c:pt>
                <c:pt idx="1681">
                  <c:v>1.7639438268236063</c:v>
                </c:pt>
                <c:pt idx="1682">
                  <c:v>1.8445159105432651</c:v>
                </c:pt>
                <c:pt idx="1683">
                  <c:v>1.722302849859247</c:v>
                </c:pt>
                <c:pt idx="1684">
                  <c:v>1.7287782860130108</c:v>
                </c:pt>
                <c:pt idx="1685">
                  <c:v>1.7931244305626137</c:v>
                </c:pt>
                <c:pt idx="1686">
                  <c:v>1.7178377114697696</c:v>
                </c:pt>
                <c:pt idx="1687">
                  <c:v>1.6971332113005388</c:v>
                </c:pt>
                <c:pt idx="1688">
                  <c:v>1.6988061973867161</c:v>
                </c:pt>
                <c:pt idx="1689">
                  <c:v>1.7024319985370369</c:v>
                </c:pt>
                <c:pt idx="1690">
                  <c:v>1.697388091189822</c:v>
                </c:pt>
                <c:pt idx="1691">
                  <c:v>1.6460656203883133</c:v>
                </c:pt>
                <c:pt idx="1692">
                  <c:v>1.7552376427585585</c:v>
                </c:pt>
                <c:pt idx="1693">
                  <c:v>1.6424263966283519</c:v>
                </c:pt>
                <c:pt idx="1694">
                  <c:v>1.6445286068350669</c:v>
                </c:pt>
                <c:pt idx="1695">
                  <c:v>1.7228336167704299</c:v>
                </c:pt>
                <c:pt idx="1696">
                  <c:v>1.6885113551550432</c:v>
                </c:pt>
                <c:pt idx="1697">
                  <c:v>1.6638514763749299</c:v>
                </c:pt>
                <c:pt idx="1698">
                  <c:v>1.6691809010922469</c:v>
                </c:pt>
                <c:pt idx="1699">
                  <c:v>1.5924148008408281</c:v>
                </c:pt>
                <c:pt idx="1700">
                  <c:v>1.5926428355107731</c:v>
                </c:pt>
                <c:pt idx="1701">
                  <c:v>1.6262254065469222</c:v>
                </c:pt>
                <c:pt idx="1702">
                  <c:v>1.6204437047511817</c:v>
                </c:pt>
                <c:pt idx="1703">
                  <c:v>1.650298931846379</c:v>
                </c:pt>
                <c:pt idx="1704">
                  <c:v>1.6703250163979675</c:v>
                </c:pt>
                <c:pt idx="1705">
                  <c:v>1.6592195782771455</c:v>
                </c:pt>
                <c:pt idx="1706">
                  <c:v>1.6703172821804912</c:v>
                </c:pt>
                <c:pt idx="1707">
                  <c:v>1.6879881727667509</c:v>
                </c:pt>
                <c:pt idx="1708">
                  <c:v>1.7138668644239203</c:v>
                </c:pt>
                <c:pt idx="1709">
                  <c:v>1.7265225890131006</c:v>
                </c:pt>
                <c:pt idx="1710">
                  <c:v>1.7435840731608749</c:v>
                </c:pt>
                <c:pt idx="1711">
                  <c:v>1.7412307753263292</c:v>
                </c:pt>
                <c:pt idx="1712">
                  <c:v>1.7408206622076676</c:v>
                </c:pt>
                <c:pt idx="1713">
                  <c:v>1.7414147499057862</c:v>
                </c:pt>
                <c:pt idx="1714">
                  <c:v>1.735393486961172</c:v>
                </c:pt>
                <c:pt idx="1715">
                  <c:v>1.6825110993430599</c:v>
                </c:pt>
                <c:pt idx="1716">
                  <c:v>1.7612281185278107</c:v>
                </c:pt>
                <c:pt idx="1717">
                  <c:v>1.7563125991906361</c:v>
                </c:pt>
                <c:pt idx="1718">
                  <c:v>1.7617838345276198</c:v>
                </c:pt>
                <c:pt idx="1719">
                  <c:v>1.7893355122709522</c:v>
                </c:pt>
                <c:pt idx="1720">
                  <c:v>1.7733126586822578</c:v>
                </c:pt>
                <c:pt idx="1721">
                  <c:v>1.6972631960522335</c:v>
                </c:pt>
                <c:pt idx="1722">
                  <c:v>1.7675903357174292</c:v>
                </c:pt>
                <c:pt idx="1723">
                  <c:v>1.7822544619401555</c:v>
                </c:pt>
                <c:pt idx="1724">
                  <c:v>1.759325051946405</c:v>
                </c:pt>
                <c:pt idx="1725">
                  <c:v>1.7595377678759405</c:v>
                </c:pt>
                <c:pt idx="1726">
                  <c:v>1.7229234833876177</c:v>
                </c:pt>
                <c:pt idx="1727">
                  <c:v>1.7382870323606028</c:v>
                </c:pt>
                <c:pt idx="1728">
                  <c:v>1.7549115581703632</c:v>
                </c:pt>
                <c:pt idx="1729">
                  <c:v>1.8139627077449632</c:v>
                </c:pt>
                <c:pt idx="1730">
                  <c:v>1.821244947526381</c:v>
                </c:pt>
                <c:pt idx="1731">
                  <c:v>1.7855639585449694</c:v>
                </c:pt>
                <c:pt idx="1732">
                  <c:v>1.7880475405202816</c:v>
                </c:pt>
                <c:pt idx="1733">
                  <c:v>1.7824229680846599</c:v>
                </c:pt>
                <c:pt idx="1734">
                  <c:v>1.7762598945203933</c:v>
                </c:pt>
                <c:pt idx="1735">
                  <c:v>1.7842281344423156</c:v>
                </c:pt>
                <c:pt idx="1736">
                  <c:v>1.8142289644186747</c:v>
                </c:pt>
                <c:pt idx="1737">
                  <c:v>1.8430894713507655</c:v>
                </c:pt>
                <c:pt idx="1738">
                  <c:v>1.7859317580093403</c:v>
                </c:pt>
                <c:pt idx="1739">
                  <c:v>1.8260319291589724</c:v>
                </c:pt>
                <c:pt idx="1740">
                  <c:v>1.7857708363878118</c:v>
                </c:pt>
                <c:pt idx="1741">
                  <c:v>1.7979570690274045</c:v>
                </c:pt>
                <c:pt idx="1742">
                  <c:v>1.7804567304109042</c:v>
                </c:pt>
                <c:pt idx="1743">
                  <c:v>1.8271932593358713</c:v>
                </c:pt>
                <c:pt idx="1744">
                  <c:v>1.8118181838839575</c:v>
                </c:pt>
                <c:pt idx="1745">
                  <c:v>1.8265129475875455</c:v>
                </c:pt>
                <c:pt idx="1746">
                  <c:v>1.8252500746199729</c:v>
                </c:pt>
                <c:pt idx="1747">
                  <c:v>1.8305622844661258</c:v>
                </c:pt>
                <c:pt idx="1748">
                  <c:v>1.8253727742377777</c:v>
                </c:pt>
                <c:pt idx="1749">
                  <c:v>1.8380878776578982</c:v>
                </c:pt>
                <c:pt idx="1750">
                  <c:v>1.8434709928138773</c:v>
                </c:pt>
                <c:pt idx="1751">
                  <c:v>1.8639225092245084</c:v>
                </c:pt>
                <c:pt idx="1752">
                  <c:v>1.8512227245448258</c:v>
                </c:pt>
                <c:pt idx="1753">
                  <c:v>1.8721533632532612</c:v>
                </c:pt>
                <c:pt idx="1754">
                  <c:v>1.8899967019400492</c:v>
                </c:pt>
                <c:pt idx="1755">
                  <c:v>1.8728527860034632</c:v>
                </c:pt>
                <c:pt idx="1756">
                  <c:v>1.9031966160501241</c:v>
                </c:pt>
                <c:pt idx="1757">
                  <c:v>1.8885536466545148</c:v>
                </c:pt>
                <c:pt idx="1758">
                  <c:v>1.8912155148170768</c:v>
                </c:pt>
                <c:pt idx="1759">
                  <c:v>1.9085050336347962</c:v>
                </c:pt>
                <c:pt idx="1760">
                  <c:v>1.9250280166538829</c:v>
                </c:pt>
                <c:pt idx="1761">
                  <c:v>1.9253154301547397</c:v>
                </c:pt>
                <c:pt idx="1762">
                  <c:v>1.9582770682734321</c:v>
                </c:pt>
                <c:pt idx="1763">
                  <c:v>1.9768946769763573</c:v>
                </c:pt>
                <c:pt idx="1764">
                  <c:v>1.9557225809882794</c:v>
                </c:pt>
                <c:pt idx="1765">
                  <c:v>1.9541051814715473</c:v>
                </c:pt>
                <c:pt idx="1766">
                  <c:v>1.9737920582143147</c:v>
                </c:pt>
                <c:pt idx="1767">
                  <c:v>1.9593655970097217</c:v>
                </c:pt>
                <c:pt idx="1768">
                  <c:v>1.9918462166998978</c:v>
                </c:pt>
                <c:pt idx="1769">
                  <c:v>1.9767260211372815</c:v>
                </c:pt>
                <c:pt idx="1770">
                  <c:v>1.9652737906847193</c:v>
                </c:pt>
                <c:pt idx="1771">
                  <c:v>2.0027005671928748</c:v>
                </c:pt>
                <c:pt idx="1772">
                  <c:v>2.0072481373711639</c:v>
                </c:pt>
                <c:pt idx="1773">
                  <c:v>2.0329562770584886</c:v>
                </c:pt>
                <c:pt idx="1774">
                  <c:v>2.027028972381629</c:v>
                </c:pt>
                <c:pt idx="1775">
                  <c:v>2.0072174998903023</c:v>
                </c:pt>
                <c:pt idx="1776">
                  <c:v>2.0266840761806151</c:v>
                </c:pt>
                <c:pt idx="1777">
                  <c:v>2.0215711596543002</c:v>
                </c:pt>
                <c:pt idx="1778">
                  <c:v>2.027749551959019</c:v>
                </c:pt>
                <c:pt idx="1779">
                  <c:v>2.0424327891836356</c:v>
                </c:pt>
                <c:pt idx="1780">
                  <c:v>2.0598813334921573</c:v>
                </c:pt>
                <c:pt idx="1781">
                  <c:v>2.0501614679566842</c:v>
                </c:pt>
                <c:pt idx="1782">
                  <c:v>2.0604198346208449</c:v>
                </c:pt>
                <c:pt idx="1783">
                  <c:v>2.0587928047558961</c:v>
                </c:pt>
                <c:pt idx="1784">
                  <c:v>2.047187237204696</c:v>
                </c:pt>
                <c:pt idx="1785">
                  <c:v>2.0598257469227406</c:v>
                </c:pt>
                <c:pt idx="1786">
                  <c:v>2.0705555016671866</c:v>
                </c:pt>
                <c:pt idx="1787">
                  <c:v>2.1228150602371301</c:v>
                </c:pt>
                <c:pt idx="1788">
                  <c:v>2.1202068825132585</c:v>
                </c:pt>
                <c:pt idx="1789">
                  <c:v>2.1589693334295106</c:v>
                </c:pt>
                <c:pt idx="1790">
                  <c:v>2.1832996347490337</c:v>
                </c:pt>
                <c:pt idx="1791">
                  <c:v>2.2218781110858288</c:v>
                </c:pt>
                <c:pt idx="1792">
                  <c:v>2.2417911263678434</c:v>
                </c:pt>
                <c:pt idx="1793">
                  <c:v>2.238759412915627</c:v>
                </c:pt>
                <c:pt idx="1794">
                  <c:v>2.2536553660697649</c:v>
                </c:pt>
                <c:pt idx="1795">
                  <c:v>2.2363658472520598</c:v>
                </c:pt>
                <c:pt idx="1796">
                  <c:v>2.1881843669108605</c:v>
                </c:pt>
                <c:pt idx="1797">
                  <c:v>2.1794917551500532</c:v>
                </c:pt>
                <c:pt idx="1798">
                  <c:v>2.2033563567814269</c:v>
                </c:pt>
                <c:pt idx="1799">
                  <c:v>2.2098720607642122</c:v>
                </c:pt>
                <c:pt idx="1800">
                  <c:v>2.2187717000623479</c:v>
                </c:pt>
                <c:pt idx="1801">
                  <c:v>2.2308314408226977</c:v>
                </c:pt>
                <c:pt idx="1802">
                  <c:v>2.2424216896334741</c:v>
                </c:pt>
                <c:pt idx="1803">
                  <c:v>2.2397310801208761</c:v>
                </c:pt>
                <c:pt idx="1804">
                  <c:v>2.2748754641043121</c:v>
                </c:pt>
                <c:pt idx="1805">
                  <c:v>2.2789401197233445</c:v>
                </c:pt>
                <c:pt idx="1806">
                  <c:v>2.2619170072738797</c:v>
                </c:pt>
                <c:pt idx="1807">
                  <c:v>2.2635190880502023</c:v>
                </c:pt>
                <c:pt idx="1808">
                  <c:v>2.2538375942130244</c:v>
                </c:pt>
                <c:pt idx="1809">
                  <c:v>2.2448823683454435</c:v>
                </c:pt>
                <c:pt idx="1810">
                  <c:v>2.296862097937435</c:v>
                </c:pt>
                <c:pt idx="1811">
                  <c:v>2.3072775939617003</c:v>
                </c:pt>
                <c:pt idx="1812">
                  <c:v>2.3361324125015983</c:v>
                </c:pt>
                <c:pt idx="1813">
                  <c:v>2.3512794532835528</c:v>
                </c:pt>
                <c:pt idx="1814">
                  <c:v>2.353351026009463</c:v>
                </c:pt>
                <c:pt idx="1815">
                  <c:v>2.3401280589415023</c:v>
                </c:pt>
                <c:pt idx="1816">
                  <c:v>2.3535215779792367</c:v>
                </c:pt>
                <c:pt idx="1817">
                  <c:v>2.3259027871875162</c:v>
                </c:pt>
                <c:pt idx="1818">
                  <c:v>2.3667522792646452</c:v>
                </c:pt>
                <c:pt idx="1819">
                  <c:v>2.3988783724056049</c:v>
                </c:pt>
                <c:pt idx="1820">
                  <c:v>2.3897698094393576</c:v>
                </c:pt>
                <c:pt idx="1821">
                  <c:v>2.4004439776144011</c:v>
                </c:pt>
                <c:pt idx="1822">
                  <c:v>2.4147535772878825</c:v>
                </c:pt>
                <c:pt idx="1823">
                  <c:v>2.4335742715721125</c:v>
                </c:pt>
                <c:pt idx="1824">
                  <c:v>2.4283598122551524</c:v>
                </c:pt>
                <c:pt idx="1825">
                  <c:v>2.4234615077891277</c:v>
                </c:pt>
                <c:pt idx="1826">
                  <c:v>2.4443193450569538</c:v>
                </c:pt>
                <c:pt idx="1827">
                  <c:v>2.5112352956321331</c:v>
                </c:pt>
                <c:pt idx="1828">
                  <c:v>2.5117431592800017</c:v>
                </c:pt>
                <c:pt idx="1829">
                  <c:v>2.5098593533950009</c:v>
                </c:pt>
                <c:pt idx="1830">
                  <c:v>2.5302630174536773</c:v>
                </c:pt>
                <c:pt idx="1831">
                  <c:v>2.5420372408439107</c:v>
                </c:pt>
                <c:pt idx="1832">
                  <c:v>2.5425220515338935</c:v>
                </c:pt>
                <c:pt idx="1833">
                  <c:v>2.5451090724305914</c:v>
                </c:pt>
                <c:pt idx="1834">
                  <c:v>2.5606509075908122</c:v>
                </c:pt>
                <c:pt idx="1835">
                  <c:v>2.5877215669056284</c:v>
                </c:pt>
                <c:pt idx="1836">
                  <c:v>2.621562810092513</c:v>
                </c:pt>
                <c:pt idx="1837">
                  <c:v>2.6076058408375076</c:v>
                </c:pt>
                <c:pt idx="1838">
                  <c:v>2.5108863077805808</c:v>
                </c:pt>
                <c:pt idx="1839">
                  <c:v>2.4636763449500307</c:v>
                </c:pt>
                <c:pt idx="1840">
                  <c:v>2.5323995077081634</c:v>
                </c:pt>
                <c:pt idx="1841">
                  <c:v>2.5453235347963528</c:v>
                </c:pt>
                <c:pt idx="1842">
                  <c:v>2.5265756419526753</c:v>
                </c:pt>
                <c:pt idx="1843">
                  <c:v>2.5367956369185549</c:v>
                </c:pt>
                <c:pt idx="1844">
                  <c:v>2.5222523141828788</c:v>
                </c:pt>
                <c:pt idx="1845">
                  <c:v>2.5252284410656358</c:v>
                </c:pt>
                <c:pt idx="1846">
                  <c:v>2.5221411410440027</c:v>
                </c:pt>
                <c:pt idx="1847">
                  <c:v>2.5245538177094886</c:v>
                </c:pt>
                <c:pt idx="1848">
                  <c:v>2.565704145897115</c:v>
                </c:pt>
                <c:pt idx="1849">
                  <c:v>2.5695023951479072</c:v>
                </c:pt>
                <c:pt idx="1850">
                  <c:v>2.5997581050135778</c:v>
                </c:pt>
                <c:pt idx="1851">
                  <c:v>2.5743967576579365</c:v>
                </c:pt>
                <c:pt idx="1852">
                  <c:v>2.6225073326893096</c:v>
                </c:pt>
                <c:pt idx="1853">
                  <c:v>2.5745635173662436</c:v>
                </c:pt>
                <c:pt idx="1854">
                  <c:v>2.610418850578867</c:v>
                </c:pt>
                <c:pt idx="1855">
                  <c:v>2.6618735016518968</c:v>
                </c:pt>
                <c:pt idx="1856">
                  <c:v>2.6566820952928509</c:v>
                </c:pt>
                <c:pt idx="1857">
                  <c:v>2.6096542109110175</c:v>
                </c:pt>
                <c:pt idx="1858">
                  <c:v>2.5687453400029767</c:v>
                </c:pt>
                <c:pt idx="1859">
                  <c:v>2.5403025307124949</c:v>
                </c:pt>
                <c:pt idx="1860">
                  <c:v>2.5543782576293239</c:v>
                </c:pt>
                <c:pt idx="1861">
                  <c:v>2.6613943793541495</c:v>
                </c:pt>
                <c:pt idx="1862">
                  <c:v>2.5812248242302047</c:v>
                </c:pt>
                <c:pt idx="1863">
                  <c:v>2.6096369960398675</c:v>
                </c:pt>
                <c:pt idx="1864">
                  <c:v>2.5813934800692522</c:v>
                </c:pt>
                <c:pt idx="1865">
                  <c:v>2.6526577075028541</c:v>
                </c:pt>
                <c:pt idx="1866">
                  <c:v>2.6287337270405402</c:v>
                </c:pt>
                <c:pt idx="1867">
                  <c:v>2.6376199437289927</c:v>
                </c:pt>
                <c:pt idx="1868">
                  <c:v>2.6683566720231511</c:v>
                </c:pt>
                <c:pt idx="1869">
                  <c:v>2.6409487010302115</c:v>
                </c:pt>
                <c:pt idx="1870">
                  <c:v>2.6868937450679766</c:v>
                </c:pt>
                <c:pt idx="1871">
                  <c:v>2.6869531238988742</c:v>
                </c:pt>
                <c:pt idx="1872">
                  <c:v>2.7856771166333516</c:v>
                </c:pt>
                <c:pt idx="1873">
                  <c:v>2.8071884204301938</c:v>
                </c:pt>
                <c:pt idx="1874">
                  <c:v>2.8841596520882149</c:v>
                </c:pt>
                <c:pt idx="1875">
                  <c:v>2.8332894583650727</c:v>
                </c:pt>
                <c:pt idx="1876">
                  <c:v>2.833939132632608</c:v>
                </c:pt>
                <c:pt idx="1877">
                  <c:v>2.835313178739014</c:v>
                </c:pt>
                <c:pt idx="1878">
                  <c:v>2.7929037698452959</c:v>
                </c:pt>
                <c:pt idx="1879">
                  <c:v>2.7954678874786367</c:v>
                </c:pt>
                <c:pt idx="1880">
                  <c:v>2.8776573707150845</c:v>
                </c:pt>
                <c:pt idx="1881">
                  <c:v>2.7971541464799969</c:v>
                </c:pt>
                <c:pt idx="1882">
                  <c:v>2.8066076056472156</c:v>
                </c:pt>
                <c:pt idx="1883">
                  <c:v>2.9162969723189889</c:v>
                </c:pt>
                <c:pt idx="1884">
                  <c:v>2.9176710184254091</c:v>
                </c:pt>
                <c:pt idx="1885">
                  <c:v>2.9177035520369543</c:v>
                </c:pt>
                <c:pt idx="1886">
                  <c:v>2.929533361996647</c:v>
                </c:pt>
                <c:pt idx="1887">
                  <c:v>2.9087292151674973</c:v>
                </c:pt>
                <c:pt idx="1888">
                  <c:v>2.9191944596744293</c:v>
                </c:pt>
                <c:pt idx="1889">
                  <c:v>2.869196286496603</c:v>
                </c:pt>
                <c:pt idx="1890">
                  <c:v>2.9146622082365923</c:v>
                </c:pt>
                <c:pt idx="1891">
                  <c:v>2.92693845718793</c:v>
                </c:pt>
                <c:pt idx="1892">
                  <c:v>2.924897521942853</c:v>
                </c:pt>
                <c:pt idx="1893">
                  <c:v>2.9701106096187999</c:v>
                </c:pt>
                <c:pt idx="1894">
                  <c:v>2.9968957515634997</c:v>
                </c:pt>
                <c:pt idx="1895">
                  <c:v>2.983530973875844</c:v>
                </c:pt>
                <c:pt idx="1896">
                  <c:v>2.961224392930319</c:v>
                </c:pt>
                <c:pt idx="1897">
                  <c:v>2.9950560057690012</c:v>
                </c:pt>
                <c:pt idx="1898">
                  <c:v>3.0130086214639533</c:v>
                </c:pt>
                <c:pt idx="1899">
                  <c:v>3.0528596011164808</c:v>
                </c:pt>
                <c:pt idx="1900">
                  <c:v>3.0457479133048793</c:v>
                </c:pt>
                <c:pt idx="1901">
                  <c:v>3.0384887264813614</c:v>
                </c:pt>
                <c:pt idx="1902">
                  <c:v>3.0985440768727273</c:v>
                </c:pt>
                <c:pt idx="1903">
                  <c:v>3.1050807879881006</c:v>
                </c:pt>
                <c:pt idx="1904">
                  <c:v>3.064413374359745</c:v>
                </c:pt>
                <c:pt idx="1905">
                  <c:v>3.0912139847393689</c:v>
                </c:pt>
                <c:pt idx="1906">
                  <c:v>3.0916968992986256</c:v>
                </c:pt>
                <c:pt idx="1907">
                  <c:v>3.092258453385142</c:v>
                </c:pt>
                <c:pt idx="1908">
                  <c:v>3.1037012031840447</c:v>
                </c:pt>
                <c:pt idx="1909">
                  <c:v>3.1011198706795682</c:v>
                </c:pt>
                <c:pt idx="1910">
                  <c:v>3.1443207644605025</c:v>
                </c:pt>
                <c:pt idx="1911">
                  <c:v>3.1039121726773828</c:v>
                </c:pt>
                <c:pt idx="1912">
                  <c:v>3.0906393074322125</c:v>
                </c:pt>
                <c:pt idx="1913">
                  <c:v>3.1142777705244242</c:v>
                </c:pt>
                <c:pt idx="1914">
                  <c:v>3.136710843349249</c:v>
                </c:pt>
                <c:pt idx="1915">
                  <c:v>3.1345721575749224</c:v>
                </c:pt>
                <c:pt idx="1916">
                  <c:v>3.1173285949784457</c:v>
                </c:pt>
                <c:pt idx="1917">
                  <c:v>3.1121466692730451</c:v>
                </c:pt>
                <c:pt idx="1918">
                  <c:v>3.1090919028629855</c:v>
                </c:pt>
                <c:pt idx="1919">
                  <c:v>3.1719720888637681</c:v>
                </c:pt>
                <c:pt idx="1920">
                  <c:v>3.0847003265818813</c:v>
                </c:pt>
                <c:pt idx="1921">
                  <c:v>3.1088907134124071</c:v>
                </c:pt>
                <c:pt idx="1922">
                  <c:v>3.1059433278797144</c:v>
                </c:pt>
                <c:pt idx="1923">
                  <c:v>3.1070662863583038</c:v>
                </c:pt>
                <c:pt idx="1924">
                  <c:v>3.1125125726066756</c:v>
                </c:pt>
                <c:pt idx="1925">
                  <c:v>3.1283896736196937</c:v>
                </c:pt>
                <c:pt idx="1926">
                  <c:v>3.1271727568734207</c:v>
                </c:pt>
                <c:pt idx="1927">
                  <c:v>3.1177174015754758</c:v>
                </c:pt>
                <c:pt idx="1928">
                  <c:v>3.112476097039135</c:v>
                </c:pt>
                <c:pt idx="1929">
                  <c:v>3.0879714514884284</c:v>
                </c:pt>
                <c:pt idx="1930">
                  <c:v>3.0446326890437803</c:v>
                </c:pt>
                <c:pt idx="1931">
                  <c:v>3.017686625477495</c:v>
                </c:pt>
                <c:pt idx="1932">
                  <c:v>3.0174164268478023</c:v>
                </c:pt>
                <c:pt idx="1933">
                  <c:v>3.0206071657908069</c:v>
                </c:pt>
                <c:pt idx="1934">
                  <c:v>2.9892897724082275</c:v>
                </c:pt>
                <c:pt idx="1935">
                  <c:v>2.9938679800673071</c:v>
                </c:pt>
                <c:pt idx="1936">
                  <c:v>3.0269523178038185</c:v>
                </c:pt>
                <c:pt idx="1937">
                  <c:v>3.0001153815511259</c:v>
                </c:pt>
                <c:pt idx="1938">
                  <c:v>3.0008244346495729</c:v>
                </c:pt>
                <c:pt idx="1939">
                  <c:v>2.9973098066381425</c:v>
                </c:pt>
                <c:pt idx="1940">
                  <c:v>2.9931263933573433</c:v>
                </c:pt>
                <c:pt idx="1941">
                  <c:v>2.9441783772174972</c:v>
                </c:pt>
                <c:pt idx="1942">
                  <c:v>2.9620485611236376</c:v>
                </c:pt>
                <c:pt idx="1943">
                  <c:v>2.9920781324500609</c:v>
                </c:pt>
                <c:pt idx="1944">
                  <c:v>3.0162051984936937</c:v>
                </c:pt>
                <c:pt idx="1945">
                  <c:v>3.0012383400297011</c:v>
                </c:pt>
                <c:pt idx="1946">
                  <c:v>2.9552511320321884</c:v>
                </c:pt>
                <c:pt idx="1947">
                  <c:v>2.9509086932605442</c:v>
                </c:pt>
                <c:pt idx="1948">
                  <c:v>2.9481778159188394</c:v>
                </c:pt>
                <c:pt idx="1949">
                  <c:v>2.9459012614808842</c:v>
                </c:pt>
                <c:pt idx="1950">
                  <c:v>2.9490326215930054</c:v>
                </c:pt>
                <c:pt idx="1951">
                  <c:v>2.9268294795688803</c:v>
                </c:pt>
                <c:pt idx="1952">
                  <c:v>2.9867736568213843</c:v>
                </c:pt>
                <c:pt idx="1953">
                  <c:v>3.0055540832765644</c:v>
                </c:pt>
                <c:pt idx="1954">
                  <c:v>2.9907443541726764</c:v>
                </c:pt>
                <c:pt idx="1955">
                  <c:v>3.0190166114933987</c:v>
                </c:pt>
                <c:pt idx="1956">
                  <c:v>3.0287671145096624</c:v>
                </c:pt>
                <c:pt idx="1957">
                  <c:v>3.0642391798230193</c:v>
                </c:pt>
                <c:pt idx="1958">
                  <c:v>3.035399680023545</c:v>
                </c:pt>
                <c:pt idx="1959">
                  <c:v>3.021682271917399</c:v>
                </c:pt>
                <c:pt idx="1960">
                  <c:v>3.0340965392269936</c:v>
                </c:pt>
                <c:pt idx="1961">
                  <c:v>3.0395965159140701</c:v>
                </c:pt>
                <c:pt idx="1962">
                  <c:v>3.0243747775607659</c:v>
                </c:pt>
                <c:pt idx="1963">
                  <c:v>3.037354391218372</c:v>
                </c:pt>
                <c:pt idx="1964">
                  <c:v>3.0369960724077032</c:v>
                </c:pt>
                <c:pt idx="1965">
                  <c:v>3.0606574387632008</c:v>
                </c:pt>
                <c:pt idx="1966">
                  <c:v>3.0282439321213985</c:v>
                </c:pt>
                <c:pt idx="1967">
                  <c:v>2.9991936125231149</c:v>
                </c:pt>
                <c:pt idx="1968">
                  <c:v>3.0033981826311305</c:v>
                </c:pt>
                <c:pt idx="1969">
                  <c:v>2.9730178770169715</c:v>
                </c:pt>
                <c:pt idx="1970">
                  <c:v>2.9839143914697104</c:v>
                </c:pt>
                <c:pt idx="1971">
                  <c:v>2.9876589502818121</c:v>
                </c:pt>
                <c:pt idx="1972">
                  <c:v>2.9263350385306808</c:v>
                </c:pt>
                <c:pt idx="1973">
                  <c:v>2.991610536631228</c:v>
                </c:pt>
                <c:pt idx="1974">
                  <c:v>3.0018076283337365</c:v>
                </c:pt>
                <c:pt idx="1975">
                  <c:v>2.9964091944373052</c:v>
                </c:pt>
                <c:pt idx="1976">
                  <c:v>2.960272136116032</c:v>
                </c:pt>
                <c:pt idx="1977">
                  <c:v>2.9717090478281989</c:v>
                </c:pt>
                <c:pt idx="1978">
                  <c:v>2.9599329283072251</c:v>
                </c:pt>
                <c:pt idx="1979">
                  <c:v>2.9825615021904355</c:v>
                </c:pt>
                <c:pt idx="1980">
                  <c:v>2.9634762976687625</c:v>
                </c:pt>
                <c:pt idx="1981">
                  <c:v>2.9701969833635644</c:v>
                </c:pt>
                <c:pt idx="1982">
                  <c:v>2.9058202013331424</c:v>
                </c:pt>
                <c:pt idx="1983">
                  <c:v>2.9362714122571703</c:v>
                </c:pt>
                <c:pt idx="1984">
                  <c:v>2.9030299451605686</c:v>
                </c:pt>
                <c:pt idx="1985">
                  <c:v>2.9523362801110835</c:v>
                </c:pt>
                <c:pt idx="1986">
                  <c:v>2.9950867929443632</c:v>
                </c:pt>
                <c:pt idx="1987">
                  <c:v>3.0215136160783658</c:v>
                </c:pt>
                <c:pt idx="1988">
                  <c:v>3.0787864445146766</c:v>
                </c:pt>
                <c:pt idx="1989">
                  <c:v>2.9864535600144251</c:v>
                </c:pt>
                <c:pt idx="1990">
                  <c:v>3.0134360991482794</c:v>
                </c:pt>
                <c:pt idx="1991">
                  <c:v>2.994488912984778</c:v>
                </c:pt>
                <c:pt idx="1992">
                  <c:v>3.0208198817203424</c:v>
                </c:pt>
                <c:pt idx="1993">
                  <c:v>2.9830155257050563</c:v>
                </c:pt>
                <c:pt idx="1994">
                  <c:v>2.9762545721812046</c:v>
                </c:pt>
                <c:pt idx="1995">
                  <c:v>2.7698475685832165</c:v>
                </c:pt>
                <c:pt idx="1996">
                  <c:v>2.99949824089515</c:v>
                </c:pt>
                <c:pt idx="1997">
                  <c:v>2.9958705436141315</c:v>
                </c:pt>
                <c:pt idx="1998">
                  <c:v>3.0423234512997226</c:v>
                </c:pt>
                <c:pt idx="1999">
                  <c:v>3.0135624413330362</c:v>
                </c:pt>
                <c:pt idx="2000">
                  <c:v>3.0753233114221246</c:v>
                </c:pt>
                <c:pt idx="2001">
                  <c:v>3.0767376253575947</c:v>
                </c:pt>
                <c:pt idx="2002">
                  <c:v>3.0927968048193009</c:v>
                </c:pt>
                <c:pt idx="2003">
                  <c:v>3.1087985015808499</c:v>
                </c:pt>
                <c:pt idx="2004">
                  <c:v>3.1425841581983178</c:v>
                </c:pt>
                <c:pt idx="2005">
                  <c:v>3.0901674702683266</c:v>
                </c:pt>
                <c:pt idx="2006">
                  <c:v>3.0554006657919501</c:v>
                </c:pt>
                <c:pt idx="2007">
                  <c:v>3.0451519294760061</c:v>
                </c:pt>
                <c:pt idx="2008">
                  <c:v>3.0409435671065808</c:v>
                </c:pt>
                <c:pt idx="2009">
                  <c:v>3.0687654434795775</c:v>
                </c:pt>
                <c:pt idx="2010">
                  <c:v>3.1033866450748064</c:v>
                </c:pt>
                <c:pt idx="2011">
                  <c:v>3.0740220667563136</c:v>
                </c:pt>
                <c:pt idx="2012">
                  <c:v>3.0614640926963403</c:v>
                </c:pt>
                <c:pt idx="2013">
                  <c:v>3.0483005044593057</c:v>
                </c:pt>
                <c:pt idx="2014">
                  <c:v>3.0816741518273574</c:v>
                </c:pt>
                <c:pt idx="2015">
                  <c:v>3.1222322884476341</c:v>
                </c:pt>
                <c:pt idx="2016">
                  <c:v>3.1212108727597041</c:v>
                </c:pt>
                <c:pt idx="2017">
                  <c:v>3.115574773845168</c:v>
                </c:pt>
                <c:pt idx="2018">
                  <c:v>3.1437358580270001</c:v>
                </c:pt>
                <c:pt idx="2019">
                  <c:v>3.2061080306853853</c:v>
                </c:pt>
                <c:pt idx="2020">
                  <c:v>3.1900717544869792</c:v>
                </c:pt>
                <c:pt idx="2021">
                  <c:v>3.1323294341011234</c:v>
                </c:pt>
                <c:pt idx="2022">
                  <c:v>3.1628112825059844</c:v>
                </c:pt>
                <c:pt idx="2023">
                  <c:v>3.1656186038551652</c:v>
                </c:pt>
                <c:pt idx="2024">
                  <c:v>3.0988942123823762</c:v>
                </c:pt>
                <c:pt idx="2025">
                  <c:v>2.996860573348556</c:v>
                </c:pt>
                <c:pt idx="2026">
                  <c:v>3.1689625302022648</c:v>
                </c:pt>
                <c:pt idx="2027">
                  <c:v>3.146805344399354</c:v>
                </c:pt>
                <c:pt idx="2028">
                  <c:v>3.194772062985777</c:v>
                </c:pt>
                <c:pt idx="2029">
                  <c:v>2.9342349678480275</c:v>
                </c:pt>
                <c:pt idx="2030">
                  <c:v>3.1735655372554561</c:v>
                </c:pt>
                <c:pt idx="2031">
                  <c:v>3.2430648661604096</c:v>
                </c:pt>
                <c:pt idx="2032">
                  <c:v>3.2438716697880352</c:v>
                </c:pt>
                <c:pt idx="2033">
                  <c:v>3.1338430953074408</c:v>
                </c:pt>
                <c:pt idx="2034">
                  <c:v>2.5207695399483043</c:v>
                </c:pt>
                <c:pt idx="2035">
                  <c:v>2.5900697252279201</c:v>
                </c:pt>
                <c:pt idx="2036">
                  <c:v>2.4799722912627402</c:v>
                </c:pt>
                <c:pt idx="2037">
                  <c:v>2.3672586459671976</c:v>
                </c:pt>
                <c:pt idx="2038">
                  <c:v>2.4916618873444065</c:v>
                </c:pt>
                <c:pt idx="2039">
                  <c:v>2.0438393190034105</c:v>
                </c:pt>
                <c:pt idx="2040">
                  <c:v>1.8960926125577942</c:v>
                </c:pt>
                <c:pt idx="2041">
                  <c:v>1.7140446516293935</c:v>
                </c:pt>
                <c:pt idx="2042">
                  <c:v>1.4570280225897534</c:v>
                </c:pt>
                <c:pt idx="2043">
                  <c:v>1.2971352016390654</c:v>
                </c:pt>
                <c:pt idx="2044">
                  <c:v>1.313267182541324</c:v>
                </c:pt>
                <c:pt idx="2045">
                  <c:v>1.2614311596998107</c:v>
                </c:pt>
                <c:pt idx="2046">
                  <c:v>1.4200724844673971</c:v>
                </c:pt>
                <c:pt idx="2047">
                  <c:v>1.1887832558115576</c:v>
                </c:pt>
                <c:pt idx="2048">
                  <c:v>1.3212507412037553</c:v>
                </c:pt>
                <c:pt idx="2049">
                  <c:v>1.3018724347890043</c:v>
                </c:pt>
                <c:pt idx="2050">
                  <c:v>1.2271472697826482</c:v>
                </c:pt>
                <c:pt idx="2051">
                  <c:v>1.2114885730913727</c:v>
                </c:pt>
                <c:pt idx="2052">
                  <c:v>1.170838374334096</c:v>
                </c:pt>
                <c:pt idx="2053">
                  <c:v>1.2483212619014239</c:v>
                </c:pt>
                <c:pt idx="2054">
                  <c:v>1.2170708318726611</c:v>
                </c:pt>
                <c:pt idx="2055">
                  <c:v>1.2813345446335234</c:v>
                </c:pt>
                <c:pt idx="2056">
                  <c:v>1.4299782207130534</c:v>
                </c:pt>
                <c:pt idx="2057">
                  <c:v>1.3354644864787701</c:v>
                </c:pt>
                <c:pt idx="2058">
                  <c:v>1.4294741493266372</c:v>
                </c:pt>
                <c:pt idx="2059">
                  <c:v>1.4159235009288125</c:v>
                </c:pt>
                <c:pt idx="2060">
                  <c:v>1.4657607524851244</c:v>
                </c:pt>
                <c:pt idx="2061">
                  <c:v>1.546773586804278</c:v>
                </c:pt>
                <c:pt idx="2062">
                  <c:v>1.6142626179448882</c:v>
                </c:pt>
                <c:pt idx="2063">
                  <c:v>1.7359332355442803</c:v>
                </c:pt>
                <c:pt idx="2064">
                  <c:v>1.833212276862497</c:v>
                </c:pt>
                <c:pt idx="2065">
                  <c:v>1.916775806205294</c:v>
                </c:pt>
                <c:pt idx="2066">
                  <c:v>2.0207564222164933</c:v>
                </c:pt>
                <c:pt idx="2067">
                  <c:v>1.9939329085735267</c:v>
                </c:pt>
                <c:pt idx="2068">
                  <c:v>1.951123016909321</c:v>
                </c:pt>
                <c:pt idx="2069">
                  <c:v>1.9148154066182883</c:v>
                </c:pt>
                <c:pt idx="2070">
                  <c:v>1.7876580852469885</c:v>
                </c:pt>
                <c:pt idx="2071">
                  <c:v>1.9381721446017934</c:v>
                </c:pt>
                <c:pt idx="2072">
                  <c:v>2.0140510552620867</c:v>
                </c:pt>
              </c:numCache>
            </c:numRef>
          </c:val>
        </c:ser>
        <c:dLbls>
          <c:showLegendKey val="0"/>
          <c:showVal val="0"/>
          <c:showCatName val="0"/>
          <c:showSerName val="0"/>
          <c:showPercent val="0"/>
          <c:showBubbleSize val="0"/>
        </c:dLbls>
        <c:axId val="533109376"/>
        <c:axId val="533107840"/>
      </c:areaChart>
      <c:lineChart>
        <c:grouping val="standard"/>
        <c:varyColors val="0"/>
        <c:ser>
          <c:idx val="2"/>
          <c:order val="1"/>
          <c:tx>
            <c:strRef>
              <c:f>MDB_index!$K$2</c:f>
              <c:strCache>
                <c:ptCount val="1"/>
                <c:pt idx="0">
                  <c:v>Global MDBs 5-10y</c:v>
                </c:pt>
              </c:strCache>
            </c:strRef>
          </c:tx>
          <c:spPr>
            <a:ln w="19050">
              <a:solidFill>
                <a:schemeClr val="accent1"/>
              </a:solidFill>
              <a:prstDash val="solid"/>
            </a:ln>
          </c:spPr>
          <c:marker>
            <c:symbol val="none"/>
          </c:marker>
          <c:cat>
            <c:numRef>
              <c:f>MDB_index!$I$3:$I$2075</c:f>
              <c:numCache>
                <c:formatCode>m/d/yyyy</c:formatCode>
                <c:ptCount val="2073"/>
                <c:pt idx="0" formatCode="dd\.mm\.yyyy">
                  <c:v>40911</c:v>
                </c:pt>
                <c:pt idx="1">
                  <c:v>40912</c:v>
                </c:pt>
                <c:pt idx="2">
                  <c:v>40913</c:v>
                </c:pt>
                <c:pt idx="3">
                  <c:v>40914</c:v>
                </c:pt>
                <c:pt idx="4">
                  <c:v>40917</c:v>
                </c:pt>
                <c:pt idx="5">
                  <c:v>40918</c:v>
                </c:pt>
                <c:pt idx="6">
                  <c:v>40919</c:v>
                </c:pt>
                <c:pt idx="7">
                  <c:v>40920</c:v>
                </c:pt>
                <c:pt idx="8">
                  <c:v>40921</c:v>
                </c:pt>
                <c:pt idx="9">
                  <c:v>40925</c:v>
                </c:pt>
                <c:pt idx="10">
                  <c:v>40926</c:v>
                </c:pt>
                <c:pt idx="11">
                  <c:v>40927</c:v>
                </c:pt>
                <c:pt idx="12">
                  <c:v>40928</c:v>
                </c:pt>
                <c:pt idx="13">
                  <c:v>40931</c:v>
                </c:pt>
                <c:pt idx="14">
                  <c:v>40932</c:v>
                </c:pt>
                <c:pt idx="15">
                  <c:v>40933</c:v>
                </c:pt>
                <c:pt idx="16">
                  <c:v>40934</c:v>
                </c:pt>
                <c:pt idx="17">
                  <c:v>40935</c:v>
                </c:pt>
                <c:pt idx="18">
                  <c:v>40938</c:v>
                </c:pt>
                <c:pt idx="19">
                  <c:v>40939</c:v>
                </c:pt>
                <c:pt idx="20">
                  <c:v>40940</c:v>
                </c:pt>
                <c:pt idx="21">
                  <c:v>40941</c:v>
                </c:pt>
                <c:pt idx="22">
                  <c:v>40942</c:v>
                </c:pt>
                <c:pt idx="23">
                  <c:v>40945</c:v>
                </c:pt>
                <c:pt idx="24">
                  <c:v>40946</c:v>
                </c:pt>
                <c:pt idx="25">
                  <c:v>40947</c:v>
                </c:pt>
                <c:pt idx="26">
                  <c:v>40948</c:v>
                </c:pt>
                <c:pt idx="27">
                  <c:v>40949</c:v>
                </c:pt>
                <c:pt idx="28">
                  <c:v>40952</c:v>
                </c:pt>
                <c:pt idx="29">
                  <c:v>40953</c:v>
                </c:pt>
                <c:pt idx="30">
                  <c:v>40954</c:v>
                </c:pt>
                <c:pt idx="31">
                  <c:v>40955</c:v>
                </c:pt>
                <c:pt idx="32">
                  <c:v>40956</c:v>
                </c:pt>
                <c:pt idx="33">
                  <c:v>40960</c:v>
                </c:pt>
                <c:pt idx="34">
                  <c:v>40961</c:v>
                </c:pt>
                <c:pt idx="35">
                  <c:v>40962</c:v>
                </c:pt>
                <c:pt idx="36">
                  <c:v>40963</c:v>
                </c:pt>
                <c:pt idx="37">
                  <c:v>40966</c:v>
                </c:pt>
                <c:pt idx="38">
                  <c:v>40967</c:v>
                </c:pt>
                <c:pt idx="39">
                  <c:v>40968</c:v>
                </c:pt>
                <c:pt idx="40">
                  <c:v>40969</c:v>
                </c:pt>
                <c:pt idx="41">
                  <c:v>40970</c:v>
                </c:pt>
                <c:pt idx="42">
                  <c:v>40973</c:v>
                </c:pt>
                <c:pt idx="43">
                  <c:v>40974</c:v>
                </c:pt>
                <c:pt idx="44">
                  <c:v>40975</c:v>
                </c:pt>
                <c:pt idx="45">
                  <c:v>40976</c:v>
                </c:pt>
                <c:pt idx="46">
                  <c:v>40977</c:v>
                </c:pt>
                <c:pt idx="47">
                  <c:v>40980</c:v>
                </c:pt>
                <c:pt idx="48">
                  <c:v>40981</c:v>
                </c:pt>
                <c:pt idx="49">
                  <c:v>40982</c:v>
                </c:pt>
                <c:pt idx="50">
                  <c:v>40983</c:v>
                </c:pt>
                <c:pt idx="51">
                  <c:v>40984</c:v>
                </c:pt>
                <c:pt idx="52">
                  <c:v>40987</c:v>
                </c:pt>
                <c:pt idx="53">
                  <c:v>40988</c:v>
                </c:pt>
                <c:pt idx="54">
                  <c:v>40989</c:v>
                </c:pt>
                <c:pt idx="55">
                  <c:v>40990</c:v>
                </c:pt>
                <c:pt idx="56">
                  <c:v>40991</c:v>
                </c:pt>
                <c:pt idx="57">
                  <c:v>40994</c:v>
                </c:pt>
                <c:pt idx="58">
                  <c:v>40995</c:v>
                </c:pt>
                <c:pt idx="59">
                  <c:v>40996</c:v>
                </c:pt>
                <c:pt idx="60">
                  <c:v>40997</c:v>
                </c:pt>
                <c:pt idx="61">
                  <c:v>40998</c:v>
                </c:pt>
                <c:pt idx="62">
                  <c:v>41001</c:v>
                </c:pt>
                <c:pt idx="63">
                  <c:v>41002</c:v>
                </c:pt>
                <c:pt idx="64">
                  <c:v>41003</c:v>
                </c:pt>
                <c:pt idx="65">
                  <c:v>41004</c:v>
                </c:pt>
                <c:pt idx="66">
                  <c:v>41009</c:v>
                </c:pt>
                <c:pt idx="67">
                  <c:v>41010</c:v>
                </c:pt>
                <c:pt idx="68">
                  <c:v>41011</c:v>
                </c:pt>
                <c:pt idx="69">
                  <c:v>41012</c:v>
                </c:pt>
                <c:pt idx="70">
                  <c:v>41015</c:v>
                </c:pt>
                <c:pt idx="71">
                  <c:v>41016</c:v>
                </c:pt>
                <c:pt idx="72">
                  <c:v>41017</c:v>
                </c:pt>
                <c:pt idx="73">
                  <c:v>41018</c:v>
                </c:pt>
                <c:pt idx="74">
                  <c:v>41019</c:v>
                </c:pt>
                <c:pt idx="75">
                  <c:v>41022</c:v>
                </c:pt>
                <c:pt idx="76">
                  <c:v>41023</c:v>
                </c:pt>
                <c:pt idx="77">
                  <c:v>41024</c:v>
                </c:pt>
                <c:pt idx="78">
                  <c:v>41025</c:v>
                </c:pt>
                <c:pt idx="79">
                  <c:v>41026</c:v>
                </c:pt>
                <c:pt idx="80">
                  <c:v>41029</c:v>
                </c:pt>
                <c:pt idx="81">
                  <c:v>41030</c:v>
                </c:pt>
                <c:pt idx="82">
                  <c:v>41031</c:v>
                </c:pt>
                <c:pt idx="83">
                  <c:v>41032</c:v>
                </c:pt>
                <c:pt idx="84">
                  <c:v>41033</c:v>
                </c:pt>
                <c:pt idx="85">
                  <c:v>41036</c:v>
                </c:pt>
                <c:pt idx="86">
                  <c:v>41037</c:v>
                </c:pt>
                <c:pt idx="87">
                  <c:v>41038</c:v>
                </c:pt>
                <c:pt idx="88">
                  <c:v>41039</c:v>
                </c:pt>
                <c:pt idx="89">
                  <c:v>41040</c:v>
                </c:pt>
                <c:pt idx="90">
                  <c:v>41043</c:v>
                </c:pt>
                <c:pt idx="91">
                  <c:v>41044</c:v>
                </c:pt>
                <c:pt idx="92">
                  <c:v>41045</c:v>
                </c:pt>
                <c:pt idx="93">
                  <c:v>41046</c:v>
                </c:pt>
                <c:pt idx="94">
                  <c:v>41047</c:v>
                </c:pt>
                <c:pt idx="95">
                  <c:v>41050</c:v>
                </c:pt>
                <c:pt idx="96">
                  <c:v>41051</c:v>
                </c:pt>
                <c:pt idx="97">
                  <c:v>41052</c:v>
                </c:pt>
                <c:pt idx="98">
                  <c:v>41053</c:v>
                </c:pt>
                <c:pt idx="99">
                  <c:v>41054</c:v>
                </c:pt>
                <c:pt idx="100">
                  <c:v>41058</c:v>
                </c:pt>
                <c:pt idx="101">
                  <c:v>41059</c:v>
                </c:pt>
                <c:pt idx="102">
                  <c:v>41060</c:v>
                </c:pt>
                <c:pt idx="103">
                  <c:v>41061</c:v>
                </c:pt>
                <c:pt idx="104">
                  <c:v>41064</c:v>
                </c:pt>
                <c:pt idx="105">
                  <c:v>41065</c:v>
                </c:pt>
                <c:pt idx="106">
                  <c:v>41066</c:v>
                </c:pt>
                <c:pt idx="107">
                  <c:v>41067</c:v>
                </c:pt>
                <c:pt idx="108">
                  <c:v>41068</c:v>
                </c:pt>
                <c:pt idx="109">
                  <c:v>41071</c:v>
                </c:pt>
                <c:pt idx="110">
                  <c:v>41072</c:v>
                </c:pt>
                <c:pt idx="111">
                  <c:v>41073</c:v>
                </c:pt>
                <c:pt idx="112">
                  <c:v>41074</c:v>
                </c:pt>
                <c:pt idx="113">
                  <c:v>41075</c:v>
                </c:pt>
                <c:pt idx="114">
                  <c:v>41078</c:v>
                </c:pt>
                <c:pt idx="115">
                  <c:v>41079</c:v>
                </c:pt>
                <c:pt idx="116">
                  <c:v>41080</c:v>
                </c:pt>
                <c:pt idx="117">
                  <c:v>41081</c:v>
                </c:pt>
                <c:pt idx="118">
                  <c:v>41082</c:v>
                </c:pt>
                <c:pt idx="119">
                  <c:v>41085</c:v>
                </c:pt>
                <c:pt idx="120">
                  <c:v>41086</c:v>
                </c:pt>
                <c:pt idx="121">
                  <c:v>41087</c:v>
                </c:pt>
                <c:pt idx="122">
                  <c:v>41088</c:v>
                </c:pt>
                <c:pt idx="123">
                  <c:v>41089</c:v>
                </c:pt>
                <c:pt idx="124">
                  <c:v>41092</c:v>
                </c:pt>
                <c:pt idx="125">
                  <c:v>41093</c:v>
                </c:pt>
                <c:pt idx="126">
                  <c:v>41095</c:v>
                </c:pt>
                <c:pt idx="127">
                  <c:v>41096</c:v>
                </c:pt>
                <c:pt idx="128">
                  <c:v>41099</c:v>
                </c:pt>
                <c:pt idx="129">
                  <c:v>41100</c:v>
                </c:pt>
                <c:pt idx="130">
                  <c:v>41101</c:v>
                </c:pt>
                <c:pt idx="131">
                  <c:v>41102</c:v>
                </c:pt>
                <c:pt idx="132">
                  <c:v>41103</c:v>
                </c:pt>
                <c:pt idx="133">
                  <c:v>41106</c:v>
                </c:pt>
                <c:pt idx="134">
                  <c:v>41107</c:v>
                </c:pt>
                <c:pt idx="135">
                  <c:v>41108</c:v>
                </c:pt>
                <c:pt idx="136">
                  <c:v>41109</c:v>
                </c:pt>
                <c:pt idx="137">
                  <c:v>41110</c:v>
                </c:pt>
                <c:pt idx="138">
                  <c:v>41113</c:v>
                </c:pt>
                <c:pt idx="139">
                  <c:v>41114</c:v>
                </c:pt>
                <c:pt idx="140">
                  <c:v>41115</c:v>
                </c:pt>
                <c:pt idx="141">
                  <c:v>41116</c:v>
                </c:pt>
                <c:pt idx="142">
                  <c:v>41117</c:v>
                </c:pt>
                <c:pt idx="143">
                  <c:v>41120</c:v>
                </c:pt>
                <c:pt idx="144">
                  <c:v>41121</c:v>
                </c:pt>
                <c:pt idx="145">
                  <c:v>41122</c:v>
                </c:pt>
                <c:pt idx="146">
                  <c:v>41123</c:v>
                </c:pt>
                <c:pt idx="147">
                  <c:v>41124</c:v>
                </c:pt>
                <c:pt idx="148">
                  <c:v>41127</c:v>
                </c:pt>
                <c:pt idx="149">
                  <c:v>41128</c:v>
                </c:pt>
                <c:pt idx="150">
                  <c:v>41129</c:v>
                </c:pt>
                <c:pt idx="151">
                  <c:v>41130</c:v>
                </c:pt>
                <c:pt idx="152">
                  <c:v>41131</c:v>
                </c:pt>
                <c:pt idx="153">
                  <c:v>41134</c:v>
                </c:pt>
                <c:pt idx="154">
                  <c:v>41135</c:v>
                </c:pt>
                <c:pt idx="155">
                  <c:v>41136</c:v>
                </c:pt>
                <c:pt idx="156">
                  <c:v>41137</c:v>
                </c:pt>
                <c:pt idx="157">
                  <c:v>41138</c:v>
                </c:pt>
                <c:pt idx="158">
                  <c:v>41141</c:v>
                </c:pt>
                <c:pt idx="159">
                  <c:v>41142</c:v>
                </c:pt>
                <c:pt idx="160">
                  <c:v>41143</c:v>
                </c:pt>
                <c:pt idx="161">
                  <c:v>41144</c:v>
                </c:pt>
                <c:pt idx="162">
                  <c:v>41145</c:v>
                </c:pt>
                <c:pt idx="163">
                  <c:v>41148</c:v>
                </c:pt>
                <c:pt idx="164">
                  <c:v>41149</c:v>
                </c:pt>
                <c:pt idx="165">
                  <c:v>41150</c:v>
                </c:pt>
                <c:pt idx="166">
                  <c:v>41151</c:v>
                </c:pt>
                <c:pt idx="167">
                  <c:v>41152</c:v>
                </c:pt>
                <c:pt idx="168">
                  <c:v>41156</c:v>
                </c:pt>
                <c:pt idx="169">
                  <c:v>41157</c:v>
                </c:pt>
                <c:pt idx="170">
                  <c:v>41158</c:v>
                </c:pt>
                <c:pt idx="171">
                  <c:v>41159</c:v>
                </c:pt>
                <c:pt idx="172">
                  <c:v>41162</c:v>
                </c:pt>
                <c:pt idx="173">
                  <c:v>41163</c:v>
                </c:pt>
                <c:pt idx="174">
                  <c:v>41164</c:v>
                </c:pt>
                <c:pt idx="175">
                  <c:v>41165</c:v>
                </c:pt>
                <c:pt idx="176">
                  <c:v>41166</c:v>
                </c:pt>
                <c:pt idx="177">
                  <c:v>41169</c:v>
                </c:pt>
                <c:pt idx="178">
                  <c:v>41170</c:v>
                </c:pt>
                <c:pt idx="179">
                  <c:v>41171</c:v>
                </c:pt>
                <c:pt idx="180">
                  <c:v>41172</c:v>
                </c:pt>
                <c:pt idx="181">
                  <c:v>41173</c:v>
                </c:pt>
                <c:pt idx="182">
                  <c:v>41176</c:v>
                </c:pt>
                <c:pt idx="183">
                  <c:v>41177</c:v>
                </c:pt>
                <c:pt idx="184">
                  <c:v>41178</c:v>
                </c:pt>
                <c:pt idx="185">
                  <c:v>41179</c:v>
                </c:pt>
                <c:pt idx="186">
                  <c:v>41180</c:v>
                </c:pt>
                <c:pt idx="187">
                  <c:v>41183</c:v>
                </c:pt>
                <c:pt idx="188">
                  <c:v>41184</c:v>
                </c:pt>
                <c:pt idx="189">
                  <c:v>41185</c:v>
                </c:pt>
                <c:pt idx="190">
                  <c:v>41186</c:v>
                </c:pt>
                <c:pt idx="191">
                  <c:v>41187</c:v>
                </c:pt>
                <c:pt idx="192">
                  <c:v>41191</c:v>
                </c:pt>
                <c:pt idx="193">
                  <c:v>41192</c:v>
                </c:pt>
                <c:pt idx="194">
                  <c:v>41193</c:v>
                </c:pt>
                <c:pt idx="195">
                  <c:v>41194</c:v>
                </c:pt>
                <c:pt idx="196">
                  <c:v>41197</c:v>
                </c:pt>
                <c:pt idx="197">
                  <c:v>41198</c:v>
                </c:pt>
                <c:pt idx="198">
                  <c:v>41199</c:v>
                </c:pt>
                <c:pt idx="199">
                  <c:v>41200</c:v>
                </c:pt>
                <c:pt idx="200">
                  <c:v>41201</c:v>
                </c:pt>
                <c:pt idx="201">
                  <c:v>41204</c:v>
                </c:pt>
                <c:pt idx="202">
                  <c:v>41205</c:v>
                </c:pt>
                <c:pt idx="203">
                  <c:v>41206</c:v>
                </c:pt>
                <c:pt idx="204">
                  <c:v>41207</c:v>
                </c:pt>
                <c:pt idx="205">
                  <c:v>41208</c:v>
                </c:pt>
                <c:pt idx="206">
                  <c:v>41211</c:v>
                </c:pt>
                <c:pt idx="207">
                  <c:v>41212</c:v>
                </c:pt>
                <c:pt idx="208">
                  <c:v>41213</c:v>
                </c:pt>
                <c:pt idx="209">
                  <c:v>41214</c:v>
                </c:pt>
                <c:pt idx="210">
                  <c:v>41215</c:v>
                </c:pt>
                <c:pt idx="211">
                  <c:v>41218</c:v>
                </c:pt>
                <c:pt idx="212">
                  <c:v>41219</c:v>
                </c:pt>
                <c:pt idx="213">
                  <c:v>41220</c:v>
                </c:pt>
                <c:pt idx="214">
                  <c:v>41221</c:v>
                </c:pt>
                <c:pt idx="215">
                  <c:v>41222</c:v>
                </c:pt>
                <c:pt idx="216">
                  <c:v>41226</c:v>
                </c:pt>
                <c:pt idx="217">
                  <c:v>41227</c:v>
                </c:pt>
                <c:pt idx="218">
                  <c:v>41228</c:v>
                </c:pt>
                <c:pt idx="219">
                  <c:v>41229</c:v>
                </c:pt>
                <c:pt idx="220">
                  <c:v>41232</c:v>
                </c:pt>
                <c:pt idx="221">
                  <c:v>41233</c:v>
                </c:pt>
                <c:pt idx="222">
                  <c:v>41234</c:v>
                </c:pt>
                <c:pt idx="223">
                  <c:v>41236</c:v>
                </c:pt>
                <c:pt idx="224">
                  <c:v>41239</c:v>
                </c:pt>
                <c:pt idx="225">
                  <c:v>41240</c:v>
                </c:pt>
                <c:pt idx="226">
                  <c:v>41241</c:v>
                </c:pt>
                <c:pt idx="227">
                  <c:v>41242</c:v>
                </c:pt>
                <c:pt idx="228">
                  <c:v>41243</c:v>
                </c:pt>
                <c:pt idx="229">
                  <c:v>41246</c:v>
                </c:pt>
                <c:pt idx="230">
                  <c:v>41247</c:v>
                </c:pt>
                <c:pt idx="231">
                  <c:v>41248</c:v>
                </c:pt>
                <c:pt idx="232">
                  <c:v>41249</c:v>
                </c:pt>
                <c:pt idx="233">
                  <c:v>41250</c:v>
                </c:pt>
                <c:pt idx="234">
                  <c:v>41253</c:v>
                </c:pt>
                <c:pt idx="235">
                  <c:v>41254</c:v>
                </c:pt>
                <c:pt idx="236">
                  <c:v>41255</c:v>
                </c:pt>
                <c:pt idx="237">
                  <c:v>41256</c:v>
                </c:pt>
                <c:pt idx="238">
                  <c:v>41257</c:v>
                </c:pt>
                <c:pt idx="239">
                  <c:v>41260</c:v>
                </c:pt>
                <c:pt idx="240">
                  <c:v>41261</c:v>
                </c:pt>
                <c:pt idx="241">
                  <c:v>41262</c:v>
                </c:pt>
                <c:pt idx="242">
                  <c:v>41263</c:v>
                </c:pt>
                <c:pt idx="243">
                  <c:v>41264</c:v>
                </c:pt>
                <c:pt idx="244">
                  <c:v>41267</c:v>
                </c:pt>
                <c:pt idx="245">
                  <c:v>41270</c:v>
                </c:pt>
                <c:pt idx="246">
                  <c:v>41271</c:v>
                </c:pt>
                <c:pt idx="247">
                  <c:v>41274</c:v>
                </c:pt>
                <c:pt idx="248">
                  <c:v>41276</c:v>
                </c:pt>
                <c:pt idx="249">
                  <c:v>41277</c:v>
                </c:pt>
                <c:pt idx="250">
                  <c:v>41278</c:v>
                </c:pt>
                <c:pt idx="251">
                  <c:v>41281</c:v>
                </c:pt>
                <c:pt idx="252">
                  <c:v>41282</c:v>
                </c:pt>
                <c:pt idx="253">
                  <c:v>41283</c:v>
                </c:pt>
                <c:pt idx="254">
                  <c:v>41284</c:v>
                </c:pt>
                <c:pt idx="255">
                  <c:v>41285</c:v>
                </c:pt>
                <c:pt idx="256">
                  <c:v>41288</c:v>
                </c:pt>
                <c:pt idx="257">
                  <c:v>41289</c:v>
                </c:pt>
                <c:pt idx="258">
                  <c:v>41290</c:v>
                </c:pt>
                <c:pt idx="259">
                  <c:v>41291</c:v>
                </c:pt>
                <c:pt idx="260">
                  <c:v>41292</c:v>
                </c:pt>
                <c:pt idx="261">
                  <c:v>41296</c:v>
                </c:pt>
                <c:pt idx="262">
                  <c:v>41297</c:v>
                </c:pt>
                <c:pt idx="263">
                  <c:v>41298</c:v>
                </c:pt>
                <c:pt idx="264">
                  <c:v>41299</c:v>
                </c:pt>
                <c:pt idx="265">
                  <c:v>41302</c:v>
                </c:pt>
                <c:pt idx="266">
                  <c:v>41303</c:v>
                </c:pt>
                <c:pt idx="267">
                  <c:v>41304</c:v>
                </c:pt>
                <c:pt idx="268">
                  <c:v>41305</c:v>
                </c:pt>
                <c:pt idx="269">
                  <c:v>41306</c:v>
                </c:pt>
                <c:pt idx="270">
                  <c:v>41309</c:v>
                </c:pt>
                <c:pt idx="271">
                  <c:v>41310</c:v>
                </c:pt>
                <c:pt idx="272">
                  <c:v>41311</c:v>
                </c:pt>
                <c:pt idx="273">
                  <c:v>41312</c:v>
                </c:pt>
                <c:pt idx="274">
                  <c:v>41313</c:v>
                </c:pt>
                <c:pt idx="275">
                  <c:v>41316</c:v>
                </c:pt>
                <c:pt idx="276">
                  <c:v>41317</c:v>
                </c:pt>
                <c:pt idx="277">
                  <c:v>41318</c:v>
                </c:pt>
                <c:pt idx="278">
                  <c:v>41319</c:v>
                </c:pt>
                <c:pt idx="279">
                  <c:v>41320</c:v>
                </c:pt>
                <c:pt idx="280">
                  <c:v>41324</c:v>
                </c:pt>
                <c:pt idx="281">
                  <c:v>41325</c:v>
                </c:pt>
                <c:pt idx="282">
                  <c:v>41326</c:v>
                </c:pt>
                <c:pt idx="283">
                  <c:v>41327</c:v>
                </c:pt>
                <c:pt idx="284">
                  <c:v>41330</c:v>
                </c:pt>
                <c:pt idx="285">
                  <c:v>41331</c:v>
                </c:pt>
                <c:pt idx="286">
                  <c:v>41332</c:v>
                </c:pt>
                <c:pt idx="287">
                  <c:v>41333</c:v>
                </c:pt>
                <c:pt idx="288">
                  <c:v>41334</c:v>
                </c:pt>
                <c:pt idx="289">
                  <c:v>41337</c:v>
                </c:pt>
                <c:pt idx="290">
                  <c:v>41338</c:v>
                </c:pt>
                <c:pt idx="291">
                  <c:v>41339</c:v>
                </c:pt>
                <c:pt idx="292">
                  <c:v>41340</c:v>
                </c:pt>
                <c:pt idx="293">
                  <c:v>41341</c:v>
                </c:pt>
                <c:pt idx="294">
                  <c:v>41344</c:v>
                </c:pt>
                <c:pt idx="295">
                  <c:v>41345</c:v>
                </c:pt>
                <c:pt idx="296">
                  <c:v>41346</c:v>
                </c:pt>
                <c:pt idx="297">
                  <c:v>41347</c:v>
                </c:pt>
                <c:pt idx="298">
                  <c:v>41348</c:v>
                </c:pt>
                <c:pt idx="299">
                  <c:v>41351</c:v>
                </c:pt>
                <c:pt idx="300">
                  <c:v>41352</c:v>
                </c:pt>
                <c:pt idx="301">
                  <c:v>41353</c:v>
                </c:pt>
                <c:pt idx="302">
                  <c:v>41354</c:v>
                </c:pt>
                <c:pt idx="303">
                  <c:v>41355</c:v>
                </c:pt>
                <c:pt idx="304">
                  <c:v>41358</c:v>
                </c:pt>
                <c:pt idx="305">
                  <c:v>41359</c:v>
                </c:pt>
                <c:pt idx="306">
                  <c:v>41360</c:v>
                </c:pt>
                <c:pt idx="307">
                  <c:v>41361</c:v>
                </c:pt>
                <c:pt idx="308">
                  <c:v>41366</c:v>
                </c:pt>
                <c:pt idx="309">
                  <c:v>41367</c:v>
                </c:pt>
                <c:pt idx="310">
                  <c:v>41368</c:v>
                </c:pt>
                <c:pt idx="311">
                  <c:v>41369</c:v>
                </c:pt>
                <c:pt idx="312">
                  <c:v>41372</c:v>
                </c:pt>
                <c:pt idx="313">
                  <c:v>41373</c:v>
                </c:pt>
                <c:pt idx="314">
                  <c:v>41374</c:v>
                </c:pt>
                <c:pt idx="315">
                  <c:v>41375</c:v>
                </c:pt>
                <c:pt idx="316">
                  <c:v>41376</c:v>
                </c:pt>
                <c:pt idx="317">
                  <c:v>41379</c:v>
                </c:pt>
                <c:pt idx="318">
                  <c:v>41380</c:v>
                </c:pt>
                <c:pt idx="319">
                  <c:v>41381</c:v>
                </c:pt>
                <c:pt idx="320">
                  <c:v>41382</c:v>
                </c:pt>
                <c:pt idx="321">
                  <c:v>41383</c:v>
                </c:pt>
                <c:pt idx="322">
                  <c:v>41386</c:v>
                </c:pt>
                <c:pt idx="323">
                  <c:v>41387</c:v>
                </c:pt>
                <c:pt idx="324">
                  <c:v>41388</c:v>
                </c:pt>
                <c:pt idx="325">
                  <c:v>41389</c:v>
                </c:pt>
                <c:pt idx="326">
                  <c:v>41390</c:v>
                </c:pt>
                <c:pt idx="327">
                  <c:v>41393</c:v>
                </c:pt>
                <c:pt idx="328">
                  <c:v>41394</c:v>
                </c:pt>
                <c:pt idx="329">
                  <c:v>41395</c:v>
                </c:pt>
                <c:pt idx="330">
                  <c:v>41396</c:v>
                </c:pt>
                <c:pt idx="331">
                  <c:v>41397</c:v>
                </c:pt>
                <c:pt idx="332">
                  <c:v>41400</c:v>
                </c:pt>
                <c:pt idx="333">
                  <c:v>41401</c:v>
                </c:pt>
                <c:pt idx="334">
                  <c:v>41402</c:v>
                </c:pt>
                <c:pt idx="335">
                  <c:v>41403</c:v>
                </c:pt>
                <c:pt idx="336">
                  <c:v>41404</c:v>
                </c:pt>
                <c:pt idx="337">
                  <c:v>41407</c:v>
                </c:pt>
                <c:pt idx="338">
                  <c:v>41408</c:v>
                </c:pt>
                <c:pt idx="339">
                  <c:v>41409</c:v>
                </c:pt>
                <c:pt idx="340">
                  <c:v>41410</c:v>
                </c:pt>
                <c:pt idx="341">
                  <c:v>41411</c:v>
                </c:pt>
                <c:pt idx="342">
                  <c:v>41414</c:v>
                </c:pt>
                <c:pt idx="343">
                  <c:v>41415</c:v>
                </c:pt>
                <c:pt idx="344">
                  <c:v>41416</c:v>
                </c:pt>
                <c:pt idx="345">
                  <c:v>41417</c:v>
                </c:pt>
                <c:pt idx="346">
                  <c:v>41418</c:v>
                </c:pt>
                <c:pt idx="347">
                  <c:v>41422</c:v>
                </c:pt>
                <c:pt idx="348">
                  <c:v>41423</c:v>
                </c:pt>
                <c:pt idx="349">
                  <c:v>41424</c:v>
                </c:pt>
                <c:pt idx="350">
                  <c:v>41425</c:v>
                </c:pt>
                <c:pt idx="351">
                  <c:v>41428</c:v>
                </c:pt>
                <c:pt idx="352">
                  <c:v>41429</c:v>
                </c:pt>
                <c:pt idx="353">
                  <c:v>41430</c:v>
                </c:pt>
                <c:pt idx="354">
                  <c:v>41431</c:v>
                </c:pt>
                <c:pt idx="355">
                  <c:v>41432</c:v>
                </c:pt>
                <c:pt idx="356">
                  <c:v>41435</c:v>
                </c:pt>
                <c:pt idx="357">
                  <c:v>41436</c:v>
                </c:pt>
                <c:pt idx="358">
                  <c:v>41437</c:v>
                </c:pt>
                <c:pt idx="359">
                  <c:v>41438</c:v>
                </c:pt>
                <c:pt idx="360">
                  <c:v>41439</c:v>
                </c:pt>
                <c:pt idx="361">
                  <c:v>41442</c:v>
                </c:pt>
                <c:pt idx="362">
                  <c:v>41443</c:v>
                </c:pt>
                <c:pt idx="363">
                  <c:v>41444</c:v>
                </c:pt>
                <c:pt idx="364">
                  <c:v>41445</c:v>
                </c:pt>
                <c:pt idx="365">
                  <c:v>41446</c:v>
                </c:pt>
                <c:pt idx="366">
                  <c:v>41449</c:v>
                </c:pt>
                <c:pt idx="367">
                  <c:v>41450</c:v>
                </c:pt>
                <c:pt idx="368">
                  <c:v>41451</c:v>
                </c:pt>
                <c:pt idx="369">
                  <c:v>41452</c:v>
                </c:pt>
                <c:pt idx="370">
                  <c:v>41453</c:v>
                </c:pt>
                <c:pt idx="371">
                  <c:v>41456</c:v>
                </c:pt>
                <c:pt idx="372">
                  <c:v>41457</c:v>
                </c:pt>
                <c:pt idx="373">
                  <c:v>41458</c:v>
                </c:pt>
                <c:pt idx="374">
                  <c:v>41460</c:v>
                </c:pt>
                <c:pt idx="375">
                  <c:v>41463</c:v>
                </c:pt>
                <c:pt idx="376">
                  <c:v>41464</c:v>
                </c:pt>
                <c:pt idx="377">
                  <c:v>41465</c:v>
                </c:pt>
                <c:pt idx="378">
                  <c:v>41466</c:v>
                </c:pt>
                <c:pt idx="379">
                  <c:v>41467</c:v>
                </c:pt>
                <c:pt idx="380">
                  <c:v>41470</c:v>
                </c:pt>
                <c:pt idx="381">
                  <c:v>41471</c:v>
                </c:pt>
                <c:pt idx="382">
                  <c:v>41472</c:v>
                </c:pt>
                <c:pt idx="383">
                  <c:v>41473</c:v>
                </c:pt>
                <c:pt idx="384">
                  <c:v>41474</c:v>
                </c:pt>
                <c:pt idx="385">
                  <c:v>41477</c:v>
                </c:pt>
                <c:pt idx="386">
                  <c:v>41478</c:v>
                </c:pt>
                <c:pt idx="387">
                  <c:v>41479</c:v>
                </c:pt>
                <c:pt idx="388">
                  <c:v>41480</c:v>
                </c:pt>
                <c:pt idx="389">
                  <c:v>41481</c:v>
                </c:pt>
                <c:pt idx="390">
                  <c:v>41484</c:v>
                </c:pt>
                <c:pt idx="391">
                  <c:v>41485</c:v>
                </c:pt>
                <c:pt idx="392">
                  <c:v>41486</c:v>
                </c:pt>
                <c:pt idx="393">
                  <c:v>41487</c:v>
                </c:pt>
                <c:pt idx="394">
                  <c:v>41488</c:v>
                </c:pt>
                <c:pt idx="395">
                  <c:v>41491</c:v>
                </c:pt>
                <c:pt idx="396">
                  <c:v>41492</c:v>
                </c:pt>
                <c:pt idx="397">
                  <c:v>41493</c:v>
                </c:pt>
                <c:pt idx="398">
                  <c:v>41494</c:v>
                </c:pt>
                <c:pt idx="399">
                  <c:v>41495</c:v>
                </c:pt>
                <c:pt idx="400">
                  <c:v>41498</c:v>
                </c:pt>
                <c:pt idx="401">
                  <c:v>41499</c:v>
                </c:pt>
                <c:pt idx="402">
                  <c:v>41500</c:v>
                </c:pt>
                <c:pt idx="403">
                  <c:v>41501</c:v>
                </c:pt>
                <c:pt idx="404">
                  <c:v>41502</c:v>
                </c:pt>
                <c:pt idx="405">
                  <c:v>41505</c:v>
                </c:pt>
                <c:pt idx="406">
                  <c:v>41506</c:v>
                </c:pt>
                <c:pt idx="407">
                  <c:v>41507</c:v>
                </c:pt>
                <c:pt idx="408">
                  <c:v>41508</c:v>
                </c:pt>
                <c:pt idx="409">
                  <c:v>41509</c:v>
                </c:pt>
                <c:pt idx="410">
                  <c:v>41512</c:v>
                </c:pt>
                <c:pt idx="411">
                  <c:v>41513</c:v>
                </c:pt>
                <c:pt idx="412">
                  <c:v>41514</c:v>
                </c:pt>
                <c:pt idx="413">
                  <c:v>41515</c:v>
                </c:pt>
                <c:pt idx="414">
                  <c:v>41516</c:v>
                </c:pt>
                <c:pt idx="415">
                  <c:v>41520</c:v>
                </c:pt>
                <c:pt idx="416">
                  <c:v>41521</c:v>
                </c:pt>
                <c:pt idx="417">
                  <c:v>41522</c:v>
                </c:pt>
                <c:pt idx="418">
                  <c:v>41523</c:v>
                </c:pt>
                <c:pt idx="419">
                  <c:v>41526</c:v>
                </c:pt>
                <c:pt idx="420">
                  <c:v>41527</c:v>
                </c:pt>
                <c:pt idx="421">
                  <c:v>41528</c:v>
                </c:pt>
                <c:pt idx="422">
                  <c:v>41529</c:v>
                </c:pt>
                <c:pt idx="423">
                  <c:v>41530</c:v>
                </c:pt>
                <c:pt idx="424">
                  <c:v>41533</c:v>
                </c:pt>
                <c:pt idx="425">
                  <c:v>41534</c:v>
                </c:pt>
                <c:pt idx="426">
                  <c:v>41535</c:v>
                </c:pt>
                <c:pt idx="427">
                  <c:v>41536</c:v>
                </c:pt>
                <c:pt idx="428">
                  <c:v>41537</c:v>
                </c:pt>
                <c:pt idx="429">
                  <c:v>41540</c:v>
                </c:pt>
                <c:pt idx="430">
                  <c:v>41541</c:v>
                </c:pt>
                <c:pt idx="431">
                  <c:v>41542</c:v>
                </c:pt>
                <c:pt idx="432">
                  <c:v>41543</c:v>
                </c:pt>
                <c:pt idx="433">
                  <c:v>41544</c:v>
                </c:pt>
                <c:pt idx="434">
                  <c:v>41547</c:v>
                </c:pt>
                <c:pt idx="435">
                  <c:v>41548</c:v>
                </c:pt>
                <c:pt idx="436">
                  <c:v>41549</c:v>
                </c:pt>
                <c:pt idx="437">
                  <c:v>41550</c:v>
                </c:pt>
                <c:pt idx="438">
                  <c:v>41551</c:v>
                </c:pt>
                <c:pt idx="439">
                  <c:v>41554</c:v>
                </c:pt>
                <c:pt idx="440">
                  <c:v>41555</c:v>
                </c:pt>
                <c:pt idx="441">
                  <c:v>41556</c:v>
                </c:pt>
                <c:pt idx="442">
                  <c:v>41557</c:v>
                </c:pt>
                <c:pt idx="443">
                  <c:v>41558</c:v>
                </c:pt>
                <c:pt idx="444">
                  <c:v>41562</c:v>
                </c:pt>
                <c:pt idx="445">
                  <c:v>41563</c:v>
                </c:pt>
                <c:pt idx="446">
                  <c:v>41564</c:v>
                </c:pt>
                <c:pt idx="447">
                  <c:v>41565</c:v>
                </c:pt>
                <c:pt idx="448">
                  <c:v>41568</c:v>
                </c:pt>
                <c:pt idx="449">
                  <c:v>41569</c:v>
                </c:pt>
                <c:pt idx="450">
                  <c:v>41570</c:v>
                </c:pt>
                <c:pt idx="451">
                  <c:v>41571</c:v>
                </c:pt>
                <c:pt idx="452">
                  <c:v>41572</c:v>
                </c:pt>
                <c:pt idx="453">
                  <c:v>41575</c:v>
                </c:pt>
                <c:pt idx="454">
                  <c:v>41576</c:v>
                </c:pt>
                <c:pt idx="455">
                  <c:v>41577</c:v>
                </c:pt>
                <c:pt idx="456">
                  <c:v>41578</c:v>
                </c:pt>
                <c:pt idx="457">
                  <c:v>41579</c:v>
                </c:pt>
                <c:pt idx="458">
                  <c:v>41582</c:v>
                </c:pt>
                <c:pt idx="459">
                  <c:v>41583</c:v>
                </c:pt>
                <c:pt idx="460">
                  <c:v>41584</c:v>
                </c:pt>
                <c:pt idx="461">
                  <c:v>41585</c:v>
                </c:pt>
                <c:pt idx="462">
                  <c:v>41586</c:v>
                </c:pt>
                <c:pt idx="463">
                  <c:v>41590</c:v>
                </c:pt>
                <c:pt idx="464">
                  <c:v>41591</c:v>
                </c:pt>
                <c:pt idx="465">
                  <c:v>41592</c:v>
                </c:pt>
                <c:pt idx="466">
                  <c:v>41593</c:v>
                </c:pt>
                <c:pt idx="467">
                  <c:v>41596</c:v>
                </c:pt>
                <c:pt idx="468">
                  <c:v>41597</c:v>
                </c:pt>
                <c:pt idx="469">
                  <c:v>41598</c:v>
                </c:pt>
                <c:pt idx="470">
                  <c:v>41599</c:v>
                </c:pt>
                <c:pt idx="471">
                  <c:v>41600</c:v>
                </c:pt>
                <c:pt idx="472">
                  <c:v>41603</c:v>
                </c:pt>
                <c:pt idx="473">
                  <c:v>41604</c:v>
                </c:pt>
                <c:pt idx="474">
                  <c:v>41605</c:v>
                </c:pt>
                <c:pt idx="475">
                  <c:v>41607</c:v>
                </c:pt>
                <c:pt idx="476">
                  <c:v>41610</c:v>
                </c:pt>
                <c:pt idx="477">
                  <c:v>41611</c:v>
                </c:pt>
                <c:pt idx="478">
                  <c:v>41612</c:v>
                </c:pt>
                <c:pt idx="479">
                  <c:v>41613</c:v>
                </c:pt>
                <c:pt idx="480">
                  <c:v>41614</c:v>
                </c:pt>
                <c:pt idx="481">
                  <c:v>41617</c:v>
                </c:pt>
                <c:pt idx="482">
                  <c:v>41618</c:v>
                </c:pt>
                <c:pt idx="483">
                  <c:v>41619</c:v>
                </c:pt>
                <c:pt idx="484">
                  <c:v>41620</c:v>
                </c:pt>
                <c:pt idx="485">
                  <c:v>41621</c:v>
                </c:pt>
                <c:pt idx="486">
                  <c:v>41624</c:v>
                </c:pt>
                <c:pt idx="487">
                  <c:v>41625</c:v>
                </c:pt>
                <c:pt idx="488">
                  <c:v>41626</c:v>
                </c:pt>
                <c:pt idx="489">
                  <c:v>41627</c:v>
                </c:pt>
                <c:pt idx="490">
                  <c:v>41628</c:v>
                </c:pt>
                <c:pt idx="491">
                  <c:v>41631</c:v>
                </c:pt>
                <c:pt idx="492">
                  <c:v>41632</c:v>
                </c:pt>
                <c:pt idx="493">
                  <c:v>41635</c:v>
                </c:pt>
                <c:pt idx="494">
                  <c:v>41638</c:v>
                </c:pt>
                <c:pt idx="495">
                  <c:v>41639</c:v>
                </c:pt>
                <c:pt idx="496">
                  <c:v>41641</c:v>
                </c:pt>
                <c:pt idx="497">
                  <c:v>41642</c:v>
                </c:pt>
                <c:pt idx="498">
                  <c:v>41645</c:v>
                </c:pt>
                <c:pt idx="499">
                  <c:v>41646</c:v>
                </c:pt>
                <c:pt idx="500">
                  <c:v>41647</c:v>
                </c:pt>
                <c:pt idx="501">
                  <c:v>41648</c:v>
                </c:pt>
                <c:pt idx="502">
                  <c:v>41649</c:v>
                </c:pt>
                <c:pt idx="503">
                  <c:v>41652</c:v>
                </c:pt>
                <c:pt idx="504">
                  <c:v>41653</c:v>
                </c:pt>
                <c:pt idx="505">
                  <c:v>41654</c:v>
                </c:pt>
                <c:pt idx="506">
                  <c:v>41655</c:v>
                </c:pt>
                <c:pt idx="507">
                  <c:v>41656</c:v>
                </c:pt>
                <c:pt idx="508">
                  <c:v>41660</c:v>
                </c:pt>
                <c:pt idx="509">
                  <c:v>41661</c:v>
                </c:pt>
                <c:pt idx="510">
                  <c:v>41662</c:v>
                </c:pt>
                <c:pt idx="511">
                  <c:v>41663</c:v>
                </c:pt>
                <c:pt idx="512">
                  <c:v>41666</c:v>
                </c:pt>
                <c:pt idx="513">
                  <c:v>41667</c:v>
                </c:pt>
                <c:pt idx="514">
                  <c:v>41668</c:v>
                </c:pt>
                <c:pt idx="515">
                  <c:v>41669</c:v>
                </c:pt>
                <c:pt idx="516">
                  <c:v>41670</c:v>
                </c:pt>
                <c:pt idx="517">
                  <c:v>41673</c:v>
                </c:pt>
                <c:pt idx="518">
                  <c:v>41674</c:v>
                </c:pt>
                <c:pt idx="519">
                  <c:v>41675</c:v>
                </c:pt>
                <c:pt idx="520">
                  <c:v>41676</c:v>
                </c:pt>
                <c:pt idx="521">
                  <c:v>41677</c:v>
                </c:pt>
                <c:pt idx="522">
                  <c:v>41680</c:v>
                </c:pt>
                <c:pt idx="523">
                  <c:v>41681</c:v>
                </c:pt>
                <c:pt idx="524">
                  <c:v>41682</c:v>
                </c:pt>
                <c:pt idx="525">
                  <c:v>41683</c:v>
                </c:pt>
                <c:pt idx="526">
                  <c:v>41684</c:v>
                </c:pt>
                <c:pt idx="527">
                  <c:v>41688</c:v>
                </c:pt>
                <c:pt idx="528">
                  <c:v>41689</c:v>
                </c:pt>
                <c:pt idx="529">
                  <c:v>41690</c:v>
                </c:pt>
                <c:pt idx="530">
                  <c:v>41691</c:v>
                </c:pt>
                <c:pt idx="531">
                  <c:v>41694</c:v>
                </c:pt>
                <c:pt idx="532">
                  <c:v>41695</c:v>
                </c:pt>
                <c:pt idx="533">
                  <c:v>41696</c:v>
                </c:pt>
                <c:pt idx="534">
                  <c:v>41697</c:v>
                </c:pt>
                <c:pt idx="535">
                  <c:v>41698</c:v>
                </c:pt>
                <c:pt idx="536">
                  <c:v>41701</c:v>
                </c:pt>
                <c:pt idx="537">
                  <c:v>41702</c:v>
                </c:pt>
                <c:pt idx="538">
                  <c:v>41703</c:v>
                </c:pt>
                <c:pt idx="539">
                  <c:v>41704</c:v>
                </c:pt>
                <c:pt idx="540">
                  <c:v>41705</c:v>
                </c:pt>
                <c:pt idx="541">
                  <c:v>41708</c:v>
                </c:pt>
                <c:pt idx="542">
                  <c:v>41709</c:v>
                </c:pt>
                <c:pt idx="543">
                  <c:v>41710</c:v>
                </c:pt>
                <c:pt idx="544">
                  <c:v>41711</c:v>
                </c:pt>
                <c:pt idx="545">
                  <c:v>41712</c:v>
                </c:pt>
                <c:pt idx="546">
                  <c:v>41715</c:v>
                </c:pt>
                <c:pt idx="547">
                  <c:v>41716</c:v>
                </c:pt>
                <c:pt idx="548">
                  <c:v>41717</c:v>
                </c:pt>
                <c:pt idx="549">
                  <c:v>41718</c:v>
                </c:pt>
                <c:pt idx="550">
                  <c:v>41719</c:v>
                </c:pt>
                <c:pt idx="551">
                  <c:v>41722</c:v>
                </c:pt>
                <c:pt idx="552">
                  <c:v>41723</c:v>
                </c:pt>
                <c:pt idx="553">
                  <c:v>41724</c:v>
                </c:pt>
                <c:pt idx="554">
                  <c:v>41725</c:v>
                </c:pt>
                <c:pt idx="555">
                  <c:v>41726</c:v>
                </c:pt>
                <c:pt idx="556">
                  <c:v>41729</c:v>
                </c:pt>
                <c:pt idx="557">
                  <c:v>41730</c:v>
                </c:pt>
                <c:pt idx="558">
                  <c:v>41731</c:v>
                </c:pt>
                <c:pt idx="559">
                  <c:v>41732</c:v>
                </c:pt>
                <c:pt idx="560">
                  <c:v>41733</c:v>
                </c:pt>
                <c:pt idx="561">
                  <c:v>41736</c:v>
                </c:pt>
                <c:pt idx="562">
                  <c:v>41737</c:v>
                </c:pt>
                <c:pt idx="563">
                  <c:v>41738</c:v>
                </c:pt>
                <c:pt idx="564">
                  <c:v>41739</c:v>
                </c:pt>
                <c:pt idx="565">
                  <c:v>41740</c:v>
                </c:pt>
                <c:pt idx="566">
                  <c:v>41743</c:v>
                </c:pt>
                <c:pt idx="567">
                  <c:v>41744</c:v>
                </c:pt>
                <c:pt idx="568">
                  <c:v>41745</c:v>
                </c:pt>
                <c:pt idx="569">
                  <c:v>41746</c:v>
                </c:pt>
                <c:pt idx="570">
                  <c:v>41751</c:v>
                </c:pt>
                <c:pt idx="571">
                  <c:v>41752</c:v>
                </c:pt>
                <c:pt idx="572">
                  <c:v>41753</c:v>
                </c:pt>
                <c:pt idx="573">
                  <c:v>41754</c:v>
                </c:pt>
                <c:pt idx="574">
                  <c:v>41757</c:v>
                </c:pt>
                <c:pt idx="575">
                  <c:v>41758</c:v>
                </c:pt>
                <c:pt idx="576">
                  <c:v>41759</c:v>
                </c:pt>
                <c:pt idx="577">
                  <c:v>41760</c:v>
                </c:pt>
                <c:pt idx="578">
                  <c:v>41761</c:v>
                </c:pt>
                <c:pt idx="579">
                  <c:v>41764</c:v>
                </c:pt>
                <c:pt idx="580">
                  <c:v>41765</c:v>
                </c:pt>
                <c:pt idx="581">
                  <c:v>41766</c:v>
                </c:pt>
                <c:pt idx="582">
                  <c:v>41767</c:v>
                </c:pt>
                <c:pt idx="583">
                  <c:v>41768</c:v>
                </c:pt>
                <c:pt idx="584">
                  <c:v>41771</c:v>
                </c:pt>
                <c:pt idx="585">
                  <c:v>41772</c:v>
                </c:pt>
                <c:pt idx="586">
                  <c:v>41773</c:v>
                </c:pt>
                <c:pt idx="587">
                  <c:v>41774</c:v>
                </c:pt>
                <c:pt idx="588">
                  <c:v>41775</c:v>
                </c:pt>
                <c:pt idx="589">
                  <c:v>41778</c:v>
                </c:pt>
                <c:pt idx="590">
                  <c:v>41779</c:v>
                </c:pt>
                <c:pt idx="591">
                  <c:v>41780</c:v>
                </c:pt>
                <c:pt idx="592">
                  <c:v>41781</c:v>
                </c:pt>
                <c:pt idx="593">
                  <c:v>41782</c:v>
                </c:pt>
                <c:pt idx="594">
                  <c:v>41786</c:v>
                </c:pt>
                <c:pt idx="595">
                  <c:v>41787</c:v>
                </c:pt>
                <c:pt idx="596">
                  <c:v>41788</c:v>
                </c:pt>
                <c:pt idx="597">
                  <c:v>41789</c:v>
                </c:pt>
                <c:pt idx="598">
                  <c:v>41792</c:v>
                </c:pt>
                <c:pt idx="599">
                  <c:v>41793</c:v>
                </c:pt>
                <c:pt idx="600">
                  <c:v>41794</c:v>
                </c:pt>
                <c:pt idx="601">
                  <c:v>41795</c:v>
                </c:pt>
                <c:pt idx="602">
                  <c:v>41796</c:v>
                </c:pt>
                <c:pt idx="603">
                  <c:v>41799</c:v>
                </c:pt>
                <c:pt idx="604">
                  <c:v>41800</c:v>
                </c:pt>
                <c:pt idx="605">
                  <c:v>41801</c:v>
                </c:pt>
                <c:pt idx="606">
                  <c:v>41802</c:v>
                </c:pt>
                <c:pt idx="607">
                  <c:v>41803</c:v>
                </c:pt>
                <c:pt idx="608">
                  <c:v>41806</c:v>
                </c:pt>
                <c:pt idx="609">
                  <c:v>41807</c:v>
                </c:pt>
                <c:pt idx="610">
                  <c:v>41808</c:v>
                </c:pt>
                <c:pt idx="611">
                  <c:v>41809</c:v>
                </c:pt>
                <c:pt idx="612">
                  <c:v>41810</c:v>
                </c:pt>
                <c:pt idx="613">
                  <c:v>41813</c:v>
                </c:pt>
                <c:pt idx="614">
                  <c:v>41814</c:v>
                </c:pt>
                <c:pt idx="615">
                  <c:v>41815</c:v>
                </c:pt>
                <c:pt idx="616">
                  <c:v>41816</c:v>
                </c:pt>
                <c:pt idx="617">
                  <c:v>41817</c:v>
                </c:pt>
                <c:pt idx="618">
                  <c:v>41820</c:v>
                </c:pt>
                <c:pt idx="619">
                  <c:v>41821</c:v>
                </c:pt>
                <c:pt idx="620">
                  <c:v>41822</c:v>
                </c:pt>
                <c:pt idx="621">
                  <c:v>41823</c:v>
                </c:pt>
                <c:pt idx="622">
                  <c:v>41827</c:v>
                </c:pt>
                <c:pt idx="623">
                  <c:v>41828</c:v>
                </c:pt>
                <c:pt idx="624">
                  <c:v>41829</c:v>
                </c:pt>
                <c:pt idx="625">
                  <c:v>41830</c:v>
                </c:pt>
                <c:pt idx="626">
                  <c:v>41831</c:v>
                </c:pt>
                <c:pt idx="627">
                  <c:v>41834</c:v>
                </c:pt>
                <c:pt idx="628">
                  <c:v>41835</c:v>
                </c:pt>
                <c:pt idx="629">
                  <c:v>41836</c:v>
                </c:pt>
                <c:pt idx="630">
                  <c:v>41837</c:v>
                </c:pt>
                <c:pt idx="631">
                  <c:v>41838</c:v>
                </c:pt>
                <c:pt idx="632">
                  <c:v>41841</c:v>
                </c:pt>
                <c:pt idx="633">
                  <c:v>41842</c:v>
                </c:pt>
                <c:pt idx="634">
                  <c:v>41843</c:v>
                </c:pt>
                <c:pt idx="635">
                  <c:v>41844</c:v>
                </c:pt>
                <c:pt idx="636">
                  <c:v>41845</c:v>
                </c:pt>
                <c:pt idx="637">
                  <c:v>41848</c:v>
                </c:pt>
                <c:pt idx="638">
                  <c:v>41849</c:v>
                </c:pt>
                <c:pt idx="639">
                  <c:v>41850</c:v>
                </c:pt>
                <c:pt idx="640">
                  <c:v>41851</c:v>
                </c:pt>
                <c:pt idx="641">
                  <c:v>41852</c:v>
                </c:pt>
                <c:pt idx="642">
                  <c:v>41855</c:v>
                </c:pt>
                <c:pt idx="643">
                  <c:v>41856</c:v>
                </c:pt>
                <c:pt idx="644">
                  <c:v>41857</c:v>
                </c:pt>
                <c:pt idx="645">
                  <c:v>41858</c:v>
                </c:pt>
                <c:pt idx="646">
                  <c:v>41859</c:v>
                </c:pt>
                <c:pt idx="647">
                  <c:v>41862</c:v>
                </c:pt>
                <c:pt idx="648">
                  <c:v>41863</c:v>
                </c:pt>
                <c:pt idx="649">
                  <c:v>41864</c:v>
                </c:pt>
                <c:pt idx="650">
                  <c:v>41865</c:v>
                </c:pt>
                <c:pt idx="651">
                  <c:v>41866</c:v>
                </c:pt>
                <c:pt idx="652">
                  <c:v>41869</c:v>
                </c:pt>
                <c:pt idx="653">
                  <c:v>41870</c:v>
                </c:pt>
                <c:pt idx="654">
                  <c:v>41871</c:v>
                </c:pt>
                <c:pt idx="655">
                  <c:v>41872</c:v>
                </c:pt>
                <c:pt idx="656">
                  <c:v>41873</c:v>
                </c:pt>
                <c:pt idx="657">
                  <c:v>41876</c:v>
                </c:pt>
                <c:pt idx="658">
                  <c:v>41877</c:v>
                </c:pt>
                <c:pt idx="659">
                  <c:v>41878</c:v>
                </c:pt>
                <c:pt idx="660">
                  <c:v>41879</c:v>
                </c:pt>
                <c:pt idx="661">
                  <c:v>41880</c:v>
                </c:pt>
                <c:pt idx="662">
                  <c:v>41884</c:v>
                </c:pt>
                <c:pt idx="663">
                  <c:v>41885</c:v>
                </c:pt>
                <c:pt idx="664">
                  <c:v>41886</c:v>
                </c:pt>
                <c:pt idx="665">
                  <c:v>41887</c:v>
                </c:pt>
                <c:pt idx="666">
                  <c:v>41890</c:v>
                </c:pt>
                <c:pt idx="667">
                  <c:v>41891</c:v>
                </c:pt>
                <c:pt idx="668">
                  <c:v>41892</c:v>
                </c:pt>
                <c:pt idx="669">
                  <c:v>41893</c:v>
                </c:pt>
                <c:pt idx="670">
                  <c:v>41894</c:v>
                </c:pt>
                <c:pt idx="671">
                  <c:v>41897</c:v>
                </c:pt>
                <c:pt idx="672">
                  <c:v>41898</c:v>
                </c:pt>
                <c:pt idx="673">
                  <c:v>41899</c:v>
                </c:pt>
                <c:pt idx="674">
                  <c:v>41900</c:v>
                </c:pt>
                <c:pt idx="675">
                  <c:v>41901</c:v>
                </c:pt>
                <c:pt idx="676">
                  <c:v>41904</c:v>
                </c:pt>
                <c:pt idx="677">
                  <c:v>41905</c:v>
                </c:pt>
                <c:pt idx="678">
                  <c:v>41906</c:v>
                </c:pt>
                <c:pt idx="679">
                  <c:v>41907</c:v>
                </c:pt>
                <c:pt idx="680">
                  <c:v>41908</c:v>
                </c:pt>
                <c:pt idx="681">
                  <c:v>41911</c:v>
                </c:pt>
                <c:pt idx="682">
                  <c:v>41912</c:v>
                </c:pt>
                <c:pt idx="683">
                  <c:v>41913</c:v>
                </c:pt>
                <c:pt idx="684">
                  <c:v>41914</c:v>
                </c:pt>
                <c:pt idx="685">
                  <c:v>41915</c:v>
                </c:pt>
                <c:pt idx="686">
                  <c:v>41918</c:v>
                </c:pt>
                <c:pt idx="687">
                  <c:v>41919</c:v>
                </c:pt>
                <c:pt idx="688">
                  <c:v>41920</c:v>
                </c:pt>
                <c:pt idx="689">
                  <c:v>41921</c:v>
                </c:pt>
                <c:pt idx="690">
                  <c:v>41922</c:v>
                </c:pt>
                <c:pt idx="691">
                  <c:v>41926</c:v>
                </c:pt>
                <c:pt idx="692">
                  <c:v>41927</c:v>
                </c:pt>
                <c:pt idx="693">
                  <c:v>41928</c:v>
                </c:pt>
                <c:pt idx="694">
                  <c:v>41929</c:v>
                </c:pt>
                <c:pt idx="695">
                  <c:v>41932</c:v>
                </c:pt>
                <c:pt idx="696">
                  <c:v>41933</c:v>
                </c:pt>
                <c:pt idx="697">
                  <c:v>41934</c:v>
                </c:pt>
                <c:pt idx="698">
                  <c:v>41935</c:v>
                </c:pt>
                <c:pt idx="699">
                  <c:v>41936</c:v>
                </c:pt>
                <c:pt idx="700">
                  <c:v>41939</c:v>
                </c:pt>
                <c:pt idx="701">
                  <c:v>41940</c:v>
                </c:pt>
                <c:pt idx="702">
                  <c:v>41941</c:v>
                </c:pt>
                <c:pt idx="703">
                  <c:v>41942</c:v>
                </c:pt>
                <c:pt idx="704">
                  <c:v>41943</c:v>
                </c:pt>
                <c:pt idx="705">
                  <c:v>41946</c:v>
                </c:pt>
                <c:pt idx="706">
                  <c:v>41947</c:v>
                </c:pt>
                <c:pt idx="707">
                  <c:v>41948</c:v>
                </c:pt>
                <c:pt idx="708">
                  <c:v>41949</c:v>
                </c:pt>
                <c:pt idx="709">
                  <c:v>41950</c:v>
                </c:pt>
                <c:pt idx="710">
                  <c:v>41953</c:v>
                </c:pt>
                <c:pt idx="711">
                  <c:v>41955</c:v>
                </c:pt>
                <c:pt idx="712">
                  <c:v>41956</c:v>
                </c:pt>
                <c:pt idx="713">
                  <c:v>41957</c:v>
                </c:pt>
                <c:pt idx="714">
                  <c:v>41960</c:v>
                </c:pt>
                <c:pt idx="715">
                  <c:v>41961</c:v>
                </c:pt>
                <c:pt idx="716">
                  <c:v>41962</c:v>
                </c:pt>
                <c:pt idx="717">
                  <c:v>41963</c:v>
                </c:pt>
                <c:pt idx="718">
                  <c:v>41964</c:v>
                </c:pt>
                <c:pt idx="719">
                  <c:v>41967</c:v>
                </c:pt>
                <c:pt idx="720">
                  <c:v>41968</c:v>
                </c:pt>
                <c:pt idx="721">
                  <c:v>41969</c:v>
                </c:pt>
                <c:pt idx="722">
                  <c:v>41971</c:v>
                </c:pt>
                <c:pt idx="723">
                  <c:v>41974</c:v>
                </c:pt>
                <c:pt idx="724">
                  <c:v>41975</c:v>
                </c:pt>
                <c:pt idx="725">
                  <c:v>41976</c:v>
                </c:pt>
                <c:pt idx="726">
                  <c:v>41977</c:v>
                </c:pt>
                <c:pt idx="727">
                  <c:v>41978</c:v>
                </c:pt>
                <c:pt idx="728">
                  <c:v>41981</c:v>
                </c:pt>
                <c:pt idx="729">
                  <c:v>41982</c:v>
                </c:pt>
                <c:pt idx="730">
                  <c:v>41983</c:v>
                </c:pt>
                <c:pt idx="731">
                  <c:v>41984</c:v>
                </c:pt>
                <c:pt idx="732">
                  <c:v>41985</c:v>
                </c:pt>
                <c:pt idx="733">
                  <c:v>41988</c:v>
                </c:pt>
                <c:pt idx="734">
                  <c:v>41989</c:v>
                </c:pt>
                <c:pt idx="735">
                  <c:v>41990</c:v>
                </c:pt>
                <c:pt idx="736">
                  <c:v>41991</c:v>
                </c:pt>
                <c:pt idx="737">
                  <c:v>41992</c:v>
                </c:pt>
                <c:pt idx="738">
                  <c:v>41995</c:v>
                </c:pt>
                <c:pt idx="739">
                  <c:v>41996</c:v>
                </c:pt>
                <c:pt idx="740">
                  <c:v>41997</c:v>
                </c:pt>
                <c:pt idx="741">
                  <c:v>42002</c:v>
                </c:pt>
                <c:pt idx="742">
                  <c:v>42003</c:v>
                </c:pt>
                <c:pt idx="743">
                  <c:v>42004</c:v>
                </c:pt>
                <c:pt idx="744">
                  <c:v>42006</c:v>
                </c:pt>
                <c:pt idx="745">
                  <c:v>42009</c:v>
                </c:pt>
                <c:pt idx="746">
                  <c:v>42010</c:v>
                </c:pt>
                <c:pt idx="747">
                  <c:v>42011</c:v>
                </c:pt>
                <c:pt idx="748">
                  <c:v>42012</c:v>
                </c:pt>
                <c:pt idx="749">
                  <c:v>42013</c:v>
                </c:pt>
                <c:pt idx="750">
                  <c:v>42016</c:v>
                </c:pt>
                <c:pt idx="751">
                  <c:v>42017</c:v>
                </c:pt>
                <c:pt idx="752">
                  <c:v>42018</c:v>
                </c:pt>
                <c:pt idx="753">
                  <c:v>42019</c:v>
                </c:pt>
                <c:pt idx="754">
                  <c:v>42020</c:v>
                </c:pt>
                <c:pt idx="755">
                  <c:v>42024</c:v>
                </c:pt>
                <c:pt idx="756">
                  <c:v>42025</c:v>
                </c:pt>
                <c:pt idx="757">
                  <c:v>42026</c:v>
                </c:pt>
                <c:pt idx="758">
                  <c:v>42027</c:v>
                </c:pt>
                <c:pt idx="759">
                  <c:v>42030</c:v>
                </c:pt>
                <c:pt idx="760">
                  <c:v>42031</c:v>
                </c:pt>
                <c:pt idx="761">
                  <c:v>42032</c:v>
                </c:pt>
                <c:pt idx="762">
                  <c:v>42033</c:v>
                </c:pt>
                <c:pt idx="763">
                  <c:v>42034</c:v>
                </c:pt>
                <c:pt idx="764">
                  <c:v>42037</c:v>
                </c:pt>
                <c:pt idx="765">
                  <c:v>42038</c:v>
                </c:pt>
                <c:pt idx="766">
                  <c:v>42039</c:v>
                </c:pt>
                <c:pt idx="767">
                  <c:v>42040</c:v>
                </c:pt>
                <c:pt idx="768">
                  <c:v>42041</c:v>
                </c:pt>
                <c:pt idx="769">
                  <c:v>42044</c:v>
                </c:pt>
                <c:pt idx="770">
                  <c:v>42045</c:v>
                </c:pt>
                <c:pt idx="771">
                  <c:v>42046</c:v>
                </c:pt>
                <c:pt idx="772">
                  <c:v>42047</c:v>
                </c:pt>
                <c:pt idx="773">
                  <c:v>42048</c:v>
                </c:pt>
                <c:pt idx="774">
                  <c:v>42052</c:v>
                </c:pt>
                <c:pt idx="775">
                  <c:v>42053</c:v>
                </c:pt>
                <c:pt idx="776">
                  <c:v>42054</c:v>
                </c:pt>
                <c:pt idx="777">
                  <c:v>42055</c:v>
                </c:pt>
                <c:pt idx="778">
                  <c:v>42058</c:v>
                </c:pt>
                <c:pt idx="779">
                  <c:v>42059</c:v>
                </c:pt>
                <c:pt idx="780">
                  <c:v>42060</c:v>
                </c:pt>
                <c:pt idx="781">
                  <c:v>42061</c:v>
                </c:pt>
                <c:pt idx="782">
                  <c:v>42062</c:v>
                </c:pt>
                <c:pt idx="783">
                  <c:v>42065</c:v>
                </c:pt>
                <c:pt idx="784">
                  <c:v>42066</c:v>
                </c:pt>
                <c:pt idx="785">
                  <c:v>42067</c:v>
                </c:pt>
                <c:pt idx="786">
                  <c:v>42068</c:v>
                </c:pt>
                <c:pt idx="787">
                  <c:v>42069</c:v>
                </c:pt>
                <c:pt idx="788">
                  <c:v>42072</c:v>
                </c:pt>
                <c:pt idx="789">
                  <c:v>42073</c:v>
                </c:pt>
                <c:pt idx="790">
                  <c:v>42074</c:v>
                </c:pt>
                <c:pt idx="791">
                  <c:v>42075</c:v>
                </c:pt>
                <c:pt idx="792">
                  <c:v>42076</c:v>
                </c:pt>
                <c:pt idx="793">
                  <c:v>42079</c:v>
                </c:pt>
                <c:pt idx="794">
                  <c:v>42080</c:v>
                </c:pt>
                <c:pt idx="795">
                  <c:v>42081</c:v>
                </c:pt>
                <c:pt idx="796">
                  <c:v>42082</c:v>
                </c:pt>
                <c:pt idx="797">
                  <c:v>42083</c:v>
                </c:pt>
                <c:pt idx="798">
                  <c:v>42086</c:v>
                </c:pt>
                <c:pt idx="799">
                  <c:v>42087</c:v>
                </c:pt>
                <c:pt idx="800">
                  <c:v>42088</c:v>
                </c:pt>
                <c:pt idx="801">
                  <c:v>42089</c:v>
                </c:pt>
                <c:pt idx="802">
                  <c:v>42090</c:v>
                </c:pt>
                <c:pt idx="803">
                  <c:v>42093</c:v>
                </c:pt>
                <c:pt idx="804">
                  <c:v>42094</c:v>
                </c:pt>
                <c:pt idx="805">
                  <c:v>42095</c:v>
                </c:pt>
                <c:pt idx="806">
                  <c:v>42096</c:v>
                </c:pt>
                <c:pt idx="807">
                  <c:v>42101</c:v>
                </c:pt>
                <c:pt idx="808">
                  <c:v>42102</c:v>
                </c:pt>
                <c:pt idx="809">
                  <c:v>42103</c:v>
                </c:pt>
                <c:pt idx="810">
                  <c:v>42104</c:v>
                </c:pt>
                <c:pt idx="811">
                  <c:v>42107</c:v>
                </c:pt>
                <c:pt idx="812">
                  <c:v>42108</c:v>
                </c:pt>
                <c:pt idx="813">
                  <c:v>42109</c:v>
                </c:pt>
                <c:pt idx="814">
                  <c:v>42110</c:v>
                </c:pt>
                <c:pt idx="815">
                  <c:v>42111</c:v>
                </c:pt>
                <c:pt idx="816">
                  <c:v>42114</c:v>
                </c:pt>
                <c:pt idx="817">
                  <c:v>42115</c:v>
                </c:pt>
                <c:pt idx="818">
                  <c:v>42116</c:v>
                </c:pt>
                <c:pt idx="819">
                  <c:v>42117</c:v>
                </c:pt>
                <c:pt idx="820">
                  <c:v>42118</c:v>
                </c:pt>
                <c:pt idx="821">
                  <c:v>42121</c:v>
                </c:pt>
                <c:pt idx="822">
                  <c:v>42122</c:v>
                </c:pt>
                <c:pt idx="823">
                  <c:v>42123</c:v>
                </c:pt>
                <c:pt idx="824">
                  <c:v>42124</c:v>
                </c:pt>
                <c:pt idx="825">
                  <c:v>42125</c:v>
                </c:pt>
                <c:pt idx="826">
                  <c:v>42128</c:v>
                </c:pt>
                <c:pt idx="827">
                  <c:v>42129</c:v>
                </c:pt>
                <c:pt idx="828">
                  <c:v>42130</c:v>
                </c:pt>
                <c:pt idx="829">
                  <c:v>42131</c:v>
                </c:pt>
                <c:pt idx="830">
                  <c:v>42132</c:v>
                </c:pt>
                <c:pt idx="831">
                  <c:v>42135</c:v>
                </c:pt>
                <c:pt idx="832">
                  <c:v>42136</c:v>
                </c:pt>
                <c:pt idx="833">
                  <c:v>42137</c:v>
                </c:pt>
                <c:pt idx="834">
                  <c:v>42138</c:v>
                </c:pt>
                <c:pt idx="835">
                  <c:v>42139</c:v>
                </c:pt>
                <c:pt idx="836">
                  <c:v>42142</c:v>
                </c:pt>
                <c:pt idx="837">
                  <c:v>42143</c:v>
                </c:pt>
                <c:pt idx="838">
                  <c:v>42144</c:v>
                </c:pt>
                <c:pt idx="839">
                  <c:v>42145</c:v>
                </c:pt>
                <c:pt idx="840">
                  <c:v>42146</c:v>
                </c:pt>
                <c:pt idx="841">
                  <c:v>42150</c:v>
                </c:pt>
                <c:pt idx="842">
                  <c:v>42151</c:v>
                </c:pt>
                <c:pt idx="843">
                  <c:v>42152</c:v>
                </c:pt>
                <c:pt idx="844">
                  <c:v>42153</c:v>
                </c:pt>
                <c:pt idx="845">
                  <c:v>42156</c:v>
                </c:pt>
                <c:pt idx="846">
                  <c:v>42157</c:v>
                </c:pt>
                <c:pt idx="847">
                  <c:v>42158</c:v>
                </c:pt>
                <c:pt idx="848">
                  <c:v>42159</c:v>
                </c:pt>
                <c:pt idx="849">
                  <c:v>42160</c:v>
                </c:pt>
                <c:pt idx="850">
                  <c:v>42163</c:v>
                </c:pt>
                <c:pt idx="851">
                  <c:v>42164</c:v>
                </c:pt>
                <c:pt idx="852">
                  <c:v>42165</c:v>
                </c:pt>
                <c:pt idx="853">
                  <c:v>42166</c:v>
                </c:pt>
                <c:pt idx="854">
                  <c:v>42167</c:v>
                </c:pt>
                <c:pt idx="855">
                  <c:v>42170</c:v>
                </c:pt>
                <c:pt idx="856">
                  <c:v>42171</c:v>
                </c:pt>
                <c:pt idx="857">
                  <c:v>42172</c:v>
                </c:pt>
                <c:pt idx="858">
                  <c:v>42173</c:v>
                </c:pt>
                <c:pt idx="859">
                  <c:v>42174</c:v>
                </c:pt>
                <c:pt idx="860">
                  <c:v>42177</c:v>
                </c:pt>
                <c:pt idx="861">
                  <c:v>42178</c:v>
                </c:pt>
                <c:pt idx="862">
                  <c:v>42179</c:v>
                </c:pt>
                <c:pt idx="863">
                  <c:v>42180</c:v>
                </c:pt>
                <c:pt idx="864">
                  <c:v>42181</c:v>
                </c:pt>
                <c:pt idx="865">
                  <c:v>42184</c:v>
                </c:pt>
                <c:pt idx="866">
                  <c:v>42185</c:v>
                </c:pt>
                <c:pt idx="867">
                  <c:v>42186</c:v>
                </c:pt>
                <c:pt idx="868">
                  <c:v>42187</c:v>
                </c:pt>
                <c:pt idx="869">
                  <c:v>42191</c:v>
                </c:pt>
                <c:pt idx="870">
                  <c:v>42192</c:v>
                </c:pt>
                <c:pt idx="871">
                  <c:v>42193</c:v>
                </c:pt>
                <c:pt idx="872">
                  <c:v>42194</c:v>
                </c:pt>
                <c:pt idx="873">
                  <c:v>42195</c:v>
                </c:pt>
                <c:pt idx="874">
                  <c:v>42198</c:v>
                </c:pt>
                <c:pt idx="875">
                  <c:v>42199</c:v>
                </c:pt>
                <c:pt idx="876">
                  <c:v>42200</c:v>
                </c:pt>
                <c:pt idx="877">
                  <c:v>42201</c:v>
                </c:pt>
                <c:pt idx="878">
                  <c:v>42202</c:v>
                </c:pt>
                <c:pt idx="879">
                  <c:v>42205</c:v>
                </c:pt>
                <c:pt idx="880">
                  <c:v>42206</c:v>
                </c:pt>
                <c:pt idx="881">
                  <c:v>42207</c:v>
                </c:pt>
                <c:pt idx="882">
                  <c:v>42208</c:v>
                </c:pt>
                <c:pt idx="883">
                  <c:v>42209</c:v>
                </c:pt>
                <c:pt idx="884">
                  <c:v>42212</c:v>
                </c:pt>
                <c:pt idx="885">
                  <c:v>42213</c:v>
                </c:pt>
                <c:pt idx="886">
                  <c:v>42214</c:v>
                </c:pt>
                <c:pt idx="887">
                  <c:v>42215</c:v>
                </c:pt>
                <c:pt idx="888">
                  <c:v>42216</c:v>
                </c:pt>
                <c:pt idx="889">
                  <c:v>42219</c:v>
                </c:pt>
                <c:pt idx="890">
                  <c:v>42220</c:v>
                </c:pt>
                <c:pt idx="891">
                  <c:v>42221</c:v>
                </c:pt>
                <c:pt idx="892">
                  <c:v>42222</c:v>
                </c:pt>
                <c:pt idx="893">
                  <c:v>42223</c:v>
                </c:pt>
                <c:pt idx="894">
                  <c:v>42226</c:v>
                </c:pt>
                <c:pt idx="895">
                  <c:v>42227</c:v>
                </c:pt>
                <c:pt idx="896">
                  <c:v>42228</c:v>
                </c:pt>
                <c:pt idx="897">
                  <c:v>42229</c:v>
                </c:pt>
                <c:pt idx="898">
                  <c:v>42230</c:v>
                </c:pt>
                <c:pt idx="899">
                  <c:v>42233</c:v>
                </c:pt>
                <c:pt idx="900">
                  <c:v>42234</c:v>
                </c:pt>
                <c:pt idx="901">
                  <c:v>42235</c:v>
                </c:pt>
                <c:pt idx="902">
                  <c:v>42236</c:v>
                </c:pt>
                <c:pt idx="903">
                  <c:v>42237</c:v>
                </c:pt>
                <c:pt idx="904">
                  <c:v>42240</c:v>
                </c:pt>
                <c:pt idx="905">
                  <c:v>42241</c:v>
                </c:pt>
                <c:pt idx="906">
                  <c:v>42242</c:v>
                </c:pt>
                <c:pt idx="907">
                  <c:v>42243</c:v>
                </c:pt>
                <c:pt idx="908">
                  <c:v>42244</c:v>
                </c:pt>
                <c:pt idx="909">
                  <c:v>42247</c:v>
                </c:pt>
                <c:pt idx="910">
                  <c:v>42248</c:v>
                </c:pt>
                <c:pt idx="911">
                  <c:v>42249</c:v>
                </c:pt>
                <c:pt idx="912">
                  <c:v>42250</c:v>
                </c:pt>
                <c:pt idx="913">
                  <c:v>42251</c:v>
                </c:pt>
                <c:pt idx="914">
                  <c:v>42255</c:v>
                </c:pt>
                <c:pt idx="915">
                  <c:v>42256</c:v>
                </c:pt>
                <c:pt idx="916">
                  <c:v>42257</c:v>
                </c:pt>
                <c:pt idx="917">
                  <c:v>42258</c:v>
                </c:pt>
                <c:pt idx="918">
                  <c:v>42261</c:v>
                </c:pt>
                <c:pt idx="919">
                  <c:v>42262</c:v>
                </c:pt>
                <c:pt idx="920">
                  <c:v>42263</c:v>
                </c:pt>
                <c:pt idx="921">
                  <c:v>42264</c:v>
                </c:pt>
                <c:pt idx="922">
                  <c:v>42265</c:v>
                </c:pt>
                <c:pt idx="923">
                  <c:v>42268</c:v>
                </c:pt>
                <c:pt idx="924">
                  <c:v>42269</c:v>
                </c:pt>
                <c:pt idx="925">
                  <c:v>42270</c:v>
                </c:pt>
                <c:pt idx="926">
                  <c:v>42271</c:v>
                </c:pt>
                <c:pt idx="927">
                  <c:v>42272</c:v>
                </c:pt>
                <c:pt idx="928">
                  <c:v>42275</c:v>
                </c:pt>
                <c:pt idx="929">
                  <c:v>42276</c:v>
                </c:pt>
                <c:pt idx="930">
                  <c:v>42277</c:v>
                </c:pt>
                <c:pt idx="931">
                  <c:v>42278</c:v>
                </c:pt>
                <c:pt idx="932">
                  <c:v>42279</c:v>
                </c:pt>
                <c:pt idx="933">
                  <c:v>42282</c:v>
                </c:pt>
                <c:pt idx="934">
                  <c:v>42283</c:v>
                </c:pt>
                <c:pt idx="935">
                  <c:v>42284</c:v>
                </c:pt>
                <c:pt idx="936">
                  <c:v>42285</c:v>
                </c:pt>
                <c:pt idx="937">
                  <c:v>42286</c:v>
                </c:pt>
                <c:pt idx="938">
                  <c:v>42290</c:v>
                </c:pt>
                <c:pt idx="939">
                  <c:v>42291</c:v>
                </c:pt>
                <c:pt idx="940">
                  <c:v>42292</c:v>
                </c:pt>
                <c:pt idx="941">
                  <c:v>42293</c:v>
                </c:pt>
                <c:pt idx="942">
                  <c:v>42296</c:v>
                </c:pt>
                <c:pt idx="943">
                  <c:v>42297</c:v>
                </c:pt>
                <c:pt idx="944">
                  <c:v>42298</c:v>
                </c:pt>
                <c:pt idx="945">
                  <c:v>42299</c:v>
                </c:pt>
                <c:pt idx="946">
                  <c:v>42300</c:v>
                </c:pt>
                <c:pt idx="947">
                  <c:v>42303</c:v>
                </c:pt>
                <c:pt idx="948">
                  <c:v>42304</c:v>
                </c:pt>
                <c:pt idx="949">
                  <c:v>42305</c:v>
                </c:pt>
                <c:pt idx="950">
                  <c:v>42306</c:v>
                </c:pt>
                <c:pt idx="951">
                  <c:v>42307</c:v>
                </c:pt>
                <c:pt idx="952">
                  <c:v>42310</c:v>
                </c:pt>
                <c:pt idx="953">
                  <c:v>42311</c:v>
                </c:pt>
                <c:pt idx="954">
                  <c:v>42312</c:v>
                </c:pt>
                <c:pt idx="955">
                  <c:v>42313</c:v>
                </c:pt>
                <c:pt idx="956">
                  <c:v>42314</c:v>
                </c:pt>
                <c:pt idx="957">
                  <c:v>42317</c:v>
                </c:pt>
                <c:pt idx="958">
                  <c:v>42318</c:v>
                </c:pt>
                <c:pt idx="959">
                  <c:v>42320</c:v>
                </c:pt>
                <c:pt idx="960">
                  <c:v>42321</c:v>
                </c:pt>
                <c:pt idx="961">
                  <c:v>42324</c:v>
                </c:pt>
                <c:pt idx="962">
                  <c:v>42325</c:v>
                </c:pt>
                <c:pt idx="963">
                  <c:v>42326</c:v>
                </c:pt>
                <c:pt idx="964">
                  <c:v>42327</c:v>
                </c:pt>
                <c:pt idx="965">
                  <c:v>42328</c:v>
                </c:pt>
                <c:pt idx="966">
                  <c:v>42331</c:v>
                </c:pt>
                <c:pt idx="967">
                  <c:v>42332</c:v>
                </c:pt>
                <c:pt idx="968">
                  <c:v>42333</c:v>
                </c:pt>
                <c:pt idx="969">
                  <c:v>42335</c:v>
                </c:pt>
                <c:pt idx="970">
                  <c:v>42338</c:v>
                </c:pt>
                <c:pt idx="971">
                  <c:v>42339</c:v>
                </c:pt>
                <c:pt idx="972">
                  <c:v>42340</c:v>
                </c:pt>
                <c:pt idx="973">
                  <c:v>42341</c:v>
                </c:pt>
                <c:pt idx="974">
                  <c:v>42342</c:v>
                </c:pt>
                <c:pt idx="975">
                  <c:v>42345</c:v>
                </c:pt>
                <c:pt idx="976">
                  <c:v>42346</c:v>
                </c:pt>
                <c:pt idx="977">
                  <c:v>42347</c:v>
                </c:pt>
                <c:pt idx="978">
                  <c:v>42348</c:v>
                </c:pt>
                <c:pt idx="979">
                  <c:v>42349</c:v>
                </c:pt>
                <c:pt idx="980">
                  <c:v>42352</c:v>
                </c:pt>
                <c:pt idx="981">
                  <c:v>42353</c:v>
                </c:pt>
                <c:pt idx="982">
                  <c:v>42354</c:v>
                </c:pt>
                <c:pt idx="983">
                  <c:v>42355</c:v>
                </c:pt>
                <c:pt idx="984">
                  <c:v>42356</c:v>
                </c:pt>
                <c:pt idx="985">
                  <c:v>42359</c:v>
                </c:pt>
                <c:pt idx="986">
                  <c:v>42360</c:v>
                </c:pt>
                <c:pt idx="987">
                  <c:v>42361</c:v>
                </c:pt>
                <c:pt idx="988">
                  <c:v>42362</c:v>
                </c:pt>
                <c:pt idx="989">
                  <c:v>42366</c:v>
                </c:pt>
                <c:pt idx="990">
                  <c:v>42367</c:v>
                </c:pt>
                <c:pt idx="991">
                  <c:v>42368</c:v>
                </c:pt>
                <c:pt idx="992">
                  <c:v>42369</c:v>
                </c:pt>
                <c:pt idx="993">
                  <c:v>42373</c:v>
                </c:pt>
                <c:pt idx="994">
                  <c:v>42374</c:v>
                </c:pt>
                <c:pt idx="995">
                  <c:v>42375</c:v>
                </c:pt>
                <c:pt idx="996">
                  <c:v>42376</c:v>
                </c:pt>
                <c:pt idx="997">
                  <c:v>42377</c:v>
                </c:pt>
                <c:pt idx="998">
                  <c:v>42380</c:v>
                </c:pt>
                <c:pt idx="999">
                  <c:v>42381</c:v>
                </c:pt>
                <c:pt idx="1000">
                  <c:v>42382</c:v>
                </c:pt>
                <c:pt idx="1001">
                  <c:v>42383</c:v>
                </c:pt>
                <c:pt idx="1002">
                  <c:v>42384</c:v>
                </c:pt>
                <c:pt idx="1003">
                  <c:v>42388</c:v>
                </c:pt>
                <c:pt idx="1004">
                  <c:v>42389</c:v>
                </c:pt>
                <c:pt idx="1005">
                  <c:v>42390</c:v>
                </c:pt>
                <c:pt idx="1006">
                  <c:v>42391</c:v>
                </c:pt>
                <c:pt idx="1007">
                  <c:v>42394</c:v>
                </c:pt>
                <c:pt idx="1008">
                  <c:v>42395</c:v>
                </c:pt>
                <c:pt idx="1009">
                  <c:v>42396</c:v>
                </c:pt>
                <c:pt idx="1010">
                  <c:v>42397</c:v>
                </c:pt>
                <c:pt idx="1011">
                  <c:v>42398</c:v>
                </c:pt>
                <c:pt idx="1012">
                  <c:v>42401</c:v>
                </c:pt>
                <c:pt idx="1013">
                  <c:v>42402</c:v>
                </c:pt>
                <c:pt idx="1014">
                  <c:v>42403</c:v>
                </c:pt>
                <c:pt idx="1015">
                  <c:v>42404</c:v>
                </c:pt>
                <c:pt idx="1016">
                  <c:v>42405</c:v>
                </c:pt>
                <c:pt idx="1017">
                  <c:v>42408</c:v>
                </c:pt>
                <c:pt idx="1018">
                  <c:v>42409</c:v>
                </c:pt>
                <c:pt idx="1019">
                  <c:v>42410</c:v>
                </c:pt>
                <c:pt idx="1020">
                  <c:v>42411</c:v>
                </c:pt>
                <c:pt idx="1021">
                  <c:v>42412</c:v>
                </c:pt>
                <c:pt idx="1022">
                  <c:v>42416</c:v>
                </c:pt>
                <c:pt idx="1023">
                  <c:v>42417</c:v>
                </c:pt>
                <c:pt idx="1024">
                  <c:v>42418</c:v>
                </c:pt>
                <c:pt idx="1025">
                  <c:v>42419</c:v>
                </c:pt>
                <c:pt idx="1026">
                  <c:v>42422</c:v>
                </c:pt>
                <c:pt idx="1027">
                  <c:v>42423</c:v>
                </c:pt>
                <c:pt idx="1028">
                  <c:v>42424</c:v>
                </c:pt>
                <c:pt idx="1029">
                  <c:v>42425</c:v>
                </c:pt>
                <c:pt idx="1030">
                  <c:v>42426</c:v>
                </c:pt>
                <c:pt idx="1031">
                  <c:v>42429</c:v>
                </c:pt>
                <c:pt idx="1032">
                  <c:v>42430</c:v>
                </c:pt>
                <c:pt idx="1033">
                  <c:v>42431</c:v>
                </c:pt>
                <c:pt idx="1034">
                  <c:v>42432</c:v>
                </c:pt>
                <c:pt idx="1035">
                  <c:v>42433</c:v>
                </c:pt>
                <c:pt idx="1036">
                  <c:v>42436</c:v>
                </c:pt>
                <c:pt idx="1037">
                  <c:v>42437</c:v>
                </c:pt>
                <c:pt idx="1038">
                  <c:v>42438</c:v>
                </c:pt>
                <c:pt idx="1039">
                  <c:v>42439</c:v>
                </c:pt>
                <c:pt idx="1040">
                  <c:v>42440</c:v>
                </c:pt>
                <c:pt idx="1041">
                  <c:v>42443</c:v>
                </c:pt>
                <c:pt idx="1042">
                  <c:v>42444</c:v>
                </c:pt>
                <c:pt idx="1043">
                  <c:v>42445</c:v>
                </c:pt>
                <c:pt idx="1044">
                  <c:v>42446</c:v>
                </c:pt>
                <c:pt idx="1045">
                  <c:v>42447</c:v>
                </c:pt>
                <c:pt idx="1046">
                  <c:v>42450</c:v>
                </c:pt>
                <c:pt idx="1047">
                  <c:v>42451</c:v>
                </c:pt>
                <c:pt idx="1048">
                  <c:v>42452</c:v>
                </c:pt>
                <c:pt idx="1049">
                  <c:v>42453</c:v>
                </c:pt>
                <c:pt idx="1050">
                  <c:v>42458</c:v>
                </c:pt>
                <c:pt idx="1051">
                  <c:v>42459</c:v>
                </c:pt>
                <c:pt idx="1052">
                  <c:v>42460</c:v>
                </c:pt>
                <c:pt idx="1053">
                  <c:v>42461</c:v>
                </c:pt>
                <c:pt idx="1054">
                  <c:v>42464</c:v>
                </c:pt>
                <c:pt idx="1055">
                  <c:v>42465</c:v>
                </c:pt>
                <c:pt idx="1056">
                  <c:v>42466</c:v>
                </c:pt>
                <c:pt idx="1057">
                  <c:v>42467</c:v>
                </c:pt>
                <c:pt idx="1058">
                  <c:v>42468</c:v>
                </c:pt>
                <c:pt idx="1059">
                  <c:v>42471</c:v>
                </c:pt>
                <c:pt idx="1060">
                  <c:v>42472</c:v>
                </c:pt>
                <c:pt idx="1061">
                  <c:v>42473</c:v>
                </c:pt>
                <c:pt idx="1062">
                  <c:v>42474</c:v>
                </c:pt>
                <c:pt idx="1063">
                  <c:v>42475</c:v>
                </c:pt>
                <c:pt idx="1064">
                  <c:v>42478</c:v>
                </c:pt>
                <c:pt idx="1065">
                  <c:v>42479</c:v>
                </c:pt>
                <c:pt idx="1066">
                  <c:v>42480</c:v>
                </c:pt>
                <c:pt idx="1067">
                  <c:v>42481</c:v>
                </c:pt>
                <c:pt idx="1068">
                  <c:v>42482</c:v>
                </c:pt>
                <c:pt idx="1069">
                  <c:v>42485</c:v>
                </c:pt>
                <c:pt idx="1070">
                  <c:v>42486</c:v>
                </c:pt>
                <c:pt idx="1071">
                  <c:v>42487</c:v>
                </c:pt>
                <c:pt idx="1072">
                  <c:v>42488</c:v>
                </c:pt>
                <c:pt idx="1073">
                  <c:v>42489</c:v>
                </c:pt>
                <c:pt idx="1074">
                  <c:v>42492</c:v>
                </c:pt>
                <c:pt idx="1075">
                  <c:v>42493</c:v>
                </c:pt>
                <c:pt idx="1076">
                  <c:v>42494</c:v>
                </c:pt>
                <c:pt idx="1077">
                  <c:v>42495</c:v>
                </c:pt>
                <c:pt idx="1078">
                  <c:v>42496</c:v>
                </c:pt>
                <c:pt idx="1079">
                  <c:v>42499</c:v>
                </c:pt>
                <c:pt idx="1080">
                  <c:v>42500</c:v>
                </c:pt>
                <c:pt idx="1081">
                  <c:v>42501</c:v>
                </c:pt>
                <c:pt idx="1082">
                  <c:v>42502</c:v>
                </c:pt>
                <c:pt idx="1083">
                  <c:v>42503</c:v>
                </c:pt>
                <c:pt idx="1084">
                  <c:v>42506</c:v>
                </c:pt>
                <c:pt idx="1085">
                  <c:v>42507</c:v>
                </c:pt>
                <c:pt idx="1086">
                  <c:v>42508</c:v>
                </c:pt>
                <c:pt idx="1087">
                  <c:v>42509</c:v>
                </c:pt>
                <c:pt idx="1088">
                  <c:v>42510</c:v>
                </c:pt>
                <c:pt idx="1089">
                  <c:v>42513</c:v>
                </c:pt>
                <c:pt idx="1090">
                  <c:v>42514</c:v>
                </c:pt>
                <c:pt idx="1091">
                  <c:v>42515</c:v>
                </c:pt>
                <c:pt idx="1092">
                  <c:v>42516</c:v>
                </c:pt>
                <c:pt idx="1093">
                  <c:v>42517</c:v>
                </c:pt>
                <c:pt idx="1094">
                  <c:v>42521</c:v>
                </c:pt>
                <c:pt idx="1095">
                  <c:v>42522</c:v>
                </c:pt>
                <c:pt idx="1096">
                  <c:v>42523</c:v>
                </c:pt>
                <c:pt idx="1097">
                  <c:v>42524</c:v>
                </c:pt>
                <c:pt idx="1098">
                  <c:v>42527</c:v>
                </c:pt>
                <c:pt idx="1099">
                  <c:v>42528</c:v>
                </c:pt>
                <c:pt idx="1100">
                  <c:v>42529</c:v>
                </c:pt>
                <c:pt idx="1101">
                  <c:v>42530</c:v>
                </c:pt>
                <c:pt idx="1102">
                  <c:v>42531</c:v>
                </c:pt>
                <c:pt idx="1103">
                  <c:v>42534</c:v>
                </c:pt>
                <c:pt idx="1104">
                  <c:v>42535</c:v>
                </c:pt>
                <c:pt idx="1105">
                  <c:v>42536</c:v>
                </c:pt>
                <c:pt idx="1106">
                  <c:v>42537</c:v>
                </c:pt>
                <c:pt idx="1107">
                  <c:v>42538</c:v>
                </c:pt>
                <c:pt idx="1108">
                  <c:v>42541</c:v>
                </c:pt>
                <c:pt idx="1109">
                  <c:v>42542</c:v>
                </c:pt>
                <c:pt idx="1110">
                  <c:v>42543</c:v>
                </c:pt>
                <c:pt idx="1111">
                  <c:v>42544</c:v>
                </c:pt>
                <c:pt idx="1112">
                  <c:v>42545</c:v>
                </c:pt>
                <c:pt idx="1113">
                  <c:v>42548</c:v>
                </c:pt>
                <c:pt idx="1114">
                  <c:v>42549</c:v>
                </c:pt>
                <c:pt idx="1115">
                  <c:v>42550</c:v>
                </c:pt>
                <c:pt idx="1116">
                  <c:v>42551</c:v>
                </c:pt>
                <c:pt idx="1117">
                  <c:v>42552</c:v>
                </c:pt>
                <c:pt idx="1118">
                  <c:v>42556</c:v>
                </c:pt>
                <c:pt idx="1119">
                  <c:v>42557</c:v>
                </c:pt>
                <c:pt idx="1120">
                  <c:v>42558</c:v>
                </c:pt>
                <c:pt idx="1121">
                  <c:v>42559</c:v>
                </c:pt>
                <c:pt idx="1122">
                  <c:v>42562</c:v>
                </c:pt>
                <c:pt idx="1123">
                  <c:v>42563</c:v>
                </c:pt>
                <c:pt idx="1124">
                  <c:v>42564</c:v>
                </c:pt>
                <c:pt idx="1125">
                  <c:v>42565</c:v>
                </c:pt>
                <c:pt idx="1126">
                  <c:v>42566</c:v>
                </c:pt>
                <c:pt idx="1127">
                  <c:v>42569</c:v>
                </c:pt>
                <c:pt idx="1128">
                  <c:v>42570</c:v>
                </c:pt>
                <c:pt idx="1129">
                  <c:v>42571</c:v>
                </c:pt>
                <c:pt idx="1130">
                  <c:v>42572</c:v>
                </c:pt>
                <c:pt idx="1131">
                  <c:v>42573</c:v>
                </c:pt>
                <c:pt idx="1132">
                  <c:v>42576</c:v>
                </c:pt>
                <c:pt idx="1133">
                  <c:v>42577</c:v>
                </c:pt>
                <c:pt idx="1134">
                  <c:v>42578</c:v>
                </c:pt>
                <c:pt idx="1135">
                  <c:v>42579</c:v>
                </c:pt>
                <c:pt idx="1136">
                  <c:v>42580</c:v>
                </c:pt>
                <c:pt idx="1137">
                  <c:v>42583</c:v>
                </c:pt>
                <c:pt idx="1138">
                  <c:v>42584</c:v>
                </c:pt>
                <c:pt idx="1139">
                  <c:v>42585</c:v>
                </c:pt>
                <c:pt idx="1140">
                  <c:v>42586</c:v>
                </c:pt>
                <c:pt idx="1141">
                  <c:v>42587</c:v>
                </c:pt>
                <c:pt idx="1142">
                  <c:v>42590</c:v>
                </c:pt>
                <c:pt idx="1143">
                  <c:v>42591</c:v>
                </c:pt>
                <c:pt idx="1144">
                  <c:v>42592</c:v>
                </c:pt>
                <c:pt idx="1145">
                  <c:v>42593</c:v>
                </c:pt>
                <c:pt idx="1146">
                  <c:v>42594</c:v>
                </c:pt>
                <c:pt idx="1147">
                  <c:v>42597</c:v>
                </c:pt>
                <c:pt idx="1148">
                  <c:v>42598</c:v>
                </c:pt>
                <c:pt idx="1149">
                  <c:v>42599</c:v>
                </c:pt>
                <c:pt idx="1150">
                  <c:v>42600</c:v>
                </c:pt>
                <c:pt idx="1151">
                  <c:v>42601</c:v>
                </c:pt>
                <c:pt idx="1152">
                  <c:v>42604</c:v>
                </c:pt>
                <c:pt idx="1153">
                  <c:v>42605</c:v>
                </c:pt>
                <c:pt idx="1154">
                  <c:v>42606</c:v>
                </c:pt>
                <c:pt idx="1155">
                  <c:v>42607</c:v>
                </c:pt>
                <c:pt idx="1156">
                  <c:v>42608</c:v>
                </c:pt>
                <c:pt idx="1157">
                  <c:v>42611</c:v>
                </c:pt>
                <c:pt idx="1158">
                  <c:v>42612</c:v>
                </c:pt>
                <c:pt idx="1159">
                  <c:v>42613</c:v>
                </c:pt>
                <c:pt idx="1160">
                  <c:v>42614</c:v>
                </c:pt>
                <c:pt idx="1161">
                  <c:v>42615</c:v>
                </c:pt>
                <c:pt idx="1162">
                  <c:v>42619</c:v>
                </c:pt>
                <c:pt idx="1163">
                  <c:v>42620</c:v>
                </c:pt>
                <c:pt idx="1164">
                  <c:v>42621</c:v>
                </c:pt>
                <c:pt idx="1165">
                  <c:v>42622</c:v>
                </c:pt>
                <c:pt idx="1166">
                  <c:v>42625</c:v>
                </c:pt>
                <c:pt idx="1167">
                  <c:v>42626</c:v>
                </c:pt>
                <c:pt idx="1168">
                  <c:v>42627</c:v>
                </c:pt>
                <c:pt idx="1169">
                  <c:v>42628</c:v>
                </c:pt>
                <c:pt idx="1170">
                  <c:v>42629</c:v>
                </c:pt>
                <c:pt idx="1171">
                  <c:v>42632</c:v>
                </c:pt>
                <c:pt idx="1172">
                  <c:v>42633</c:v>
                </c:pt>
                <c:pt idx="1173">
                  <c:v>42634</c:v>
                </c:pt>
                <c:pt idx="1174">
                  <c:v>42635</c:v>
                </c:pt>
                <c:pt idx="1175">
                  <c:v>42636</c:v>
                </c:pt>
                <c:pt idx="1176">
                  <c:v>42639</c:v>
                </c:pt>
                <c:pt idx="1177">
                  <c:v>42640</c:v>
                </c:pt>
                <c:pt idx="1178">
                  <c:v>42641</c:v>
                </c:pt>
                <c:pt idx="1179">
                  <c:v>42642</c:v>
                </c:pt>
                <c:pt idx="1180">
                  <c:v>42643</c:v>
                </c:pt>
                <c:pt idx="1181">
                  <c:v>42646</c:v>
                </c:pt>
                <c:pt idx="1182">
                  <c:v>42647</c:v>
                </c:pt>
                <c:pt idx="1183">
                  <c:v>42648</c:v>
                </c:pt>
                <c:pt idx="1184">
                  <c:v>42649</c:v>
                </c:pt>
                <c:pt idx="1185">
                  <c:v>42650</c:v>
                </c:pt>
                <c:pt idx="1186">
                  <c:v>42654</c:v>
                </c:pt>
                <c:pt idx="1187">
                  <c:v>42655</c:v>
                </c:pt>
                <c:pt idx="1188">
                  <c:v>42656</c:v>
                </c:pt>
                <c:pt idx="1189">
                  <c:v>42657</c:v>
                </c:pt>
                <c:pt idx="1190">
                  <c:v>42660</c:v>
                </c:pt>
                <c:pt idx="1191">
                  <c:v>42661</c:v>
                </c:pt>
                <c:pt idx="1192">
                  <c:v>42662</c:v>
                </c:pt>
                <c:pt idx="1193">
                  <c:v>42663</c:v>
                </c:pt>
                <c:pt idx="1194">
                  <c:v>42664</c:v>
                </c:pt>
                <c:pt idx="1195">
                  <c:v>42667</c:v>
                </c:pt>
                <c:pt idx="1196">
                  <c:v>42668</c:v>
                </c:pt>
                <c:pt idx="1197">
                  <c:v>42669</c:v>
                </c:pt>
                <c:pt idx="1198">
                  <c:v>42670</c:v>
                </c:pt>
                <c:pt idx="1199">
                  <c:v>42671</c:v>
                </c:pt>
                <c:pt idx="1200">
                  <c:v>42674</c:v>
                </c:pt>
                <c:pt idx="1201">
                  <c:v>42675</c:v>
                </c:pt>
                <c:pt idx="1202">
                  <c:v>42676</c:v>
                </c:pt>
                <c:pt idx="1203">
                  <c:v>42677</c:v>
                </c:pt>
                <c:pt idx="1204">
                  <c:v>42678</c:v>
                </c:pt>
                <c:pt idx="1205">
                  <c:v>42681</c:v>
                </c:pt>
                <c:pt idx="1206">
                  <c:v>42682</c:v>
                </c:pt>
                <c:pt idx="1207">
                  <c:v>42683</c:v>
                </c:pt>
                <c:pt idx="1208">
                  <c:v>42684</c:v>
                </c:pt>
                <c:pt idx="1209">
                  <c:v>42688</c:v>
                </c:pt>
                <c:pt idx="1210">
                  <c:v>42689</c:v>
                </c:pt>
                <c:pt idx="1211">
                  <c:v>42690</c:v>
                </c:pt>
                <c:pt idx="1212">
                  <c:v>42691</c:v>
                </c:pt>
                <c:pt idx="1213">
                  <c:v>42692</c:v>
                </c:pt>
                <c:pt idx="1214">
                  <c:v>42695</c:v>
                </c:pt>
                <c:pt idx="1215">
                  <c:v>42696</c:v>
                </c:pt>
                <c:pt idx="1216">
                  <c:v>42697</c:v>
                </c:pt>
                <c:pt idx="1217">
                  <c:v>42699</c:v>
                </c:pt>
                <c:pt idx="1218">
                  <c:v>42702</c:v>
                </c:pt>
                <c:pt idx="1219">
                  <c:v>42703</c:v>
                </c:pt>
                <c:pt idx="1220">
                  <c:v>42704</c:v>
                </c:pt>
                <c:pt idx="1221">
                  <c:v>42705</c:v>
                </c:pt>
                <c:pt idx="1222">
                  <c:v>42706</c:v>
                </c:pt>
                <c:pt idx="1223">
                  <c:v>42709</c:v>
                </c:pt>
                <c:pt idx="1224">
                  <c:v>42710</c:v>
                </c:pt>
                <c:pt idx="1225">
                  <c:v>42711</c:v>
                </c:pt>
                <c:pt idx="1226">
                  <c:v>42712</c:v>
                </c:pt>
                <c:pt idx="1227">
                  <c:v>42713</c:v>
                </c:pt>
                <c:pt idx="1228">
                  <c:v>42716</c:v>
                </c:pt>
                <c:pt idx="1229">
                  <c:v>42717</c:v>
                </c:pt>
                <c:pt idx="1230">
                  <c:v>42718</c:v>
                </c:pt>
                <c:pt idx="1231">
                  <c:v>42719</c:v>
                </c:pt>
                <c:pt idx="1232">
                  <c:v>42720</c:v>
                </c:pt>
                <c:pt idx="1233">
                  <c:v>42723</c:v>
                </c:pt>
                <c:pt idx="1234">
                  <c:v>42724</c:v>
                </c:pt>
                <c:pt idx="1235">
                  <c:v>42725</c:v>
                </c:pt>
                <c:pt idx="1236">
                  <c:v>42726</c:v>
                </c:pt>
                <c:pt idx="1237">
                  <c:v>42727</c:v>
                </c:pt>
                <c:pt idx="1238">
                  <c:v>42731</c:v>
                </c:pt>
                <c:pt idx="1239">
                  <c:v>42732</c:v>
                </c:pt>
                <c:pt idx="1240">
                  <c:v>42733</c:v>
                </c:pt>
                <c:pt idx="1241">
                  <c:v>42734</c:v>
                </c:pt>
                <c:pt idx="1242">
                  <c:v>42738</c:v>
                </c:pt>
                <c:pt idx="1243">
                  <c:v>42739</c:v>
                </c:pt>
                <c:pt idx="1244">
                  <c:v>42740</c:v>
                </c:pt>
                <c:pt idx="1245">
                  <c:v>42741</c:v>
                </c:pt>
                <c:pt idx="1246">
                  <c:v>42744</c:v>
                </c:pt>
                <c:pt idx="1247">
                  <c:v>42745</c:v>
                </c:pt>
                <c:pt idx="1248">
                  <c:v>42746</c:v>
                </c:pt>
                <c:pt idx="1249">
                  <c:v>42747</c:v>
                </c:pt>
                <c:pt idx="1250">
                  <c:v>42748</c:v>
                </c:pt>
                <c:pt idx="1251">
                  <c:v>42752</c:v>
                </c:pt>
                <c:pt idx="1252">
                  <c:v>42753</c:v>
                </c:pt>
                <c:pt idx="1253">
                  <c:v>42754</c:v>
                </c:pt>
                <c:pt idx="1254">
                  <c:v>42755</c:v>
                </c:pt>
                <c:pt idx="1255">
                  <c:v>42758</c:v>
                </c:pt>
                <c:pt idx="1256">
                  <c:v>42759</c:v>
                </c:pt>
                <c:pt idx="1257">
                  <c:v>42760</c:v>
                </c:pt>
                <c:pt idx="1258">
                  <c:v>42761</c:v>
                </c:pt>
                <c:pt idx="1259">
                  <c:v>42762</c:v>
                </c:pt>
                <c:pt idx="1260">
                  <c:v>42765</c:v>
                </c:pt>
                <c:pt idx="1261">
                  <c:v>42766</c:v>
                </c:pt>
                <c:pt idx="1262">
                  <c:v>42767</c:v>
                </c:pt>
                <c:pt idx="1263">
                  <c:v>42768</c:v>
                </c:pt>
                <c:pt idx="1264">
                  <c:v>42769</c:v>
                </c:pt>
                <c:pt idx="1265">
                  <c:v>42772</c:v>
                </c:pt>
                <c:pt idx="1266">
                  <c:v>42773</c:v>
                </c:pt>
                <c:pt idx="1267">
                  <c:v>42774</c:v>
                </c:pt>
                <c:pt idx="1268">
                  <c:v>42775</c:v>
                </c:pt>
                <c:pt idx="1269">
                  <c:v>42776</c:v>
                </c:pt>
                <c:pt idx="1270">
                  <c:v>42779</c:v>
                </c:pt>
                <c:pt idx="1271">
                  <c:v>42780</c:v>
                </c:pt>
                <c:pt idx="1272">
                  <c:v>42781</c:v>
                </c:pt>
                <c:pt idx="1273">
                  <c:v>42782</c:v>
                </c:pt>
                <c:pt idx="1274">
                  <c:v>42783</c:v>
                </c:pt>
                <c:pt idx="1275">
                  <c:v>42787</c:v>
                </c:pt>
                <c:pt idx="1276">
                  <c:v>42788</c:v>
                </c:pt>
                <c:pt idx="1277">
                  <c:v>42789</c:v>
                </c:pt>
                <c:pt idx="1278">
                  <c:v>42790</c:v>
                </c:pt>
                <c:pt idx="1279">
                  <c:v>42793</c:v>
                </c:pt>
                <c:pt idx="1280">
                  <c:v>42794</c:v>
                </c:pt>
                <c:pt idx="1281">
                  <c:v>42795</c:v>
                </c:pt>
                <c:pt idx="1282">
                  <c:v>42796</c:v>
                </c:pt>
                <c:pt idx="1283">
                  <c:v>42797</c:v>
                </c:pt>
                <c:pt idx="1284">
                  <c:v>42800</c:v>
                </c:pt>
                <c:pt idx="1285">
                  <c:v>42801</c:v>
                </c:pt>
                <c:pt idx="1286">
                  <c:v>42802</c:v>
                </c:pt>
                <c:pt idx="1287">
                  <c:v>42803</c:v>
                </c:pt>
                <c:pt idx="1288">
                  <c:v>42804</c:v>
                </c:pt>
                <c:pt idx="1289">
                  <c:v>42807</c:v>
                </c:pt>
                <c:pt idx="1290">
                  <c:v>42808</c:v>
                </c:pt>
                <c:pt idx="1291">
                  <c:v>42809</c:v>
                </c:pt>
                <c:pt idx="1292">
                  <c:v>42810</c:v>
                </c:pt>
                <c:pt idx="1293">
                  <c:v>42811</c:v>
                </c:pt>
                <c:pt idx="1294">
                  <c:v>42814</c:v>
                </c:pt>
                <c:pt idx="1295">
                  <c:v>42815</c:v>
                </c:pt>
                <c:pt idx="1296">
                  <c:v>42816</c:v>
                </c:pt>
                <c:pt idx="1297">
                  <c:v>42817</c:v>
                </c:pt>
                <c:pt idx="1298">
                  <c:v>42818</c:v>
                </c:pt>
                <c:pt idx="1299">
                  <c:v>42821</c:v>
                </c:pt>
                <c:pt idx="1300">
                  <c:v>42822</c:v>
                </c:pt>
                <c:pt idx="1301">
                  <c:v>42823</c:v>
                </c:pt>
                <c:pt idx="1302">
                  <c:v>42824</c:v>
                </c:pt>
                <c:pt idx="1303">
                  <c:v>42825</c:v>
                </c:pt>
                <c:pt idx="1304">
                  <c:v>42828</c:v>
                </c:pt>
                <c:pt idx="1305">
                  <c:v>42829</c:v>
                </c:pt>
                <c:pt idx="1306">
                  <c:v>42830</c:v>
                </c:pt>
                <c:pt idx="1307">
                  <c:v>42831</c:v>
                </c:pt>
                <c:pt idx="1308">
                  <c:v>42832</c:v>
                </c:pt>
                <c:pt idx="1309">
                  <c:v>42835</c:v>
                </c:pt>
                <c:pt idx="1310">
                  <c:v>42836</c:v>
                </c:pt>
                <c:pt idx="1311">
                  <c:v>42837</c:v>
                </c:pt>
                <c:pt idx="1312">
                  <c:v>42838</c:v>
                </c:pt>
                <c:pt idx="1313">
                  <c:v>42843</c:v>
                </c:pt>
                <c:pt idx="1314">
                  <c:v>42844</c:v>
                </c:pt>
                <c:pt idx="1315">
                  <c:v>42845</c:v>
                </c:pt>
                <c:pt idx="1316">
                  <c:v>42846</c:v>
                </c:pt>
                <c:pt idx="1317">
                  <c:v>42849</c:v>
                </c:pt>
                <c:pt idx="1318">
                  <c:v>42850</c:v>
                </c:pt>
                <c:pt idx="1319">
                  <c:v>42851</c:v>
                </c:pt>
                <c:pt idx="1320">
                  <c:v>42852</c:v>
                </c:pt>
                <c:pt idx="1321">
                  <c:v>42853</c:v>
                </c:pt>
                <c:pt idx="1322">
                  <c:v>42856</c:v>
                </c:pt>
                <c:pt idx="1323">
                  <c:v>42857</c:v>
                </c:pt>
                <c:pt idx="1324">
                  <c:v>42858</c:v>
                </c:pt>
                <c:pt idx="1325">
                  <c:v>42859</c:v>
                </c:pt>
                <c:pt idx="1326">
                  <c:v>42860</c:v>
                </c:pt>
                <c:pt idx="1327">
                  <c:v>42863</c:v>
                </c:pt>
                <c:pt idx="1328">
                  <c:v>42864</c:v>
                </c:pt>
                <c:pt idx="1329">
                  <c:v>42865</c:v>
                </c:pt>
                <c:pt idx="1330">
                  <c:v>42866</c:v>
                </c:pt>
                <c:pt idx="1331">
                  <c:v>42867</c:v>
                </c:pt>
                <c:pt idx="1332">
                  <c:v>42870</c:v>
                </c:pt>
                <c:pt idx="1333">
                  <c:v>42871</c:v>
                </c:pt>
                <c:pt idx="1334">
                  <c:v>42872</c:v>
                </c:pt>
                <c:pt idx="1335">
                  <c:v>42873</c:v>
                </c:pt>
                <c:pt idx="1336">
                  <c:v>42874</c:v>
                </c:pt>
                <c:pt idx="1337">
                  <c:v>42877</c:v>
                </c:pt>
                <c:pt idx="1338">
                  <c:v>42878</c:v>
                </c:pt>
                <c:pt idx="1339">
                  <c:v>42879</c:v>
                </c:pt>
                <c:pt idx="1340">
                  <c:v>42880</c:v>
                </c:pt>
                <c:pt idx="1341">
                  <c:v>42881</c:v>
                </c:pt>
                <c:pt idx="1342">
                  <c:v>42885</c:v>
                </c:pt>
                <c:pt idx="1343">
                  <c:v>42886</c:v>
                </c:pt>
                <c:pt idx="1344">
                  <c:v>42887</c:v>
                </c:pt>
                <c:pt idx="1345">
                  <c:v>42888</c:v>
                </c:pt>
                <c:pt idx="1346">
                  <c:v>42891</c:v>
                </c:pt>
                <c:pt idx="1347">
                  <c:v>42892</c:v>
                </c:pt>
                <c:pt idx="1348">
                  <c:v>42893</c:v>
                </c:pt>
                <c:pt idx="1349">
                  <c:v>42894</c:v>
                </c:pt>
                <c:pt idx="1350">
                  <c:v>42895</c:v>
                </c:pt>
                <c:pt idx="1351">
                  <c:v>42898</c:v>
                </c:pt>
                <c:pt idx="1352">
                  <c:v>42899</c:v>
                </c:pt>
                <c:pt idx="1353">
                  <c:v>42900</c:v>
                </c:pt>
                <c:pt idx="1354">
                  <c:v>42901</c:v>
                </c:pt>
                <c:pt idx="1355">
                  <c:v>42902</c:v>
                </c:pt>
                <c:pt idx="1356">
                  <c:v>42905</c:v>
                </c:pt>
                <c:pt idx="1357">
                  <c:v>42906</c:v>
                </c:pt>
                <c:pt idx="1358">
                  <c:v>42907</c:v>
                </c:pt>
                <c:pt idx="1359">
                  <c:v>42908</c:v>
                </c:pt>
                <c:pt idx="1360">
                  <c:v>42909</c:v>
                </c:pt>
                <c:pt idx="1361">
                  <c:v>42912</c:v>
                </c:pt>
                <c:pt idx="1362">
                  <c:v>42913</c:v>
                </c:pt>
                <c:pt idx="1363">
                  <c:v>42914</c:v>
                </c:pt>
                <c:pt idx="1364">
                  <c:v>42915</c:v>
                </c:pt>
                <c:pt idx="1365">
                  <c:v>42916</c:v>
                </c:pt>
                <c:pt idx="1366">
                  <c:v>42919</c:v>
                </c:pt>
                <c:pt idx="1367">
                  <c:v>42921</c:v>
                </c:pt>
                <c:pt idx="1368">
                  <c:v>42922</c:v>
                </c:pt>
                <c:pt idx="1369">
                  <c:v>42923</c:v>
                </c:pt>
                <c:pt idx="1370">
                  <c:v>42926</c:v>
                </c:pt>
                <c:pt idx="1371">
                  <c:v>42927</c:v>
                </c:pt>
                <c:pt idx="1372">
                  <c:v>42928</c:v>
                </c:pt>
                <c:pt idx="1373">
                  <c:v>42929</c:v>
                </c:pt>
                <c:pt idx="1374">
                  <c:v>42930</c:v>
                </c:pt>
                <c:pt idx="1375">
                  <c:v>42933</c:v>
                </c:pt>
                <c:pt idx="1376">
                  <c:v>42934</c:v>
                </c:pt>
                <c:pt idx="1377">
                  <c:v>42935</c:v>
                </c:pt>
                <c:pt idx="1378">
                  <c:v>42936</c:v>
                </c:pt>
                <c:pt idx="1379">
                  <c:v>42937</c:v>
                </c:pt>
                <c:pt idx="1380">
                  <c:v>42940</c:v>
                </c:pt>
                <c:pt idx="1381">
                  <c:v>42941</c:v>
                </c:pt>
                <c:pt idx="1382">
                  <c:v>42942</c:v>
                </c:pt>
                <c:pt idx="1383">
                  <c:v>42943</c:v>
                </c:pt>
                <c:pt idx="1384">
                  <c:v>42944</c:v>
                </c:pt>
                <c:pt idx="1385">
                  <c:v>42947</c:v>
                </c:pt>
                <c:pt idx="1386">
                  <c:v>42948</c:v>
                </c:pt>
                <c:pt idx="1387">
                  <c:v>42949</c:v>
                </c:pt>
                <c:pt idx="1388">
                  <c:v>42950</c:v>
                </c:pt>
                <c:pt idx="1389">
                  <c:v>42951</c:v>
                </c:pt>
                <c:pt idx="1390">
                  <c:v>42954</c:v>
                </c:pt>
                <c:pt idx="1391">
                  <c:v>42955</c:v>
                </c:pt>
                <c:pt idx="1392">
                  <c:v>42956</c:v>
                </c:pt>
                <c:pt idx="1393">
                  <c:v>42957</c:v>
                </c:pt>
                <c:pt idx="1394">
                  <c:v>42958</c:v>
                </c:pt>
                <c:pt idx="1395">
                  <c:v>42961</c:v>
                </c:pt>
                <c:pt idx="1396">
                  <c:v>42962</c:v>
                </c:pt>
                <c:pt idx="1397">
                  <c:v>42963</c:v>
                </c:pt>
                <c:pt idx="1398">
                  <c:v>42964</c:v>
                </c:pt>
                <c:pt idx="1399">
                  <c:v>42965</c:v>
                </c:pt>
                <c:pt idx="1400">
                  <c:v>42968</c:v>
                </c:pt>
                <c:pt idx="1401">
                  <c:v>42969</c:v>
                </c:pt>
                <c:pt idx="1402">
                  <c:v>42970</c:v>
                </c:pt>
                <c:pt idx="1403">
                  <c:v>42971</c:v>
                </c:pt>
                <c:pt idx="1404">
                  <c:v>42972</c:v>
                </c:pt>
                <c:pt idx="1405">
                  <c:v>42975</c:v>
                </c:pt>
                <c:pt idx="1406">
                  <c:v>42976</c:v>
                </c:pt>
                <c:pt idx="1407">
                  <c:v>42977</c:v>
                </c:pt>
                <c:pt idx="1408">
                  <c:v>42978</c:v>
                </c:pt>
                <c:pt idx="1409">
                  <c:v>42979</c:v>
                </c:pt>
                <c:pt idx="1410">
                  <c:v>42983</c:v>
                </c:pt>
                <c:pt idx="1411">
                  <c:v>42984</c:v>
                </c:pt>
                <c:pt idx="1412">
                  <c:v>42985</c:v>
                </c:pt>
                <c:pt idx="1413">
                  <c:v>42986</c:v>
                </c:pt>
                <c:pt idx="1414">
                  <c:v>42989</c:v>
                </c:pt>
                <c:pt idx="1415">
                  <c:v>42990</c:v>
                </c:pt>
                <c:pt idx="1416">
                  <c:v>42991</c:v>
                </c:pt>
                <c:pt idx="1417">
                  <c:v>42992</c:v>
                </c:pt>
                <c:pt idx="1418">
                  <c:v>42993</c:v>
                </c:pt>
                <c:pt idx="1419">
                  <c:v>42996</c:v>
                </c:pt>
                <c:pt idx="1420">
                  <c:v>42997</c:v>
                </c:pt>
                <c:pt idx="1421">
                  <c:v>42998</c:v>
                </c:pt>
                <c:pt idx="1422">
                  <c:v>42999</c:v>
                </c:pt>
                <c:pt idx="1423">
                  <c:v>43000</c:v>
                </c:pt>
                <c:pt idx="1424">
                  <c:v>43003</c:v>
                </c:pt>
                <c:pt idx="1425">
                  <c:v>43004</c:v>
                </c:pt>
                <c:pt idx="1426">
                  <c:v>43005</c:v>
                </c:pt>
                <c:pt idx="1427">
                  <c:v>43006</c:v>
                </c:pt>
                <c:pt idx="1428">
                  <c:v>43007</c:v>
                </c:pt>
                <c:pt idx="1429">
                  <c:v>43010</c:v>
                </c:pt>
                <c:pt idx="1430">
                  <c:v>43011</c:v>
                </c:pt>
                <c:pt idx="1431">
                  <c:v>43012</c:v>
                </c:pt>
                <c:pt idx="1432">
                  <c:v>43013</c:v>
                </c:pt>
                <c:pt idx="1433">
                  <c:v>43014</c:v>
                </c:pt>
                <c:pt idx="1434">
                  <c:v>43018</c:v>
                </c:pt>
                <c:pt idx="1435">
                  <c:v>43019</c:v>
                </c:pt>
                <c:pt idx="1436">
                  <c:v>43020</c:v>
                </c:pt>
                <c:pt idx="1437">
                  <c:v>43021</c:v>
                </c:pt>
                <c:pt idx="1438">
                  <c:v>43024</c:v>
                </c:pt>
                <c:pt idx="1439">
                  <c:v>43025</c:v>
                </c:pt>
                <c:pt idx="1440">
                  <c:v>43026</c:v>
                </c:pt>
                <c:pt idx="1441">
                  <c:v>43027</c:v>
                </c:pt>
                <c:pt idx="1442">
                  <c:v>43028</c:v>
                </c:pt>
                <c:pt idx="1443">
                  <c:v>43031</c:v>
                </c:pt>
                <c:pt idx="1444">
                  <c:v>43032</c:v>
                </c:pt>
                <c:pt idx="1445">
                  <c:v>43033</c:v>
                </c:pt>
                <c:pt idx="1446">
                  <c:v>43034</c:v>
                </c:pt>
                <c:pt idx="1447">
                  <c:v>43035</c:v>
                </c:pt>
                <c:pt idx="1448">
                  <c:v>43038</c:v>
                </c:pt>
                <c:pt idx="1449">
                  <c:v>43039</c:v>
                </c:pt>
                <c:pt idx="1450">
                  <c:v>43040</c:v>
                </c:pt>
                <c:pt idx="1451">
                  <c:v>43041</c:v>
                </c:pt>
                <c:pt idx="1452">
                  <c:v>43042</c:v>
                </c:pt>
                <c:pt idx="1453">
                  <c:v>43045</c:v>
                </c:pt>
                <c:pt idx="1454">
                  <c:v>43046</c:v>
                </c:pt>
                <c:pt idx="1455">
                  <c:v>43047</c:v>
                </c:pt>
                <c:pt idx="1456">
                  <c:v>43048</c:v>
                </c:pt>
                <c:pt idx="1457">
                  <c:v>43049</c:v>
                </c:pt>
                <c:pt idx="1458">
                  <c:v>43052</c:v>
                </c:pt>
                <c:pt idx="1459">
                  <c:v>43053</c:v>
                </c:pt>
                <c:pt idx="1460">
                  <c:v>43054</c:v>
                </c:pt>
                <c:pt idx="1461">
                  <c:v>43055</c:v>
                </c:pt>
                <c:pt idx="1462">
                  <c:v>43056</c:v>
                </c:pt>
                <c:pt idx="1463">
                  <c:v>43059</c:v>
                </c:pt>
                <c:pt idx="1464">
                  <c:v>43060</c:v>
                </c:pt>
                <c:pt idx="1465">
                  <c:v>43061</c:v>
                </c:pt>
                <c:pt idx="1466">
                  <c:v>43063</c:v>
                </c:pt>
                <c:pt idx="1467">
                  <c:v>43066</c:v>
                </c:pt>
                <c:pt idx="1468">
                  <c:v>43067</c:v>
                </c:pt>
                <c:pt idx="1469">
                  <c:v>43068</c:v>
                </c:pt>
                <c:pt idx="1470">
                  <c:v>43069</c:v>
                </c:pt>
                <c:pt idx="1471">
                  <c:v>43070</c:v>
                </c:pt>
                <c:pt idx="1472">
                  <c:v>43073</c:v>
                </c:pt>
                <c:pt idx="1473">
                  <c:v>43074</c:v>
                </c:pt>
                <c:pt idx="1474">
                  <c:v>43075</c:v>
                </c:pt>
                <c:pt idx="1475">
                  <c:v>43076</c:v>
                </c:pt>
                <c:pt idx="1476">
                  <c:v>43077</c:v>
                </c:pt>
                <c:pt idx="1477">
                  <c:v>43080</c:v>
                </c:pt>
                <c:pt idx="1478">
                  <c:v>43081</c:v>
                </c:pt>
                <c:pt idx="1479">
                  <c:v>43082</c:v>
                </c:pt>
                <c:pt idx="1480">
                  <c:v>43083</c:v>
                </c:pt>
                <c:pt idx="1481">
                  <c:v>43084</c:v>
                </c:pt>
                <c:pt idx="1482">
                  <c:v>43087</c:v>
                </c:pt>
                <c:pt idx="1483">
                  <c:v>43088</c:v>
                </c:pt>
                <c:pt idx="1484">
                  <c:v>43089</c:v>
                </c:pt>
                <c:pt idx="1485">
                  <c:v>43090</c:v>
                </c:pt>
                <c:pt idx="1486">
                  <c:v>43091</c:v>
                </c:pt>
                <c:pt idx="1487">
                  <c:v>43096</c:v>
                </c:pt>
                <c:pt idx="1488">
                  <c:v>43097</c:v>
                </c:pt>
                <c:pt idx="1489">
                  <c:v>43098</c:v>
                </c:pt>
                <c:pt idx="1490">
                  <c:v>43102</c:v>
                </c:pt>
                <c:pt idx="1491">
                  <c:v>43103</c:v>
                </c:pt>
                <c:pt idx="1492">
                  <c:v>43104</c:v>
                </c:pt>
                <c:pt idx="1493">
                  <c:v>43105</c:v>
                </c:pt>
                <c:pt idx="1494">
                  <c:v>43108</c:v>
                </c:pt>
                <c:pt idx="1495">
                  <c:v>43109</c:v>
                </c:pt>
                <c:pt idx="1496">
                  <c:v>43110</c:v>
                </c:pt>
                <c:pt idx="1497">
                  <c:v>43111</c:v>
                </c:pt>
                <c:pt idx="1498">
                  <c:v>43112</c:v>
                </c:pt>
                <c:pt idx="1499">
                  <c:v>43116</c:v>
                </c:pt>
                <c:pt idx="1500">
                  <c:v>43117</c:v>
                </c:pt>
                <c:pt idx="1501">
                  <c:v>43118</c:v>
                </c:pt>
                <c:pt idx="1502">
                  <c:v>43119</c:v>
                </c:pt>
                <c:pt idx="1503">
                  <c:v>43122</c:v>
                </c:pt>
                <c:pt idx="1504">
                  <c:v>43123</c:v>
                </c:pt>
                <c:pt idx="1505">
                  <c:v>43124</c:v>
                </c:pt>
                <c:pt idx="1506">
                  <c:v>43125</c:v>
                </c:pt>
                <c:pt idx="1507">
                  <c:v>43126</c:v>
                </c:pt>
                <c:pt idx="1508">
                  <c:v>43129</c:v>
                </c:pt>
                <c:pt idx="1509">
                  <c:v>43130</c:v>
                </c:pt>
                <c:pt idx="1510">
                  <c:v>43131</c:v>
                </c:pt>
                <c:pt idx="1511">
                  <c:v>43133</c:v>
                </c:pt>
                <c:pt idx="1512">
                  <c:v>43136</c:v>
                </c:pt>
                <c:pt idx="1513">
                  <c:v>43137</c:v>
                </c:pt>
                <c:pt idx="1514">
                  <c:v>43138</c:v>
                </c:pt>
                <c:pt idx="1515">
                  <c:v>43139</c:v>
                </c:pt>
                <c:pt idx="1516">
                  <c:v>43140</c:v>
                </c:pt>
                <c:pt idx="1517">
                  <c:v>43143</c:v>
                </c:pt>
                <c:pt idx="1518">
                  <c:v>43144</c:v>
                </c:pt>
                <c:pt idx="1519">
                  <c:v>43145</c:v>
                </c:pt>
                <c:pt idx="1520">
                  <c:v>43146</c:v>
                </c:pt>
                <c:pt idx="1521">
                  <c:v>43147</c:v>
                </c:pt>
                <c:pt idx="1522">
                  <c:v>43151</c:v>
                </c:pt>
                <c:pt idx="1523">
                  <c:v>43152</c:v>
                </c:pt>
                <c:pt idx="1524">
                  <c:v>43153</c:v>
                </c:pt>
                <c:pt idx="1525">
                  <c:v>43154</c:v>
                </c:pt>
                <c:pt idx="1526">
                  <c:v>43157</c:v>
                </c:pt>
                <c:pt idx="1527">
                  <c:v>43158</c:v>
                </c:pt>
                <c:pt idx="1528">
                  <c:v>43159</c:v>
                </c:pt>
                <c:pt idx="1529">
                  <c:v>43160</c:v>
                </c:pt>
                <c:pt idx="1530">
                  <c:v>43161</c:v>
                </c:pt>
                <c:pt idx="1531">
                  <c:v>43164</c:v>
                </c:pt>
                <c:pt idx="1532">
                  <c:v>43165</c:v>
                </c:pt>
                <c:pt idx="1533">
                  <c:v>43166</c:v>
                </c:pt>
                <c:pt idx="1534">
                  <c:v>43167</c:v>
                </c:pt>
                <c:pt idx="1535">
                  <c:v>43168</c:v>
                </c:pt>
                <c:pt idx="1536">
                  <c:v>43171</c:v>
                </c:pt>
                <c:pt idx="1537">
                  <c:v>43172</c:v>
                </c:pt>
                <c:pt idx="1538">
                  <c:v>43173</c:v>
                </c:pt>
                <c:pt idx="1539">
                  <c:v>43174</c:v>
                </c:pt>
                <c:pt idx="1540">
                  <c:v>43175</c:v>
                </c:pt>
                <c:pt idx="1541">
                  <c:v>43178</c:v>
                </c:pt>
                <c:pt idx="1542">
                  <c:v>43179</c:v>
                </c:pt>
                <c:pt idx="1543">
                  <c:v>43180</c:v>
                </c:pt>
                <c:pt idx="1544">
                  <c:v>43181</c:v>
                </c:pt>
                <c:pt idx="1545">
                  <c:v>43182</c:v>
                </c:pt>
                <c:pt idx="1546">
                  <c:v>43185</c:v>
                </c:pt>
                <c:pt idx="1547">
                  <c:v>43186</c:v>
                </c:pt>
                <c:pt idx="1548">
                  <c:v>43187</c:v>
                </c:pt>
                <c:pt idx="1549">
                  <c:v>43188</c:v>
                </c:pt>
                <c:pt idx="1550">
                  <c:v>43193</c:v>
                </c:pt>
                <c:pt idx="1551">
                  <c:v>43194</c:v>
                </c:pt>
                <c:pt idx="1552">
                  <c:v>43195</c:v>
                </c:pt>
                <c:pt idx="1553">
                  <c:v>43196</c:v>
                </c:pt>
                <c:pt idx="1554">
                  <c:v>43199</c:v>
                </c:pt>
                <c:pt idx="1555">
                  <c:v>43200</c:v>
                </c:pt>
                <c:pt idx="1556">
                  <c:v>43201</c:v>
                </c:pt>
                <c:pt idx="1557">
                  <c:v>43202</c:v>
                </c:pt>
                <c:pt idx="1558">
                  <c:v>43203</c:v>
                </c:pt>
                <c:pt idx="1559">
                  <c:v>43206</c:v>
                </c:pt>
                <c:pt idx="1560">
                  <c:v>43207</c:v>
                </c:pt>
                <c:pt idx="1561">
                  <c:v>43208</c:v>
                </c:pt>
                <c:pt idx="1562">
                  <c:v>43209</c:v>
                </c:pt>
                <c:pt idx="1563">
                  <c:v>43210</c:v>
                </c:pt>
                <c:pt idx="1564">
                  <c:v>43213</c:v>
                </c:pt>
                <c:pt idx="1565">
                  <c:v>43214</c:v>
                </c:pt>
                <c:pt idx="1566">
                  <c:v>43215</c:v>
                </c:pt>
                <c:pt idx="1567">
                  <c:v>43216</c:v>
                </c:pt>
                <c:pt idx="1568">
                  <c:v>43217</c:v>
                </c:pt>
                <c:pt idx="1569">
                  <c:v>43220</c:v>
                </c:pt>
                <c:pt idx="1570">
                  <c:v>43221</c:v>
                </c:pt>
                <c:pt idx="1571">
                  <c:v>43222</c:v>
                </c:pt>
                <c:pt idx="1572">
                  <c:v>43223</c:v>
                </c:pt>
                <c:pt idx="1573">
                  <c:v>43224</c:v>
                </c:pt>
                <c:pt idx="1574">
                  <c:v>43227</c:v>
                </c:pt>
                <c:pt idx="1575">
                  <c:v>43228</c:v>
                </c:pt>
                <c:pt idx="1576">
                  <c:v>43229</c:v>
                </c:pt>
                <c:pt idx="1577">
                  <c:v>43230</c:v>
                </c:pt>
                <c:pt idx="1578">
                  <c:v>43231</c:v>
                </c:pt>
                <c:pt idx="1579">
                  <c:v>43234</c:v>
                </c:pt>
                <c:pt idx="1580">
                  <c:v>43235</c:v>
                </c:pt>
                <c:pt idx="1581">
                  <c:v>43236</c:v>
                </c:pt>
                <c:pt idx="1582">
                  <c:v>43237</c:v>
                </c:pt>
                <c:pt idx="1583">
                  <c:v>43238</c:v>
                </c:pt>
                <c:pt idx="1584">
                  <c:v>43241</c:v>
                </c:pt>
                <c:pt idx="1585">
                  <c:v>43242</c:v>
                </c:pt>
                <c:pt idx="1586">
                  <c:v>43243</c:v>
                </c:pt>
                <c:pt idx="1587">
                  <c:v>43244</c:v>
                </c:pt>
                <c:pt idx="1588">
                  <c:v>43245</c:v>
                </c:pt>
                <c:pt idx="1589">
                  <c:v>43249</c:v>
                </c:pt>
                <c:pt idx="1590">
                  <c:v>43250</c:v>
                </c:pt>
                <c:pt idx="1591">
                  <c:v>43251</c:v>
                </c:pt>
                <c:pt idx="1592">
                  <c:v>43252</c:v>
                </c:pt>
                <c:pt idx="1593">
                  <c:v>43255</c:v>
                </c:pt>
                <c:pt idx="1594">
                  <c:v>43256</c:v>
                </c:pt>
                <c:pt idx="1595">
                  <c:v>43257</c:v>
                </c:pt>
                <c:pt idx="1596">
                  <c:v>43258</c:v>
                </c:pt>
                <c:pt idx="1597">
                  <c:v>43259</c:v>
                </c:pt>
                <c:pt idx="1598">
                  <c:v>43262</c:v>
                </c:pt>
                <c:pt idx="1599">
                  <c:v>43263</c:v>
                </c:pt>
                <c:pt idx="1600">
                  <c:v>43264</c:v>
                </c:pt>
                <c:pt idx="1601">
                  <c:v>43265</c:v>
                </c:pt>
                <c:pt idx="1602">
                  <c:v>43266</c:v>
                </c:pt>
                <c:pt idx="1603">
                  <c:v>43269</c:v>
                </c:pt>
                <c:pt idx="1604">
                  <c:v>43270</c:v>
                </c:pt>
                <c:pt idx="1605">
                  <c:v>43271</c:v>
                </c:pt>
                <c:pt idx="1606">
                  <c:v>43272</c:v>
                </c:pt>
                <c:pt idx="1607">
                  <c:v>43273</c:v>
                </c:pt>
                <c:pt idx="1608">
                  <c:v>43276</c:v>
                </c:pt>
                <c:pt idx="1609">
                  <c:v>43277</c:v>
                </c:pt>
                <c:pt idx="1610">
                  <c:v>43278</c:v>
                </c:pt>
                <c:pt idx="1611">
                  <c:v>43279</c:v>
                </c:pt>
                <c:pt idx="1612">
                  <c:v>43280</c:v>
                </c:pt>
                <c:pt idx="1613">
                  <c:v>43283</c:v>
                </c:pt>
                <c:pt idx="1614">
                  <c:v>43284</c:v>
                </c:pt>
                <c:pt idx="1615">
                  <c:v>43286</c:v>
                </c:pt>
                <c:pt idx="1616">
                  <c:v>43287</c:v>
                </c:pt>
                <c:pt idx="1617">
                  <c:v>43290</c:v>
                </c:pt>
                <c:pt idx="1618">
                  <c:v>43291</c:v>
                </c:pt>
                <c:pt idx="1619">
                  <c:v>43292</c:v>
                </c:pt>
                <c:pt idx="1620">
                  <c:v>43293</c:v>
                </c:pt>
                <c:pt idx="1621">
                  <c:v>43294</c:v>
                </c:pt>
                <c:pt idx="1622">
                  <c:v>43297</c:v>
                </c:pt>
                <c:pt idx="1623">
                  <c:v>43298</c:v>
                </c:pt>
                <c:pt idx="1624">
                  <c:v>43299</c:v>
                </c:pt>
                <c:pt idx="1625">
                  <c:v>43300</c:v>
                </c:pt>
                <c:pt idx="1626">
                  <c:v>43301</c:v>
                </c:pt>
                <c:pt idx="1627">
                  <c:v>43304</c:v>
                </c:pt>
                <c:pt idx="1628">
                  <c:v>43305</c:v>
                </c:pt>
                <c:pt idx="1629">
                  <c:v>43306</c:v>
                </c:pt>
                <c:pt idx="1630">
                  <c:v>43307</c:v>
                </c:pt>
                <c:pt idx="1631">
                  <c:v>43308</c:v>
                </c:pt>
                <c:pt idx="1632">
                  <c:v>43311</c:v>
                </c:pt>
                <c:pt idx="1633">
                  <c:v>43312</c:v>
                </c:pt>
                <c:pt idx="1634">
                  <c:v>43313</c:v>
                </c:pt>
                <c:pt idx="1635">
                  <c:v>43314</c:v>
                </c:pt>
                <c:pt idx="1636">
                  <c:v>43315</c:v>
                </c:pt>
                <c:pt idx="1637">
                  <c:v>43318</c:v>
                </c:pt>
                <c:pt idx="1638">
                  <c:v>43319</c:v>
                </c:pt>
                <c:pt idx="1639">
                  <c:v>43320</c:v>
                </c:pt>
                <c:pt idx="1640">
                  <c:v>43321</c:v>
                </c:pt>
                <c:pt idx="1641">
                  <c:v>43322</c:v>
                </c:pt>
                <c:pt idx="1642">
                  <c:v>43325</c:v>
                </c:pt>
                <c:pt idx="1643">
                  <c:v>43326</c:v>
                </c:pt>
                <c:pt idx="1644">
                  <c:v>43327</c:v>
                </c:pt>
                <c:pt idx="1645">
                  <c:v>43328</c:v>
                </c:pt>
                <c:pt idx="1646">
                  <c:v>43329</c:v>
                </c:pt>
                <c:pt idx="1647">
                  <c:v>43332</c:v>
                </c:pt>
                <c:pt idx="1648">
                  <c:v>43333</c:v>
                </c:pt>
                <c:pt idx="1649">
                  <c:v>43334</c:v>
                </c:pt>
                <c:pt idx="1650">
                  <c:v>43335</c:v>
                </c:pt>
                <c:pt idx="1651">
                  <c:v>43336</c:v>
                </c:pt>
                <c:pt idx="1652">
                  <c:v>43339</c:v>
                </c:pt>
                <c:pt idx="1653">
                  <c:v>43340</c:v>
                </c:pt>
                <c:pt idx="1654">
                  <c:v>43341</c:v>
                </c:pt>
                <c:pt idx="1655">
                  <c:v>43342</c:v>
                </c:pt>
                <c:pt idx="1656">
                  <c:v>43343</c:v>
                </c:pt>
                <c:pt idx="1657">
                  <c:v>43347</c:v>
                </c:pt>
                <c:pt idx="1658">
                  <c:v>43348</c:v>
                </c:pt>
                <c:pt idx="1659">
                  <c:v>43349</c:v>
                </c:pt>
                <c:pt idx="1660">
                  <c:v>43350</c:v>
                </c:pt>
                <c:pt idx="1661">
                  <c:v>43353</c:v>
                </c:pt>
                <c:pt idx="1662">
                  <c:v>43354</c:v>
                </c:pt>
                <c:pt idx="1663">
                  <c:v>43355</c:v>
                </c:pt>
                <c:pt idx="1664">
                  <c:v>43356</c:v>
                </c:pt>
                <c:pt idx="1665">
                  <c:v>43357</c:v>
                </c:pt>
                <c:pt idx="1666">
                  <c:v>43360</c:v>
                </c:pt>
                <c:pt idx="1667">
                  <c:v>43361</c:v>
                </c:pt>
                <c:pt idx="1668">
                  <c:v>43362</c:v>
                </c:pt>
                <c:pt idx="1669">
                  <c:v>43363</c:v>
                </c:pt>
                <c:pt idx="1670">
                  <c:v>43364</c:v>
                </c:pt>
                <c:pt idx="1671">
                  <c:v>43367</c:v>
                </c:pt>
                <c:pt idx="1672">
                  <c:v>43368</c:v>
                </c:pt>
                <c:pt idx="1673">
                  <c:v>43369</c:v>
                </c:pt>
                <c:pt idx="1674">
                  <c:v>43370</c:v>
                </c:pt>
                <c:pt idx="1675">
                  <c:v>43371</c:v>
                </c:pt>
                <c:pt idx="1676">
                  <c:v>43374</c:v>
                </c:pt>
                <c:pt idx="1677">
                  <c:v>43375</c:v>
                </c:pt>
                <c:pt idx="1678">
                  <c:v>43376</c:v>
                </c:pt>
                <c:pt idx="1679">
                  <c:v>43377</c:v>
                </c:pt>
                <c:pt idx="1680">
                  <c:v>43378</c:v>
                </c:pt>
                <c:pt idx="1681">
                  <c:v>43382</c:v>
                </c:pt>
                <c:pt idx="1682">
                  <c:v>43383</c:v>
                </c:pt>
                <c:pt idx="1683">
                  <c:v>43384</c:v>
                </c:pt>
                <c:pt idx="1684">
                  <c:v>43385</c:v>
                </c:pt>
                <c:pt idx="1685">
                  <c:v>43388</c:v>
                </c:pt>
                <c:pt idx="1686">
                  <c:v>43389</c:v>
                </c:pt>
                <c:pt idx="1687">
                  <c:v>43390</c:v>
                </c:pt>
                <c:pt idx="1688">
                  <c:v>43391</c:v>
                </c:pt>
                <c:pt idx="1689">
                  <c:v>43392</c:v>
                </c:pt>
                <c:pt idx="1690">
                  <c:v>43395</c:v>
                </c:pt>
                <c:pt idx="1691">
                  <c:v>43396</c:v>
                </c:pt>
                <c:pt idx="1692">
                  <c:v>43397</c:v>
                </c:pt>
                <c:pt idx="1693">
                  <c:v>43398</c:v>
                </c:pt>
                <c:pt idx="1694">
                  <c:v>43399</c:v>
                </c:pt>
                <c:pt idx="1695">
                  <c:v>43402</c:v>
                </c:pt>
                <c:pt idx="1696">
                  <c:v>43403</c:v>
                </c:pt>
                <c:pt idx="1697">
                  <c:v>43404</c:v>
                </c:pt>
                <c:pt idx="1698">
                  <c:v>43405</c:v>
                </c:pt>
                <c:pt idx="1699">
                  <c:v>43406</c:v>
                </c:pt>
                <c:pt idx="1700">
                  <c:v>43409</c:v>
                </c:pt>
                <c:pt idx="1701">
                  <c:v>43410</c:v>
                </c:pt>
                <c:pt idx="1702">
                  <c:v>43411</c:v>
                </c:pt>
                <c:pt idx="1703">
                  <c:v>43412</c:v>
                </c:pt>
                <c:pt idx="1704">
                  <c:v>43413</c:v>
                </c:pt>
                <c:pt idx="1705">
                  <c:v>43417</c:v>
                </c:pt>
                <c:pt idx="1706">
                  <c:v>43418</c:v>
                </c:pt>
                <c:pt idx="1707">
                  <c:v>43419</c:v>
                </c:pt>
                <c:pt idx="1708">
                  <c:v>43420</c:v>
                </c:pt>
                <c:pt idx="1709">
                  <c:v>43423</c:v>
                </c:pt>
                <c:pt idx="1710">
                  <c:v>43424</c:v>
                </c:pt>
                <c:pt idx="1711">
                  <c:v>43425</c:v>
                </c:pt>
                <c:pt idx="1712">
                  <c:v>43427</c:v>
                </c:pt>
                <c:pt idx="1713">
                  <c:v>43430</c:v>
                </c:pt>
                <c:pt idx="1714">
                  <c:v>43431</c:v>
                </c:pt>
                <c:pt idx="1715">
                  <c:v>43432</c:v>
                </c:pt>
                <c:pt idx="1716">
                  <c:v>43433</c:v>
                </c:pt>
                <c:pt idx="1717">
                  <c:v>43434</c:v>
                </c:pt>
                <c:pt idx="1718">
                  <c:v>43437</c:v>
                </c:pt>
                <c:pt idx="1719">
                  <c:v>43438</c:v>
                </c:pt>
                <c:pt idx="1720">
                  <c:v>43440</c:v>
                </c:pt>
                <c:pt idx="1721">
                  <c:v>43441</c:v>
                </c:pt>
                <c:pt idx="1722">
                  <c:v>43444</c:v>
                </c:pt>
                <c:pt idx="1723">
                  <c:v>43445</c:v>
                </c:pt>
                <c:pt idx="1724">
                  <c:v>43446</c:v>
                </c:pt>
                <c:pt idx="1725">
                  <c:v>43447</c:v>
                </c:pt>
                <c:pt idx="1726">
                  <c:v>43448</c:v>
                </c:pt>
                <c:pt idx="1727">
                  <c:v>43451</c:v>
                </c:pt>
                <c:pt idx="1728">
                  <c:v>43452</c:v>
                </c:pt>
                <c:pt idx="1729">
                  <c:v>43453</c:v>
                </c:pt>
                <c:pt idx="1730">
                  <c:v>43454</c:v>
                </c:pt>
                <c:pt idx="1731">
                  <c:v>43455</c:v>
                </c:pt>
                <c:pt idx="1732">
                  <c:v>43458</c:v>
                </c:pt>
                <c:pt idx="1733">
                  <c:v>43461</c:v>
                </c:pt>
                <c:pt idx="1734">
                  <c:v>43462</c:v>
                </c:pt>
                <c:pt idx="1735">
                  <c:v>43465</c:v>
                </c:pt>
                <c:pt idx="1736">
                  <c:v>43467</c:v>
                </c:pt>
                <c:pt idx="1737">
                  <c:v>43468</c:v>
                </c:pt>
                <c:pt idx="1738">
                  <c:v>43469</c:v>
                </c:pt>
                <c:pt idx="1739">
                  <c:v>43472</c:v>
                </c:pt>
                <c:pt idx="1740">
                  <c:v>43473</c:v>
                </c:pt>
                <c:pt idx="1741">
                  <c:v>43474</c:v>
                </c:pt>
                <c:pt idx="1742">
                  <c:v>43475</c:v>
                </c:pt>
                <c:pt idx="1743">
                  <c:v>43476</c:v>
                </c:pt>
                <c:pt idx="1744">
                  <c:v>43479</c:v>
                </c:pt>
                <c:pt idx="1745">
                  <c:v>43480</c:v>
                </c:pt>
                <c:pt idx="1746">
                  <c:v>43481</c:v>
                </c:pt>
                <c:pt idx="1747">
                  <c:v>43482</c:v>
                </c:pt>
                <c:pt idx="1748">
                  <c:v>43483</c:v>
                </c:pt>
                <c:pt idx="1749">
                  <c:v>43487</c:v>
                </c:pt>
                <c:pt idx="1750">
                  <c:v>43488</c:v>
                </c:pt>
                <c:pt idx="1751">
                  <c:v>43489</c:v>
                </c:pt>
                <c:pt idx="1752">
                  <c:v>43490</c:v>
                </c:pt>
                <c:pt idx="1753">
                  <c:v>43493</c:v>
                </c:pt>
                <c:pt idx="1754">
                  <c:v>43494</c:v>
                </c:pt>
                <c:pt idx="1755">
                  <c:v>43495</c:v>
                </c:pt>
                <c:pt idx="1756">
                  <c:v>43496</c:v>
                </c:pt>
                <c:pt idx="1757">
                  <c:v>43497</c:v>
                </c:pt>
                <c:pt idx="1758">
                  <c:v>43500</c:v>
                </c:pt>
                <c:pt idx="1759">
                  <c:v>43501</c:v>
                </c:pt>
                <c:pt idx="1760">
                  <c:v>43502</c:v>
                </c:pt>
                <c:pt idx="1761">
                  <c:v>43503</c:v>
                </c:pt>
                <c:pt idx="1762">
                  <c:v>43504</c:v>
                </c:pt>
                <c:pt idx="1763">
                  <c:v>43507</c:v>
                </c:pt>
                <c:pt idx="1764">
                  <c:v>43508</c:v>
                </c:pt>
                <c:pt idx="1765">
                  <c:v>43509</c:v>
                </c:pt>
                <c:pt idx="1766">
                  <c:v>43510</c:v>
                </c:pt>
                <c:pt idx="1767">
                  <c:v>43511</c:v>
                </c:pt>
                <c:pt idx="1768">
                  <c:v>43515</c:v>
                </c:pt>
                <c:pt idx="1769">
                  <c:v>43516</c:v>
                </c:pt>
                <c:pt idx="1770">
                  <c:v>43517</c:v>
                </c:pt>
                <c:pt idx="1771">
                  <c:v>43518</c:v>
                </c:pt>
                <c:pt idx="1772">
                  <c:v>43521</c:v>
                </c:pt>
                <c:pt idx="1773">
                  <c:v>43522</c:v>
                </c:pt>
                <c:pt idx="1774">
                  <c:v>43523</c:v>
                </c:pt>
                <c:pt idx="1775">
                  <c:v>43524</c:v>
                </c:pt>
                <c:pt idx="1776">
                  <c:v>43525</c:v>
                </c:pt>
                <c:pt idx="1777">
                  <c:v>43528</c:v>
                </c:pt>
                <c:pt idx="1778">
                  <c:v>43529</c:v>
                </c:pt>
                <c:pt idx="1779">
                  <c:v>43530</c:v>
                </c:pt>
                <c:pt idx="1780">
                  <c:v>43531</c:v>
                </c:pt>
                <c:pt idx="1781">
                  <c:v>43532</c:v>
                </c:pt>
                <c:pt idx="1782">
                  <c:v>43535</c:v>
                </c:pt>
                <c:pt idx="1783">
                  <c:v>43536</c:v>
                </c:pt>
                <c:pt idx="1784">
                  <c:v>43537</c:v>
                </c:pt>
                <c:pt idx="1785">
                  <c:v>43538</c:v>
                </c:pt>
                <c:pt idx="1786">
                  <c:v>43539</c:v>
                </c:pt>
                <c:pt idx="1787">
                  <c:v>43542</c:v>
                </c:pt>
                <c:pt idx="1788">
                  <c:v>43543</c:v>
                </c:pt>
                <c:pt idx="1789">
                  <c:v>43544</c:v>
                </c:pt>
                <c:pt idx="1790">
                  <c:v>43545</c:v>
                </c:pt>
                <c:pt idx="1791">
                  <c:v>43546</c:v>
                </c:pt>
                <c:pt idx="1792">
                  <c:v>43549</c:v>
                </c:pt>
                <c:pt idx="1793">
                  <c:v>43550</c:v>
                </c:pt>
                <c:pt idx="1794">
                  <c:v>43551</c:v>
                </c:pt>
                <c:pt idx="1795">
                  <c:v>43552</c:v>
                </c:pt>
                <c:pt idx="1796">
                  <c:v>43553</c:v>
                </c:pt>
                <c:pt idx="1797">
                  <c:v>43556</c:v>
                </c:pt>
                <c:pt idx="1798">
                  <c:v>43557</c:v>
                </c:pt>
                <c:pt idx="1799">
                  <c:v>43558</c:v>
                </c:pt>
                <c:pt idx="1800">
                  <c:v>43559</c:v>
                </c:pt>
                <c:pt idx="1801">
                  <c:v>43560</c:v>
                </c:pt>
                <c:pt idx="1802">
                  <c:v>43563</c:v>
                </c:pt>
                <c:pt idx="1803">
                  <c:v>43564</c:v>
                </c:pt>
                <c:pt idx="1804">
                  <c:v>43565</c:v>
                </c:pt>
                <c:pt idx="1805">
                  <c:v>43566</c:v>
                </c:pt>
                <c:pt idx="1806">
                  <c:v>43567</c:v>
                </c:pt>
                <c:pt idx="1807">
                  <c:v>43570</c:v>
                </c:pt>
                <c:pt idx="1808">
                  <c:v>43571</c:v>
                </c:pt>
                <c:pt idx="1809">
                  <c:v>43572</c:v>
                </c:pt>
                <c:pt idx="1810">
                  <c:v>43573</c:v>
                </c:pt>
                <c:pt idx="1811">
                  <c:v>43578</c:v>
                </c:pt>
                <c:pt idx="1812">
                  <c:v>43579</c:v>
                </c:pt>
                <c:pt idx="1813">
                  <c:v>43580</c:v>
                </c:pt>
                <c:pt idx="1814">
                  <c:v>43581</c:v>
                </c:pt>
                <c:pt idx="1815">
                  <c:v>43584</c:v>
                </c:pt>
                <c:pt idx="1816">
                  <c:v>43585</c:v>
                </c:pt>
                <c:pt idx="1817">
                  <c:v>43586</c:v>
                </c:pt>
                <c:pt idx="1818">
                  <c:v>43587</c:v>
                </c:pt>
                <c:pt idx="1819">
                  <c:v>43588</c:v>
                </c:pt>
                <c:pt idx="1820">
                  <c:v>43591</c:v>
                </c:pt>
                <c:pt idx="1821">
                  <c:v>43592</c:v>
                </c:pt>
                <c:pt idx="1822">
                  <c:v>43593</c:v>
                </c:pt>
                <c:pt idx="1823">
                  <c:v>43594</c:v>
                </c:pt>
                <c:pt idx="1824">
                  <c:v>43595</c:v>
                </c:pt>
                <c:pt idx="1825">
                  <c:v>43598</c:v>
                </c:pt>
                <c:pt idx="1826">
                  <c:v>43599</c:v>
                </c:pt>
                <c:pt idx="1827">
                  <c:v>43600</c:v>
                </c:pt>
                <c:pt idx="1828">
                  <c:v>43601</c:v>
                </c:pt>
                <c:pt idx="1829">
                  <c:v>43602</c:v>
                </c:pt>
                <c:pt idx="1830">
                  <c:v>43605</c:v>
                </c:pt>
                <c:pt idx="1831">
                  <c:v>43606</c:v>
                </c:pt>
                <c:pt idx="1832">
                  <c:v>43607</c:v>
                </c:pt>
                <c:pt idx="1833">
                  <c:v>43608</c:v>
                </c:pt>
                <c:pt idx="1834">
                  <c:v>43609</c:v>
                </c:pt>
                <c:pt idx="1835">
                  <c:v>43613</c:v>
                </c:pt>
                <c:pt idx="1836">
                  <c:v>43614</c:v>
                </c:pt>
                <c:pt idx="1837">
                  <c:v>43615</c:v>
                </c:pt>
                <c:pt idx="1838">
                  <c:v>43616</c:v>
                </c:pt>
                <c:pt idx="1839">
                  <c:v>43619</c:v>
                </c:pt>
                <c:pt idx="1840">
                  <c:v>43620</c:v>
                </c:pt>
                <c:pt idx="1841">
                  <c:v>43621</c:v>
                </c:pt>
                <c:pt idx="1842">
                  <c:v>43622</c:v>
                </c:pt>
                <c:pt idx="1843">
                  <c:v>43623</c:v>
                </c:pt>
                <c:pt idx="1844">
                  <c:v>43626</c:v>
                </c:pt>
                <c:pt idx="1845">
                  <c:v>43627</c:v>
                </c:pt>
                <c:pt idx="1846">
                  <c:v>43628</c:v>
                </c:pt>
                <c:pt idx="1847">
                  <c:v>43629</c:v>
                </c:pt>
                <c:pt idx="1848">
                  <c:v>43630</c:v>
                </c:pt>
                <c:pt idx="1849">
                  <c:v>43633</c:v>
                </c:pt>
                <c:pt idx="1850">
                  <c:v>43634</c:v>
                </c:pt>
                <c:pt idx="1851">
                  <c:v>43635</c:v>
                </c:pt>
                <c:pt idx="1852">
                  <c:v>43636</c:v>
                </c:pt>
                <c:pt idx="1853">
                  <c:v>43637</c:v>
                </c:pt>
                <c:pt idx="1854">
                  <c:v>43640</c:v>
                </c:pt>
                <c:pt idx="1855">
                  <c:v>43641</c:v>
                </c:pt>
                <c:pt idx="1856">
                  <c:v>43642</c:v>
                </c:pt>
                <c:pt idx="1857">
                  <c:v>43643</c:v>
                </c:pt>
                <c:pt idx="1858">
                  <c:v>43644</c:v>
                </c:pt>
                <c:pt idx="1859">
                  <c:v>43647</c:v>
                </c:pt>
                <c:pt idx="1860">
                  <c:v>43648</c:v>
                </c:pt>
                <c:pt idx="1861">
                  <c:v>43649</c:v>
                </c:pt>
                <c:pt idx="1862">
                  <c:v>43651</c:v>
                </c:pt>
                <c:pt idx="1863">
                  <c:v>43654</c:v>
                </c:pt>
                <c:pt idx="1864">
                  <c:v>43655</c:v>
                </c:pt>
                <c:pt idx="1865">
                  <c:v>43656</c:v>
                </c:pt>
                <c:pt idx="1866">
                  <c:v>43657</c:v>
                </c:pt>
                <c:pt idx="1867">
                  <c:v>43658</c:v>
                </c:pt>
                <c:pt idx="1868">
                  <c:v>43661</c:v>
                </c:pt>
                <c:pt idx="1869">
                  <c:v>43662</c:v>
                </c:pt>
                <c:pt idx="1870">
                  <c:v>43663</c:v>
                </c:pt>
                <c:pt idx="1871">
                  <c:v>43664</c:v>
                </c:pt>
                <c:pt idx="1872">
                  <c:v>43665</c:v>
                </c:pt>
                <c:pt idx="1873">
                  <c:v>43668</c:v>
                </c:pt>
                <c:pt idx="1874">
                  <c:v>43669</c:v>
                </c:pt>
                <c:pt idx="1875">
                  <c:v>43670</c:v>
                </c:pt>
                <c:pt idx="1876">
                  <c:v>43671</c:v>
                </c:pt>
                <c:pt idx="1877">
                  <c:v>43672</c:v>
                </c:pt>
                <c:pt idx="1878">
                  <c:v>43675</c:v>
                </c:pt>
                <c:pt idx="1879">
                  <c:v>43676</c:v>
                </c:pt>
                <c:pt idx="1880">
                  <c:v>43677</c:v>
                </c:pt>
                <c:pt idx="1881">
                  <c:v>43678</c:v>
                </c:pt>
                <c:pt idx="1882">
                  <c:v>43679</c:v>
                </c:pt>
                <c:pt idx="1883">
                  <c:v>43682</c:v>
                </c:pt>
                <c:pt idx="1884">
                  <c:v>43683</c:v>
                </c:pt>
                <c:pt idx="1885">
                  <c:v>43684</c:v>
                </c:pt>
                <c:pt idx="1886">
                  <c:v>43685</c:v>
                </c:pt>
                <c:pt idx="1887">
                  <c:v>43686</c:v>
                </c:pt>
                <c:pt idx="1888">
                  <c:v>43689</c:v>
                </c:pt>
                <c:pt idx="1889">
                  <c:v>43690</c:v>
                </c:pt>
                <c:pt idx="1890">
                  <c:v>43691</c:v>
                </c:pt>
                <c:pt idx="1891">
                  <c:v>43692</c:v>
                </c:pt>
                <c:pt idx="1892">
                  <c:v>43693</c:v>
                </c:pt>
                <c:pt idx="1893">
                  <c:v>43696</c:v>
                </c:pt>
                <c:pt idx="1894">
                  <c:v>43697</c:v>
                </c:pt>
                <c:pt idx="1895">
                  <c:v>43698</c:v>
                </c:pt>
                <c:pt idx="1896">
                  <c:v>43699</c:v>
                </c:pt>
                <c:pt idx="1897">
                  <c:v>43700</c:v>
                </c:pt>
                <c:pt idx="1898">
                  <c:v>43703</c:v>
                </c:pt>
                <c:pt idx="1899">
                  <c:v>43704</c:v>
                </c:pt>
                <c:pt idx="1900">
                  <c:v>43705</c:v>
                </c:pt>
                <c:pt idx="1901">
                  <c:v>43706</c:v>
                </c:pt>
                <c:pt idx="1902">
                  <c:v>43707</c:v>
                </c:pt>
                <c:pt idx="1903">
                  <c:v>43711</c:v>
                </c:pt>
                <c:pt idx="1904">
                  <c:v>43712</c:v>
                </c:pt>
                <c:pt idx="1905">
                  <c:v>43713</c:v>
                </c:pt>
                <c:pt idx="1906">
                  <c:v>43714</c:v>
                </c:pt>
                <c:pt idx="1907">
                  <c:v>43717</c:v>
                </c:pt>
                <c:pt idx="1908">
                  <c:v>43718</c:v>
                </c:pt>
                <c:pt idx="1909">
                  <c:v>43719</c:v>
                </c:pt>
                <c:pt idx="1910">
                  <c:v>43720</c:v>
                </c:pt>
                <c:pt idx="1911">
                  <c:v>43721</c:v>
                </c:pt>
                <c:pt idx="1912">
                  <c:v>43724</c:v>
                </c:pt>
                <c:pt idx="1913">
                  <c:v>43725</c:v>
                </c:pt>
                <c:pt idx="1914">
                  <c:v>43726</c:v>
                </c:pt>
                <c:pt idx="1915">
                  <c:v>43727</c:v>
                </c:pt>
                <c:pt idx="1916">
                  <c:v>43728</c:v>
                </c:pt>
                <c:pt idx="1917">
                  <c:v>43731</c:v>
                </c:pt>
                <c:pt idx="1918">
                  <c:v>43732</c:v>
                </c:pt>
                <c:pt idx="1919">
                  <c:v>43733</c:v>
                </c:pt>
                <c:pt idx="1920">
                  <c:v>43734</c:v>
                </c:pt>
                <c:pt idx="1921">
                  <c:v>43735</c:v>
                </c:pt>
                <c:pt idx="1922">
                  <c:v>43738</c:v>
                </c:pt>
                <c:pt idx="1923">
                  <c:v>43739</c:v>
                </c:pt>
                <c:pt idx="1924">
                  <c:v>43740</c:v>
                </c:pt>
                <c:pt idx="1925">
                  <c:v>43741</c:v>
                </c:pt>
                <c:pt idx="1926">
                  <c:v>43742</c:v>
                </c:pt>
                <c:pt idx="1927">
                  <c:v>43745</c:v>
                </c:pt>
                <c:pt idx="1928">
                  <c:v>43746</c:v>
                </c:pt>
                <c:pt idx="1929">
                  <c:v>43747</c:v>
                </c:pt>
                <c:pt idx="1930">
                  <c:v>43748</c:v>
                </c:pt>
                <c:pt idx="1931">
                  <c:v>43749</c:v>
                </c:pt>
                <c:pt idx="1932">
                  <c:v>43753</c:v>
                </c:pt>
                <c:pt idx="1933">
                  <c:v>43754</c:v>
                </c:pt>
                <c:pt idx="1934">
                  <c:v>43755</c:v>
                </c:pt>
                <c:pt idx="1935">
                  <c:v>43756</c:v>
                </c:pt>
                <c:pt idx="1936">
                  <c:v>43759</c:v>
                </c:pt>
                <c:pt idx="1937">
                  <c:v>43760</c:v>
                </c:pt>
                <c:pt idx="1938">
                  <c:v>43761</c:v>
                </c:pt>
                <c:pt idx="1939">
                  <c:v>43762</c:v>
                </c:pt>
                <c:pt idx="1940">
                  <c:v>43763</c:v>
                </c:pt>
                <c:pt idx="1941">
                  <c:v>43766</c:v>
                </c:pt>
                <c:pt idx="1942">
                  <c:v>43767</c:v>
                </c:pt>
                <c:pt idx="1943">
                  <c:v>43768</c:v>
                </c:pt>
                <c:pt idx="1944">
                  <c:v>43769</c:v>
                </c:pt>
                <c:pt idx="1945">
                  <c:v>43770</c:v>
                </c:pt>
                <c:pt idx="1946">
                  <c:v>43773</c:v>
                </c:pt>
                <c:pt idx="1947">
                  <c:v>43774</c:v>
                </c:pt>
                <c:pt idx="1948">
                  <c:v>43775</c:v>
                </c:pt>
                <c:pt idx="1949">
                  <c:v>43776</c:v>
                </c:pt>
                <c:pt idx="1950">
                  <c:v>43777</c:v>
                </c:pt>
                <c:pt idx="1951">
                  <c:v>43781</c:v>
                </c:pt>
                <c:pt idx="1952">
                  <c:v>43782</c:v>
                </c:pt>
                <c:pt idx="1953">
                  <c:v>43783</c:v>
                </c:pt>
                <c:pt idx="1954">
                  <c:v>43784</c:v>
                </c:pt>
                <c:pt idx="1955">
                  <c:v>43787</c:v>
                </c:pt>
                <c:pt idx="1956">
                  <c:v>43788</c:v>
                </c:pt>
                <c:pt idx="1957">
                  <c:v>43789</c:v>
                </c:pt>
                <c:pt idx="1958">
                  <c:v>43790</c:v>
                </c:pt>
                <c:pt idx="1959">
                  <c:v>43791</c:v>
                </c:pt>
                <c:pt idx="1960">
                  <c:v>43794</c:v>
                </c:pt>
                <c:pt idx="1961">
                  <c:v>43795</c:v>
                </c:pt>
                <c:pt idx="1962">
                  <c:v>43796</c:v>
                </c:pt>
                <c:pt idx="1963">
                  <c:v>43798</c:v>
                </c:pt>
                <c:pt idx="1964">
                  <c:v>43801</c:v>
                </c:pt>
                <c:pt idx="1965">
                  <c:v>43802</c:v>
                </c:pt>
                <c:pt idx="1966">
                  <c:v>43803</c:v>
                </c:pt>
                <c:pt idx="1967">
                  <c:v>43804</c:v>
                </c:pt>
                <c:pt idx="1968">
                  <c:v>43805</c:v>
                </c:pt>
                <c:pt idx="1969">
                  <c:v>43808</c:v>
                </c:pt>
                <c:pt idx="1970">
                  <c:v>43809</c:v>
                </c:pt>
                <c:pt idx="1971">
                  <c:v>43810</c:v>
                </c:pt>
                <c:pt idx="1972">
                  <c:v>43811</c:v>
                </c:pt>
                <c:pt idx="1973">
                  <c:v>43812</c:v>
                </c:pt>
                <c:pt idx="1974">
                  <c:v>43815</c:v>
                </c:pt>
                <c:pt idx="1975">
                  <c:v>43816</c:v>
                </c:pt>
                <c:pt idx="1976">
                  <c:v>43817</c:v>
                </c:pt>
                <c:pt idx="1977">
                  <c:v>43818</c:v>
                </c:pt>
                <c:pt idx="1978">
                  <c:v>43819</c:v>
                </c:pt>
                <c:pt idx="1979">
                  <c:v>43822</c:v>
                </c:pt>
                <c:pt idx="1980">
                  <c:v>43823</c:v>
                </c:pt>
                <c:pt idx="1981">
                  <c:v>43826</c:v>
                </c:pt>
                <c:pt idx="1982">
                  <c:v>43829</c:v>
                </c:pt>
                <c:pt idx="1983">
                  <c:v>43830</c:v>
                </c:pt>
                <c:pt idx="1984">
                  <c:v>43832</c:v>
                </c:pt>
                <c:pt idx="1985">
                  <c:v>43833</c:v>
                </c:pt>
                <c:pt idx="1986">
                  <c:v>43836</c:v>
                </c:pt>
                <c:pt idx="1987">
                  <c:v>43837</c:v>
                </c:pt>
                <c:pt idx="1988">
                  <c:v>43838</c:v>
                </c:pt>
                <c:pt idx="1989">
                  <c:v>43839</c:v>
                </c:pt>
                <c:pt idx="1990">
                  <c:v>43840</c:v>
                </c:pt>
                <c:pt idx="1991">
                  <c:v>43843</c:v>
                </c:pt>
                <c:pt idx="1992">
                  <c:v>43844</c:v>
                </c:pt>
                <c:pt idx="1993">
                  <c:v>43845</c:v>
                </c:pt>
                <c:pt idx="1994">
                  <c:v>43846</c:v>
                </c:pt>
                <c:pt idx="1995">
                  <c:v>43847</c:v>
                </c:pt>
                <c:pt idx="1996">
                  <c:v>43851</c:v>
                </c:pt>
                <c:pt idx="1997">
                  <c:v>43852</c:v>
                </c:pt>
                <c:pt idx="1998">
                  <c:v>43853</c:v>
                </c:pt>
                <c:pt idx="1999">
                  <c:v>43854</c:v>
                </c:pt>
                <c:pt idx="2000">
                  <c:v>43857</c:v>
                </c:pt>
                <c:pt idx="2001">
                  <c:v>43858</c:v>
                </c:pt>
                <c:pt idx="2002">
                  <c:v>43859</c:v>
                </c:pt>
                <c:pt idx="2003">
                  <c:v>43860</c:v>
                </c:pt>
                <c:pt idx="2004">
                  <c:v>43861</c:v>
                </c:pt>
                <c:pt idx="2005">
                  <c:v>43864</c:v>
                </c:pt>
                <c:pt idx="2006">
                  <c:v>43865</c:v>
                </c:pt>
                <c:pt idx="2007">
                  <c:v>43866</c:v>
                </c:pt>
                <c:pt idx="2008">
                  <c:v>43867</c:v>
                </c:pt>
                <c:pt idx="2009">
                  <c:v>43868</c:v>
                </c:pt>
                <c:pt idx="2010">
                  <c:v>43871</c:v>
                </c:pt>
                <c:pt idx="2011">
                  <c:v>43872</c:v>
                </c:pt>
                <c:pt idx="2012">
                  <c:v>43873</c:v>
                </c:pt>
                <c:pt idx="2013">
                  <c:v>43874</c:v>
                </c:pt>
                <c:pt idx="2014">
                  <c:v>43875</c:v>
                </c:pt>
                <c:pt idx="2015">
                  <c:v>43879</c:v>
                </c:pt>
                <c:pt idx="2016">
                  <c:v>43880</c:v>
                </c:pt>
                <c:pt idx="2017">
                  <c:v>43881</c:v>
                </c:pt>
                <c:pt idx="2018">
                  <c:v>43882</c:v>
                </c:pt>
                <c:pt idx="2019">
                  <c:v>43885</c:v>
                </c:pt>
                <c:pt idx="2020">
                  <c:v>43886</c:v>
                </c:pt>
                <c:pt idx="2021">
                  <c:v>43887</c:v>
                </c:pt>
                <c:pt idx="2022">
                  <c:v>43888</c:v>
                </c:pt>
                <c:pt idx="2023">
                  <c:v>43889</c:v>
                </c:pt>
                <c:pt idx="2024">
                  <c:v>43892</c:v>
                </c:pt>
                <c:pt idx="2025">
                  <c:v>43893</c:v>
                </c:pt>
                <c:pt idx="2026">
                  <c:v>43894</c:v>
                </c:pt>
                <c:pt idx="2027">
                  <c:v>43895</c:v>
                </c:pt>
                <c:pt idx="2028">
                  <c:v>43896</c:v>
                </c:pt>
                <c:pt idx="2029">
                  <c:v>43899</c:v>
                </c:pt>
                <c:pt idx="2030">
                  <c:v>43900</c:v>
                </c:pt>
                <c:pt idx="2031">
                  <c:v>43901</c:v>
                </c:pt>
                <c:pt idx="2032">
                  <c:v>43902</c:v>
                </c:pt>
                <c:pt idx="2033">
                  <c:v>43903</c:v>
                </c:pt>
                <c:pt idx="2034">
                  <c:v>43906</c:v>
                </c:pt>
                <c:pt idx="2035">
                  <c:v>43907</c:v>
                </c:pt>
                <c:pt idx="2036">
                  <c:v>43908</c:v>
                </c:pt>
                <c:pt idx="2037">
                  <c:v>43909</c:v>
                </c:pt>
                <c:pt idx="2038">
                  <c:v>43910</c:v>
                </c:pt>
                <c:pt idx="2039">
                  <c:v>43913</c:v>
                </c:pt>
                <c:pt idx="2040">
                  <c:v>43914</c:v>
                </c:pt>
                <c:pt idx="2041">
                  <c:v>43915</c:v>
                </c:pt>
                <c:pt idx="2042">
                  <c:v>43916</c:v>
                </c:pt>
                <c:pt idx="2043">
                  <c:v>43917</c:v>
                </c:pt>
                <c:pt idx="2044">
                  <c:v>43920</c:v>
                </c:pt>
                <c:pt idx="2045">
                  <c:v>43921</c:v>
                </c:pt>
                <c:pt idx="2046">
                  <c:v>43922</c:v>
                </c:pt>
                <c:pt idx="2047">
                  <c:v>43923</c:v>
                </c:pt>
                <c:pt idx="2048">
                  <c:v>43924</c:v>
                </c:pt>
                <c:pt idx="2049">
                  <c:v>43927</c:v>
                </c:pt>
                <c:pt idx="2050">
                  <c:v>43928</c:v>
                </c:pt>
                <c:pt idx="2051">
                  <c:v>43929</c:v>
                </c:pt>
                <c:pt idx="2052">
                  <c:v>43930</c:v>
                </c:pt>
                <c:pt idx="2053">
                  <c:v>43935</c:v>
                </c:pt>
                <c:pt idx="2054">
                  <c:v>43936</c:v>
                </c:pt>
                <c:pt idx="2055">
                  <c:v>43937</c:v>
                </c:pt>
                <c:pt idx="2056">
                  <c:v>43938</c:v>
                </c:pt>
                <c:pt idx="2057">
                  <c:v>43941</c:v>
                </c:pt>
                <c:pt idx="2058">
                  <c:v>43942</c:v>
                </c:pt>
                <c:pt idx="2059">
                  <c:v>43943</c:v>
                </c:pt>
                <c:pt idx="2060">
                  <c:v>43944</c:v>
                </c:pt>
                <c:pt idx="2061">
                  <c:v>43945</c:v>
                </c:pt>
                <c:pt idx="2062">
                  <c:v>43948</c:v>
                </c:pt>
                <c:pt idx="2063">
                  <c:v>43949</c:v>
                </c:pt>
                <c:pt idx="2064">
                  <c:v>43950</c:v>
                </c:pt>
                <c:pt idx="2065">
                  <c:v>43951</c:v>
                </c:pt>
                <c:pt idx="2066">
                  <c:v>43952</c:v>
                </c:pt>
                <c:pt idx="2067">
                  <c:v>43955</c:v>
                </c:pt>
                <c:pt idx="2068">
                  <c:v>43956</c:v>
                </c:pt>
                <c:pt idx="2069">
                  <c:v>43957</c:v>
                </c:pt>
                <c:pt idx="2070">
                  <c:v>43958</c:v>
                </c:pt>
                <c:pt idx="2071">
                  <c:v>43959</c:v>
                </c:pt>
                <c:pt idx="2072">
                  <c:v>43962</c:v>
                </c:pt>
              </c:numCache>
            </c:numRef>
          </c:cat>
          <c:val>
            <c:numRef>
              <c:f>MDB_index!$K$3:$K$2075</c:f>
              <c:numCache>
                <c:formatCode>_(* #,##0.00_);_(* \(#,##0.00\);_(* "-"??_);_(@_)</c:formatCode>
                <c:ptCount val="2073"/>
                <c:pt idx="0">
                  <c:v>100</c:v>
                </c:pt>
                <c:pt idx="1">
                  <c:v>99.954725637362401</c:v>
                </c:pt>
                <c:pt idx="2">
                  <c:v>100.04829265348008</c:v>
                </c:pt>
                <c:pt idx="3">
                  <c:v>100.19015232307784</c:v>
                </c:pt>
                <c:pt idx="4">
                  <c:v>100.30484737509306</c:v>
                </c:pt>
                <c:pt idx="5">
                  <c:v>100.10765237338268</c:v>
                </c:pt>
                <c:pt idx="6">
                  <c:v>100.40746926373825</c:v>
                </c:pt>
                <c:pt idx="7">
                  <c:v>100.30484737509306</c:v>
                </c:pt>
                <c:pt idx="8">
                  <c:v>100.67207276093124</c:v>
                </c:pt>
                <c:pt idx="9">
                  <c:v>100.73948125641385</c:v>
                </c:pt>
                <c:pt idx="10">
                  <c:v>100.54932893333601</c:v>
                </c:pt>
                <c:pt idx="11">
                  <c:v>100.21731694066041</c:v>
                </c:pt>
                <c:pt idx="12">
                  <c:v>99.93158540756987</c:v>
                </c:pt>
                <c:pt idx="13">
                  <c:v>99.795762319657115</c:v>
                </c:pt>
                <c:pt idx="14">
                  <c:v>99.962774412942437</c:v>
                </c:pt>
                <c:pt idx="15">
                  <c:v>100.45878020806084</c:v>
                </c:pt>
                <c:pt idx="16">
                  <c:v>100.83002998168904</c:v>
                </c:pt>
                <c:pt idx="17">
                  <c:v>100.99301768718432</c:v>
                </c:pt>
                <c:pt idx="18">
                  <c:v>101.16405416825964</c:v>
                </c:pt>
                <c:pt idx="19">
                  <c:v>100.94774332454675</c:v>
                </c:pt>
                <c:pt idx="20">
                  <c:v>100.85719459927158</c:v>
                </c:pt>
                <c:pt idx="21">
                  <c:v>100.96082258486427</c:v>
                </c:pt>
                <c:pt idx="22">
                  <c:v>100.47789605006339</c:v>
                </c:pt>
                <c:pt idx="23">
                  <c:v>100.68716421514377</c:v>
                </c:pt>
                <c:pt idx="24">
                  <c:v>100.35213393162566</c:v>
                </c:pt>
                <c:pt idx="25">
                  <c:v>100.44670704469083</c:v>
                </c:pt>
                <c:pt idx="26">
                  <c:v>100.23844497655794</c:v>
                </c:pt>
                <c:pt idx="27">
                  <c:v>100.57649355091856</c:v>
                </c:pt>
                <c:pt idx="28">
                  <c:v>100.57045696923355</c:v>
                </c:pt>
                <c:pt idx="29">
                  <c:v>100.79079220073646</c:v>
                </c:pt>
                <c:pt idx="30">
                  <c:v>100.8742982473791</c:v>
                </c:pt>
                <c:pt idx="31">
                  <c:v>100.56140209670603</c:v>
                </c:pt>
                <c:pt idx="32">
                  <c:v>100.50908505543595</c:v>
                </c:pt>
                <c:pt idx="33">
                  <c:v>100.36621928889066</c:v>
                </c:pt>
                <c:pt idx="34">
                  <c:v>100.59560939292109</c:v>
                </c:pt>
                <c:pt idx="35">
                  <c:v>100.6499386280862</c:v>
                </c:pt>
                <c:pt idx="36">
                  <c:v>100.61874962271364</c:v>
                </c:pt>
                <c:pt idx="37">
                  <c:v>100.86222508400908</c:v>
                </c:pt>
                <c:pt idx="38">
                  <c:v>100.82801778779402</c:v>
                </c:pt>
                <c:pt idx="39">
                  <c:v>100.60063987765859</c:v>
                </c:pt>
                <c:pt idx="40">
                  <c:v>100.56945087228605</c:v>
                </c:pt>
                <c:pt idx="41">
                  <c:v>100.87127995653663</c:v>
                </c:pt>
                <c:pt idx="42">
                  <c:v>100.84813972674407</c:v>
                </c:pt>
                <c:pt idx="43">
                  <c:v>101.1389017445721</c:v>
                </c:pt>
                <c:pt idx="44">
                  <c:v>101.00609694750187</c:v>
                </c:pt>
                <c:pt idx="45">
                  <c:v>100.84713362979656</c:v>
                </c:pt>
                <c:pt idx="46">
                  <c:v>100.75960319536389</c:v>
                </c:pt>
                <c:pt idx="47">
                  <c:v>100.77570074652394</c:v>
                </c:pt>
                <c:pt idx="48">
                  <c:v>100.37829245226071</c:v>
                </c:pt>
                <c:pt idx="49">
                  <c:v>99.536189307201639</c:v>
                </c:pt>
                <c:pt idx="50">
                  <c:v>99.741433084492016</c:v>
                </c:pt>
                <c:pt idx="51">
                  <c:v>99.579451475944211</c:v>
                </c:pt>
                <c:pt idx="52">
                  <c:v>99.153872467150933</c:v>
                </c:pt>
                <c:pt idx="53">
                  <c:v>99.190091957260989</c:v>
                </c:pt>
                <c:pt idx="54">
                  <c:v>99.579451475944211</c:v>
                </c:pt>
                <c:pt idx="55">
                  <c:v>99.714268466909473</c:v>
                </c:pt>
                <c:pt idx="56">
                  <c:v>100.14990844517777</c:v>
                </c:pt>
                <c:pt idx="57">
                  <c:v>100.13179870012274</c:v>
                </c:pt>
                <c:pt idx="58">
                  <c:v>100.5422862547035</c:v>
                </c:pt>
                <c:pt idx="59">
                  <c:v>100.45173752942833</c:v>
                </c:pt>
                <c:pt idx="60">
                  <c:v>100.70124957240878</c:v>
                </c:pt>
                <c:pt idx="61">
                  <c:v>100.40445097289575</c:v>
                </c:pt>
                <c:pt idx="62">
                  <c:v>100.54429844859851</c:v>
                </c:pt>
                <c:pt idx="63">
                  <c:v>100.07948165885266</c:v>
                </c:pt>
                <c:pt idx="64">
                  <c:v>100.39740829426323</c:v>
                </c:pt>
                <c:pt idx="65">
                  <c:v>100.6610056945087</c:v>
                </c:pt>
                <c:pt idx="66">
                  <c:v>101.57957220757791</c:v>
                </c:pt>
                <c:pt idx="67">
                  <c:v>101.38338330281506</c:v>
                </c:pt>
                <c:pt idx="68">
                  <c:v>101.30792603175243</c:v>
                </c:pt>
                <c:pt idx="69">
                  <c:v>101.5755478197879</c:v>
                </c:pt>
                <c:pt idx="70">
                  <c:v>101.65301728474556</c:v>
                </c:pt>
                <c:pt idx="71">
                  <c:v>101.48399299756525</c:v>
                </c:pt>
                <c:pt idx="72">
                  <c:v>101.65804776948306</c:v>
                </c:pt>
                <c:pt idx="73">
                  <c:v>101.81399279634584</c:v>
                </c:pt>
                <c:pt idx="74">
                  <c:v>101.70634042296317</c:v>
                </c:pt>
                <c:pt idx="75">
                  <c:v>101.60673682516045</c:v>
                </c:pt>
                <c:pt idx="76">
                  <c:v>101.44073082882265</c:v>
                </c:pt>
                <c:pt idx="77">
                  <c:v>101.05338350403443</c:v>
                </c:pt>
                <c:pt idx="78">
                  <c:v>101.22945046984727</c:v>
                </c:pt>
                <c:pt idx="79">
                  <c:v>101.2465541179548</c:v>
                </c:pt>
                <c:pt idx="80">
                  <c:v>101.32502967985995</c:v>
                </c:pt>
                <c:pt idx="81">
                  <c:v>101.1399078415196</c:v>
                </c:pt>
                <c:pt idx="82">
                  <c:v>101.30188945006739</c:v>
                </c:pt>
                <c:pt idx="83">
                  <c:v>101.30993822564743</c:v>
                </c:pt>
                <c:pt idx="84">
                  <c:v>101.5785661106304</c:v>
                </c:pt>
                <c:pt idx="85">
                  <c:v>101.58158440147291</c:v>
                </c:pt>
                <c:pt idx="86">
                  <c:v>101.74255991307322</c:v>
                </c:pt>
                <c:pt idx="87">
                  <c:v>101.72143187717569</c:v>
                </c:pt>
                <c:pt idx="88">
                  <c:v>101.61176730989799</c:v>
                </c:pt>
                <c:pt idx="89">
                  <c:v>101.79085256655331</c:v>
                </c:pt>
                <c:pt idx="90">
                  <c:v>102.0091756041612</c:v>
                </c:pt>
                <c:pt idx="91">
                  <c:v>101.94377930257359</c:v>
                </c:pt>
                <c:pt idx="92">
                  <c:v>101.88945006740849</c:v>
                </c:pt>
                <c:pt idx="93">
                  <c:v>102.05545606374631</c:v>
                </c:pt>
                <c:pt idx="94">
                  <c:v>102.0584743545888</c:v>
                </c:pt>
                <c:pt idx="95">
                  <c:v>102.00112682858121</c:v>
                </c:pt>
                <c:pt idx="96">
                  <c:v>101.80695011771333</c:v>
                </c:pt>
                <c:pt idx="97">
                  <c:v>102.08664506911884</c:v>
                </c:pt>
                <c:pt idx="98">
                  <c:v>101.92667565446607</c:v>
                </c:pt>
                <c:pt idx="99">
                  <c:v>102.0544499667988</c:v>
                </c:pt>
                <c:pt idx="100">
                  <c:v>102.06853532406382</c:v>
                </c:pt>
                <c:pt idx="101">
                  <c:v>102.32005956093928</c:v>
                </c:pt>
                <c:pt idx="102">
                  <c:v>102.43274241905948</c:v>
                </c:pt>
                <c:pt idx="103">
                  <c:v>102.83518119806023</c:v>
                </c:pt>
                <c:pt idx="104">
                  <c:v>102.44984606716703</c:v>
                </c:pt>
                <c:pt idx="105">
                  <c:v>102.48204116948709</c:v>
                </c:pt>
                <c:pt idx="106">
                  <c:v>101.93673662394109</c:v>
                </c:pt>
                <c:pt idx="107">
                  <c:v>102.07759019659134</c:v>
                </c:pt>
                <c:pt idx="108">
                  <c:v>102.12588285007142</c:v>
                </c:pt>
                <c:pt idx="109">
                  <c:v>102.34420588767934</c:v>
                </c:pt>
                <c:pt idx="110">
                  <c:v>101.93774272088858</c:v>
                </c:pt>
                <c:pt idx="111">
                  <c:v>102.2818278769342</c:v>
                </c:pt>
                <c:pt idx="112">
                  <c:v>102.12789504396645</c:v>
                </c:pt>
                <c:pt idx="113">
                  <c:v>102.45085216411451</c:v>
                </c:pt>
                <c:pt idx="114">
                  <c:v>102.6510654566674</c:v>
                </c:pt>
                <c:pt idx="115">
                  <c:v>102.51524236875464</c:v>
                </c:pt>
                <c:pt idx="116">
                  <c:v>102.31301688230675</c:v>
                </c:pt>
                <c:pt idx="117">
                  <c:v>102.50417530233213</c:v>
                </c:pt>
                <c:pt idx="118">
                  <c:v>102.24560838682414</c:v>
                </c:pt>
                <c:pt idx="119">
                  <c:v>102.61082157876733</c:v>
                </c:pt>
                <c:pt idx="120">
                  <c:v>102.49411433285711</c:v>
                </c:pt>
                <c:pt idx="121">
                  <c:v>102.54441918023221</c:v>
                </c:pt>
                <c:pt idx="122">
                  <c:v>102.8090226774252</c:v>
                </c:pt>
                <c:pt idx="123">
                  <c:v>102.56252892528724</c:v>
                </c:pt>
                <c:pt idx="124">
                  <c:v>102.99816890355554</c:v>
                </c:pt>
                <c:pt idx="125">
                  <c:v>102.80399219268767</c:v>
                </c:pt>
                <c:pt idx="126">
                  <c:v>102.99313841881803</c:v>
                </c:pt>
                <c:pt idx="127">
                  <c:v>103.20844316558342</c:v>
                </c:pt>
                <c:pt idx="128">
                  <c:v>103.33722357486366</c:v>
                </c:pt>
                <c:pt idx="129">
                  <c:v>103.37746745276375</c:v>
                </c:pt>
                <c:pt idx="130">
                  <c:v>103.34024186570619</c:v>
                </c:pt>
                <c:pt idx="131">
                  <c:v>103.45996740245889</c:v>
                </c:pt>
                <c:pt idx="132">
                  <c:v>103.39960158560879</c:v>
                </c:pt>
                <c:pt idx="133">
                  <c:v>103.66118679195925</c:v>
                </c:pt>
                <c:pt idx="134">
                  <c:v>103.50222347425398</c:v>
                </c:pt>
                <c:pt idx="135">
                  <c:v>103.6330160774292</c:v>
                </c:pt>
                <c:pt idx="136">
                  <c:v>103.51932712236152</c:v>
                </c:pt>
                <c:pt idx="137">
                  <c:v>103.74972332333942</c:v>
                </c:pt>
                <c:pt idx="138">
                  <c:v>103.88554641125218</c:v>
                </c:pt>
                <c:pt idx="139">
                  <c:v>103.97609513652735</c:v>
                </c:pt>
                <c:pt idx="140">
                  <c:v>103.95194880978731</c:v>
                </c:pt>
                <c:pt idx="141">
                  <c:v>103.82719278829708</c:v>
                </c:pt>
                <c:pt idx="142">
                  <c:v>103.41167474897878</c:v>
                </c:pt>
                <c:pt idx="143">
                  <c:v>103.6772843431193</c:v>
                </c:pt>
                <c:pt idx="144">
                  <c:v>103.78795500734451</c:v>
                </c:pt>
                <c:pt idx="145">
                  <c:v>103.53341247962653</c:v>
                </c:pt>
                <c:pt idx="146">
                  <c:v>103.76783306839448</c:v>
                </c:pt>
                <c:pt idx="147">
                  <c:v>103.35633941686619</c:v>
                </c:pt>
                <c:pt idx="148">
                  <c:v>103.51027224983397</c:v>
                </c:pt>
                <c:pt idx="149">
                  <c:v>103.21146145642592</c:v>
                </c:pt>
                <c:pt idx="150">
                  <c:v>103.13298589452077</c:v>
                </c:pt>
                <c:pt idx="151">
                  <c:v>103.08167495019819</c:v>
                </c:pt>
                <c:pt idx="152">
                  <c:v>103.27987604885607</c:v>
                </c:pt>
                <c:pt idx="153">
                  <c:v>103.28490653359357</c:v>
                </c:pt>
                <c:pt idx="154">
                  <c:v>102.9720103829205</c:v>
                </c:pt>
                <c:pt idx="155">
                  <c:v>102.66112642614243</c:v>
                </c:pt>
                <c:pt idx="156">
                  <c:v>102.55347405275973</c:v>
                </c:pt>
                <c:pt idx="157">
                  <c:v>102.63396180855986</c:v>
                </c:pt>
                <c:pt idx="158">
                  <c:v>102.70941907962251</c:v>
                </c:pt>
                <c:pt idx="159">
                  <c:v>102.70539469183251</c:v>
                </c:pt>
                <c:pt idx="160">
                  <c:v>103.16819928768336</c:v>
                </c:pt>
                <c:pt idx="161">
                  <c:v>103.40060768255628</c:v>
                </c:pt>
                <c:pt idx="162">
                  <c:v>103.31307724812362</c:v>
                </c:pt>
                <c:pt idx="163">
                  <c:v>103.46701008109143</c:v>
                </c:pt>
                <c:pt idx="164">
                  <c:v>103.54146125520656</c:v>
                </c:pt>
                <c:pt idx="165">
                  <c:v>103.49115640783147</c:v>
                </c:pt>
                <c:pt idx="166">
                  <c:v>103.84329033945711</c:v>
                </c:pt>
                <c:pt idx="167">
                  <c:v>104.20649133750528</c:v>
                </c:pt>
                <c:pt idx="168">
                  <c:v>104.08978409159506</c:v>
                </c:pt>
                <c:pt idx="169">
                  <c:v>104.06865605569753</c:v>
                </c:pt>
                <c:pt idx="170">
                  <c:v>103.69136970038433</c:v>
                </c:pt>
                <c:pt idx="171">
                  <c:v>103.91673541662473</c:v>
                </c:pt>
                <c:pt idx="172">
                  <c:v>103.81914401271708</c:v>
                </c:pt>
                <c:pt idx="173">
                  <c:v>103.98414391210736</c:v>
                </c:pt>
                <c:pt idx="174">
                  <c:v>103.72457089965188</c:v>
                </c:pt>
                <c:pt idx="175">
                  <c:v>103.98414391210736</c:v>
                </c:pt>
                <c:pt idx="176">
                  <c:v>103.55152222468156</c:v>
                </c:pt>
                <c:pt idx="177">
                  <c:v>103.60182707205665</c:v>
                </c:pt>
                <c:pt idx="178">
                  <c:v>103.72859528744189</c:v>
                </c:pt>
                <c:pt idx="179">
                  <c:v>103.84630863029962</c:v>
                </c:pt>
                <c:pt idx="180">
                  <c:v>103.9006378654647</c:v>
                </c:pt>
                <c:pt idx="181">
                  <c:v>104.01633901442742</c:v>
                </c:pt>
                <c:pt idx="182">
                  <c:v>104.15920478097269</c:v>
                </c:pt>
                <c:pt idx="183">
                  <c:v>104.23365595508783</c:v>
                </c:pt>
                <c:pt idx="184">
                  <c:v>104.65722276998611</c:v>
                </c:pt>
                <c:pt idx="185">
                  <c:v>104.29704006278044</c:v>
                </c:pt>
                <c:pt idx="186">
                  <c:v>104.29804615972796</c:v>
                </c:pt>
                <c:pt idx="187">
                  <c:v>104.38557659416061</c:v>
                </c:pt>
                <c:pt idx="188">
                  <c:v>104.43688753848319</c:v>
                </c:pt>
                <c:pt idx="189">
                  <c:v>104.4399058293257</c:v>
                </c:pt>
                <c:pt idx="190">
                  <c:v>104.35036320099805</c:v>
                </c:pt>
                <c:pt idx="191">
                  <c:v>104.01835120832243</c:v>
                </c:pt>
                <c:pt idx="192">
                  <c:v>104.09682677022758</c:v>
                </c:pt>
                <c:pt idx="193">
                  <c:v>104.14914381149767</c:v>
                </c:pt>
                <c:pt idx="194">
                  <c:v>104.15014990844517</c:v>
                </c:pt>
                <c:pt idx="195">
                  <c:v>104.19441817413527</c:v>
                </c:pt>
                <c:pt idx="196">
                  <c:v>104.20146085276778</c:v>
                </c:pt>
                <c:pt idx="197">
                  <c:v>103.99621707547739</c:v>
                </c:pt>
                <c:pt idx="198">
                  <c:v>103.52234541320402</c:v>
                </c:pt>
                <c:pt idx="199">
                  <c:v>103.43682717266634</c:v>
                </c:pt>
                <c:pt idx="200">
                  <c:v>103.64005875606172</c:v>
                </c:pt>
                <c:pt idx="201">
                  <c:v>103.47505885667144</c:v>
                </c:pt>
                <c:pt idx="202">
                  <c:v>103.62295510795421</c:v>
                </c:pt>
                <c:pt idx="203">
                  <c:v>103.64810753164176</c:v>
                </c:pt>
                <c:pt idx="204">
                  <c:v>103.30704066643861</c:v>
                </c:pt>
                <c:pt idx="205">
                  <c:v>103.68633921564681</c:v>
                </c:pt>
                <c:pt idx="206">
                  <c:v>103.85636959977462</c:v>
                </c:pt>
                <c:pt idx="207">
                  <c:v>103.86341227840714</c:v>
                </c:pt>
                <c:pt idx="208">
                  <c:v>104.01533291747991</c:v>
                </c:pt>
                <c:pt idx="209">
                  <c:v>103.89258908988469</c:v>
                </c:pt>
                <c:pt idx="210">
                  <c:v>103.86844276314466</c:v>
                </c:pt>
                <c:pt idx="211">
                  <c:v>104.08072921906755</c:v>
                </c:pt>
                <c:pt idx="212">
                  <c:v>103.78996720123949</c:v>
                </c:pt>
                <c:pt idx="213">
                  <c:v>104.33829003762803</c:v>
                </c:pt>
                <c:pt idx="214">
                  <c:v>104.45499728353825</c:v>
                </c:pt>
                <c:pt idx="215">
                  <c:v>104.45902167132823</c:v>
                </c:pt>
                <c:pt idx="216">
                  <c:v>104.64213131577358</c:v>
                </c:pt>
                <c:pt idx="217">
                  <c:v>104.61899108598102</c:v>
                </c:pt>
                <c:pt idx="218">
                  <c:v>104.63911302493108</c:v>
                </c:pt>
                <c:pt idx="219">
                  <c:v>104.72664345936376</c:v>
                </c:pt>
                <c:pt idx="220">
                  <c:v>104.60088134092602</c:v>
                </c:pt>
                <c:pt idx="221">
                  <c:v>104.41374730869066</c:v>
                </c:pt>
                <c:pt idx="222">
                  <c:v>104.25981447572288</c:v>
                </c:pt>
                <c:pt idx="223">
                  <c:v>104.22158279171781</c:v>
                </c:pt>
                <c:pt idx="224">
                  <c:v>104.39563756363563</c:v>
                </c:pt>
                <c:pt idx="225">
                  <c:v>104.50228384007083</c:v>
                </c:pt>
                <c:pt idx="226">
                  <c:v>104.66929593335612</c:v>
                </c:pt>
                <c:pt idx="227">
                  <c:v>104.68941787230617</c:v>
                </c:pt>
                <c:pt idx="228">
                  <c:v>104.68841177535866</c:v>
                </c:pt>
                <c:pt idx="229">
                  <c:v>104.60792401955852</c:v>
                </c:pt>
                <c:pt idx="230">
                  <c:v>104.67734470893615</c:v>
                </c:pt>
                <c:pt idx="231">
                  <c:v>104.80310682737388</c:v>
                </c:pt>
                <c:pt idx="232">
                  <c:v>104.87655190454153</c:v>
                </c:pt>
                <c:pt idx="233">
                  <c:v>104.79807634263638</c:v>
                </c:pt>
                <c:pt idx="234">
                  <c:v>104.87554580759402</c:v>
                </c:pt>
                <c:pt idx="235">
                  <c:v>104.73771052578627</c:v>
                </c:pt>
                <c:pt idx="236">
                  <c:v>104.57673501418596</c:v>
                </c:pt>
                <c:pt idx="237">
                  <c:v>104.32621687425801</c:v>
                </c:pt>
                <c:pt idx="238">
                  <c:v>104.36344246131557</c:v>
                </c:pt>
                <c:pt idx="239">
                  <c:v>104.1119182244401</c:v>
                </c:pt>
                <c:pt idx="240">
                  <c:v>103.85234521198463</c:v>
                </c:pt>
                <c:pt idx="241">
                  <c:v>103.96100368231482</c:v>
                </c:pt>
                <c:pt idx="242">
                  <c:v>103.96804636094734</c:v>
                </c:pt>
                <c:pt idx="243">
                  <c:v>104.14813771455019</c:v>
                </c:pt>
                <c:pt idx="244">
                  <c:v>104.02237559611245</c:v>
                </c:pt>
                <c:pt idx="245">
                  <c:v>104.41072901784815</c:v>
                </c:pt>
                <c:pt idx="246">
                  <c:v>104.33929613457551</c:v>
                </c:pt>
                <c:pt idx="247">
                  <c:v>104.28697909330542</c:v>
                </c:pt>
                <c:pt idx="248">
                  <c:v>103.99118659073987</c:v>
                </c:pt>
                <c:pt idx="249">
                  <c:v>103.72557699659939</c:v>
                </c:pt>
                <c:pt idx="250">
                  <c:v>103.46600398414392</c:v>
                </c:pt>
                <c:pt idx="251">
                  <c:v>103.5706380666841</c:v>
                </c:pt>
                <c:pt idx="252">
                  <c:v>103.7386562569169</c:v>
                </c:pt>
                <c:pt idx="253">
                  <c:v>103.90365615630721</c:v>
                </c:pt>
                <c:pt idx="254">
                  <c:v>103.68633921564681</c:v>
                </c:pt>
                <c:pt idx="255">
                  <c:v>103.75274161418193</c:v>
                </c:pt>
                <c:pt idx="256">
                  <c:v>103.88252812040967</c:v>
                </c:pt>
                <c:pt idx="257">
                  <c:v>104.04048534116745</c:v>
                </c:pt>
                <c:pt idx="258">
                  <c:v>104.049540213695</c:v>
                </c:pt>
                <c:pt idx="259">
                  <c:v>103.75072942028693</c:v>
                </c:pt>
                <c:pt idx="260">
                  <c:v>103.91673541662473</c:v>
                </c:pt>
                <c:pt idx="261">
                  <c:v>104.01835120832243</c:v>
                </c:pt>
                <c:pt idx="262">
                  <c:v>104.05356460148501</c:v>
                </c:pt>
                <c:pt idx="263">
                  <c:v>103.99018049379237</c:v>
                </c:pt>
                <c:pt idx="264">
                  <c:v>103.44286375435136</c:v>
                </c:pt>
                <c:pt idx="265">
                  <c:v>103.2939614061211</c:v>
                </c:pt>
                <c:pt idx="266">
                  <c:v>103.32615650844114</c:v>
                </c:pt>
                <c:pt idx="267">
                  <c:v>103.2959736000161</c:v>
                </c:pt>
                <c:pt idx="268">
                  <c:v>103.38752842223874</c:v>
                </c:pt>
                <c:pt idx="269">
                  <c:v>103.21649194116344</c:v>
                </c:pt>
                <c:pt idx="270">
                  <c:v>103.3603638046562</c:v>
                </c:pt>
                <c:pt idx="271">
                  <c:v>102.99816890355554</c:v>
                </c:pt>
                <c:pt idx="272">
                  <c:v>103.24969314043099</c:v>
                </c:pt>
                <c:pt idx="273">
                  <c:v>103.41670523371633</c:v>
                </c:pt>
                <c:pt idx="274">
                  <c:v>103.32615650844114</c:v>
                </c:pt>
                <c:pt idx="275">
                  <c:v>103.37947964665875</c:v>
                </c:pt>
                <c:pt idx="276">
                  <c:v>103.21749803811096</c:v>
                </c:pt>
                <c:pt idx="277">
                  <c:v>103.01829084250558</c:v>
                </c:pt>
                <c:pt idx="278">
                  <c:v>103.25371752822102</c:v>
                </c:pt>
                <c:pt idx="279">
                  <c:v>103.2446626556935</c:v>
                </c:pt>
                <c:pt idx="280">
                  <c:v>103.24566875264101</c:v>
                </c:pt>
                <c:pt idx="281">
                  <c:v>103.29496750306859</c:v>
                </c:pt>
                <c:pt idx="282">
                  <c:v>103.67124776143429</c:v>
                </c:pt>
                <c:pt idx="283">
                  <c:v>103.69338189427934</c:v>
                </c:pt>
                <c:pt idx="284">
                  <c:v>103.98011952431736</c:v>
                </c:pt>
                <c:pt idx="285">
                  <c:v>104.19341207718773</c:v>
                </c:pt>
                <c:pt idx="286">
                  <c:v>104.19139988329273</c:v>
                </c:pt>
                <c:pt idx="287">
                  <c:v>104.16825965350019</c:v>
                </c:pt>
                <c:pt idx="288">
                  <c:v>104.29502786888546</c:v>
                </c:pt>
                <c:pt idx="289">
                  <c:v>104.26182666961788</c:v>
                </c:pt>
                <c:pt idx="290">
                  <c:v>104.15316819928768</c:v>
                </c:pt>
                <c:pt idx="291">
                  <c:v>103.9459122281023</c:v>
                </c:pt>
                <c:pt idx="292">
                  <c:v>103.64106485300924</c:v>
                </c:pt>
                <c:pt idx="293">
                  <c:v>103.28893092138358</c:v>
                </c:pt>
                <c:pt idx="294">
                  <c:v>103.30905286033361</c:v>
                </c:pt>
                <c:pt idx="295">
                  <c:v>103.50121737730646</c:v>
                </c:pt>
                <c:pt idx="296">
                  <c:v>103.46600398414392</c:v>
                </c:pt>
                <c:pt idx="297">
                  <c:v>103.43682717266634</c:v>
                </c:pt>
                <c:pt idx="298">
                  <c:v>103.73362577217939</c:v>
                </c:pt>
                <c:pt idx="299">
                  <c:v>103.95496710062982</c:v>
                </c:pt>
                <c:pt idx="300">
                  <c:v>104.16725355655269</c:v>
                </c:pt>
                <c:pt idx="301">
                  <c:v>104.06161337706502</c:v>
                </c:pt>
                <c:pt idx="302">
                  <c:v>104.03746705032495</c:v>
                </c:pt>
                <c:pt idx="303">
                  <c:v>104.07771092822504</c:v>
                </c:pt>
                <c:pt idx="304">
                  <c:v>103.98917439684487</c:v>
                </c:pt>
                <c:pt idx="305">
                  <c:v>104.05557679538001</c:v>
                </c:pt>
                <c:pt idx="306">
                  <c:v>104.30106445057046</c:v>
                </c:pt>
                <c:pt idx="307">
                  <c:v>104.20146085276778</c:v>
                </c:pt>
                <c:pt idx="308">
                  <c:v>104.17832062297524</c:v>
                </c:pt>
                <c:pt idx="309">
                  <c:v>104.45399118659073</c:v>
                </c:pt>
                <c:pt idx="310">
                  <c:v>104.73972271968125</c:v>
                </c:pt>
                <c:pt idx="311">
                  <c:v>104.97816769623923</c:v>
                </c:pt>
                <c:pt idx="312">
                  <c:v>104.86447874117148</c:v>
                </c:pt>
                <c:pt idx="313">
                  <c:v>104.84435680222144</c:v>
                </c:pt>
                <c:pt idx="314">
                  <c:v>104.56365575386843</c:v>
                </c:pt>
                <c:pt idx="315">
                  <c:v>104.61295450429601</c:v>
                </c:pt>
                <c:pt idx="316">
                  <c:v>104.90371652212407</c:v>
                </c:pt>
                <c:pt idx="317">
                  <c:v>104.98420427792421</c:v>
                </c:pt>
                <c:pt idx="318">
                  <c:v>104.93490552749662</c:v>
                </c:pt>
                <c:pt idx="319">
                  <c:v>104.95703966034166</c:v>
                </c:pt>
                <c:pt idx="320">
                  <c:v>105.01941767108679</c:v>
                </c:pt>
                <c:pt idx="321">
                  <c:v>104.94899088476166</c:v>
                </c:pt>
                <c:pt idx="322">
                  <c:v>105.06167374288187</c:v>
                </c:pt>
                <c:pt idx="323">
                  <c:v>105.03853351308932</c:v>
                </c:pt>
                <c:pt idx="324">
                  <c:v>105.06670422761937</c:v>
                </c:pt>
                <c:pt idx="325">
                  <c:v>105.03953961003683</c:v>
                </c:pt>
                <c:pt idx="326">
                  <c:v>105.27999678048975</c:v>
                </c:pt>
                <c:pt idx="327">
                  <c:v>105.24981387206469</c:v>
                </c:pt>
                <c:pt idx="328">
                  <c:v>105.25182606595973</c:v>
                </c:pt>
                <c:pt idx="329">
                  <c:v>105.26289313238225</c:v>
                </c:pt>
                <c:pt idx="330">
                  <c:v>105.28804555606979</c:v>
                </c:pt>
                <c:pt idx="331">
                  <c:v>104.73972271968125</c:v>
                </c:pt>
                <c:pt idx="332">
                  <c:v>104.60389963176853</c:v>
                </c:pt>
                <c:pt idx="333">
                  <c:v>104.57472282029097</c:v>
                </c:pt>
                <c:pt idx="334">
                  <c:v>104.65420447914362</c:v>
                </c:pt>
                <c:pt idx="335">
                  <c:v>104.64414350966858</c:v>
                </c:pt>
                <c:pt idx="336">
                  <c:v>104.18435720466024</c:v>
                </c:pt>
                <c:pt idx="337">
                  <c:v>104.12298529086263</c:v>
                </c:pt>
                <c:pt idx="338">
                  <c:v>104.08575970380505</c:v>
                </c:pt>
                <c:pt idx="339">
                  <c:v>104.09984506107008</c:v>
                </c:pt>
                <c:pt idx="340">
                  <c:v>104.50429603396583</c:v>
                </c:pt>
                <c:pt idx="341">
                  <c:v>104.14813771455019</c:v>
                </c:pt>
                <c:pt idx="342">
                  <c:v>104.09079018854254</c:v>
                </c:pt>
                <c:pt idx="343">
                  <c:v>104.1109121274926</c:v>
                </c:pt>
                <c:pt idx="344">
                  <c:v>103.77085135923699</c:v>
                </c:pt>
                <c:pt idx="345">
                  <c:v>103.72155260880938</c:v>
                </c:pt>
                <c:pt idx="346">
                  <c:v>103.77386965007949</c:v>
                </c:pt>
                <c:pt idx="347">
                  <c:v>103.09978469525322</c:v>
                </c:pt>
                <c:pt idx="348">
                  <c:v>103.01326035776808</c:v>
                </c:pt>
                <c:pt idx="349">
                  <c:v>103.09475421051573</c:v>
                </c:pt>
                <c:pt idx="350">
                  <c:v>102.89856530575285</c:v>
                </c:pt>
                <c:pt idx="351">
                  <c:v>103.02332132724308</c:v>
                </c:pt>
                <c:pt idx="352">
                  <c:v>102.90862627522787</c:v>
                </c:pt>
                <c:pt idx="353">
                  <c:v>102.96194941344548</c:v>
                </c:pt>
                <c:pt idx="354">
                  <c:v>103.08368714409319</c:v>
                </c:pt>
                <c:pt idx="355">
                  <c:v>102.7587178300501</c:v>
                </c:pt>
                <c:pt idx="356">
                  <c:v>102.41161438316195</c:v>
                </c:pt>
                <c:pt idx="357">
                  <c:v>102.41060828621444</c:v>
                </c:pt>
                <c:pt idx="358">
                  <c:v>102.14600478902148</c:v>
                </c:pt>
                <c:pt idx="359">
                  <c:v>102.36835221441937</c:v>
                </c:pt>
                <c:pt idx="360">
                  <c:v>102.84322997364026</c:v>
                </c:pt>
                <c:pt idx="361">
                  <c:v>102.69835201319999</c:v>
                </c:pt>
                <c:pt idx="362">
                  <c:v>102.5967362215023</c:v>
                </c:pt>
                <c:pt idx="363">
                  <c:v>101.90252932772601</c:v>
                </c:pt>
                <c:pt idx="364">
                  <c:v>101.10871883614705</c:v>
                </c:pt>
                <c:pt idx="365">
                  <c:v>100.41249974847575</c:v>
                </c:pt>
                <c:pt idx="366">
                  <c:v>100.01609755116003</c:v>
                </c:pt>
                <c:pt idx="367">
                  <c:v>99.852103748717226</c:v>
                </c:pt>
                <c:pt idx="368">
                  <c:v>100.09658530696018</c:v>
                </c:pt>
                <c:pt idx="369">
                  <c:v>100.44167655995331</c:v>
                </c:pt>
                <c:pt idx="370">
                  <c:v>100.53323138217598</c:v>
                </c:pt>
                <c:pt idx="371">
                  <c:v>100.56240819365354</c:v>
                </c:pt>
                <c:pt idx="372">
                  <c:v>100.67207276093124</c:v>
                </c:pt>
                <c:pt idx="373">
                  <c:v>100.54128015775601</c:v>
                </c:pt>
                <c:pt idx="374">
                  <c:v>99.356097953598805</c:v>
                </c:pt>
                <c:pt idx="375">
                  <c:v>99.768597702074572</c:v>
                </c:pt>
                <c:pt idx="376">
                  <c:v>99.928567116727365</c:v>
                </c:pt>
                <c:pt idx="377">
                  <c:v>99.79274402881461</c:v>
                </c:pt>
                <c:pt idx="378">
                  <c:v>100.50807895848844</c:v>
                </c:pt>
                <c:pt idx="379">
                  <c:v>100.45878020806084</c:v>
                </c:pt>
                <c:pt idx="380">
                  <c:v>100.7062800571463</c:v>
                </c:pt>
                <c:pt idx="381">
                  <c:v>100.81695072137148</c:v>
                </c:pt>
                <c:pt idx="382">
                  <c:v>101.11576151477955</c:v>
                </c:pt>
                <c:pt idx="383">
                  <c:v>100.96484697265429</c:v>
                </c:pt>
                <c:pt idx="384">
                  <c:v>101.17210294383968</c:v>
                </c:pt>
                <c:pt idx="385">
                  <c:v>101.21838340342475</c:v>
                </c:pt>
                <c:pt idx="386">
                  <c:v>101.11274322393706</c:v>
                </c:pt>
                <c:pt idx="387">
                  <c:v>100.7113105418838</c:v>
                </c:pt>
                <c:pt idx="388">
                  <c:v>100.60265207155361</c:v>
                </c:pt>
                <c:pt idx="389">
                  <c:v>101.00408475360685</c:v>
                </c:pt>
                <c:pt idx="390">
                  <c:v>100.91051773748919</c:v>
                </c:pt>
                <c:pt idx="391">
                  <c:v>100.79884097631646</c:v>
                </c:pt>
                <c:pt idx="392">
                  <c:v>100.66503008229873</c:v>
                </c:pt>
                <c:pt idx="393">
                  <c:v>100.17707306276034</c:v>
                </c:pt>
                <c:pt idx="394">
                  <c:v>100.85417630842907</c:v>
                </c:pt>
                <c:pt idx="395">
                  <c:v>100.75457271062641</c:v>
                </c:pt>
                <c:pt idx="396">
                  <c:v>100.7626214862064</c:v>
                </c:pt>
                <c:pt idx="397">
                  <c:v>100.94573113065175</c:v>
                </c:pt>
                <c:pt idx="398">
                  <c:v>101.07048715214198</c:v>
                </c:pt>
                <c:pt idx="399">
                  <c:v>101.06646276435197</c:v>
                </c:pt>
                <c:pt idx="400">
                  <c:v>101.0855786063545</c:v>
                </c:pt>
                <c:pt idx="401">
                  <c:v>100.3762802583657</c:v>
                </c:pt>
                <c:pt idx="402">
                  <c:v>100.46280459585084</c:v>
                </c:pt>
                <c:pt idx="403">
                  <c:v>99.970823188522445</c:v>
                </c:pt>
                <c:pt idx="404">
                  <c:v>99.691128237116928</c:v>
                </c:pt>
                <c:pt idx="405">
                  <c:v>99.435579612451448</c:v>
                </c:pt>
                <c:pt idx="406">
                  <c:v>99.810853773869638</c:v>
                </c:pt>
                <c:pt idx="407">
                  <c:v>99.552286858361668</c:v>
                </c:pt>
                <c:pt idx="408">
                  <c:v>99.11966517093586</c:v>
                </c:pt>
                <c:pt idx="409">
                  <c:v>99.479847878141527</c:v>
                </c:pt>
                <c:pt idx="410">
                  <c:v>99.652896553111859</c:v>
                </c:pt>
                <c:pt idx="411">
                  <c:v>100.08451214359016</c:v>
                </c:pt>
                <c:pt idx="412">
                  <c:v>99.828963518924667</c:v>
                </c:pt>
                <c:pt idx="413">
                  <c:v>99.887317141879791</c:v>
                </c:pt>
                <c:pt idx="414">
                  <c:v>99.850091554822214</c:v>
                </c:pt>
                <c:pt idx="415">
                  <c:v>99.279634585588667</c:v>
                </c:pt>
                <c:pt idx="416">
                  <c:v>99.085457874720802</c:v>
                </c:pt>
                <c:pt idx="417">
                  <c:v>98.593476467392392</c:v>
                </c:pt>
                <c:pt idx="418">
                  <c:v>98.921464072277999</c:v>
                </c:pt>
                <c:pt idx="419">
                  <c:v>99.245427289373595</c:v>
                </c:pt>
                <c:pt idx="420">
                  <c:v>98.852043382900362</c:v>
                </c:pt>
                <c:pt idx="421">
                  <c:v>99.110610298408346</c:v>
                </c:pt>
                <c:pt idx="422">
                  <c:v>99.343018693281266</c:v>
                </c:pt>
                <c:pt idx="423">
                  <c:v>99.311829687908727</c:v>
                </c:pt>
                <c:pt idx="424">
                  <c:v>99.801798901342124</c:v>
                </c:pt>
                <c:pt idx="425">
                  <c:v>99.765579411232068</c:v>
                </c:pt>
                <c:pt idx="426">
                  <c:v>100.32999979878061</c:v>
                </c:pt>
                <c:pt idx="427">
                  <c:v>100.54631064249351</c:v>
                </c:pt>
                <c:pt idx="428">
                  <c:v>100.55134112723101</c:v>
                </c:pt>
                <c:pt idx="429">
                  <c:v>100.74249954725639</c:v>
                </c:pt>
                <c:pt idx="430">
                  <c:v>101.0211884017144</c:v>
                </c:pt>
                <c:pt idx="431">
                  <c:v>101.18417610720969</c:v>
                </c:pt>
                <c:pt idx="432">
                  <c:v>101.06243837656197</c:v>
                </c:pt>
                <c:pt idx="433">
                  <c:v>101.16908465299714</c:v>
                </c:pt>
                <c:pt idx="434">
                  <c:v>101.19121878584218</c:v>
                </c:pt>
                <c:pt idx="435">
                  <c:v>101.07249934603698</c:v>
                </c:pt>
                <c:pt idx="436">
                  <c:v>101.26768215385233</c:v>
                </c:pt>
                <c:pt idx="437">
                  <c:v>101.38338330281506</c:v>
                </c:pt>
                <c:pt idx="438">
                  <c:v>101.12280419341207</c:v>
                </c:pt>
                <c:pt idx="439">
                  <c:v>101.24454192405979</c:v>
                </c:pt>
                <c:pt idx="440">
                  <c:v>101.1389017445721</c:v>
                </c:pt>
                <c:pt idx="441">
                  <c:v>101.17009074994468</c:v>
                </c:pt>
                <c:pt idx="442">
                  <c:v>100.95478600317927</c:v>
                </c:pt>
                <c:pt idx="443">
                  <c:v>101.17310904078715</c:v>
                </c:pt>
                <c:pt idx="444">
                  <c:v>101.01213352918688</c:v>
                </c:pt>
                <c:pt idx="445">
                  <c:v>101.12582248425457</c:v>
                </c:pt>
                <c:pt idx="446">
                  <c:v>101.69225506569812</c:v>
                </c:pt>
                <c:pt idx="447">
                  <c:v>101.69326116264563</c:v>
                </c:pt>
                <c:pt idx="448">
                  <c:v>101.59164537094793</c:v>
                </c:pt>
                <c:pt idx="449">
                  <c:v>102.10173652333138</c:v>
                </c:pt>
                <c:pt idx="450">
                  <c:v>102.25063887156165</c:v>
                </c:pt>
                <c:pt idx="451">
                  <c:v>102.09469384469887</c:v>
                </c:pt>
                <c:pt idx="452">
                  <c:v>102.19630963639656</c:v>
                </c:pt>
                <c:pt idx="453">
                  <c:v>102.20737670281908</c:v>
                </c:pt>
                <c:pt idx="454">
                  <c:v>102.25768155019416</c:v>
                </c:pt>
                <c:pt idx="455">
                  <c:v>102.2657303257742</c:v>
                </c:pt>
                <c:pt idx="456">
                  <c:v>102.06451093627382</c:v>
                </c:pt>
                <c:pt idx="457">
                  <c:v>101.66307825422058</c:v>
                </c:pt>
                <c:pt idx="458">
                  <c:v>101.81198060245084</c:v>
                </c:pt>
                <c:pt idx="459">
                  <c:v>101.54335271746784</c:v>
                </c:pt>
                <c:pt idx="460">
                  <c:v>101.78280379097329</c:v>
                </c:pt>
                <c:pt idx="461">
                  <c:v>101.93874881783609</c:v>
                </c:pt>
                <c:pt idx="462">
                  <c:v>101.28277360806489</c:v>
                </c:pt>
                <c:pt idx="463">
                  <c:v>101.11073103004205</c:v>
                </c:pt>
                <c:pt idx="464">
                  <c:v>101.39948085397508</c:v>
                </c:pt>
                <c:pt idx="465">
                  <c:v>101.68722458096062</c:v>
                </c:pt>
                <c:pt idx="466">
                  <c:v>101.69225506569812</c:v>
                </c:pt>
                <c:pt idx="467">
                  <c:v>101.93371833309857</c:v>
                </c:pt>
                <c:pt idx="468">
                  <c:v>101.76167575507576</c:v>
                </c:pt>
                <c:pt idx="469">
                  <c:v>101.71740748938566</c:v>
                </c:pt>
                <c:pt idx="470">
                  <c:v>101.59164537094793</c:v>
                </c:pt>
                <c:pt idx="471">
                  <c:v>101.73652333138821</c:v>
                </c:pt>
                <c:pt idx="472">
                  <c:v>101.87536471014347</c:v>
                </c:pt>
                <c:pt idx="473">
                  <c:v>102.10978529891139</c:v>
                </c:pt>
                <c:pt idx="474">
                  <c:v>101.92868784836106</c:v>
                </c:pt>
                <c:pt idx="475">
                  <c:v>101.83512083224338</c:v>
                </c:pt>
                <c:pt idx="476">
                  <c:v>101.32704187375494</c:v>
                </c:pt>
                <c:pt idx="477">
                  <c:v>101.47996860977524</c:v>
                </c:pt>
                <c:pt idx="478">
                  <c:v>101.1419200354146</c:v>
                </c:pt>
                <c:pt idx="479">
                  <c:v>101.00207255971185</c:v>
                </c:pt>
                <c:pt idx="480">
                  <c:v>100.91353602833169</c:v>
                </c:pt>
                <c:pt idx="481">
                  <c:v>101.03024327424191</c:v>
                </c:pt>
                <c:pt idx="482">
                  <c:v>101.34716381270499</c:v>
                </c:pt>
                <c:pt idx="483">
                  <c:v>101.15600539267963</c:v>
                </c:pt>
                <c:pt idx="484">
                  <c:v>100.86524337485159</c:v>
                </c:pt>
                <c:pt idx="485">
                  <c:v>100.89542628327666</c:v>
                </c:pt>
                <c:pt idx="486">
                  <c:v>100.96987745739179</c:v>
                </c:pt>
                <c:pt idx="487">
                  <c:v>101.16908465299714</c:v>
                </c:pt>
                <c:pt idx="488">
                  <c:v>101.13387125983459</c:v>
                </c:pt>
                <c:pt idx="489">
                  <c:v>100.56743867839104</c:v>
                </c:pt>
                <c:pt idx="490">
                  <c:v>100.57146306618105</c:v>
                </c:pt>
                <c:pt idx="491">
                  <c:v>100.3269815079381</c:v>
                </c:pt>
                <c:pt idx="492">
                  <c:v>100.05231704127009</c:v>
                </c:pt>
                <c:pt idx="493">
                  <c:v>99.965792703784928</c:v>
                </c:pt>
                <c:pt idx="494">
                  <c:v>100.21530474676538</c:v>
                </c:pt>
                <c:pt idx="495">
                  <c:v>100.07746946495763</c:v>
                </c:pt>
                <c:pt idx="496">
                  <c:v>100.2163108437129</c:v>
                </c:pt>
                <c:pt idx="497">
                  <c:v>100.1680181902328</c:v>
                </c:pt>
                <c:pt idx="498">
                  <c:v>100.44268265690081</c:v>
                </c:pt>
                <c:pt idx="499">
                  <c:v>100.57749964786606</c:v>
                </c:pt>
                <c:pt idx="500">
                  <c:v>100.18914622613036</c:v>
                </c:pt>
                <c:pt idx="501">
                  <c:v>100.2696339819305</c:v>
                </c:pt>
                <c:pt idx="502">
                  <c:v>101.01012133529186</c:v>
                </c:pt>
                <c:pt idx="503">
                  <c:v>101.26466386300983</c:v>
                </c:pt>
                <c:pt idx="504">
                  <c:v>101.0211884017144</c:v>
                </c:pt>
                <c:pt idx="505">
                  <c:v>100.85417630842907</c:v>
                </c:pt>
                <c:pt idx="506">
                  <c:v>101.09161518803951</c:v>
                </c:pt>
                <c:pt idx="507">
                  <c:v>101.17411513773466</c:v>
                </c:pt>
                <c:pt idx="508">
                  <c:v>101.2012797553172</c:v>
                </c:pt>
                <c:pt idx="509">
                  <c:v>100.94573113065175</c:v>
                </c:pt>
                <c:pt idx="510">
                  <c:v>101.48801738535525</c:v>
                </c:pt>
                <c:pt idx="511">
                  <c:v>101.73551723444072</c:v>
                </c:pt>
                <c:pt idx="512">
                  <c:v>101.64999899390305</c:v>
                </c:pt>
                <c:pt idx="513">
                  <c:v>101.98502927742116</c:v>
                </c:pt>
                <c:pt idx="514">
                  <c:v>102.36734611747187</c:v>
                </c:pt>
                <c:pt idx="515">
                  <c:v>102.2798156830392</c:v>
                </c:pt>
                <c:pt idx="516">
                  <c:v>102.41262048010947</c:v>
                </c:pt>
                <c:pt idx="517">
                  <c:v>102.78185805984263</c:v>
                </c:pt>
                <c:pt idx="518">
                  <c:v>102.59170573676479</c:v>
                </c:pt>
                <c:pt idx="519">
                  <c:v>102.41563877095197</c:v>
                </c:pt>
                <c:pt idx="520">
                  <c:v>102.22347425397911</c:v>
                </c:pt>
                <c:pt idx="521">
                  <c:v>102.52630943517715</c:v>
                </c:pt>
                <c:pt idx="522">
                  <c:v>102.48505946032959</c:v>
                </c:pt>
                <c:pt idx="523">
                  <c:v>102.25566935629917</c:v>
                </c:pt>
                <c:pt idx="524">
                  <c:v>101.98502927742116</c:v>
                </c:pt>
                <c:pt idx="525">
                  <c:v>102.36030343883935</c:v>
                </c:pt>
                <c:pt idx="526">
                  <c:v>102.29591323419925</c:v>
                </c:pt>
                <c:pt idx="527">
                  <c:v>102.56454111918222</c:v>
                </c:pt>
                <c:pt idx="528">
                  <c:v>102.46694971527457</c:v>
                </c:pt>
                <c:pt idx="529">
                  <c:v>102.27277300440669</c:v>
                </c:pt>
                <c:pt idx="530">
                  <c:v>102.33917540294182</c:v>
                </c:pt>
                <c:pt idx="531">
                  <c:v>102.36734611747187</c:v>
                </c:pt>
                <c:pt idx="532">
                  <c:v>102.57258989476226</c:v>
                </c:pt>
                <c:pt idx="533">
                  <c:v>102.73658369720506</c:v>
                </c:pt>
                <c:pt idx="534">
                  <c:v>102.81002877437268</c:v>
                </c:pt>
                <c:pt idx="535">
                  <c:v>102.63999839024487</c:v>
                </c:pt>
                <c:pt idx="536">
                  <c:v>102.94082137754792</c:v>
                </c:pt>
                <c:pt idx="537">
                  <c:v>102.54240698633721</c:v>
                </c:pt>
                <c:pt idx="538">
                  <c:v>102.50216310843712</c:v>
                </c:pt>
                <c:pt idx="539">
                  <c:v>102.27880958609173</c:v>
                </c:pt>
                <c:pt idx="540">
                  <c:v>101.91259029720104</c:v>
                </c:pt>
                <c:pt idx="541">
                  <c:v>102.03332193090124</c:v>
                </c:pt>
                <c:pt idx="542">
                  <c:v>102.11481578364892</c:v>
                </c:pt>
                <c:pt idx="543">
                  <c:v>102.33414491820432</c:v>
                </c:pt>
                <c:pt idx="544">
                  <c:v>102.72853492162504</c:v>
                </c:pt>
                <c:pt idx="545">
                  <c:v>102.73155321246755</c:v>
                </c:pt>
                <c:pt idx="546">
                  <c:v>102.52832162907217</c:v>
                </c:pt>
                <c:pt idx="547">
                  <c:v>102.63194961466486</c:v>
                </c:pt>
                <c:pt idx="548">
                  <c:v>102.02829144616375</c:v>
                </c:pt>
                <c:pt idx="549">
                  <c:v>101.83713302613839</c:v>
                </c:pt>
                <c:pt idx="550">
                  <c:v>101.90051713383102</c:v>
                </c:pt>
                <c:pt idx="551">
                  <c:v>102.07759019659134</c:v>
                </c:pt>
                <c:pt idx="552">
                  <c:v>102.15606575849647</c:v>
                </c:pt>
                <c:pt idx="553">
                  <c:v>102.35728514799685</c:v>
                </c:pt>
                <c:pt idx="554">
                  <c:v>102.41463267400445</c:v>
                </c:pt>
                <c:pt idx="555">
                  <c:v>102.18926695776405</c:v>
                </c:pt>
                <c:pt idx="556">
                  <c:v>102.17015111576151</c:v>
                </c:pt>
                <c:pt idx="557">
                  <c:v>102.09268165080387</c:v>
                </c:pt>
                <c:pt idx="558">
                  <c:v>101.76771233676077</c:v>
                </c:pt>
                <c:pt idx="559">
                  <c:v>101.86329154677345</c:v>
                </c:pt>
                <c:pt idx="560">
                  <c:v>102.34923637241684</c:v>
                </c:pt>
                <c:pt idx="561">
                  <c:v>102.59573012455481</c:v>
                </c:pt>
                <c:pt idx="562">
                  <c:v>102.62088254824235</c:v>
                </c:pt>
                <c:pt idx="563">
                  <c:v>102.74060808499506</c:v>
                </c:pt>
                <c:pt idx="564">
                  <c:v>103.17021148157836</c:v>
                </c:pt>
                <c:pt idx="565">
                  <c:v>103.24365655874601</c:v>
                </c:pt>
                <c:pt idx="566">
                  <c:v>103.07362617461817</c:v>
                </c:pt>
                <c:pt idx="567">
                  <c:v>103.09576030746324</c:v>
                </c:pt>
                <c:pt idx="568">
                  <c:v>102.93277260196791</c:v>
                </c:pt>
                <c:pt idx="569">
                  <c:v>102.50920578706963</c:v>
                </c:pt>
                <c:pt idx="570">
                  <c:v>102.3834436686319</c:v>
                </c:pt>
                <c:pt idx="571">
                  <c:v>102.69734591625249</c:v>
                </c:pt>
                <c:pt idx="572">
                  <c:v>102.64201058413988</c:v>
                </c:pt>
                <c:pt idx="573">
                  <c:v>102.83719339195525</c:v>
                </c:pt>
                <c:pt idx="574">
                  <c:v>102.79594341710767</c:v>
                </c:pt>
                <c:pt idx="575">
                  <c:v>102.65810813529993</c:v>
                </c:pt>
                <c:pt idx="576">
                  <c:v>103.10179688914822</c:v>
                </c:pt>
                <c:pt idx="577">
                  <c:v>103.3060345694911</c:v>
                </c:pt>
                <c:pt idx="578">
                  <c:v>103.30402237559611</c:v>
                </c:pt>
                <c:pt idx="579">
                  <c:v>103.3462784473912</c:v>
                </c:pt>
                <c:pt idx="580">
                  <c:v>103.21146145642592</c:v>
                </c:pt>
                <c:pt idx="581">
                  <c:v>103.5716441636316</c:v>
                </c:pt>
                <c:pt idx="582">
                  <c:v>103.71450993017686</c:v>
                </c:pt>
                <c:pt idx="583">
                  <c:v>103.60383926595166</c:v>
                </c:pt>
                <c:pt idx="584">
                  <c:v>103.52033321930902</c:v>
                </c:pt>
                <c:pt idx="585">
                  <c:v>103.79097329818701</c:v>
                </c:pt>
                <c:pt idx="586">
                  <c:v>104.2175584039278</c:v>
                </c:pt>
                <c:pt idx="587">
                  <c:v>104.43085095679818</c:v>
                </c:pt>
                <c:pt idx="588">
                  <c:v>105.20051512163712</c:v>
                </c:pt>
                <c:pt idx="589">
                  <c:v>104.37249733384309</c:v>
                </c:pt>
                <c:pt idx="590">
                  <c:v>104.53246674849588</c:v>
                </c:pt>
                <c:pt idx="591">
                  <c:v>104.43185705374569</c:v>
                </c:pt>
                <c:pt idx="592">
                  <c:v>104.32621687425801</c:v>
                </c:pt>
                <c:pt idx="593">
                  <c:v>104.41676559953316</c:v>
                </c:pt>
                <c:pt idx="594">
                  <c:v>104.4831679980683</c:v>
                </c:pt>
                <c:pt idx="595">
                  <c:v>104.90170432822907</c:v>
                </c:pt>
                <c:pt idx="596">
                  <c:v>104.88963116485903</c:v>
                </c:pt>
                <c:pt idx="597">
                  <c:v>104.71758858683621</c:v>
                </c:pt>
                <c:pt idx="598">
                  <c:v>104.29200957804292</c:v>
                </c:pt>
                <c:pt idx="599">
                  <c:v>103.98213171821236</c:v>
                </c:pt>
                <c:pt idx="600">
                  <c:v>103.88856470209468</c:v>
                </c:pt>
                <c:pt idx="601">
                  <c:v>104.03545485642995</c:v>
                </c:pt>
                <c:pt idx="602">
                  <c:v>103.93484516167976</c:v>
                </c:pt>
                <c:pt idx="603">
                  <c:v>103.75274161418193</c:v>
                </c:pt>
                <c:pt idx="604">
                  <c:v>103.62697949574419</c:v>
                </c:pt>
                <c:pt idx="605">
                  <c:v>103.70847334849185</c:v>
                </c:pt>
                <c:pt idx="606">
                  <c:v>103.9620097792623</c:v>
                </c:pt>
                <c:pt idx="607">
                  <c:v>103.83021107913959</c:v>
                </c:pt>
                <c:pt idx="608">
                  <c:v>103.86140008451213</c:v>
                </c:pt>
                <c:pt idx="609">
                  <c:v>103.52335151015151</c:v>
                </c:pt>
                <c:pt idx="610">
                  <c:v>103.77185745618446</c:v>
                </c:pt>
                <c:pt idx="611">
                  <c:v>103.90566835020223</c:v>
                </c:pt>
                <c:pt idx="612">
                  <c:v>103.81713181882206</c:v>
                </c:pt>
                <c:pt idx="613">
                  <c:v>103.86944886009218</c:v>
                </c:pt>
                <c:pt idx="614">
                  <c:v>104.03444875948244</c:v>
                </c:pt>
                <c:pt idx="615">
                  <c:v>104.23768034287784</c:v>
                </c:pt>
                <c:pt idx="616">
                  <c:v>104.40771072700565</c:v>
                </c:pt>
                <c:pt idx="617">
                  <c:v>104.41374730869066</c:v>
                </c:pt>
                <c:pt idx="618">
                  <c:v>104.49021067670078</c:v>
                </c:pt>
                <c:pt idx="619">
                  <c:v>104.23868643982533</c:v>
                </c:pt>
                <c:pt idx="620">
                  <c:v>103.88755860514718</c:v>
                </c:pt>
                <c:pt idx="621">
                  <c:v>103.69941847596434</c:v>
                </c:pt>
                <c:pt idx="622">
                  <c:v>103.86743666619715</c:v>
                </c:pt>
                <c:pt idx="623">
                  <c:v>104.16322916876268</c:v>
                </c:pt>
                <c:pt idx="624">
                  <c:v>104.31313761394048</c:v>
                </c:pt>
                <c:pt idx="625">
                  <c:v>104.52844236070588</c:v>
                </c:pt>
                <c:pt idx="626">
                  <c:v>104.55963136607842</c:v>
                </c:pt>
                <c:pt idx="627">
                  <c:v>104.46807654385574</c:v>
                </c:pt>
                <c:pt idx="628">
                  <c:v>104.42380827816568</c:v>
                </c:pt>
                <c:pt idx="629">
                  <c:v>104.35639978268306</c:v>
                </c:pt>
                <c:pt idx="630">
                  <c:v>104.70450932651872</c:v>
                </c:pt>
                <c:pt idx="631">
                  <c:v>104.65923496388112</c:v>
                </c:pt>
                <c:pt idx="632">
                  <c:v>104.58075940197598</c:v>
                </c:pt>
                <c:pt idx="633">
                  <c:v>104.62100327987602</c:v>
                </c:pt>
                <c:pt idx="634">
                  <c:v>104.67030203030363</c:v>
                </c:pt>
                <c:pt idx="635">
                  <c:v>104.3865826911081</c:v>
                </c:pt>
                <c:pt idx="636">
                  <c:v>104.55560697828842</c:v>
                </c:pt>
                <c:pt idx="637">
                  <c:v>104.45097289574822</c:v>
                </c:pt>
                <c:pt idx="638">
                  <c:v>104.59484475924098</c:v>
                </c:pt>
                <c:pt idx="639">
                  <c:v>104.15618649013018</c:v>
                </c:pt>
                <c:pt idx="640">
                  <c:v>104.09984506107008</c:v>
                </c:pt>
                <c:pt idx="641">
                  <c:v>104.45700947743323</c:v>
                </c:pt>
                <c:pt idx="642">
                  <c:v>104.61798498903352</c:v>
                </c:pt>
                <c:pt idx="643">
                  <c:v>104.58176549892346</c:v>
                </c:pt>
                <c:pt idx="644">
                  <c:v>104.70450932651872</c:v>
                </c:pt>
                <c:pt idx="645">
                  <c:v>104.9811859870817</c:v>
                </c:pt>
                <c:pt idx="646">
                  <c:v>105.0244481558243</c:v>
                </c:pt>
                <c:pt idx="647">
                  <c:v>104.99728353824173</c:v>
                </c:pt>
                <c:pt idx="648">
                  <c:v>104.96207014507917</c:v>
                </c:pt>
                <c:pt idx="649">
                  <c:v>105.146185886472</c:v>
                </c:pt>
                <c:pt idx="650">
                  <c:v>105.24277119343219</c:v>
                </c:pt>
                <c:pt idx="651">
                  <c:v>105.47115520051511</c:v>
                </c:pt>
                <c:pt idx="652">
                  <c:v>105.32929553091736</c:v>
                </c:pt>
                <c:pt idx="653">
                  <c:v>105.25484435680221</c:v>
                </c:pt>
                <c:pt idx="654">
                  <c:v>105.00030182908426</c:v>
                </c:pt>
                <c:pt idx="655">
                  <c:v>105.04758838561683</c:v>
                </c:pt>
                <c:pt idx="656">
                  <c:v>104.99024085960922</c:v>
                </c:pt>
                <c:pt idx="657">
                  <c:v>105.02344205887677</c:v>
                </c:pt>
                <c:pt idx="658">
                  <c:v>105.09889932993941</c:v>
                </c:pt>
                <c:pt idx="659">
                  <c:v>105.22667364227219</c:v>
                </c:pt>
                <c:pt idx="660">
                  <c:v>105.28905165301727</c:v>
                </c:pt>
                <c:pt idx="661">
                  <c:v>105.26389922932972</c:v>
                </c:pt>
                <c:pt idx="662">
                  <c:v>104.92585065496911</c:v>
                </c:pt>
                <c:pt idx="663">
                  <c:v>104.90874700686157</c:v>
                </c:pt>
                <c:pt idx="664">
                  <c:v>104.78399098537135</c:v>
                </c:pt>
                <c:pt idx="665">
                  <c:v>104.863472644224</c:v>
                </c:pt>
                <c:pt idx="666">
                  <c:v>104.79203976095135</c:v>
                </c:pt>
                <c:pt idx="667">
                  <c:v>104.53548503933838</c:v>
                </c:pt>
                <c:pt idx="668">
                  <c:v>104.39060707889811</c:v>
                </c:pt>
                <c:pt idx="669">
                  <c:v>104.42078998732318</c:v>
                </c:pt>
                <c:pt idx="670">
                  <c:v>104.14310722981264</c:v>
                </c:pt>
                <c:pt idx="671">
                  <c:v>104.28597299635791</c:v>
                </c:pt>
                <c:pt idx="672">
                  <c:v>104.37048513994809</c:v>
                </c:pt>
                <c:pt idx="673">
                  <c:v>104.26283276656538</c:v>
                </c:pt>
                <c:pt idx="674">
                  <c:v>104.05960118316999</c:v>
                </c:pt>
                <c:pt idx="675">
                  <c:v>104.20447914361029</c:v>
                </c:pt>
                <c:pt idx="676">
                  <c:v>104.43085095679818</c:v>
                </c:pt>
                <c:pt idx="677">
                  <c:v>104.59182646839848</c:v>
                </c:pt>
                <c:pt idx="678">
                  <c:v>104.40972292090065</c:v>
                </c:pt>
                <c:pt idx="679">
                  <c:v>104.69947884178119</c:v>
                </c:pt>
                <c:pt idx="680">
                  <c:v>104.52743626375837</c:v>
                </c:pt>
                <c:pt idx="681">
                  <c:v>104.73871662273375</c:v>
                </c:pt>
                <c:pt idx="682">
                  <c:v>104.72060687767872</c:v>
                </c:pt>
                <c:pt idx="683">
                  <c:v>105.30816749501982</c:v>
                </c:pt>
                <c:pt idx="684">
                  <c:v>105.19347244300459</c:v>
                </c:pt>
                <c:pt idx="685">
                  <c:v>105.01941767108679</c:v>
                </c:pt>
                <c:pt idx="686">
                  <c:v>105.27295410185724</c:v>
                </c:pt>
                <c:pt idx="687">
                  <c:v>105.67237459001548</c:v>
                </c:pt>
                <c:pt idx="688">
                  <c:v>105.935971990261</c:v>
                </c:pt>
                <c:pt idx="689">
                  <c:v>106.03255729722116</c:v>
                </c:pt>
                <c:pt idx="690">
                  <c:v>106.03859387890617</c:v>
                </c:pt>
                <c:pt idx="691">
                  <c:v>106.78511781395257</c:v>
                </c:pt>
                <c:pt idx="692">
                  <c:v>107.71877578123427</c:v>
                </c:pt>
                <c:pt idx="693">
                  <c:v>107.20868462885082</c:v>
                </c:pt>
                <c:pt idx="694">
                  <c:v>106.89075799344026</c:v>
                </c:pt>
                <c:pt idx="695">
                  <c:v>107.05575789283056</c:v>
                </c:pt>
                <c:pt idx="696">
                  <c:v>106.9340201621828</c:v>
                </c:pt>
                <c:pt idx="697">
                  <c:v>106.78109342616253</c:v>
                </c:pt>
                <c:pt idx="698">
                  <c:v>106.46216069380445</c:v>
                </c:pt>
                <c:pt idx="699">
                  <c:v>106.48731311749199</c:v>
                </c:pt>
                <c:pt idx="700">
                  <c:v>106.5838984244522</c:v>
                </c:pt>
                <c:pt idx="701">
                  <c:v>106.45612411211943</c:v>
                </c:pt>
                <c:pt idx="702">
                  <c:v>106.02853290943114</c:v>
                </c:pt>
                <c:pt idx="703">
                  <c:v>106.14222186449886</c:v>
                </c:pt>
                <c:pt idx="704">
                  <c:v>105.94703905668351</c:v>
                </c:pt>
                <c:pt idx="705">
                  <c:v>105.83335010161579</c:v>
                </c:pt>
                <c:pt idx="706">
                  <c:v>105.90780127573095</c:v>
                </c:pt>
                <c:pt idx="707">
                  <c:v>105.87057568867336</c:v>
                </c:pt>
                <c:pt idx="708">
                  <c:v>105.75990502444816</c:v>
                </c:pt>
                <c:pt idx="709">
                  <c:v>106.13014870112882</c:v>
                </c:pt>
                <c:pt idx="710">
                  <c:v>105.935971990261</c:v>
                </c:pt>
                <c:pt idx="711">
                  <c:v>105.98225244984607</c:v>
                </c:pt>
                <c:pt idx="712">
                  <c:v>106.06374630259371</c:v>
                </c:pt>
                <c:pt idx="713">
                  <c:v>106.2096303599815</c:v>
                </c:pt>
                <c:pt idx="714">
                  <c:v>106.11304505302131</c:v>
                </c:pt>
                <c:pt idx="715">
                  <c:v>106.23780107451152</c:v>
                </c:pt>
                <c:pt idx="716">
                  <c:v>106.0577097209087</c:v>
                </c:pt>
                <c:pt idx="717">
                  <c:v>106.16737428818641</c:v>
                </c:pt>
                <c:pt idx="718">
                  <c:v>106.24786204398656</c:v>
                </c:pt>
                <c:pt idx="719">
                  <c:v>106.32432541199668</c:v>
                </c:pt>
                <c:pt idx="720">
                  <c:v>106.58188623055716</c:v>
                </c:pt>
                <c:pt idx="721">
                  <c:v>106.76097148721252</c:v>
                </c:pt>
                <c:pt idx="722">
                  <c:v>107.01048353019296</c:v>
                </c:pt>
                <c:pt idx="723">
                  <c:v>106.97023965229289</c:v>
                </c:pt>
                <c:pt idx="724">
                  <c:v>106.5003923778095</c:v>
                </c:pt>
                <c:pt idx="725">
                  <c:v>106.43197778537939</c:v>
                </c:pt>
                <c:pt idx="726">
                  <c:v>106.58490452139968</c:v>
                </c:pt>
                <c:pt idx="727">
                  <c:v>106.19453890576895</c:v>
                </c:pt>
                <c:pt idx="728">
                  <c:v>106.36155099905426</c:v>
                </c:pt>
                <c:pt idx="729">
                  <c:v>106.66740447109484</c:v>
                </c:pt>
                <c:pt idx="730">
                  <c:v>106.95716039197536</c:v>
                </c:pt>
                <c:pt idx="731">
                  <c:v>106.85856289112017</c:v>
                </c:pt>
                <c:pt idx="732">
                  <c:v>107.37167233434613</c:v>
                </c:pt>
                <c:pt idx="733">
                  <c:v>107.18755659295329</c:v>
                </c:pt>
                <c:pt idx="734">
                  <c:v>107.5175563917339</c:v>
                </c:pt>
                <c:pt idx="735">
                  <c:v>107.05072740809302</c:v>
                </c:pt>
                <c:pt idx="736">
                  <c:v>106.63420327182729</c:v>
                </c:pt>
                <c:pt idx="737">
                  <c:v>106.74185564520997</c:v>
                </c:pt>
                <c:pt idx="738">
                  <c:v>106.77606294142504</c:v>
                </c:pt>
                <c:pt idx="739">
                  <c:v>106.35752661126428</c:v>
                </c:pt>
                <c:pt idx="740">
                  <c:v>106.25591081956655</c:v>
                </c:pt>
                <c:pt idx="741">
                  <c:v>106.5989898786647</c:v>
                </c:pt>
                <c:pt idx="742">
                  <c:v>106.77807513532002</c:v>
                </c:pt>
                <c:pt idx="743">
                  <c:v>106.91087993239027</c:v>
                </c:pt>
                <c:pt idx="744">
                  <c:v>107.19459927158582</c:v>
                </c:pt>
                <c:pt idx="745">
                  <c:v>107.67651970943919</c:v>
                </c:pt>
                <c:pt idx="746">
                  <c:v>108.22283035193271</c:v>
                </c:pt>
                <c:pt idx="747">
                  <c:v>108.30130591383787</c:v>
                </c:pt>
                <c:pt idx="748">
                  <c:v>108.04676338611989</c:v>
                </c:pt>
                <c:pt idx="749">
                  <c:v>108.39688512385052</c:v>
                </c:pt>
                <c:pt idx="750">
                  <c:v>108.80234219369378</c:v>
                </c:pt>
                <c:pt idx="751">
                  <c:v>108.97740306255912</c:v>
                </c:pt>
                <c:pt idx="752">
                  <c:v>109.42511620419741</c:v>
                </c:pt>
                <c:pt idx="753">
                  <c:v>109.85471960078073</c:v>
                </c:pt>
                <c:pt idx="754">
                  <c:v>109.5710002615852</c:v>
                </c:pt>
                <c:pt idx="755">
                  <c:v>109.61929291506529</c:v>
                </c:pt>
                <c:pt idx="756">
                  <c:v>109.31846992776222</c:v>
                </c:pt>
                <c:pt idx="757">
                  <c:v>108.99450671066661</c:v>
                </c:pt>
                <c:pt idx="758">
                  <c:v>109.45026862788497</c:v>
                </c:pt>
                <c:pt idx="759">
                  <c:v>109.35368332092482</c:v>
                </c:pt>
                <c:pt idx="760">
                  <c:v>109.47944543936255</c:v>
                </c:pt>
                <c:pt idx="761">
                  <c:v>110.02072559711853</c:v>
                </c:pt>
                <c:pt idx="762">
                  <c:v>109.90804273899832</c:v>
                </c:pt>
                <c:pt idx="763">
                  <c:v>110.4362436364368</c:v>
                </c:pt>
                <c:pt idx="764">
                  <c:v>110.44831679980682</c:v>
                </c:pt>
                <c:pt idx="765">
                  <c:v>109.73901845181801</c:v>
                </c:pt>
                <c:pt idx="766">
                  <c:v>109.60923194559027</c:v>
                </c:pt>
                <c:pt idx="767">
                  <c:v>109.51868322031511</c:v>
                </c:pt>
                <c:pt idx="768">
                  <c:v>108.53371430871077</c:v>
                </c:pt>
                <c:pt idx="769">
                  <c:v>108.46328752238566</c:v>
                </c:pt>
                <c:pt idx="770">
                  <c:v>108.20975109161517</c:v>
                </c:pt>
                <c:pt idx="771">
                  <c:v>108.30633639857537</c:v>
                </c:pt>
                <c:pt idx="772">
                  <c:v>108.36469002153046</c:v>
                </c:pt>
                <c:pt idx="773">
                  <c:v>108.19063524961263</c:v>
                </c:pt>
                <c:pt idx="774">
                  <c:v>107.43706863593374</c:v>
                </c:pt>
                <c:pt idx="775">
                  <c:v>107.99042195705977</c:v>
                </c:pt>
                <c:pt idx="776">
                  <c:v>107.74493430186934</c:v>
                </c:pt>
                <c:pt idx="777">
                  <c:v>107.58496488721651</c:v>
                </c:pt>
                <c:pt idx="778">
                  <c:v>108.0075256051673</c:v>
                </c:pt>
                <c:pt idx="779">
                  <c:v>108.56490331408332</c:v>
                </c:pt>
                <c:pt idx="780">
                  <c:v>108.652433748516</c:v>
                </c:pt>
                <c:pt idx="781">
                  <c:v>108.33148882226291</c:v>
                </c:pt>
                <c:pt idx="782">
                  <c:v>108.41499486890555</c:v>
                </c:pt>
                <c:pt idx="783">
                  <c:v>107.9431354005272</c:v>
                </c:pt>
                <c:pt idx="784">
                  <c:v>107.64130631627664</c:v>
                </c:pt>
                <c:pt idx="785">
                  <c:v>107.64935509185665</c:v>
                </c:pt>
                <c:pt idx="786">
                  <c:v>107.73386723544679</c:v>
                </c:pt>
                <c:pt idx="787">
                  <c:v>106.9310018713403</c:v>
                </c:pt>
                <c:pt idx="788">
                  <c:v>107.1966114654808</c:v>
                </c:pt>
                <c:pt idx="789">
                  <c:v>107.66042215827916</c:v>
                </c:pt>
                <c:pt idx="790">
                  <c:v>107.71475139344426</c:v>
                </c:pt>
                <c:pt idx="791">
                  <c:v>107.90691591041713</c:v>
                </c:pt>
                <c:pt idx="792">
                  <c:v>107.86767812946457</c:v>
                </c:pt>
                <c:pt idx="793">
                  <c:v>107.9964585387448</c:v>
                </c:pt>
                <c:pt idx="794">
                  <c:v>108.19365354045516</c:v>
                </c:pt>
                <c:pt idx="795">
                  <c:v>108.89490311286394</c:v>
                </c:pt>
                <c:pt idx="796">
                  <c:v>108.83453729601385</c:v>
                </c:pt>
                <c:pt idx="797">
                  <c:v>109.17157977342696</c:v>
                </c:pt>
                <c:pt idx="798">
                  <c:v>109.35167112702982</c:v>
                </c:pt>
                <c:pt idx="799">
                  <c:v>109.54685393484516</c:v>
                </c:pt>
                <c:pt idx="800">
                  <c:v>109.39090890798235</c:v>
                </c:pt>
                <c:pt idx="801">
                  <c:v>108.81642755095879</c:v>
                </c:pt>
                <c:pt idx="802">
                  <c:v>109.16956757953196</c:v>
                </c:pt>
                <c:pt idx="803">
                  <c:v>109.18063464595448</c:v>
                </c:pt>
                <c:pt idx="804">
                  <c:v>109.41505523472242</c:v>
                </c:pt>
                <c:pt idx="805">
                  <c:v>109.82453669235565</c:v>
                </c:pt>
                <c:pt idx="806">
                  <c:v>109.62432339980279</c:v>
                </c:pt>
                <c:pt idx="807">
                  <c:v>109.72090870676297</c:v>
                </c:pt>
                <c:pt idx="808">
                  <c:v>109.74706722739802</c:v>
                </c:pt>
                <c:pt idx="809">
                  <c:v>109.37984184155984</c:v>
                </c:pt>
                <c:pt idx="810">
                  <c:v>109.33758576976477</c:v>
                </c:pt>
                <c:pt idx="811">
                  <c:v>109.45529911262248</c:v>
                </c:pt>
                <c:pt idx="812">
                  <c:v>109.81850011067064</c:v>
                </c:pt>
                <c:pt idx="813">
                  <c:v>109.86176227941324</c:v>
                </c:pt>
                <c:pt idx="814">
                  <c:v>109.95935368332093</c:v>
                </c:pt>
                <c:pt idx="815">
                  <c:v>110.08310360786366</c:v>
                </c:pt>
                <c:pt idx="816">
                  <c:v>109.90904883594584</c:v>
                </c:pt>
                <c:pt idx="817">
                  <c:v>109.77725013582307</c:v>
                </c:pt>
                <c:pt idx="818">
                  <c:v>109.37984184155984</c:v>
                </c:pt>
                <c:pt idx="819">
                  <c:v>109.54987222568766</c:v>
                </c:pt>
                <c:pt idx="820">
                  <c:v>109.81548181982814</c:v>
                </c:pt>
                <c:pt idx="821">
                  <c:v>109.74606113045051</c:v>
                </c:pt>
                <c:pt idx="822">
                  <c:v>109.45932350041249</c:v>
                </c:pt>
                <c:pt idx="823">
                  <c:v>108.99048232287663</c:v>
                </c:pt>
                <c:pt idx="824">
                  <c:v>108.83755558685635</c:v>
                </c:pt>
                <c:pt idx="825">
                  <c:v>108.45624484375314</c:v>
                </c:pt>
                <c:pt idx="826">
                  <c:v>108.4270680322756</c:v>
                </c:pt>
                <c:pt idx="827">
                  <c:v>108.08901945791496</c:v>
                </c:pt>
                <c:pt idx="828">
                  <c:v>107.78014769503189</c:v>
                </c:pt>
                <c:pt idx="829">
                  <c:v>108.00249512042981</c:v>
                </c:pt>
                <c:pt idx="830">
                  <c:v>108.42002535364308</c:v>
                </c:pt>
                <c:pt idx="831">
                  <c:v>107.73587942934179</c:v>
                </c:pt>
                <c:pt idx="832">
                  <c:v>107.66947703080669</c:v>
                </c:pt>
                <c:pt idx="833">
                  <c:v>107.70670261786425</c:v>
                </c:pt>
                <c:pt idx="834">
                  <c:v>107.95219027305471</c:v>
                </c:pt>
                <c:pt idx="835">
                  <c:v>108.54276918123828</c:v>
                </c:pt>
                <c:pt idx="836">
                  <c:v>108.06587922812241</c:v>
                </c:pt>
                <c:pt idx="837">
                  <c:v>107.7368855262893</c:v>
                </c:pt>
                <c:pt idx="838">
                  <c:v>107.86465983862203</c:v>
                </c:pt>
                <c:pt idx="839">
                  <c:v>108.26206813288528</c:v>
                </c:pt>
                <c:pt idx="840">
                  <c:v>107.9511841761072</c:v>
                </c:pt>
                <c:pt idx="841">
                  <c:v>108.47636678270318</c:v>
                </c:pt>
                <c:pt idx="842">
                  <c:v>108.44819606817313</c:v>
                </c:pt>
                <c:pt idx="843">
                  <c:v>108.59508622250837</c:v>
                </c:pt>
                <c:pt idx="844">
                  <c:v>108.84359216854133</c:v>
                </c:pt>
                <c:pt idx="845">
                  <c:v>108.28621445962531</c:v>
                </c:pt>
                <c:pt idx="846">
                  <c:v>107.77411111334688</c:v>
                </c:pt>
                <c:pt idx="847">
                  <c:v>107.17045294484578</c:v>
                </c:pt>
                <c:pt idx="848">
                  <c:v>107.43405034509124</c:v>
                </c:pt>
                <c:pt idx="849">
                  <c:v>106.82536169185262</c:v>
                </c:pt>
                <c:pt idx="850">
                  <c:v>107.00645914240295</c:v>
                </c:pt>
                <c:pt idx="851">
                  <c:v>106.78109342616253</c:v>
                </c:pt>
                <c:pt idx="852">
                  <c:v>106.40581926474432</c:v>
                </c:pt>
                <c:pt idx="853">
                  <c:v>106.90685554460026</c:v>
                </c:pt>
                <c:pt idx="854">
                  <c:v>107.00142865766544</c:v>
                </c:pt>
                <c:pt idx="855">
                  <c:v>107.17648952653076</c:v>
                </c:pt>
                <c:pt idx="856">
                  <c:v>107.42901986035373</c:v>
                </c:pt>
                <c:pt idx="857">
                  <c:v>107.51252590699639</c:v>
                </c:pt>
                <c:pt idx="858">
                  <c:v>107.38877598245367</c:v>
                </c:pt>
                <c:pt idx="859">
                  <c:v>107.93911101273717</c:v>
                </c:pt>
                <c:pt idx="860">
                  <c:v>107.36060526792359</c:v>
                </c:pt>
                <c:pt idx="861">
                  <c:v>107.07386763788558</c:v>
                </c:pt>
                <c:pt idx="862">
                  <c:v>107.23081876169587</c:v>
                </c:pt>
                <c:pt idx="863">
                  <c:v>107.06883715314808</c:v>
                </c:pt>
                <c:pt idx="864">
                  <c:v>106.61206913898222</c:v>
                </c:pt>
                <c:pt idx="865">
                  <c:v>107.52962955510392</c:v>
                </c:pt>
                <c:pt idx="866">
                  <c:v>107.55981246352897</c:v>
                </c:pt>
                <c:pt idx="867">
                  <c:v>107.02255669356298</c:v>
                </c:pt>
                <c:pt idx="868">
                  <c:v>107.31633700223352</c:v>
                </c:pt>
                <c:pt idx="869">
                  <c:v>107.99545244179728</c:v>
                </c:pt>
                <c:pt idx="870">
                  <c:v>108.41097048111554</c:v>
                </c:pt>
                <c:pt idx="871">
                  <c:v>108.50051310944322</c:v>
                </c:pt>
                <c:pt idx="872">
                  <c:v>107.96124514558221</c:v>
                </c:pt>
                <c:pt idx="873">
                  <c:v>107.22176388916836</c:v>
                </c:pt>
                <c:pt idx="874">
                  <c:v>107.04972131114555</c:v>
                </c:pt>
                <c:pt idx="875">
                  <c:v>107.32237358391853</c:v>
                </c:pt>
                <c:pt idx="876">
                  <c:v>107.58395879026901</c:v>
                </c:pt>
                <c:pt idx="877">
                  <c:v>107.56484294826649</c:v>
                </c:pt>
                <c:pt idx="878">
                  <c:v>107.59502585669156</c:v>
                </c:pt>
                <c:pt idx="879">
                  <c:v>107.38776988550616</c:v>
                </c:pt>
                <c:pt idx="880">
                  <c:v>107.6191721834316</c:v>
                </c:pt>
                <c:pt idx="881">
                  <c:v>107.73185504155181</c:v>
                </c:pt>
                <c:pt idx="882">
                  <c:v>107.92200736462965</c:v>
                </c:pt>
                <c:pt idx="883">
                  <c:v>108.04877558001489</c:v>
                </c:pt>
                <c:pt idx="884">
                  <c:v>108.4341107109081</c:v>
                </c:pt>
                <c:pt idx="885">
                  <c:v>108.30231201078536</c:v>
                </c:pt>
                <c:pt idx="886">
                  <c:v>108.14536088697506</c:v>
                </c:pt>
                <c:pt idx="887">
                  <c:v>108.14536088697506</c:v>
                </c:pt>
                <c:pt idx="888">
                  <c:v>108.55182405376583</c:v>
                </c:pt>
                <c:pt idx="889">
                  <c:v>108.73694589210616</c:v>
                </c:pt>
                <c:pt idx="890">
                  <c:v>108.37475099100548</c:v>
                </c:pt>
                <c:pt idx="891">
                  <c:v>107.90691591041713</c:v>
                </c:pt>
                <c:pt idx="892">
                  <c:v>108.14636698392258</c:v>
                </c:pt>
                <c:pt idx="893">
                  <c:v>108.47234239491317</c:v>
                </c:pt>
                <c:pt idx="894">
                  <c:v>108.18057428013763</c:v>
                </c:pt>
                <c:pt idx="895">
                  <c:v>108.84661045938384</c:v>
                </c:pt>
                <c:pt idx="896">
                  <c:v>109.0267018129867</c:v>
                </c:pt>
                <c:pt idx="897">
                  <c:v>108.56691550797835</c:v>
                </c:pt>
                <c:pt idx="898">
                  <c:v>108.43612290480309</c:v>
                </c:pt>
                <c:pt idx="899">
                  <c:v>108.73996418294867</c:v>
                </c:pt>
                <c:pt idx="900">
                  <c:v>108.50956798197073</c:v>
                </c:pt>
                <c:pt idx="901">
                  <c:v>108.92005553655149</c:v>
                </c:pt>
                <c:pt idx="902">
                  <c:v>109.23898826890959</c:v>
                </c:pt>
                <c:pt idx="903">
                  <c:v>109.51465883252509</c:v>
                </c:pt>
                <c:pt idx="904">
                  <c:v>109.98752439785098</c:v>
                </c:pt>
                <c:pt idx="905">
                  <c:v>109.12932370163189</c:v>
                </c:pt>
                <c:pt idx="906">
                  <c:v>108.99551280761412</c:v>
                </c:pt>
                <c:pt idx="907">
                  <c:v>108.91904943960398</c:v>
                </c:pt>
                <c:pt idx="908">
                  <c:v>108.83856168380383</c:v>
                </c:pt>
                <c:pt idx="909">
                  <c:v>108.74097027989616</c:v>
                </c:pt>
                <c:pt idx="910">
                  <c:v>108.90898847012897</c:v>
                </c:pt>
                <c:pt idx="911">
                  <c:v>108.79328732116625</c:v>
                </c:pt>
                <c:pt idx="912">
                  <c:v>108.97840915950661</c:v>
                </c:pt>
                <c:pt idx="913">
                  <c:v>109.24904923838459</c:v>
                </c:pt>
                <c:pt idx="914">
                  <c:v>108.87176288307138</c:v>
                </c:pt>
                <c:pt idx="915">
                  <c:v>108.89691530675893</c:v>
                </c:pt>
                <c:pt idx="916">
                  <c:v>108.73292150431615</c:v>
                </c:pt>
                <c:pt idx="917">
                  <c:v>109.00959816487916</c:v>
                </c:pt>
                <c:pt idx="918">
                  <c:v>109.05487252751675</c:v>
                </c:pt>
                <c:pt idx="919">
                  <c:v>108.43612290480309</c:v>
                </c:pt>
                <c:pt idx="920">
                  <c:v>108.33450711310542</c:v>
                </c:pt>
                <c:pt idx="921">
                  <c:v>108.90295188844397</c:v>
                </c:pt>
                <c:pt idx="922">
                  <c:v>109.55792100126769</c:v>
                </c:pt>
                <c:pt idx="923">
                  <c:v>109.10517737489185</c:v>
                </c:pt>
                <c:pt idx="924">
                  <c:v>109.69575628307541</c:v>
                </c:pt>
                <c:pt idx="925">
                  <c:v>109.58609171579774</c:v>
                </c:pt>
                <c:pt idx="926">
                  <c:v>109.77020745719057</c:v>
                </c:pt>
                <c:pt idx="927">
                  <c:v>109.39895768356239</c:v>
                </c:pt>
                <c:pt idx="928">
                  <c:v>109.92917077489588</c:v>
                </c:pt>
                <c:pt idx="929">
                  <c:v>110.24206692556895</c:v>
                </c:pt>
                <c:pt idx="930">
                  <c:v>110.22496327746141</c:v>
                </c:pt>
                <c:pt idx="931">
                  <c:v>110.29840835462905</c:v>
                </c:pt>
                <c:pt idx="932">
                  <c:v>110.80246292532748</c:v>
                </c:pt>
                <c:pt idx="933">
                  <c:v>110.34971929895163</c:v>
                </c:pt>
                <c:pt idx="934">
                  <c:v>110.4412741211743</c:v>
                </c:pt>
                <c:pt idx="935">
                  <c:v>110.27124373704649</c:v>
                </c:pt>
                <c:pt idx="936">
                  <c:v>110.01468901543352</c:v>
                </c:pt>
                <c:pt idx="937">
                  <c:v>109.99959756122099</c:v>
                </c:pt>
                <c:pt idx="938">
                  <c:v>110.34267662031914</c:v>
                </c:pt>
                <c:pt idx="939">
                  <c:v>110.91212749260519</c:v>
                </c:pt>
                <c:pt idx="940">
                  <c:v>110.64349960762219</c:v>
                </c:pt>
                <c:pt idx="941">
                  <c:v>110.58715817856208</c:v>
                </c:pt>
                <c:pt idx="942">
                  <c:v>110.53282894339699</c:v>
                </c:pt>
                <c:pt idx="943">
                  <c:v>110.25514618588646</c:v>
                </c:pt>
                <c:pt idx="944">
                  <c:v>110.52276797392196</c:v>
                </c:pt>
                <c:pt idx="945">
                  <c:v>110.56200575487453</c:v>
                </c:pt>
                <c:pt idx="946">
                  <c:v>110.13542064913375</c:v>
                </c:pt>
                <c:pt idx="947">
                  <c:v>110.31450590578909</c:v>
                </c:pt>
                <c:pt idx="948">
                  <c:v>110.58917037245708</c:v>
                </c:pt>
                <c:pt idx="949">
                  <c:v>110.1052377407087</c:v>
                </c:pt>
                <c:pt idx="950">
                  <c:v>109.52673199589513</c:v>
                </c:pt>
                <c:pt idx="951">
                  <c:v>109.58206732800772</c:v>
                </c:pt>
                <c:pt idx="952">
                  <c:v>109.34764673923978</c:v>
                </c:pt>
                <c:pt idx="953">
                  <c:v>109.16353099784695</c:v>
                </c:pt>
                <c:pt idx="954">
                  <c:v>109.02066523130168</c:v>
                </c:pt>
                <c:pt idx="955">
                  <c:v>108.94420186329153</c:v>
                </c:pt>
                <c:pt idx="956">
                  <c:v>108.30734249552285</c:v>
                </c:pt>
                <c:pt idx="957">
                  <c:v>108.23892790309273</c:v>
                </c:pt>
                <c:pt idx="958">
                  <c:v>108.43612290480309</c:v>
                </c:pt>
                <c:pt idx="959">
                  <c:v>108.393866833008</c:v>
                </c:pt>
                <c:pt idx="960">
                  <c:v>108.68664104473108</c:v>
                </c:pt>
                <c:pt idx="961">
                  <c:v>108.81039096927378</c:v>
                </c:pt>
                <c:pt idx="962">
                  <c:v>108.80636658148379</c:v>
                </c:pt>
                <c:pt idx="963">
                  <c:v>108.77215928526873</c:v>
                </c:pt>
                <c:pt idx="964">
                  <c:v>108.90597017928647</c:v>
                </c:pt>
                <c:pt idx="965">
                  <c:v>108.82246413264383</c:v>
                </c:pt>
                <c:pt idx="966">
                  <c:v>108.88886653117893</c:v>
                </c:pt>
                <c:pt idx="967">
                  <c:v>108.96834819003158</c:v>
                </c:pt>
                <c:pt idx="968">
                  <c:v>109.00758597098417</c:v>
                </c:pt>
                <c:pt idx="969">
                  <c:v>109.10517737489185</c:v>
                </c:pt>
                <c:pt idx="970">
                  <c:v>109.13938467110691</c:v>
                </c:pt>
                <c:pt idx="971">
                  <c:v>109.56798197074269</c:v>
                </c:pt>
                <c:pt idx="972">
                  <c:v>109.38084793850736</c:v>
                </c:pt>
                <c:pt idx="973">
                  <c:v>108.40191560858806</c:v>
                </c:pt>
                <c:pt idx="974">
                  <c:v>108.66651910578102</c:v>
                </c:pt>
                <c:pt idx="975">
                  <c:v>109.03776887940921</c:v>
                </c:pt>
                <c:pt idx="976">
                  <c:v>108.99651890456164</c:v>
                </c:pt>
                <c:pt idx="977">
                  <c:v>109.17157977342696</c:v>
                </c:pt>
                <c:pt idx="978">
                  <c:v>109.00456768014166</c:v>
                </c:pt>
                <c:pt idx="979">
                  <c:v>109.65752459907037</c:v>
                </c:pt>
                <c:pt idx="980">
                  <c:v>109.19069561542949</c:v>
                </c:pt>
                <c:pt idx="981">
                  <c:v>108.80737267843128</c:v>
                </c:pt>
                <c:pt idx="982">
                  <c:v>108.62426303398595</c:v>
                </c:pt>
                <c:pt idx="983">
                  <c:v>108.89993359760146</c:v>
                </c:pt>
                <c:pt idx="984">
                  <c:v>109.19270780932449</c:v>
                </c:pt>
                <c:pt idx="985">
                  <c:v>109.28526872849467</c:v>
                </c:pt>
                <c:pt idx="986">
                  <c:v>109.00657987403666</c:v>
                </c:pt>
                <c:pt idx="987">
                  <c:v>108.8194458418013</c:v>
                </c:pt>
                <c:pt idx="988">
                  <c:v>108.93212869992152</c:v>
                </c:pt>
                <c:pt idx="989">
                  <c:v>109.04883594583174</c:v>
                </c:pt>
                <c:pt idx="990">
                  <c:v>108.56792160492583</c:v>
                </c:pt>
                <c:pt idx="991">
                  <c:v>108.52465943618328</c:v>
                </c:pt>
                <c:pt idx="992">
                  <c:v>108.72286053484115</c:v>
                </c:pt>
                <c:pt idx="993">
                  <c:v>109.05789081835925</c:v>
                </c:pt>
                <c:pt idx="994">
                  <c:v>109.03978107330421</c:v>
                </c:pt>
                <c:pt idx="995">
                  <c:v>109.55289051653017</c:v>
                </c:pt>
                <c:pt idx="996">
                  <c:v>109.72090870676297</c:v>
                </c:pt>
                <c:pt idx="997">
                  <c:v>109.96035978026843</c:v>
                </c:pt>
                <c:pt idx="998">
                  <c:v>109.8849025092058</c:v>
                </c:pt>
                <c:pt idx="999">
                  <c:v>110.20987182324889</c:v>
                </c:pt>
                <c:pt idx="1000">
                  <c:v>110.56200575487453</c:v>
                </c:pt>
                <c:pt idx="1001">
                  <c:v>110.34066442642411</c:v>
                </c:pt>
                <c:pt idx="1002">
                  <c:v>110.81352999175</c:v>
                </c:pt>
                <c:pt idx="1003">
                  <c:v>110.75718856268988</c:v>
                </c:pt>
                <c:pt idx="1004">
                  <c:v>111.18176147453566</c:v>
                </c:pt>
                <c:pt idx="1005">
                  <c:v>110.95237137050525</c:v>
                </c:pt>
                <c:pt idx="1006">
                  <c:v>110.67971909773225</c:v>
                </c:pt>
                <c:pt idx="1007">
                  <c:v>110.85679216049257</c:v>
                </c:pt>
                <c:pt idx="1008">
                  <c:v>111.04795058051793</c:v>
                </c:pt>
                <c:pt idx="1009">
                  <c:v>111.0238042537779</c:v>
                </c:pt>
                <c:pt idx="1010">
                  <c:v>111.21999315854076</c:v>
                </c:pt>
                <c:pt idx="1011">
                  <c:v>111.67575507575908</c:v>
                </c:pt>
                <c:pt idx="1012">
                  <c:v>111.39304183351109</c:v>
                </c:pt>
                <c:pt idx="1013">
                  <c:v>112.1023401814999</c:v>
                </c:pt>
                <c:pt idx="1014">
                  <c:v>112.12950479908244</c:v>
                </c:pt>
                <c:pt idx="1015">
                  <c:v>112.18987061593253</c:v>
                </c:pt>
                <c:pt idx="1016">
                  <c:v>112.24520594804514</c:v>
                </c:pt>
                <c:pt idx="1017">
                  <c:v>113.05813228162664</c:v>
                </c:pt>
                <c:pt idx="1018">
                  <c:v>113.11749200152926</c:v>
                </c:pt>
                <c:pt idx="1019">
                  <c:v>113.21105901764695</c:v>
                </c:pt>
                <c:pt idx="1020">
                  <c:v>113.76240014487794</c:v>
                </c:pt>
                <c:pt idx="1021">
                  <c:v>112.96456526550898</c:v>
                </c:pt>
                <c:pt idx="1022">
                  <c:v>112.77340684548362</c:v>
                </c:pt>
                <c:pt idx="1023">
                  <c:v>112.44240094975551</c:v>
                </c:pt>
                <c:pt idx="1024">
                  <c:v>112.81666901422621</c:v>
                </c:pt>
                <c:pt idx="1025">
                  <c:v>112.89212628528884</c:v>
                </c:pt>
                <c:pt idx="1026">
                  <c:v>112.79252268748614</c:v>
                </c:pt>
                <c:pt idx="1027">
                  <c:v>112.91727870897638</c:v>
                </c:pt>
                <c:pt idx="1028">
                  <c:v>113.0792603175242</c:v>
                </c:pt>
                <c:pt idx="1029">
                  <c:v>113.3066382276596</c:v>
                </c:pt>
                <c:pt idx="1030">
                  <c:v>112.77541903937865</c:v>
                </c:pt>
                <c:pt idx="1031">
                  <c:v>112.92834577539892</c:v>
                </c:pt>
                <c:pt idx="1032">
                  <c:v>112.30959615268526</c:v>
                </c:pt>
                <c:pt idx="1033">
                  <c:v>112.09730969676237</c:v>
                </c:pt>
                <c:pt idx="1034">
                  <c:v>112.20697426404007</c:v>
                </c:pt>
                <c:pt idx="1035">
                  <c:v>111.83270619956937</c:v>
                </c:pt>
                <c:pt idx="1036">
                  <c:v>111.67575507575908</c:v>
                </c:pt>
                <c:pt idx="1037">
                  <c:v>112.19288890677505</c:v>
                </c:pt>
                <c:pt idx="1038">
                  <c:v>111.82868181177939</c:v>
                </c:pt>
                <c:pt idx="1039">
                  <c:v>111.5218222427913</c:v>
                </c:pt>
                <c:pt idx="1040">
                  <c:v>111.20490170432822</c:v>
                </c:pt>
                <c:pt idx="1041">
                  <c:v>111.32060285329095</c:v>
                </c:pt>
                <c:pt idx="1042">
                  <c:v>111.29947481739339</c:v>
                </c:pt>
                <c:pt idx="1043">
                  <c:v>111.49465762520876</c:v>
                </c:pt>
                <c:pt idx="1044">
                  <c:v>111.88804153168196</c:v>
                </c:pt>
                <c:pt idx="1045">
                  <c:v>112.12950479908244</c:v>
                </c:pt>
                <c:pt idx="1046">
                  <c:v>111.84980984767692</c:v>
                </c:pt>
                <c:pt idx="1047">
                  <c:v>111.74517576513674</c:v>
                </c:pt>
                <c:pt idx="1048">
                  <c:v>112.07718775781234</c:v>
                </c:pt>
                <c:pt idx="1049">
                  <c:v>111.95645612411211</c:v>
                </c:pt>
                <c:pt idx="1050">
                  <c:v>112.60740084914582</c:v>
                </c:pt>
                <c:pt idx="1051">
                  <c:v>112.59230939493328</c:v>
                </c:pt>
                <c:pt idx="1052">
                  <c:v>112.90017506086886</c:v>
                </c:pt>
                <c:pt idx="1053">
                  <c:v>112.86294947381128</c:v>
                </c:pt>
                <c:pt idx="1054">
                  <c:v>113.01788840372657</c:v>
                </c:pt>
                <c:pt idx="1055">
                  <c:v>113.38511378956476</c:v>
                </c:pt>
                <c:pt idx="1056">
                  <c:v>113.24526631386198</c:v>
                </c:pt>
                <c:pt idx="1057">
                  <c:v>113.76642453266797</c:v>
                </c:pt>
                <c:pt idx="1058">
                  <c:v>113.47767470873494</c:v>
                </c:pt>
                <c:pt idx="1059">
                  <c:v>113.52395516832001</c:v>
                </c:pt>
                <c:pt idx="1060">
                  <c:v>113.14868100690182</c:v>
                </c:pt>
                <c:pt idx="1061">
                  <c:v>113.21810169627943</c:v>
                </c:pt>
                <c:pt idx="1062">
                  <c:v>113.08630299615669</c:v>
                </c:pt>
                <c:pt idx="1063">
                  <c:v>113.31368090629212</c:v>
                </c:pt>
                <c:pt idx="1064">
                  <c:v>113.1969736603819</c:v>
                </c:pt>
                <c:pt idx="1065">
                  <c:v>113.05712618467916</c:v>
                </c:pt>
                <c:pt idx="1066">
                  <c:v>112.67581544157595</c:v>
                </c:pt>
                <c:pt idx="1067">
                  <c:v>112.44340704670299</c:v>
                </c:pt>
                <c:pt idx="1068">
                  <c:v>112.23916936636013</c:v>
                </c:pt>
                <c:pt idx="1069">
                  <c:v>112.16874258003502</c:v>
                </c:pt>
                <c:pt idx="1070">
                  <c:v>111.97154757832463</c:v>
                </c:pt>
                <c:pt idx="1071">
                  <c:v>112.41121194438296</c:v>
                </c:pt>
                <c:pt idx="1072">
                  <c:v>112.62048010946334</c:v>
                </c:pt>
                <c:pt idx="1073">
                  <c:v>112.7683763607461</c:v>
                </c:pt>
                <c:pt idx="1074">
                  <c:v>112.46051069481054</c:v>
                </c:pt>
                <c:pt idx="1075">
                  <c:v>112.98066281666901</c:v>
                </c:pt>
                <c:pt idx="1076">
                  <c:v>113.07020544499666</c:v>
                </c:pt>
                <c:pt idx="1077">
                  <c:v>113.34486991166469</c:v>
                </c:pt>
                <c:pt idx="1078">
                  <c:v>113.22212608406946</c:v>
                </c:pt>
                <c:pt idx="1079">
                  <c:v>113.38410769261726</c:v>
                </c:pt>
                <c:pt idx="1080">
                  <c:v>113.37102843229971</c:v>
                </c:pt>
                <c:pt idx="1081">
                  <c:v>113.49779664768495</c:v>
                </c:pt>
                <c:pt idx="1082">
                  <c:v>113.26538825281203</c:v>
                </c:pt>
                <c:pt idx="1083">
                  <c:v>113.54608930116505</c:v>
                </c:pt>
                <c:pt idx="1084">
                  <c:v>113.26438215586454</c:v>
                </c:pt>
                <c:pt idx="1085">
                  <c:v>113.20200414511943</c:v>
                </c:pt>
                <c:pt idx="1086">
                  <c:v>112.35185222448034</c:v>
                </c:pt>
                <c:pt idx="1087">
                  <c:v>112.53999235366319</c:v>
                </c:pt>
                <c:pt idx="1088">
                  <c:v>112.52087651166067</c:v>
                </c:pt>
                <c:pt idx="1089">
                  <c:v>112.62752278809587</c:v>
                </c:pt>
                <c:pt idx="1090">
                  <c:v>112.49169970018309</c:v>
                </c:pt>
                <c:pt idx="1091">
                  <c:v>112.44743143449303</c:v>
                </c:pt>
                <c:pt idx="1092">
                  <c:v>112.78648610580116</c:v>
                </c:pt>
                <c:pt idx="1093">
                  <c:v>112.73115077368854</c:v>
                </c:pt>
                <c:pt idx="1094">
                  <c:v>112.71203493168601</c:v>
                </c:pt>
                <c:pt idx="1095">
                  <c:v>112.64865082399341</c:v>
                </c:pt>
                <c:pt idx="1096">
                  <c:v>112.93639455097892</c:v>
                </c:pt>
                <c:pt idx="1097">
                  <c:v>113.77648550214296</c:v>
                </c:pt>
                <c:pt idx="1098">
                  <c:v>113.66078435318028</c:v>
                </c:pt>
                <c:pt idx="1099">
                  <c:v>113.74529649677041</c:v>
                </c:pt>
                <c:pt idx="1100">
                  <c:v>113.75233917540295</c:v>
                </c:pt>
                <c:pt idx="1101">
                  <c:v>113.93343662595328</c:v>
                </c:pt>
                <c:pt idx="1102">
                  <c:v>114.25136326136385</c:v>
                </c:pt>
                <c:pt idx="1103">
                  <c:v>114.43749119665172</c:v>
                </c:pt>
                <c:pt idx="1104">
                  <c:v>114.4817594623418</c:v>
                </c:pt>
                <c:pt idx="1105">
                  <c:v>114.61255206551704</c:v>
                </c:pt>
                <c:pt idx="1106">
                  <c:v>114.84898484817995</c:v>
                </c:pt>
                <c:pt idx="1107">
                  <c:v>114.47169849286676</c:v>
                </c:pt>
                <c:pt idx="1108">
                  <c:v>114.08032678028854</c:v>
                </c:pt>
                <c:pt idx="1109">
                  <c:v>113.91733907479325</c:v>
                </c:pt>
                <c:pt idx="1110">
                  <c:v>113.95959514658833</c:v>
                </c:pt>
                <c:pt idx="1111">
                  <c:v>113.63462583254523</c:v>
                </c:pt>
                <c:pt idx="1112">
                  <c:v>114.71919834195224</c:v>
                </c:pt>
                <c:pt idx="1113">
                  <c:v>115.50093567016117</c:v>
                </c:pt>
                <c:pt idx="1114">
                  <c:v>115.54117954806125</c:v>
                </c:pt>
                <c:pt idx="1115">
                  <c:v>115.45566130752358</c:v>
                </c:pt>
                <c:pt idx="1116">
                  <c:v>115.38825281204097</c:v>
                </c:pt>
                <c:pt idx="1117">
                  <c:v>115.56834416564381</c:v>
                </c:pt>
                <c:pt idx="1118">
                  <c:v>116.2685876411051</c:v>
                </c:pt>
                <c:pt idx="1119">
                  <c:v>116.13779503792985</c:v>
                </c:pt>
                <c:pt idx="1120">
                  <c:v>116.10660603255729</c:v>
                </c:pt>
                <c:pt idx="1121">
                  <c:v>116.23236815099503</c:v>
                </c:pt>
                <c:pt idx="1122">
                  <c:v>115.77861842767167</c:v>
                </c:pt>
                <c:pt idx="1123">
                  <c:v>115.22627120349316</c:v>
                </c:pt>
                <c:pt idx="1124">
                  <c:v>115.56230758395878</c:v>
                </c:pt>
                <c:pt idx="1125">
                  <c:v>115.13572247821801</c:v>
                </c:pt>
                <c:pt idx="1126">
                  <c:v>114.67593617320964</c:v>
                </c:pt>
                <c:pt idx="1127">
                  <c:v>114.78358854659237</c:v>
                </c:pt>
                <c:pt idx="1128">
                  <c:v>114.97776525746019</c:v>
                </c:pt>
                <c:pt idx="1129">
                  <c:v>114.78459464353985</c:v>
                </c:pt>
                <c:pt idx="1130">
                  <c:v>114.90633237418757</c:v>
                </c:pt>
                <c:pt idx="1131">
                  <c:v>114.879167756605</c:v>
                </c:pt>
                <c:pt idx="1132">
                  <c:v>114.84697265428497</c:v>
                </c:pt>
                <c:pt idx="1133">
                  <c:v>114.88117995050003</c:v>
                </c:pt>
                <c:pt idx="1134">
                  <c:v>115.24337485160071</c:v>
                </c:pt>
                <c:pt idx="1135">
                  <c:v>115.31178944403082</c:v>
                </c:pt>
                <c:pt idx="1136">
                  <c:v>115.7323379680866</c:v>
                </c:pt>
                <c:pt idx="1137">
                  <c:v>115.49992957321366</c:v>
                </c:pt>
                <c:pt idx="1138">
                  <c:v>115.2534358210757</c:v>
                </c:pt>
                <c:pt idx="1139">
                  <c:v>115.22928949433566</c:v>
                </c:pt>
                <c:pt idx="1140">
                  <c:v>115.57941123206632</c:v>
                </c:pt>
                <c:pt idx="1141">
                  <c:v>114.92142382840009</c:v>
                </c:pt>
                <c:pt idx="1142">
                  <c:v>114.89124091997505</c:v>
                </c:pt>
                <c:pt idx="1143">
                  <c:v>115.15483832022053</c:v>
                </c:pt>
                <c:pt idx="1144">
                  <c:v>115.43453327162602</c:v>
                </c:pt>
                <c:pt idx="1145">
                  <c:v>114.95462502766765</c:v>
                </c:pt>
                <c:pt idx="1146">
                  <c:v>115.35706380666839</c:v>
                </c:pt>
                <c:pt idx="1147">
                  <c:v>115.10151518200293</c:v>
                </c:pt>
                <c:pt idx="1148">
                  <c:v>114.89727750166006</c:v>
                </c:pt>
                <c:pt idx="1149">
                  <c:v>114.98178964525022</c:v>
                </c:pt>
                <c:pt idx="1150">
                  <c:v>115.21721633096564</c:v>
                </c:pt>
                <c:pt idx="1151">
                  <c:v>114.90432018029256</c:v>
                </c:pt>
                <c:pt idx="1152">
                  <c:v>115.1930700042256</c:v>
                </c:pt>
                <c:pt idx="1153">
                  <c:v>115.13371028432297</c:v>
                </c:pt>
                <c:pt idx="1154">
                  <c:v>115.09447250337041</c:v>
                </c:pt>
                <c:pt idx="1155">
                  <c:v>114.96669819103769</c:v>
                </c:pt>
                <c:pt idx="1156">
                  <c:v>114.57230818761694</c:v>
                </c:pt>
                <c:pt idx="1157">
                  <c:v>114.9274604100851</c:v>
                </c:pt>
                <c:pt idx="1158">
                  <c:v>114.93148479787511</c:v>
                </c:pt>
                <c:pt idx="1159">
                  <c:v>114.95261283377265</c:v>
                </c:pt>
                <c:pt idx="1160">
                  <c:v>114.91438114976759</c:v>
                </c:pt>
                <c:pt idx="1161">
                  <c:v>114.7141678572147</c:v>
                </c:pt>
                <c:pt idx="1162">
                  <c:v>115.22124071875565</c:v>
                </c:pt>
                <c:pt idx="1163">
                  <c:v>115.27154556613075</c:v>
                </c:pt>
                <c:pt idx="1164">
                  <c:v>114.76648489848482</c:v>
                </c:pt>
                <c:pt idx="1165">
                  <c:v>114.34996076221904</c:v>
                </c:pt>
                <c:pt idx="1166">
                  <c:v>114.40127170654162</c:v>
                </c:pt>
                <c:pt idx="1167">
                  <c:v>114.04209509628348</c:v>
                </c:pt>
                <c:pt idx="1168">
                  <c:v>114.35096685916652</c:v>
                </c:pt>
                <c:pt idx="1169">
                  <c:v>114.3248083385315</c:v>
                </c:pt>
                <c:pt idx="1170">
                  <c:v>114.30468639958144</c:v>
                </c:pt>
                <c:pt idx="1171">
                  <c:v>114.3248083385315</c:v>
                </c:pt>
                <c:pt idx="1172">
                  <c:v>114.41837535464916</c:v>
                </c:pt>
                <c:pt idx="1173">
                  <c:v>114.46264362033926</c:v>
                </c:pt>
                <c:pt idx="1174">
                  <c:v>114.78258244964483</c:v>
                </c:pt>
                <c:pt idx="1175">
                  <c:v>114.90532627724006</c:v>
                </c:pt>
                <c:pt idx="1176">
                  <c:v>115.12968589653299</c:v>
                </c:pt>
                <c:pt idx="1177">
                  <c:v>115.35404551582589</c:v>
                </c:pt>
                <c:pt idx="1178">
                  <c:v>115.28764311729078</c:v>
                </c:pt>
                <c:pt idx="1179">
                  <c:v>115.32889309213834</c:v>
                </c:pt>
                <c:pt idx="1180">
                  <c:v>115.03712497736282</c:v>
                </c:pt>
                <c:pt idx="1181">
                  <c:v>114.88319214439503</c:v>
                </c:pt>
                <c:pt idx="1182">
                  <c:v>114.50993017687185</c:v>
                </c:pt>
                <c:pt idx="1183">
                  <c:v>114.23828400104634</c:v>
                </c:pt>
                <c:pt idx="1184">
                  <c:v>114.06624142302351</c:v>
                </c:pt>
                <c:pt idx="1185">
                  <c:v>114.1095035917661</c:v>
                </c:pt>
                <c:pt idx="1186">
                  <c:v>113.97569269774834</c:v>
                </c:pt>
                <c:pt idx="1187">
                  <c:v>113.8489244823631</c:v>
                </c:pt>
                <c:pt idx="1188">
                  <c:v>114.19602792925126</c:v>
                </c:pt>
                <c:pt idx="1189">
                  <c:v>113.8891683602632</c:v>
                </c:pt>
                <c:pt idx="1190">
                  <c:v>114.08736945892106</c:v>
                </c:pt>
                <c:pt idx="1191">
                  <c:v>114.2282230315713</c:v>
                </c:pt>
                <c:pt idx="1192">
                  <c:v>114.23828400104634</c:v>
                </c:pt>
                <c:pt idx="1193">
                  <c:v>114.25639374610137</c:v>
                </c:pt>
                <c:pt idx="1194">
                  <c:v>114.26544861862888</c:v>
                </c:pt>
                <c:pt idx="1195">
                  <c:v>114.1125218826086</c:v>
                </c:pt>
                <c:pt idx="1196">
                  <c:v>114.1547779544037</c:v>
                </c:pt>
                <c:pt idx="1197">
                  <c:v>113.89419884500069</c:v>
                </c:pt>
                <c:pt idx="1198">
                  <c:v>113.50886371410749</c:v>
                </c:pt>
                <c:pt idx="1199">
                  <c:v>113.53804052558505</c:v>
                </c:pt>
                <c:pt idx="1200">
                  <c:v>113.66782703181278</c:v>
                </c:pt>
                <c:pt idx="1201">
                  <c:v>113.73825381813791</c:v>
                </c:pt>
                <c:pt idx="1202">
                  <c:v>113.95456466185081</c:v>
                </c:pt>
                <c:pt idx="1203">
                  <c:v>113.9022476205807</c:v>
                </c:pt>
                <c:pt idx="1204">
                  <c:v>114.11956456124111</c:v>
                </c:pt>
                <c:pt idx="1205">
                  <c:v>113.81169889530555</c:v>
                </c:pt>
                <c:pt idx="1206">
                  <c:v>113.55313197979757</c:v>
                </c:pt>
                <c:pt idx="1207">
                  <c:v>112.23615107551763</c:v>
                </c:pt>
                <c:pt idx="1208">
                  <c:v>111.80051109724933</c:v>
                </c:pt>
                <c:pt idx="1209">
                  <c:v>110.96343843692777</c:v>
                </c:pt>
                <c:pt idx="1210">
                  <c:v>110.86182264523011</c:v>
                </c:pt>
                <c:pt idx="1211">
                  <c:v>110.9221884620802</c:v>
                </c:pt>
                <c:pt idx="1212">
                  <c:v>110.63343863814718</c:v>
                </c:pt>
                <c:pt idx="1213">
                  <c:v>110.17767672092882</c:v>
                </c:pt>
                <c:pt idx="1214">
                  <c:v>110.16761575145379</c:v>
                </c:pt>
                <c:pt idx="1215">
                  <c:v>110.28633519125903</c:v>
                </c:pt>
                <c:pt idx="1216">
                  <c:v>109.92615248405335</c:v>
                </c:pt>
                <c:pt idx="1217">
                  <c:v>109.92514638710584</c:v>
                </c:pt>
                <c:pt idx="1218">
                  <c:v>110.3205424874741</c:v>
                </c:pt>
                <c:pt idx="1219">
                  <c:v>110.41008511580176</c:v>
                </c:pt>
                <c:pt idx="1220">
                  <c:v>110.01569511238102</c:v>
                </c:pt>
                <c:pt idx="1221">
                  <c:v>109.53779906231765</c:v>
                </c:pt>
                <c:pt idx="1222">
                  <c:v>109.95231100468838</c:v>
                </c:pt>
                <c:pt idx="1223">
                  <c:v>109.93420125963338</c:v>
                </c:pt>
                <c:pt idx="1224">
                  <c:v>109.92715858100084</c:v>
                </c:pt>
                <c:pt idx="1225">
                  <c:v>110.24508521641145</c:v>
                </c:pt>
                <c:pt idx="1226">
                  <c:v>110.01871340322353</c:v>
                </c:pt>
                <c:pt idx="1227">
                  <c:v>109.51767712336759</c:v>
                </c:pt>
                <c:pt idx="1228">
                  <c:v>109.37984184155984</c:v>
                </c:pt>
                <c:pt idx="1229">
                  <c:v>109.38990281103487</c:v>
                </c:pt>
                <c:pt idx="1230">
                  <c:v>109.10014689015435</c:v>
                </c:pt>
                <c:pt idx="1231">
                  <c:v>108.51962895144574</c:v>
                </c:pt>
                <c:pt idx="1232">
                  <c:v>108.46831800712316</c:v>
                </c:pt>
                <c:pt idx="1233">
                  <c:v>108.84057387769886</c:v>
                </c:pt>
                <c:pt idx="1234">
                  <c:v>108.67255568746606</c:v>
                </c:pt>
                <c:pt idx="1235">
                  <c:v>108.84560436243635</c:v>
                </c:pt>
                <c:pt idx="1236">
                  <c:v>108.4290802261706</c:v>
                </c:pt>
                <c:pt idx="1237">
                  <c:v>108.95124454192407</c:v>
                </c:pt>
                <c:pt idx="1238">
                  <c:v>108.80032999979878</c:v>
                </c:pt>
                <c:pt idx="1239">
                  <c:v>109.13636638026441</c:v>
                </c:pt>
                <c:pt idx="1240">
                  <c:v>109.46334788820251</c:v>
                </c:pt>
                <c:pt idx="1241">
                  <c:v>109.72593919150049</c:v>
                </c:pt>
                <c:pt idx="1242">
                  <c:v>109.59917097611525</c:v>
                </c:pt>
                <c:pt idx="1243">
                  <c:v>109.63237217538281</c:v>
                </c:pt>
                <c:pt idx="1244">
                  <c:v>110.24307302251644</c:v>
                </c:pt>
                <c:pt idx="1245">
                  <c:v>109.90603054510333</c:v>
                </c:pt>
                <c:pt idx="1246">
                  <c:v>110.19779865987887</c:v>
                </c:pt>
                <c:pt idx="1247">
                  <c:v>110.2108779201964</c:v>
                </c:pt>
                <c:pt idx="1248">
                  <c:v>110.2269754713564</c:v>
                </c:pt>
                <c:pt idx="1249">
                  <c:v>110.27828641567901</c:v>
                </c:pt>
                <c:pt idx="1250">
                  <c:v>110.14145723081876</c:v>
                </c:pt>
                <c:pt idx="1251">
                  <c:v>110.58413988771957</c:v>
                </c:pt>
                <c:pt idx="1252">
                  <c:v>110.20785962935389</c:v>
                </c:pt>
                <c:pt idx="1253">
                  <c:v>109.65249411433287</c:v>
                </c:pt>
                <c:pt idx="1254">
                  <c:v>109.64846972654283</c:v>
                </c:pt>
                <c:pt idx="1255">
                  <c:v>110.17264623619131</c:v>
                </c:pt>
                <c:pt idx="1256">
                  <c:v>109.75612209992556</c:v>
                </c:pt>
                <c:pt idx="1257">
                  <c:v>109.36877477513731</c:v>
                </c:pt>
                <c:pt idx="1258">
                  <c:v>109.42813449503994</c:v>
                </c:pt>
                <c:pt idx="1259">
                  <c:v>109.65752459907037</c:v>
                </c:pt>
                <c:pt idx="1260">
                  <c:v>109.74606113045051</c:v>
                </c:pt>
                <c:pt idx="1261">
                  <c:v>109.97645733142845</c:v>
                </c:pt>
                <c:pt idx="1262">
                  <c:v>109.75209771213552</c:v>
                </c:pt>
                <c:pt idx="1263">
                  <c:v>109.86377447330824</c:v>
                </c:pt>
                <c:pt idx="1264">
                  <c:v>109.7963659778256</c:v>
                </c:pt>
                <c:pt idx="1265">
                  <c:v>110.29438396683904</c:v>
                </c:pt>
                <c:pt idx="1266">
                  <c:v>110.44429241201681</c:v>
                </c:pt>
                <c:pt idx="1267">
                  <c:v>110.74109101152987</c:v>
                </c:pt>
                <c:pt idx="1268">
                  <c:v>110.37688391653417</c:v>
                </c:pt>
                <c:pt idx="1269">
                  <c:v>110.25917057367649</c:v>
                </c:pt>
                <c:pt idx="1270">
                  <c:v>110.09115238344367</c:v>
                </c:pt>
                <c:pt idx="1271">
                  <c:v>109.81749401372316</c:v>
                </c:pt>
                <c:pt idx="1272">
                  <c:v>109.59011610358773</c:v>
                </c:pt>
                <c:pt idx="1273">
                  <c:v>110.05292069943857</c:v>
                </c:pt>
                <c:pt idx="1274">
                  <c:v>110.12938406744873</c:v>
                </c:pt>
                <c:pt idx="1275">
                  <c:v>110.19578646598384</c:v>
                </c:pt>
                <c:pt idx="1276">
                  <c:v>110.30343883936655</c:v>
                </c:pt>
                <c:pt idx="1277">
                  <c:v>110.5499325915045</c:v>
                </c:pt>
                <c:pt idx="1278">
                  <c:v>111.06907861641548</c:v>
                </c:pt>
                <c:pt idx="1279">
                  <c:v>110.76322514437491</c:v>
                </c:pt>
                <c:pt idx="1280">
                  <c:v>110.78636537416746</c:v>
                </c:pt>
                <c:pt idx="1281">
                  <c:v>109.99557317343098</c:v>
                </c:pt>
                <c:pt idx="1282">
                  <c:v>109.82252449846067</c:v>
                </c:pt>
                <c:pt idx="1283">
                  <c:v>109.81145743203815</c:v>
                </c:pt>
                <c:pt idx="1284">
                  <c:v>109.87484153973075</c:v>
                </c:pt>
                <c:pt idx="1285">
                  <c:v>109.73901845181801</c:v>
                </c:pt>
                <c:pt idx="1286">
                  <c:v>109.44825643398997</c:v>
                </c:pt>
                <c:pt idx="1287">
                  <c:v>109.13234199247439</c:v>
                </c:pt>
                <c:pt idx="1288">
                  <c:v>109.26615288649214</c:v>
                </c:pt>
                <c:pt idx="1289">
                  <c:v>109.11725053826184</c:v>
                </c:pt>
                <c:pt idx="1290">
                  <c:v>109.20176268185202</c:v>
                </c:pt>
                <c:pt idx="1291">
                  <c:v>109.86478057025575</c:v>
                </c:pt>
                <c:pt idx="1292">
                  <c:v>109.9010000603658</c:v>
                </c:pt>
                <c:pt idx="1293">
                  <c:v>110.04386582691109</c:v>
                </c:pt>
                <c:pt idx="1294">
                  <c:v>110.2752681248365</c:v>
                </c:pt>
                <c:pt idx="1295">
                  <c:v>110.53685333118699</c:v>
                </c:pt>
                <c:pt idx="1296">
                  <c:v>110.81654828259251</c:v>
                </c:pt>
                <c:pt idx="1297">
                  <c:v>110.68776787331227</c:v>
                </c:pt>
                <c:pt idx="1298">
                  <c:v>110.83063363985752</c:v>
                </c:pt>
                <c:pt idx="1299">
                  <c:v>111.03587741714792</c:v>
                </c:pt>
                <c:pt idx="1300">
                  <c:v>110.77630440469241</c:v>
                </c:pt>
                <c:pt idx="1301">
                  <c:v>110.94935307966274</c:v>
                </c:pt>
                <c:pt idx="1302">
                  <c:v>110.78737147111495</c:v>
                </c:pt>
                <c:pt idx="1303">
                  <c:v>110.9785298911403</c:v>
                </c:pt>
                <c:pt idx="1304">
                  <c:v>111.36889550677103</c:v>
                </c:pt>
                <c:pt idx="1305">
                  <c:v>111.36285892508602</c:v>
                </c:pt>
                <c:pt idx="1306">
                  <c:v>111.352797955611</c:v>
                </c:pt>
                <c:pt idx="1307">
                  <c:v>111.44737106867618</c:v>
                </c:pt>
                <c:pt idx="1308">
                  <c:v>111.22703583717326</c:v>
                </c:pt>
                <c:pt idx="1309">
                  <c:v>111.31154798076341</c:v>
                </c:pt>
                <c:pt idx="1310">
                  <c:v>111.79648670945932</c:v>
                </c:pt>
                <c:pt idx="1311">
                  <c:v>111.81761474535688</c:v>
                </c:pt>
                <c:pt idx="1312">
                  <c:v>112.38505342374789</c:v>
                </c:pt>
                <c:pt idx="1313">
                  <c:v>112.78447391190613</c:v>
                </c:pt>
                <c:pt idx="1314">
                  <c:v>112.62148620641086</c:v>
                </c:pt>
                <c:pt idx="1315">
                  <c:v>112.34179125500532</c:v>
                </c:pt>
                <c:pt idx="1316">
                  <c:v>112.40718755659293</c:v>
                </c:pt>
                <c:pt idx="1317">
                  <c:v>112.12950479908244</c:v>
                </c:pt>
                <c:pt idx="1318">
                  <c:v>111.76127331629675</c:v>
                </c:pt>
                <c:pt idx="1319">
                  <c:v>111.88301104694447</c:v>
                </c:pt>
                <c:pt idx="1320">
                  <c:v>112.01179145622471</c:v>
                </c:pt>
                <c:pt idx="1321">
                  <c:v>112.09227921202486</c:v>
                </c:pt>
                <c:pt idx="1322">
                  <c:v>111.81962693925188</c:v>
                </c:pt>
                <c:pt idx="1323">
                  <c:v>112.03593778296475</c:v>
                </c:pt>
                <c:pt idx="1324">
                  <c:v>111.92828540958206</c:v>
                </c:pt>
                <c:pt idx="1325">
                  <c:v>111.60432219248646</c:v>
                </c:pt>
                <c:pt idx="1326">
                  <c:v>111.63048071312151</c:v>
                </c:pt>
                <c:pt idx="1327">
                  <c:v>111.51176127331628</c:v>
                </c:pt>
                <c:pt idx="1328">
                  <c:v>111.26325532728333</c:v>
                </c:pt>
                <c:pt idx="1329">
                  <c:v>111.25017606696581</c:v>
                </c:pt>
                <c:pt idx="1330">
                  <c:v>111.29947481739339</c:v>
                </c:pt>
                <c:pt idx="1331">
                  <c:v>111.81057206672433</c:v>
                </c:pt>
                <c:pt idx="1332">
                  <c:v>111.82264523009438</c:v>
                </c:pt>
                <c:pt idx="1333">
                  <c:v>111.91017566452702</c:v>
                </c:pt>
                <c:pt idx="1334">
                  <c:v>112.72813248284605</c:v>
                </c:pt>
                <c:pt idx="1335">
                  <c:v>112.61243133388332</c:v>
                </c:pt>
                <c:pt idx="1336">
                  <c:v>112.51483992997564</c:v>
                </c:pt>
                <c:pt idx="1337">
                  <c:v>112.47459605207557</c:v>
                </c:pt>
                <c:pt idx="1338">
                  <c:v>112.28243153510272</c:v>
                </c:pt>
                <c:pt idx="1339">
                  <c:v>112.37700464816788</c:v>
                </c:pt>
                <c:pt idx="1340">
                  <c:v>112.48868140934059</c:v>
                </c:pt>
                <c:pt idx="1341">
                  <c:v>112.5379801597682</c:v>
                </c:pt>
                <c:pt idx="1342">
                  <c:v>112.8106324325412</c:v>
                </c:pt>
                <c:pt idx="1343">
                  <c:v>112.95651648992897</c:v>
                </c:pt>
                <c:pt idx="1344">
                  <c:v>112.82874217759624</c:v>
                </c:pt>
                <c:pt idx="1345">
                  <c:v>113.25733947723202</c:v>
                </c:pt>
                <c:pt idx="1346">
                  <c:v>113.12252248626675</c:v>
                </c:pt>
                <c:pt idx="1347">
                  <c:v>113.37907720787975</c:v>
                </c:pt>
                <c:pt idx="1348">
                  <c:v>113.17987001227439</c:v>
                </c:pt>
                <c:pt idx="1349">
                  <c:v>113.04304082741412</c:v>
                </c:pt>
                <c:pt idx="1350">
                  <c:v>112.99977865867154</c:v>
                </c:pt>
                <c:pt idx="1351">
                  <c:v>112.93438235708393</c:v>
                </c:pt>
                <c:pt idx="1352">
                  <c:v>112.95450429603397</c:v>
                </c:pt>
                <c:pt idx="1353">
                  <c:v>113.50081493852748</c:v>
                </c:pt>
                <c:pt idx="1354">
                  <c:v>113.28551019176207</c:v>
                </c:pt>
                <c:pt idx="1355">
                  <c:v>113.35090649334971</c:v>
                </c:pt>
                <c:pt idx="1356">
                  <c:v>113.11648590458174</c:v>
                </c:pt>
                <c:pt idx="1357">
                  <c:v>113.37505282008975</c:v>
                </c:pt>
                <c:pt idx="1358">
                  <c:v>113.36197355977222</c:v>
                </c:pt>
                <c:pt idx="1359">
                  <c:v>113.38410769261726</c:v>
                </c:pt>
                <c:pt idx="1360">
                  <c:v>113.4505100911524</c:v>
                </c:pt>
                <c:pt idx="1361">
                  <c:v>113.5128881018975</c:v>
                </c:pt>
                <c:pt idx="1362">
                  <c:v>113.07121154194417</c:v>
                </c:pt>
                <c:pt idx="1363">
                  <c:v>112.97060184719399</c:v>
                </c:pt>
                <c:pt idx="1364">
                  <c:v>112.62551059420085</c:v>
                </c:pt>
                <c:pt idx="1365">
                  <c:v>112.38404732680041</c:v>
                </c:pt>
                <c:pt idx="1366">
                  <c:v>112.04599875243979</c:v>
                </c:pt>
                <c:pt idx="1367">
                  <c:v>112.15666941666498</c:v>
                </c:pt>
                <c:pt idx="1368">
                  <c:v>111.90212688894701</c:v>
                </c:pt>
                <c:pt idx="1369">
                  <c:v>111.77636477050928</c:v>
                </c:pt>
                <c:pt idx="1370">
                  <c:v>111.98563293558965</c:v>
                </c:pt>
                <c:pt idx="1371">
                  <c:v>112.03794997685976</c:v>
                </c:pt>
                <c:pt idx="1372">
                  <c:v>112.36392538785036</c:v>
                </c:pt>
                <c:pt idx="1373">
                  <c:v>112.22407791214761</c:v>
                </c:pt>
                <c:pt idx="1374">
                  <c:v>112.44642533754552</c:v>
                </c:pt>
                <c:pt idx="1375">
                  <c:v>112.53999235366319</c:v>
                </c:pt>
                <c:pt idx="1376">
                  <c:v>112.88307141276132</c:v>
                </c:pt>
                <c:pt idx="1377">
                  <c:v>112.85691289212627</c:v>
                </c:pt>
                <c:pt idx="1378">
                  <c:v>112.84483972875626</c:v>
                </c:pt>
                <c:pt idx="1379">
                  <c:v>113.09636396563172</c:v>
                </c:pt>
                <c:pt idx="1380">
                  <c:v>112.98871159224902</c:v>
                </c:pt>
                <c:pt idx="1381">
                  <c:v>112.47560214902308</c:v>
                </c:pt>
                <c:pt idx="1382">
                  <c:v>112.79051049359114</c:v>
                </c:pt>
                <c:pt idx="1383">
                  <c:v>112.65166911483591</c:v>
                </c:pt>
                <c:pt idx="1384">
                  <c:v>112.8116385294887</c:v>
                </c:pt>
                <c:pt idx="1385">
                  <c:v>112.91828480592388</c:v>
                </c:pt>
                <c:pt idx="1386">
                  <c:v>113.1828883031169</c:v>
                </c:pt>
                <c:pt idx="1387">
                  <c:v>113.11648590458174</c:v>
                </c:pt>
                <c:pt idx="1388">
                  <c:v>113.33983942692718</c:v>
                </c:pt>
                <c:pt idx="1389">
                  <c:v>113.04304082741412</c:v>
                </c:pt>
                <c:pt idx="1390">
                  <c:v>113.17383343058938</c:v>
                </c:pt>
                <c:pt idx="1391">
                  <c:v>113.01285791898907</c:v>
                </c:pt>
                <c:pt idx="1392">
                  <c:v>113.32273577881963</c:v>
                </c:pt>
                <c:pt idx="1393">
                  <c:v>113.52496126526749</c:v>
                </c:pt>
                <c:pt idx="1394">
                  <c:v>113.70706481276535</c:v>
                </c:pt>
                <c:pt idx="1395">
                  <c:v>113.50685152021249</c:v>
                </c:pt>
                <c:pt idx="1396">
                  <c:v>113.16176026721934</c:v>
                </c:pt>
                <c:pt idx="1397">
                  <c:v>113.45252228504738</c:v>
                </c:pt>
                <c:pt idx="1398">
                  <c:v>113.66279654707527</c:v>
                </c:pt>
                <c:pt idx="1399">
                  <c:v>113.72819284866289</c:v>
                </c:pt>
                <c:pt idx="1400">
                  <c:v>113.8368513189931</c:v>
                </c:pt>
                <c:pt idx="1401">
                  <c:v>113.59438195464513</c:v>
                </c:pt>
                <c:pt idx="1402">
                  <c:v>113.92740004426824</c:v>
                </c:pt>
                <c:pt idx="1403">
                  <c:v>113.75032698150792</c:v>
                </c:pt>
                <c:pt idx="1404">
                  <c:v>113.91935126868825</c:v>
                </c:pt>
                <c:pt idx="1405">
                  <c:v>114.03505241765097</c:v>
                </c:pt>
                <c:pt idx="1406">
                  <c:v>114.22520474072881</c:v>
                </c:pt>
                <c:pt idx="1407">
                  <c:v>114.15175966356117</c:v>
                </c:pt>
                <c:pt idx="1408">
                  <c:v>114.31172907821399</c:v>
                </c:pt>
                <c:pt idx="1409">
                  <c:v>114.05416825965351</c:v>
                </c:pt>
                <c:pt idx="1410">
                  <c:v>114.75038734732476</c:v>
                </c:pt>
                <c:pt idx="1411">
                  <c:v>114.50087530434432</c:v>
                </c:pt>
                <c:pt idx="1412">
                  <c:v>114.85099704207495</c:v>
                </c:pt>
                <c:pt idx="1413">
                  <c:v>114.83691168480993</c:v>
                </c:pt>
                <c:pt idx="1414">
                  <c:v>114.39925951264662</c:v>
                </c:pt>
                <c:pt idx="1415">
                  <c:v>114.05416825965351</c:v>
                </c:pt>
                <c:pt idx="1416">
                  <c:v>113.87810129384069</c:v>
                </c:pt>
                <c:pt idx="1417">
                  <c:v>113.85294887015314</c:v>
                </c:pt>
                <c:pt idx="1418">
                  <c:v>113.80264402277804</c:v>
                </c:pt>
                <c:pt idx="1419">
                  <c:v>113.62054047528018</c:v>
                </c:pt>
                <c:pt idx="1420">
                  <c:v>113.54407710727004</c:v>
                </c:pt>
                <c:pt idx="1421">
                  <c:v>113.30261383986962</c:v>
                </c:pt>
                <c:pt idx="1422">
                  <c:v>113.27041873754953</c:v>
                </c:pt>
                <c:pt idx="1423">
                  <c:v>113.39416866209227</c:v>
                </c:pt>
                <c:pt idx="1424">
                  <c:v>113.71310139445036</c:v>
                </c:pt>
                <c:pt idx="1425">
                  <c:v>113.63965631728273</c:v>
                </c:pt>
                <c:pt idx="1426">
                  <c:v>113.08529689920921</c:v>
                </c:pt>
                <c:pt idx="1427">
                  <c:v>113.12654687405679</c:v>
                </c:pt>
                <c:pt idx="1428">
                  <c:v>112.97965671972152</c:v>
                </c:pt>
                <c:pt idx="1429">
                  <c:v>112.96054087771896</c:v>
                </c:pt>
                <c:pt idx="1430">
                  <c:v>113.01688230677907</c:v>
                </c:pt>
                <c:pt idx="1431">
                  <c:v>113.15471758858683</c:v>
                </c:pt>
                <c:pt idx="1432">
                  <c:v>113.00480914340905</c:v>
                </c:pt>
                <c:pt idx="1433">
                  <c:v>113.0309676640441</c:v>
                </c:pt>
                <c:pt idx="1434">
                  <c:v>113.27846751312958</c:v>
                </c:pt>
                <c:pt idx="1435">
                  <c:v>113.27846751312958</c:v>
                </c:pt>
                <c:pt idx="1436">
                  <c:v>113.43642473388735</c:v>
                </c:pt>
                <c:pt idx="1437">
                  <c:v>113.75435136929795</c:v>
                </c:pt>
                <c:pt idx="1438">
                  <c:v>113.54105881642754</c:v>
                </c:pt>
                <c:pt idx="1439">
                  <c:v>113.58834537296015</c:v>
                </c:pt>
                <c:pt idx="1440">
                  <c:v>113.30965651850211</c:v>
                </c:pt>
                <c:pt idx="1441">
                  <c:v>113.44950399420486</c:v>
                </c:pt>
                <c:pt idx="1442">
                  <c:v>113.02191279151657</c:v>
                </c:pt>
                <c:pt idx="1443">
                  <c:v>113.09636396563172</c:v>
                </c:pt>
                <c:pt idx="1444">
                  <c:v>112.88407750970883</c:v>
                </c:pt>
                <c:pt idx="1445">
                  <c:v>112.61846791556833</c:v>
                </c:pt>
                <c:pt idx="1446">
                  <c:v>112.53596796587317</c:v>
                </c:pt>
                <c:pt idx="1447">
                  <c:v>112.73316296758355</c:v>
                </c:pt>
                <c:pt idx="1448">
                  <c:v>113.15371149163933</c:v>
                </c:pt>
                <c:pt idx="1449">
                  <c:v>113.10944322594925</c:v>
                </c:pt>
                <c:pt idx="1450">
                  <c:v>113.0923395778417</c:v>
                </c:pt>
                <c:pt idx="1451">
                  <c:v>113.30060164597462</c:v>
                </c:pt>
                <c:pt idx="1452">
                  <c:v>113.33380284524218</c:v>
                </c:pt>
                <c:pt idx="1453">
                  <c:v>113.53502223474254</c:v>
                </c:pt>
                <c:pt idx="1454">
                  <c:v>113.61651608749017</c:v>
                </c:pt>
                <c:pt idx="1455">
                  <c:v>113.49880274463247</c:v>
                </c:pt>
                <c:pt idx="1456">
                  <c:v>113.36499185061473</c:v>
                </c:pt>
                <c:pt idx="1457">
                  <c:v>112.88105921886633</c:v>
                </c:pt>
                <c:pt idx="1458">
                  <c:v>112.88105921886633</c:v>
                </c:pt>
                <c:pt idx="1459">
                  <c:v>113.01185182204156</c:v>
                </c:pt>
                <c:pt idx="1460">
                  <c:v>113.33782723303216</c:v>
                </c:pt>
                <c:pt idx="1461">
                  <c:v>113.15069320079682</c:v>
                </c:pt>
                <c:pt idx="1462">
                  <c:v>113.20401633901443</c:v>
                </c:pt>
                <c:pt idx="1463">
                  <c:v>113.0923395778417</c:v>
                </c:pt>
                <c:pt idx="1464">
                  <c:v>113.12956516489929</c:v>
                </c:pt>
                <c:pt idx="1465">
                  <c:v>113.4515161880999</c:v>
                </c:pt>
                <c:pt idx="1466">
                  <c:v>113.33983942692718</c:v>
                </c:pt>
                <c:pt idx="1467">
                  <c:v>113.48874177515744</c:v>
                </c:pt>
                <c:pt idx="1468">
                  <c:v>113.42535766746484</c:v>
                </c:pt>
                <c:pt idx="1469">
                  <c:v>113.14868100690182</c:v>
                </c:pt>
                <c:pt idx="1470">
                  <c:v>112.85087631044128</c:v>
                </c:pt>
                <c:pt idx="1471">
                  <c:v>113.20904682375192</c:v>
                </c:pt>
                <c:pt idx="1472">
                  <c:v>113.05913837857415</c:v>
                </c:pt>
                <c:pt idx="1473">
                  <c:v>113.1476749099543</c:v>
                </c:pt>
                <c:pt idx="1474">
                  <c:v>113.37304062619474</c:v>
                </c:pt>
                <c:pt idx="1475">
                  <c:v>113.06919934804915</c:v>
                </c:pt>
                <c:pt idx="1476">
                  <c:v>113.02996156709659</c:v>
                </c:pt>
                <c:pt idx="1477">
                  <c:v>113.02291888846409</c:v>
                </c:pt>
                <c:pt idx="1478">
                  <c:v>112.89313238223633</c:v>
                </c:pt>
                <c:pt idx="1479">
                  <c:v>113.30361993681713</c:v>
                </c:pt>
                <c:pt idx="1480">
                  <c:v>113.31770529408212</c:v>
                </c:pt>
                <c:pt idx="1481">
                  <c:v>113.23218705354448</c:v>
                </c:pt>
                <c:pt idx="1482">
                  <c:v>113.02996156709659</c:v>
                </c:pt>
                <c:pt idx="1483">
                  <c:v>112.51584602692316</c:v>
                </c:pt>
                <c:pt idx="1484">
                  <c:v>112.27941324426021</c:v>
                </c:pt>
                <c:pt idx="1485">
                  <c:v>112.35788880616535</c:v>
                </c:pt>
                <c:pt idx="1486">
                  <c:v>112.3317302855303</c:v>
                </c:pt>
                <c:pt idx="1487">
                  <c:v>112.89615067307884</c:v>
                </c:pt>
                <c:pt idx="1488">
                  <c:v>112.75932148821859</c:v>
                </c:pt>
                <c:pt idx="1489">
                  <c:v>112.96054087771896</c:v>
                </c:pt>
                <c:pt idx="1490">
                  <c:v>112.60538865525082</c:v>
                </c:pt>
                <c:pt idx="1491">
                  <c:v>112.73014467674105</c:v>
                </c:pt>
                <c:pt idx="1492">
                  <c:v>112.62953498199086</c:v>
                </c:pt>
                <c:pt idx="1493">
                  <c:v>112.49169970018309</c:v>
                </c:pt>
                <c:pt idx="1494">
                  <c:v>112.48264482765558</c:v>
                </c:pt>
                <c:pt idx="1495">
                  <c:v>112.06813288528483</c:v>
                </c:pt>
                <c:pt idx="1496">
                  <c:v>112.02386461959475</c:v>
                </c:pt>
                <c:pt idx="1497">
                  <c:v>112.15767551361249</c:v>
                </c:pt>
                <c:pt idx="1498">
                  <c:v>111.99166951727469</c:v>
                </c:pt>
                <c:pt idx="1499">
                  <c:v>112.06712678833732</c:v>
                </c:pt>
                <c:pt idx="1500">
                  <c:v>111.79749280640682</c:v>
                </c:pt>
                <c:pt idx="1501">
                  <c:v>111.59224902911645</c:v>
                </c:pt>
                <c:pt idx="1502">
                  <c:v>111.38700525182605</c:v>
                </c:pt>
                <c:pt idx="1503">
                  <c:v>111.23307241885827</c:v>
                </c:pt>
                <c:pt idx="1504">
                  <c:v>111.54496247258385</c:v>
                </c:pt>
                <c:pt idx="1505">
                  <c:v>111.33267601666094</c:v>
                </c:pt>
                <c:pt idx="1506">
                  <c:v>111.56005392679637</c:v>
                </c:pt>
                <c:pt idx="1507">
                  <c:v>111.27130410286334</c:v>
                </c:pt>
                <c:pt idx="1508">
                  <c:v>111.07109081031048</c:v>
                </c:pt>
                <c:pt idx="1509">
                  <c:v>110.9101152987102</c:v>
                </c:pt>
                <c:pt idx="1510">
                  <c:v>110.89904823228764</c:v>
                </c:pt>
                <c:pt idx="1511">
                  <c:v>109.94728051995088</c:v>
                </c:pt>
                <c:pt idx="1512">
                  <c:v>110.44630460591182</c:v>
                </c:pt>
                <c:pt idx="1513">
                  <c:v>110.66160935267723</c:v>
                </c:pt>
                <c:pt idx="1514">
                  <c:v>110.09819506207617</c:v>
                </c:pt>
                <c:pt idx="1515">
                  <c:v>109.98853049479848</c:v>
                </c:pt>
                <c:pt idx="1516">
                  <c:v>110.20282914461636</c:v>
                </c:pt>
                <c:pt idx="1517">
                  <c:v>109.97746342837593</c:v>
                </c:pt>
                <c:pt idx="1518">
                  <c:v>110.10423164376118</c:v>
                </c:pt>
                <c:pt idx="1519">
                  <c:v>109.5076161538926</c:v>
                </c:pt>
                <c:pt idx="1520">
                  <c:v>109.66758556854536</c:v>
                </c:pt>
                <c:pt idx="1521">
                  <c:v>109.79032939614059</c:v>
                </c:pt>
                <c:pt idx="1522">
                  <c:v>109.69374408918043</c:v>
                </c:pt>
                <c:pt idx="1523">
                  <c:v>109.39090890798235</c:v>
                </c:pt>
                <c:pt idx="1524">
                  <c:v>109.59414049137774</c:v>
                </c:pt>
                <c:pt idx="1525">
                  <c:v>109.93621345352838</c:v>
                </c:pt>
                <c:pt idx="1526">
                  <c:v>110.05694508722861</c:v>
                </c:pt>
                <c:pt idx="1527">
                  <c:v>109.65853069601788</c:v>
                </c:pt>
                <c:pt idx="1528">
                  <c:v>109.93017687184337</c:v>
                </c:pt>
                <c:pt idx="1529">
                  <c:v>110.46542044791437</c:v>
                </c:pt>
                <c:pt idx="1530">
                  <c:v>110.09517677123367</c:v>
                </c:pt>
                <c:pt idx="1531">
                  <c:v>109.95734148942593</c:v>
                </c:pt>
                <c:pt idx="1532">
                  <c:v>109.97947562227097</c:v>
                </c:pt>
                <c:pt idx="1533">
                  <c:v>109.94225003521339</c:v>
                </c:pt>
                <c:pt idx="1534">
                  <c:v>110.07606092923112</c:v>
                </c:pt>
                <c:pt idx="1535">
                  <c:v>109.9030122542608</c:v>
                </c:pt>
                <c:pt idx="1536">
                  <c:v>110.10221944986618</c:v>
                </c:pt>
                <c:pt idx="1537">
                  <c:v>110.2138962110389</c:v>
                </c:pt>
                <c:pt idx="1538">
                  <c:v>110.46944483570435</c:v>
                </c:pt>
                <c:pt idx="1539">
                  <c:v>110.42014608527677</c:v>
                </c:pt>
                <c:pt idx="1540">
                  <c:v>110.24005473167394</c:v>
                </c:pt>
                <c:pt idx="1541">
                  <c:v>110.30243274241904</c:v>
                </c:pt>
                <c:pt idx="1542">
                  <c:v>110.02676217880354</c:v>
                </c:pt>
                <c:pt idx="1543">
                  <c:v>109.86075618246574</c:v>
                </c:pt>
                <c:pt idx="1544">
                  <c:v>110.44026802422681</c:v>
                </c:pt>
                <c:pt idx="1545">
                  <c:v>110.51270700444695</c:v>
                </c:pt>
                <c:pt idx="1546">
                  <c:v>110.41410950359176</c:v>
                </c:pt>
                <c:pt idx="1547">
                  <c:v>110.82560315512002</c:v>
                </c:pt>
                <c:pt idx="1548">
                  <c:v>110.87892629333763</c:v>
                </c:pt>
                <c:pt idx="1549">
                  <c:v>111.10731030042054</c:v>
                </c:pt>
                <c:pt idx="1550">
                  <c:v>110.85679216049257</c:v>
                </c:pt>
                <c:pt idx="1551">
                  <c:v>110.83163973680503</c:v>
                </c:pt>
                <c:pt idx="1552">
                  <c:v>110.58413988771957</c:v>
                </c:pt>
                <c:pt idx="1553">
                  <c:v>110.99563353924783</c:v>
                </c:pt>
                <c:pt idx="1554">
                  <c:v>110.93224943155522</c:v>
                </c:pt>
                <c:pt idx="1555">
                  <c:v>110.83868241543755</c:v>
                </c:pt>
                <c:pt idx="1556">
                  <c:v>110.90810310481515</c:v>
                </c:pt>
                <c:pt idx="1557">
                  <c:v>110.5499325915045</c:v>
                </c:pt>
                <c:pt idx="1558">
                  <c:v>110.60124353582709</c:v>
                </c:pt>
                <c:pt idx="1559">
                  <c:v>110.59017646940458</c:v>
                </c:pt>
                <c:pt idx="1560">
                  <c:v>110.72298126647485</c:v>
                </c:pt>
                <c:pt idx="1561">
                  <c:v>110.35173149284662</c:v>
                </c:pt>
                <c:pt idx="1562">
                  <c:v>110.04688411775359</c:v>
                </c:pt>
                <c:pt idx="1563">
                  <c:v>109.78228062056058</c:v>
                </c:pt>
                <c:pt idx="1564">
                  <c:v>109.64142704791033</c:v>
                </c:pt>
                <c:pt idx="1565">
                  <c:v>109.59715878222025</c:v>
                </c:pt>
                <c:pt idx="1566">
                  <c:v>109.33758576976477</c:v>
                </c:pt>
                <c:pt idx="1567">
                  <c:v>109.5760307463227</c:v>
                </c:pt>
                <c:pt idx="1568">
                  <c:v>109.7963659778256</c:v>
                </c:pt>
                <c:pt idx="1569">
                  <c:v>109.97243294363844</c:v>
                </c:pt>
                <c:pt idx="1570">
                  <c:v>109.70782944644546</c:v>
                </c:pt>
                <c:pt idx="1571">
                  <c:v>109.78630500835061</c:v>
                </c:pt>
                <c:pt idx="1572">
                  <c:v>109.94728051995088</c:v>
                </c:pt>
                <c:pt idx="1573">
                  <c:v>109.95633539247842</c:v>
                </c:pt>
                <c:pt idx="1574">
                  <c:v>109.96539026500594</c:v>
                </c:pt>
                <c:pt idx="1575">
                  <c:v>109.81950620761816</c:v>
                </c:pt>
                <c:pt idx="1576">
                  <c:v>109.5760307463227</c:v>
                </c:pt>
                <c:pt idx="1577">
                  <c:v>109.732981870133</c:v>
                </c:pt>
                <c:pt idx="1578">
                  <c:v>109.74304283960801</c:v>
                </c:pt>
                <c:pt idx="1579">
                  <c:v>109.64645753264783</c:v>
                </c:pt>
                <c:pt idx="1580">
                  <c:v>109.05084813972674</c:v>
                </c:pt>
                <c:pt idx="1581">
                  <c:v>108.96432380224157</c:v>
                </c:pt>
                <c:pt idx="1582">
                  <c:v>108.88081775559893</c:v>
                </c:pt>
                <c:pt idx="1583">
                  <c:v>109.21081755437953</c:v>
                </c:pt>
                <c:pt idx="1584">
                  <c:v>109.2369760750146</c:v>
                </c:pt>
                <c:pt idx="1585">
                  <c:v>109.24904923838459</c:v>
                </c:pt>
                <c:pt idx="1586">
                  <c:v>109.69676238002293</c:v>
                </c:pt>
                <c:pt idx="1587">
                  <c:v>109.86981105499325</c:v>
                </c:pt>
                <c:pt idx="1588">
                  <c:v>110.18572549650885</c:v>
                </c:pt>
                <c:pt idx="1589">
                  <c:v>111.46447471678371</c:v>
                </c:pt>
                <c:pt idx="1590">
                  <c:v>110.89904823228764</c:v>
                </c:pt>
                <c:pt idx="1591">
                  <c:v>111.03788961104293</c:v>
                </c:pt>
                <c:pt idx="1592">
                  <c:v>110.50465822886693</c:v>
                </c:pt>
                <c:pt idx="1593">
                  <c:v>110.20081695072135</c:v>
                </c:pt>
                <c:pt idx="1594">
                  <c:v>110.35474978368913</c:v>
                </c:pt>
                <c:pt idx="1595">
                  <c:v>109.94929271384591</c:v>
                </c:pt>
                <c:pt idx="1596">
                  <c:v>110.25917057367649</c:v>
                </c:pt>
                <c:pt idx="1597">
                  <c:v>110.26017667062398</c:v>
                </c:pt>
                <c:pt idx="1598">
                  <c:v>110.1142926132362</c:v>
                </c:pt>
                <c:pt idx="1599">
                  <c:v>110.12737187355373</c:v>
                </c:pt>
                <c:pt idx="1600">
                  <c:v>109.9432561321609</c:v>
                </c:pt>
                <c:pt idx="1601">
                  <c:v>110.19578646598384</c:v>
                </c:pt>
                <c:pt idx="1602">
                  <c:v>110.35374368674165</c:v>
                </c:pt>
                <c:pt idx="1603">
                  <c:v>110.36581685011167</c:v>
                </c:pt>
                <c:pt idx="1604">
                  <c:v>110.61935328088215</c:v>
                </c:pt>
                <c:pt idx="1605">
                  <c:v>110.39398756464172</c:v>
                </c:pt>
                <c:pt idx="1606">
                  <c:v>110.64249351067468</c:v>
                </c:pt>
                <c:pt idx="1607">
                  <c:v>110.62740205646216</c:v>
                </c:pt>
                <c:pt idx="1608">
                  <c:v>110.79441414974747</c:v>
                </c:pt>
                <c:pt idx="1609">
                  <c:v>110.81956657343501</c:v>
                </c:pt>
                <c:pt idx="1610">
                  <c:v>111.21093828601323</c:v>
                </c:pt>
                <c:pt idx="1611">
                  <c:v>111.06002374388795</c:v>
                </c:pt>
                <c:pt idx="1612">
                  <c:v>111.02782864156788</c:v>
                </c:pt>
                <c:pt idx="1613">
                  <c:v>110.93224943155522</c:v>
                </c:pt>
                <c:pt idx="1614">
                  <c:v>111.14453588747813</c:v>
                </c:pt>
                <c:pt idx="1615">
                  <c:v>111.12944443326558</c:v>
                </c:pt>
                <c:pt idx="1616">
                  <c:v>111.23910900054329</c:v>
                </c:pt>
                <c:pt idx="1617">
                  <c:v>111.05096887136044</c:v>
                </c:pt>
                <c:pt idx="1618">
                  <c:v>110.95337746745275</c:v>
                </c:pt>
                <c:pt idx="1619">
                  <c:v>111.1898102501157</c:v>
                </c:pt>
                <c:pt idx="1620">
                  <c:v>111.12542004547556</c:v>
                </c:pt>
                <c:pt idx="1621">
                  <c:v>111.31356017465843</c:v>
                </c:pt>
                <c:pt idx="1622">
                  <c:v>111.15258466305814</c:v>
                </c:pt>
                <c:pt idx="1623">
                  <c:v>111.13145662716057</c:v>
                </c:pt>
                <c:pt idx="1624">
                  <c:v>111.07712739199549</c:v>
                </c:pt>
                <c:pt idx="1625">
                  <c:v>111.29947481739339</c:v>
                </c:pt>
                <c:pt idx="1626">
                  <c:v>111.03185302935789</c:v>
                </c:pt>
                <c:pt idx="1627">
                  <c:v>110.53081674950195</c:v>
                </c:pt>
                <c:pt idx="1628">
                  <c:v>110.66764593436223</c:v>
                </c:pt>
                <c:pt idx="1629">
                  <c:v>110.71895687868482</c:v>
                </c:pt>
                <c:pt idx="1630">
                  <c:v>110.45032899370182</c:v>
                </c:pt>
                <c:pt idx="1631">
                  <c:v>110.55496307624202</c:v>
                </c:pt>
                <c:pt idx="1632">
                  <c:v>110.51773748918446</c:v>
                </c:pt>
                <c:pt idx="1633">
                  <c:v>110.56099965792706</c:v>
                </c:pt>
                <c:pt idx="1634">
                  <c:v>110.31249371189409</c:v>
                </c:pt>
                <c:pt idx="1635">
                  <c:v>110.40103024327423</c:v>
                </c:pt>
                <c:pt idx="1636">
                  <c:v>110.66362154657223</c:v>
                </c:pt>
                <c:pt idx="1637">
                  <c:v>110.8125238948025</c:v>
                </c:pt>
                <c:pt idx="1638">
                  <c:v>110.57005453045454</c:v>
                </c:pt>
                <c:pt idx="1639">
                  <c:v>110.60828621445964</c:v>
                </c:pt>
                <c:pt idx="1640">
                  <c:v>110.84270680322757</c:v>
                </c:pt>
                <c:pt idx="1641">
                  <c:v>111.43429180835864</c:v>
                </c:pt>
                <c:pt idx="1642">
                  <c:v>111.33368211360846</c:v>
                </c:pt>
                <c:pt idx="1643">
                  <c:v>111.20188341348572</c:v>
                </c:pt>
                <c:pt idx="1644">
                  <c:v>111.52383443668631</c:v>
                </c:pt>
                <c:pt idx="1645">
                  <c:v>111.39102963961606</c:v>
                </c:pt>
                <c:pt idx="1646">
                  <c:v>111.39304183351109</c:v>
                </c:pt>
                <c:pt idx="1647">
                  <c:v>111.76630380103427</c:v>
                </c:pt>
                <c:pt idx="1648">
                  <c:v>111.64959655512405</c:v>
                </c:pt>
                <c:pt idx="1649">
                  <c:v>111.92325492484456</c:v>
                </c:pt>
                <c:pt idx="1650">
                  <c:v>111.92124273094954</c:v>
                </c:pt>
                <c:pt idx="1651">
                  <c:v>111.89005372557699</c:v>
                </c:pt>
                <c:pt idx="1652">
                  <c:v>111.74920015292673</c:v>
                </c:pt>
                <c:pt idx="1653">
                  <c:v>111.49566372215627</c:v>
                </c:pt>
                <c:pt idx="1654">
                  <c:v>111.50069420689377</c:v>
                </c:pt>
                <c:pt idx="1655">
                  <c:v>111.6687123971266</c:v>
                </c:pt>
                <c:pt idx="1656">
                  <c:v>111.78743183693179</c:v>
                </c:pt>
                <c:pt idx="1657">
                  <c:v>111.48560275268122</c:v>
                </c:pt>
                <c:pt idx="1658">
                  <c:v>111.49666981910376</c:v>
                </c:pt>
                <c:pt idx="1659">
                  <c:v>111.70291969334166</c:v>
                </c:pt>
                <c:pt idx="1660">
                  <c:v>111.20590780127573</c:v>
                </c:pt>
                <c:pt idx="1661">
                  <c:v>111.24011509749079</c:v>
                </c:pt>
                <c:pt idx="1662">
                  <c:v>110.94231040103024</c:v>
                </c:pt>
                <c:pt idx="1663">
                  <c:v>111.07109081031048</c:v>
                </c:pt>
                <c:pt idx="1664">
                  <c:v>111.06606032557298</c:v>
                </c:pt>
                <c:pt idx="1665">
                  <c:v>110.85578606354507</c:v>
                </c:pt>
                <c:pt idx="1666">
                  <c:v>110.81654828259251</c:v>
                </c:pt>
                <c:pt idx="1667">
                  <c:v>110.53383504034448</c:v>
                </c:pt>
                <c:pt idx="1668">
                  <c:v>110.3205424874741</c:v>
                </c:pt>
                <c:pt idx="1669">
                  <c:v>110.34770710505664</c:v>
                </c:pt>
                <c:pt idx="1670">
                  <c:v>110.39398756464172</c:v>
                </c:pt>
                <c:pt idx="1671">
                  <c:v>110.37789001348169</c:v>
                </c:pt>
                <c:pt idx="1672">
                  <c:v>110.25212789504396</c:v>
                </c:pt>
                <c:pt idx="1673">
                  <c:v>110.52176187697447</c:v>
                </c:pt>
                <c:pt idx="1674">
                  <c:v>110.56904843350705</c:v>
                </c:pt>
                <c:pt idx="1675">
                  <c:v>110.61231060224964</c:v>
                </c:pt>
                <c:pt idx="1676">
                  <c:v>110.44026802422681</c:v>
                </c:pt>
                <c:pt idx="1677">
                  <c:v>110.6525544801497</c:v>
                </c:pt>
                <c:pt idx="1678">
                  <c:v>110.06499386280862</c:v>
                </c:pt>
                <c:pt idx="1679">
                  <c:v>109.7782562327706</c:v>
                </c:pt>
                <c:pt idx="1680">
                  <c:v>109.55590880737267</c:v>
                </c:pt>
                <c:pt idx="1681">
                  <c:v>109.73398796708051</c:v>
                </c:pt>
                <c:pt idx="1682">
                  <c:v>109.75008551824052</c:v>
                </c:pt>
                <c:pt idx="1683">
                  <c:v>110.22798156830392</c:v>
                </c:pt>
                <c:pt idx="1684">
                  <c:v>110.19478036903637</c:v>
                </c:pt>
                <c:pt idx="1685">
                  <c:v>110.11529871018371</c:v>
                </c:pt>
                <c:pt idx="1686">
                  <c:v>110.08712799565366</c:v>
                </c:pt>
                <c:pt idx="1687">
                  <c:v>109.92011590236834</c:v>
                </c:pt>
                <c:pt idx="1688">
                  <c:v>110.00362194901099</c:v>
                </c:pt>
                <c:pt idx="1689">
                  <c:v>109.8386220496207</c:v>
                </c:pt>
                <c:pt idx="1690">
                  <c:v>109.9030122542608</c:v>
                </c:pt>
                <c:pt idx="1691">
                  <c:v>110.09718896512868</c:v>
                </c:pt>
                <c:pt idx="1692">
                  <c:v>110.52377407086946</c:v>
                </c:pt>
                <c:pt idx="1693">
                  <c:v>110.33160955389663</c:v>
                </c:pt>
                <c:pt idx="1694">
                  <c:v>110.79743244058997</c:v>
                </c:pt>
                <c:pt idx="1695">
                  <c:v>110.82862144596253</c:v>
                </c:pt>
                <c:pt idx="1696">
                  <c:v>110.64551180151719</c:v>
                </c:pt>
                <c:pt idx="1697">
                  <c:v>110.30343883936655</c:v>
                </c:pt>
                <c:pt idx="1698">
                  <c:v>110.43523753948932</c:v>
                </c:pt>
                <c:pt idx="1699">
                  <c:v>109.87987202446827</c:v>
                </c:pt>
                <c:pt idx="1700">
                  <c:v>110.00160975511599</c:v>
                </c:pt>
                <c:pt idx="1701">
                  <c:v>109.92112199931586</c:v>
                </c:pt>
                <c:pt idx="1702">
                  <c:v>109.8979817695233</c:v>
                </c:pt>
                <c:pt idx="1703">
                  <c:v>109.76417087550556</c:v>
                </c:pt>
                <c:pt idx="1704">
                  <c:v>110.09417067428618</c:v>
                </c:pt>
                <c:pt idx="1705">
                  <c:v>110.46743264180935</c:v>
                </c:pt>
                <c:pt idx="1706">
                  <c:v>110.69179226110228</c:v>
                </c:pt>
                <c:pt idx="1707">
                  <c:v>110.74913978710987</c:v>
                </c:pt>
                <c:pt idx="1708">
                  <c:v>111.10731030042054</c:v>
                </c:pt>
                <c:pt idx="1709">
                  <c:v>111.26627361812584</c:v>
                </c:pt>
                <c:pt idx="1710">
                  <c:v>111.31557236855343</c:v>
                </c:pt>
                <c:pt idx="1711">
                  <c:v>111.21898706159325</c:v>
                </c:pt>
                <c:pt idx="1712">
                  <c:v>111.29545042960341</c:v>
                </c:pt>
                <c:pt idx="1713">
                  <c:v>111.19685292874821</c:v>
                </c:pt>
                <c:pt idx="1714">
                  <c:v>111.2974626234984</c:v>
                </c:pt>
                <c:pt idx="1715">
                  <c:v>111.38096867014104</c:v>
                </c:pt>
                <c:pt idx="1716">
                  <c:v>111.51176127331628</c:v>
                </c:pt>
                <c:pt idx="1717">
                  <c:v>111.65563313680906</c:v>
                </c:pt>
                <c:pt idx="1718">
                  <c:v>111.79749280640682</c:v>
                </c:pt>
                <c:pt idx="1719">
                  <c:v>112.23916936636013</c:v>
                </c:pt>
                <c:pt idx="1720">
                  <c:v>112.58023623156328</c:v>
                </c:pt>
                <c:pt idx="1721">
                  <c:v>112.77944342716863</c:v>
                </c:pt>
                <c:pt idx="1722">
                  <c:v>112.80761414169869</c:v>
                </c:pt>
                <c:pt idx="1723">
                  <c:v>112.61645572167333</c:v>
                </c:pt>
                <c:pt idx="1724">
                  <c:v>112.43233998028049</c:v>
                </c:pt>
                <c:pt idx="1725">
                  <c:v>112.44743143449303</c:v>
                </c:pt>
                <c:pt idx="1726">
                  <c:v>112.59432158882828</c:v>
                </c:pt>
                <c:pt idx="1727">
                  <c:v>112.87502263718132</c:v>
                </c:pt>
                <c:pt idx="1728">
                  <c:v>113.1396261343743</c:v>
                </c:pt>
                <c:pt idx="1729">
                  <c:v>113.49377225989494</c:v>
                </c:pt>
                <c:pt idx="1730">
                  <c:v>113.37706501398475</c:v>
                </c:pt>
                <c:pt idx="1731">
                  <c:v>113.34386381471717</c:v>
                </c:pt>
                <c:pt idx="1732">
                  <c:v>113.69599774634283</c:v>
                </c:pt>
                <c:pt idx="1733">
                  <c:v>113.78956476246049</c:v>
                </c:pt>
                <c:pt idx="1734">
                  <c:v>113.88011348773568</c:v>
                </c:pt>
                <c:pt idx="1735">
                  <c:v>114.30468639958144</c:v>
                </c:pt>
                <c:pt idx="1736">
                  <c:v>114.53307040666438</c:v>
                </c:pt>
                <c:pt idx="1737">
                  <c:v>115.45465521057608</c:v>
                </c:pt>
                <c:pt idx="1738">
                  <c:v>114.60148499909451</c:v>
                </c:pt>
                <c:pt idx="1739">
                  <c:v>114.45560094170672</c:v>
                </c:pt>
                <c:pt idx="1740">
                  <c:v>114.13264382155866</c:v>
                </c:pt>
                <c:pt idx="1741">
                  <c:v>114.11755236734611</c:v>
                </c:pt>
                <c:pt idx="1742">
                  <c:v>114.10749139787112</c:v>
                </c:pt>
                <c:pt idx="1743">
                  <c:v>114.39724731875162</c:v>
                </c:pt>
                <c:pt idx="1744">
                  <c:v>114.36203392558907</c:v>
                </c:pt>
                <c:pt idx="1745">
                  <c:v>114.38416805843413</c:v>
                </c:pt>
                <c:pt idx="1746">
                  <c:v>114.22419864378131</c:v>
                </c:pt>
                <c:pt idx="1747">
                  <c:v>114.07328410165603</c:v>
                </c:pt>
                <c:pt idx="1748">
                  <c:v>113.77547940519548</c:v>
                </c:pt>
                <c:pt idx="1749">
                  <c:v>114.18496086282875</c:v>
                </c:pt>
                <c:pt idx="1750">
                  <c:v>114.03907680544097</c:v>
                </c:pt>
                <c:pt idx="1751">
                  <c:v>114.39925951264662</c:v>
                </c:pt>
                <c:pt idx="1752">
                  <c:v>114.09642433144857</c:v>
                </c:pt>
                <c:pt idx="1753">
                  <c:v>114.20910718956878</c:v>
                </c:pt>
                <c:pt idx="1754">
                  <c:v>114.48980823792181</c:v>
                </c:pt>
                <c:pt idx="1755">
                  <c:v>114.68096665794714</c:v>
                </c:pt>
                <c:pt idx="1756">
                  <c:v>115.17999074390808</c:v>
                </c:pt>
                <c:pt idx="1757">
                  <c:v>114.70410688773968</c:v>
                </c:pt>
                <c:pt idx="1758">
                  <c:v>114.50590578908182</c:v>
                </c:pt>
                <c:pt idx="1759">
                  <c:v>114.67694227015714</c:v>
                </c:pt>
                <c:pt idx="1760">
                  <c:v>114.72322272974222</c:v>
                </c:pt>
                <c:pt idx="1761">
                  <c:v>115.09547860031792</c:v>
                </c:pt>
                <c:pt idx="1762">
                  <c:v>115.25242972412822</c:v>
                </c:pt>
                <c:pt idx="1763">
                  <c:v>115.06026520715538</c:v>
                </c:pt>
                <c:pt idx="1764">
                  <c:v>114.89526530776506</c:v>
                </c:pt>
                <c:pt idx="1765">
                  <c:v>114.71014346942472</c:v>
                </c:pt>
                <c:pt idx="1766">
                  <c:v>115.12163712095298</c:v>
                </c:pt>
                <c:pt idx="1767">
                  <c:v>115.01297865062277</c:v>
                </c:pt>
                <c:pt idx="1768">
                  <c:v>115.24136265770571</c:v>
                </c:pt>
                <c:pt idx="1769">
                  <c:v>115.18904561643559</c:v>
                </c:pt>
                <c:pt idx="1770">
                  <c:v>114.93953357345515</c:v>
                </c:pt>
                <c:pt idx="1771">
                  <c:v>115.2373382699157</c:v>
                </c:pt>
                <c:pt idx="1772">
                  <c:v>115.13773467211301</c:v>
                </c:pt>
                <c:pt idx="1773">
                  <c:v>115.44861862889107</c:v>
                </c:pt>
                <c:pt idx="1774">
                  <c:v>115.06328349799786</c:v>
                </c:pt>
                <c:pt idx="1775">
                  <c:v>114.9244421192426</c:v>
                </c:pt>
                <c:pt idx="1776">
                  <c:v>114.61657645330703</c:v>
                </c:pt>
                <c:pt idx="1777">
                  <c:v>114.85200313902246</c:v>
                </c:pt>
                <c:pt idx="1778">
                  <c:v>114.8681006901825</c:v>
                </c:pt>
                <c:pt idx="1779">
                  <c:v>115.13572247821801</c:v>
                </c:pt>
                <c:pt idx="1780">
                  <c:v>115.59953317101635</c:v>
                </c:pt>
                <c:pt idx="1781">
                  <c:v>115.68404531460649</c:v>
                </c:pt>
                <c:pt idx="1782">
                  <c:v>115.60255146185885</c:v>
                </c:pt>
                <c:pt idx="1783">
                  <c:v>115.8389842445218</c:v>
                </c:pt>
                <c:pt idx="1784">
                  <c:v>115.82489888725678</c:v>
                </c:pt>
                <c:pt idx="1785">
                  <c:v>115.70114896271404</c:v>
                </c:pt>
                <c:pt idx="1786">
                  <c:v>115.96977684769705</c:v>
                </c:pt>
                <c:pt idx="1787">
                  <c:v>115.94764271485201</c:v>
                </c:pt>
                <c:pt idx="1788">
                  <c:v>115.86816105599935</c:v>
                </c:pt>
                <c:pt idx="1789">
                  <c:v>116.50703261766301</c:v>
                </c:pt>
                <c:pt idx="1790">
                  <c:v>116.50904481155804</c:v>
                </c:pt>
                <c:pt idx="1791">
                  <c:v>117.17005050606674</c:v>
                </c:pt>
                <c:pt idx="1792">
                  <c:v>117.52721492242992</c:v>
                </c:pt>
                <c:pt idx="1793">
                  <c:v>117.59361732096502</c:v>
                </c:pt>
                <c:pt idx="1794">
                  <c:v>117.87633056321305</c:v>
                </c:pt>
                <c:pt idx="1795">
                  <c:v>117.70529408213774</c:v>
                </c:pt>
                <c:pt idx="1796">
                  <c:v>117.4537698452623</c:v>
                </c:pt>
                <c:pt idx="1797">
                  <c:v>116.87224580960623</c:v>
                </c:pt>
                <c:pt idx="1798">
                  <c:v>117.05233716320905</c:v>
                </c:pt>
                <c:pt idx="1799">
                  <c:v>116.8108738958086</c:v>
                </c:pt>
                <c:pt idx="1800">
                  <c:v>116.87928848823871</c:v>
                </c:pt>
                <c:pt idx="1801">
                  <c:v>116.96078234098637</c:v>
                </c:pt>
                <c:pt idx="1802">
                  <c:v>116.86822142181619</c:v>
                </c:pt>
                <c:pt idx="1803">
                  <c:v>117.02919693341651</c:v>
                </c:pt>
                <c:pt idx="1804">
                  <c:v>117.23544680765438</c:v>
                </c:pt>
                <c:pt idx="1805">
                  <c:v>117.03120912731151</c:v>
                </c:pt>
                <c:pt idx="1806">
                  <c:v>116.59758134293821</c:v>
                </c:pt>
                <c:pt idx="1807">
                  <c:v>116.67605690484335</c:v>
                </c:pt>
                <c:pt idx="1808">
                  <c:v>116.37624001448779</c:v>
                </c:pt>
                <c:pt idx="1809">
                  <c:v>116.40944121375534</c:v>
                </c:pt>
                <c:pt idx="1810">
                  <c:v>116.71931907358591</c:v>
                </c:pt>
                <c:pt idx="1811">
                  <c:v>116.7545324667485</c:v>
                </c:pt>
                <c:pt idx="1812">
                  <c:v>117.14791637322173</c:v>
                </c:pt>
                <c:pt idx="1813">
                  <c:v>117.06139203573656</c:v>
                </c:pt>
                <c:pt idx="1814">
                  <c:v>117.31392236955953</c:v>
                </c:pt>
                <c:pt idx="1815">
                  <c:v>117.11471517395415</c:v>
                </c:pt>
                <c:pt idx="1816">
                  <c:v>117.36120892609212</c:v>
                </c:pt>
                <c:pt idx="1817">
                  <c:v>117.26663581302692</c:v>
                </c:pt>
                <c:pt idx="1818">
                  <c:v>116.96279453488137</c:v>
                </c:pt>
                <c:pt idx="1819">
                  <c:v>117.16602611827676</c:v>
                </c:pt>
                <c:pt idx="1820">
                  <c:v>117.43465400325974</c:v>
                </c:pt>
                <c:pt idx="1821">
                  <c:v>117.80489767994044</c:v>
                </c:pt>
                <c:pt idx="1822">
                  <c:v>117.58858683622752</c:v>
                </c:pt>
                <c:pt idx="1823">
                  <c:v>117.8330683944705</c:v>
                </c:pt>
                <c:pt idx="1824">
                  <c:v>117.85017204257801</c:v>
                </c:pt>
                <c:pt idx="1825">
                  <c:v>118.27675714831881</c:v>
                </c:pt>
                <c:pt idx="1826">
                  <c:v>118.20834255588868</c:v>
                </c:pt>
                <c:pt idx="1827">
                  <c:v>118.5926715898344</c:v>
                </c:pt>
                <c:pt idx="1828">
                  <c:v>118.38239732780652</c:v>
                </c:pt>
                <c:pt idx="1829">
                  <c:v>118.45986679276415</c:v>
                </c:pt>
                <c:pt idx="1830">
                  <c:v>118.32404370485139</c:v>
                </c:pt>
                <c:pt idx="1831">
                  <c:v>118.20934865283618</c:v>
                </c:pt>
                <c:pt idx="1832">
                  <c:v>118.49004970118919</c:v>
                </c:pt>
                <c:pt idx="1833">
                  <c:v>119.23657363623559</c:v>
                </c:pt>
                <c:pt idx="1834">
                  <c:v>118.96693965430509</c:v>
                </c:pt>
                <c:pt idx="1835">
                  <c:v>119.48004909753102</c:v>
                </c:pt>
                <c:pt idx="1836">
                  <c:v>119.734591625249</c:v>
                </c:pt>
                <c:pt idx="1837">
                  <c:v>119.79998792683662</c:v>
                </c:pt>
                <c:pt idx="1838">
                  <c:v>120.39760951365272</c:v>
                </c:pt>
                <c:pt idx="1839">
                  <c:v>120.88355433929611</c:v>
                </c:pt>
                <c:pt idx="1840">
                  <c:v>120.6571825261082</c:v>
                </c:pt>
                <c:pt idx="1841">
                  <c:v>120.72962150632836</c:v>
                </c:pt>
                <c:pt idx="1842">
                  <c:v>120.66623739863572</c:v>
                </c:pt>
                <c:pt idx="1843">
                  <c:v>120.96907257983378</c:v>
                </c:pt>
                <c:pt idx="1844">
                  <c:v>120.53544479546048</c:v>
                </c:pt>
                <c:pt idx="1845">
                  <c:v>120.57065818862304</c:v>
                </c:pt>
                <c:pt idx="1846">
                  <c:v>120.73867637885584</c:v>
                </c:pt>
                <c:pt idx="1847">
                  <c:v>121.085779825744</c:v>
                </c:pt>
                <c:pt idx="1848">
                  <c:v>121.08477372879649</c:v>
                </c:pt>
                <c:pt idx="1849">
                  <c:v>121.14312735175159</c:v>
                </c:pt>
                <c:pt idx="1850">
                  <c:v>121.354407710727</c:v>
                </c:pt>
                <c:pt idx="1851">
                  <c:v>121.66629776445257</c:v>
                </c:pt>
                <c:pt idx="1852">
                  <c:v>121.91279151659053</c:v>
                </c:pt>
                <c:pt idx="1853">
                  <c:v>121.3614503893595</c:v>
                </c:pt>
                <c:pt idx="1854">
                  <c:v>121.7940720767853</c:v>
                </c:pt>
                <c:pt idx="1855">
                  <c:v>122.03151095639575</c:v>
                </c:pt>
                <c:pt idx="1856">
                  <c:v>121.55763929412238</c:v>
                </c:pt>
                <c:pt idx="1857">
                  <c:v>121.84538302110791</c:v>
                </c:pt>
                <c:pt idx="1858">
                  <c:v>121.8987061593255</c:v>
                </c:pt>
                <c:pt idx="1859">
                  <c:v>121.60492585065496</c:v>
                </c:pt>
                <c:pt idx="1860">
                  <c:v>122.04056582892326</c:v>
                </c:pt>
                <c:pt idx="1861">
                  <c:v>122.27901080548122</c:v>
                </c:pt>
                <c:pt idx="1862">
                  <c:v>121.48218202305974</c:v>
                </c:pt>
                <c:pt idx="1863">
                  <c:v>121.56266977885988</c:v>
                </c:pt>
                <c:pt idx="1864">
                  <c:v>121.3534016137795</c:v>
                </c:pt>
                <c:pt idx="1865">
                  <c:v>121.55361490633238</c:v>
                </c:pt>
                <c:pt idx="1866">
                  <c:v>121.12300541280159</c:v>
                </c:pt>
                <c:pt idx="1867">
                  <c:v>121.26084069460931</c:v>
                </c:pt>
                <c:pt idx="1868">
                  <c:v>121.40068817031209</c:v>
                </c:pt>
                <c:pt idx="1869">
                  <c:v>121.1451395456466</c:v>
                </c:pt>
                <c:pt idx="1870">
                  <c:v>121.62504778960501</c:v>
                </c:pt>
                <c:pt idx="1871">
                  <c:v>121.87556592953295</c:v>
                </c:pt>
                <c:pt idx="1872">
                  <c:v>121.87757812342798</c:v>
                </c:pt>
                <c:pt idx="1873">
                  <c:v>121.96108417007063</c:v>
                </c:pt>
                <c:pt idx="1874">
                  <c:v>121.82727327605289</c:v>
                </c:pt>
                <c:pt idx="1875">
                  <c:v>121.91279151659053</c:v>
                </c:pt>
                <c:pt idx="1876">
                  <c:v>121.71257822403767</c:v>
                </c:pt>
                <c:pt idx="1877">
                  <c:v>121.66931605529507</c:v>
                </c:pt>
                <c:pt idx="1878">
                  <c:v>121.86248666921544</c:v>
                </c:pt>
                <c:pt idx="1879">
                  <c:v>121.79809646457531</c:v>
                </c:pt>
                <c:pt idx="1880">
                  <c:v>121.99931585407569</c:v>
                </c:pt>
                <c:pt idx="1881">
                  <c:v>123.11407127190776</c:v>
                </c:pt>
                <c:pt idx="1882">
                  <c:v>123.29215043161558</c:v>
                </c:pt>
                <c:pt idx="1883">
                  <c:v>124.3887961043926</c:v>
                </c:pt>
                <c:pt idx="1884">
                  <c:v>124.34553393565004</c:v>
                </c:pt>
                <c:pt idx="1885">
                  <c:v>124.73489345433325</c:v>
                </c:pt>
                <c:pt idx="1886">
                  <c:v>124.51858261062037</c:v>
                </c:pt>
                <c:pt idx="1887">
                  <c:v>124.30931444553997</c:v>
                </c:pt>
                <c:pt idx="1888">
                  <c:v>125.01660059963378</c:v>
                </c:pt>
                <c:pt idx="1889">
                  <c:v>124.49544238082781</c:v>
                </c:pt>
                <c:pt idx="1890">
                  <c:v>125.22285047387167</c:v>
                </c:pt>
                <c:pt idx="1891">
                  <c:v>125.67156971245748</c:v>
                </c:pt>
                <c:pt idx="1892">
                  <c:v>125.63233193150492</c:v>
                </c:pt>
                <c:pt idx="1893">
                  <c:v>125.25102118840172</c:v>
                </c:pt>
                <c:pt idx="1894">
                  <c:v>125.56794172686479</c:v>
                </c:pt>
                <c:pt idx="1895">
                  <c:v>125.3586735617844</c:v>
                </c:pt>
                <c:pt idx="1896">
                  <c:v>125.11318590659396</c:v>
                </c:pt>
                <c:pt idx="1897">
                  <c:v>125.78928305531521</c:v>
                </c:pt>
                <c:pt idx="1898">
                  <c:v>125.69068555446002</c:v>
                </c:pt>
                <c:pt idx="1899">
                  <c:v>126.09010604261826</c:v>
                </c:pt>
                <c:pt idx="1900">
                  <c:v>126.25409984506106</c:v>
                </c:pt>
                <c:pt idx="1901">
                  <c:v>125.87983178059037</c:v>
                </c:pt>
                <c:pt idx="1902">
                  <c:v>126.05891703724569</c:v>
                </c:pt>
                <c:pt idx="1903">
                  <c:v>126.45230094371891</c:v>
                </c:pt>
                <c:pt idx="1904">
                  <c:v>126.55794112320665</c:v>
                </c:pt>
                <c:pt idx="1905">
                  <c:v>125.67961848803751</c:v>
                </c:pt>
                <c:pt idx="1906">
                  <c:v>125.78425257057771</c:v>
                </c:pt>
                <c:pt idx="1907">
                  <c:v>125.29629555103926</c:v>
                </c:pt>
                <c:pt idx="1908">
                  <c:v>124.66547276495561</c:v>
                </c:pt>
                <c:pt idx="1909">
                  <c:v>124.44714972734772</c:v>
                </c:pt>
                <c:pt idx="1910">
                  <c:v>124.06382679034951</c:v>
                </c:pt>
                <c:pt idx="1911">
                  <c:v>123.20260780328792</c:v>
                </c:pt>
                <c:pt idx="1912">
                  <c:v>123.63321729681871</c:v>
                </c:pt>
                <c:pt idx="1913">
                  <c:v>123.86763788558666</c:v>
                </c:pt>
                <c:pt idx="1914">
                  <c:v>124.01654023381694</c:v>
                </c:pt>
                <c:pt idx="1915">
                  <c:v>124.11111334688209</c:v>
                </c:pt>
                <c:pt idx="1916">
                  <c:v>124.26001569511236</c:v>
                </c:pt>
                <c:pt idx="1917">
                  <c:v>124.66647886190312</c:v>
                </c:pt>
                <c:pt idx="1918">
                  <c:v>125.22385657081915</c:v>
                </c:pt>
                <c:pt idx="1919">
                  <c:v>124.5477594220979</c:v>
                </c:pt>
                <c:pt idx="1920">
                  <c:v>124.79525927118338</c:v>
                </c:pt>
                <c:pt idx="1921">
                  <c:v>124.96327746141618</c:v>
                </c:pt>
                <c:pt idx="1922">
                  <c:v>124.96528965531117</c:v>
                </c:pt>
                <c:pt idx="1923">
                  <c:v>125.29126506630178</c:v>
                </c:pt>
                <c:pt idx="1924">
                  <c:v>125.74803308046762</c:v>
                </c:pt>
                <c:pt idx="1925">
                  <c:v>126.34666076423122</c:v>
                </c:pt>
                <c:pt idx="1926">
                  <c:v>126.50663017888404</c:v>
                </c:pt>
                <c:pt idx="1927">
                  <c:v>126.15248405336339</c:v>
                </c:pt>
                <c:pt idx="1928">
                  <c:v>126.30842908022618</c:v>
                </c:pt>
                <c:pt idx="1929">
                  <c:v>125.90699639817294</c:v>
                </c:pt>
                <c:pt idx="1930">
                  <c:v>125.33050284725435</c:v>
                </c:pt>
                <c:pt idx="1931">
                  <c:v>124.54474113125542</c:v>
                </c:pt>
                <c:pt idx="1932">
                  <c:v>124.45519850292774</c:v>
                </c:pt>
                <c:pt idx="1933">
                  <c:v>124.68157031611567</c:v>
                </c:pt>
                <c:pt idx="1934">
                  <c:v>124.57089965189046</c:v>
                </c:pt>
                <c:pt idx="1935">
                  <c:v>124.68458860695814</c:v>
                </c:pt>
                <c:pt idx="1936">
                  <c:v>124.39282049218264</c:v>
                </c:pt>
                <c:pt idx="1937">
                  <c:v>124.52964967704287</c:v>
                </c:pt>
                <c:pt idx="1938">
                  <c:v>124.57995452441797</c:v>
                </c:pt>
                <c:pt idx="1939">
                  <c:v>124.54172284041289</c:v>
                </c:pt>
                <c:pt idx="1940">
                  <c:v>124.24492424089986</c:v>
                </c:pt>
                <c:pt idx="1941">
                  <c:v>123.86864398253417</c:v>
                </c:pt>
                <c:pt idx="1942">
                  <c:v>124.01050365213192</c:v>
                </c:pt>
                <c:pt idx="1943">
                  <c:v>124.27611324627242</c:v>
                </c:pt>
                <c:pt idx="1944">
                  <c:v>125.143368815019</c:v>
                </c:pt>
                <c:pt idx="1945">
                  <c:v>124.85562508803348</c:v>
                </c:pt>
                <c:pt idx="1946">
                  <c:v>124.40791194639513</c:v>
                </c:pt>
                <c:pt idx="1947">
                  <c:v>123.81833913515908</c:v>
                </c:pt>
                <c:pt idx="1948">
                  <c:v>124.18757671489222</c:v>
                </c:pt>
                <c:pt idx="1949">
                  <c:v>123.32233334004063</c:v>
                </c:pt>
                <c:pt idx="1950">
                  <c:v>123.29818701330059</c:v>
                </c:pt>
                <c:pt idx="1951">
                  <c:v>123.44708936153089</c:v>
                </c:pt>
                <c:pt idx="1952">
                  <c:v>123.82940620158158</c:v>
                </c:pt>
                <c:pt idx="1953">
                  <c:v>124.28214982795743</c:v>
                </c:pt>
                <c:pt idx="1954">
                  <c:v>124.11111334688209</c:v>
                </c:pt>
                <c:pt idx="1955">
                  <c:v>124.35760709902006</c:v>
                </c:pt>
                <c:pt idx="1956">
                  <c:v>124.48638750830028</c:v>
                </c:pt>
                <c:pt idx="1957">
                  <c:v>124.85663118498098</c:v>
                </c:pt>
                <c:pt idx="1958">
                  <c:v>124.56989355494296</c:v>
                </c:pt>
                <c:pt idx="1959">
                  <c:v>124.51153993198783</c:v>
                </c:pt>
                <c:pt idx="1960">
                  <c:v>124.61818620842304</c:v>
                </c:pt>
                <c:pt idx="1961">
                  <c:v>124.79727146507838</c:v>
                </c:pt>
                <c:pt idx="1962">
                  <c:v>124.52663138620036</c:v>
                </c:pt>
                <c:pt idx="1963">
                  <c:v>124.49745457472281</c:v>
                </c:pt>
                <c:pt idx="1964">
                  <c:v>124.12016821940963</c:v>
                </c:pt>
                <c:pt idx="1965">
                  <c:v>125.16550294786404</c:v>
                </c:pt>
                <c:pt idx="1966">
                  <c:v>124.59001549389296</c:v>
                </c:pt>
                <c:pt idx="1967">
                  <c:v>124.46425337545523</c:v>
                </c:pt>
                <c:pt idx="1968">
                  <c:v>124.09400969877457</c:v>
                </c:pt>
                <c:pt idx="1969">
                  <c:v>124.15538161257219</c:v>
                </c:pt>
                <c:pt idx="1970">
                  <c:v>124.11916212246213</c:v>
                </c:pt>
                <c:pt idx="1971">
                  <c:v>124.45519850292774</c:v>
                </c:pt>
                <c:pt idx="1972">
                  <c:v>123.58794293418114</c:v>
                </c:pt>
                <c:pt idx="1973">
                  <c:v>124.27812544016741</c:v>
                </c:pt>
                <c:pt idx="1974">
                  <c:v>123.77004648167897</c:v>
                </c:pt>
                <c:pt idx="1975">
                  <c:v>123.80928426263154</c:v>
                </c:pt>
                <c:pt idx="1976">
                  <c:v>123.53260760206852</c:v>
                </c:pt>
                <c:pt idx="1977">
                  <c:v>123.67547336861379</c:v>
                </c:pt>
                <c:pt idx="1978">
                  <c:v>123.61410145481619</c:v>
                </c:pt>
                <c:pt idx="1979">
                  <c:v>123.49538201501096</c:v>
                </c:pt>
                <c:pt idx="1980">
                  <c:v>123.68955872587884</c:v>
                </c:pt>
                <c:pt idx="1981">
                  <c:v>124.060808499507</c:v>
                </c:pt>
                <c:pt idx="1982">
                  <c:v>123.92699760548926</c:v>
                </c:pt>
                <c:pt idx="1983">
                  <c:v>123.87065617642916</c:v>
                </c:pt>
                <c:pt idx="1984">
                  <c:v>124.04571704529448</c:v>
                </c:pt>
                <c:pt idx="1985">
                  <c:v>124.79928365897337</c:v>
                </c:pt>
                <c:pt idx="1986">
                  <c:v>124.7006861581182</c:v>
                </c:pt>
                <c:pt idx="1987">
                  <c:v>124.64032034126807</c:v>
                </c:pt>
                <c:pt idx="1988">
                  <c:v>124.34050345091252</c:v>
                </c:pt>
                <c:pt idx="1989">
                  <c:v>124.36968026239008</c:v>
                </c:pt>
                <c:pt idx="1990">
                  <c:v>124.59504597863051</c:v>
                </c:pt>
                <c:pt idx="1991">
                  <c:v>124.44714972734772</c:v>
                </c:pt>
                <c:pt idx="1992">
                  <c:v>124.69666177032819</c:v>
                </c:pt>
                <c:pt idx="1993">
                  <c:v>124.86467996056099</c:v>
                </c:pt>
                <c:pt idx="1994">
                  <c:v>124.70169225506569</c:v>
                </c:pt>
                <c:pt idx="1995">
                  <c:v>124.37873513491759</c:v>
                </c:pt>
                <c:pt idx="1996">
                  <c:v>125.11922248827896</c:v>
                </c:pt>
                <c:pt idx="1997">
                  <c:v>125.10815542185645</c:v>
                </c:pt>
                <c:pt idx="1998">
                  <c:v>125.37778940378695</c:v>
                </c:pt>
                <c:pt idx="1999">
                  <c:v>125.80035012173774</c:v>
                </c:pt>
                <c:pt idx="2000">
                  <c:v>126.45230094371891</c:v>
                </c:pt>
                <c:pt idx="2001">
                  <c:v>126.20077670684347</c:v>
                </c:pt>
                <c:pt idx="2002">
                  <c:v>126.60120329194919</c:v>
                </c:pt>
                <c:pt idx="2003">
                  <c:v>126.92717870293978</c:v>
                </c:pt>
                <c:pt idx="2004">
                  <c:v>127.28333702235545</c:v>
                </c:pt>
                <c:pt idx="2005">
                  <c:v>127.1887639092903</c:v>
                </c:pt>
                <c:pt idx="2006">
                  <c:v>126.51669114835904</c:v>
                </c:pt>
                <c:pt idx="2007">
                  <c:v>126.1766303801034</c:v>
                </c:pt>
                <c:pt idx="2008">
                  <c:v>126.19474012515846</c:v>
                </c:pt>
                <c:pt idx="2009">
                  <c:v>126.72595931343942</c:v>
                </c:pt>
                <c:pt idx="2010">
                  <c:v>127.03583717327002</c:v>
                </c:pt>
                <c:pt idx="2011">
                  <c:v>126.67666056301184</c:v>
                </c:pt>
                <c:pt idx="2012">
                  <c:v>126.38388635128881</c:v>
                </c:pt>
                <c:pt idx="2013">
                  <c:v>126.43519729561142</c:v>
                </c:pt>
                <c:pt idx="2014">
                  <c:v>126.69175201722437</c:v>
                </c:pt>
                <c:pt idx="2015">
                  <c:v>126.96541038694488</c:v>
                </c:pt>
                <c:pt idx="2016">
                  <c:v>126.85775801356218</c:v>
                </c:pt>
                <c:pt idx="2017">
                  <c:v>127.19681268487031</c:v>
                </c:pt>
                <c:pt idx="2018">
                  <c:v>127.64653802040364</c:v>
                </c:pt>
                <c:pt idx="2019">
                  <c:v>128.48260458377769</c:v>
                </c:pt>
                <c:pt idx="2020">
                  <c:v>128.89309213835844</c:v>
                </c:pt>
                <c:pt idx="2021">
                  <c:v>129.01885425679615</c:v>
                </c:pt>
                <c:pt idx="2022">
                  <c:v>129.17580538060648</c:v>
                </c:pt>
                <c:pt idx="2023">
                  <c:v>130.64168863311667</c:v>
                </c:pt>
                <c:pt idx="2024">
                  <c:v>130.93949332957723</c:v>
                </c:pt>
                <c:pt idx="2025">
                  <c:v>131.51196249270581</c:v>
                </c:pt>
                <c:pt idx="2026">
                  <c:v>131.93452321065658</c:v>
                </c:pt>
                <c:pt idx="2027">
                  <c:v>132.40336438819244</c:v>
                </c:pt>
                <c:pt idx="2028">
                  <c:v>133.76561965510996</c:v>
                </c:pt>
                <c:pt idx="2029">
                  <c:v>134.77473489345434</c:v>
                </c:pt>
                <c:pt idx="2030">
                  <c:v>133.03519327122359</c:v>
                </c:pt>
                <c:pt idx="2031">
                  <c:v>132.51202285852264</c:v>
                </c:pt>
                <c:pt idx="2032">
                  <c:v>132.42851681188</c:v>
                </c:pt>
                <c:pt idx="2033">
                  <c:v>131.41336499185061</c:v>
                </c:pt>
                <c:pt idx="2034">
                  <c:v>132.85107752983077</c:v>
                </c:pt>
                <c:pt idx="2035">
                  <c:v>130.94150552347224</c:v>
                </c:pt>
                <c:pt idx="2036">
                  <c:v>128.79550073445077</c:v>
                </c:pt>
                <c:pt idx="2037">
                  <c:v>129.77141477352757</c:v>
                </c:pt>
                <c:pt idx="2038">
                  <c:v>131.34897478721049</c:v>
                </c:pt>
                <c:pt idx="2039">
                  <c:v>132.58244964484777</c:v>
                </c:pt>
                <c:pt idx="2040">
                  <c:v>131.84699277622391</c:v>
                </c:pt>
                <c:pt idx="2041">
                  <c:v>131.56327343702839</c:v>
                </c:pt>
                <c:pt idx="2042">
                  <c:v>131.83693180674888</c:v>
                </c:pt>
                <c:pt idx="2043">
                  <c:v>132.21019377427208</c:v>
                </c:pt>
                <c:pt idx="2044">
                  <c:v>132.79171780992814</c:v>
                </c:pt>
                <c:pt idx="2045">
                  <c:v>132.66796788538545</c:v>
                </c:pt>
                <c:pt idx="2046">
                  <c:v>133.1911382980864</c:v>
                </c:pt>
                <c:pt idx="2047">
                  <c:v>132.9325713825784</c:v>
                </c:pt>
                <c:pt idx="2048">
                  <c:v>133.32293699820914</c:v>
                </c:pt>
                <c:pt idx="2049">
                  <c:v>132.61665694106284</c:v>
                </c:pt>
                <c:pt idx="2050">
                  <c:v>132.10052920699437</c:v>
                </c:pt>
                <c:pt idx="2051">
                  <c:v>132.04519387488179</c:v>
                </c:pt>
                <c:pt idx="2052">
                  <c:v>132.43354729661749</c:v>
                </c:pt>
                <c:pt idx="2053">
                  <c:v>132.44159607219751</c:v>
                </c:pt>
                <c:pt idx="2054">
                  <c:v>133.28571141115157</c:v>
                </c:pt>
                <c:pt idx="2055">
                  <c:v>133.44668692275187</c:v>
                </c:pt>
                <c:pt idx="2056">
                  <c:v>133.26055898746404</c:v>
                </c:pt>
                <c:pt idx="2057">
                  <c:v>133.41650401432682</c:v>
                </c:pt>
                <c:pt idx="2058">
                  <c:v>133.82296718111755</c:v>
                </c:pt>
                <c:pt idx="2059">
                  <c:v>133.45976618306938</c:v>
                </c:pt>
                <c:pt idx="2060">
                  <c:v>133.51208322433951</c:v>
                </c:pt>
                <c:pt idx="2061">
                  <c:v>133.66500996035978</c:v>
                </c:pt>
                <c:pt idx="2062">
                  <c:v>133.31589431957661</c:v>
                </c:pt>
                <c:pt idx="2063">
                  <c:v>133.78473549711251</c:v>
                </c:pt>
                <c:pt idx="2064">
                  <c:v>133.82497937501259</c:v>
                </c:pt>
                <c:pt idx="2065">
                  <c:v>133.98293659577035</c:v>
                </c:pt>
                <c:pt idx="2066">
                  <c:v>133.93565003923777</c:v>
                </c:pt>
                <c:pt idx="2067">
                  <c:v>134.00305853472042</c:v>
                </c:pt>
                <c:pt idx="2068">
                  <c:v>133.85113789564761</c:v>
                </c:pt>
                <c:pt idx="2069">
                  <c:v>133.52717467855203</c:v>
                </c:pt>
                <c:pt idx="2070">
                  <c:v>134.11171700505059</c:v>
                </c:pt>
                <c:pt idx="2071">
                  <c:v>133.91754029418271</c:v>
                </c:pt>
                <c:pt idx="2072">
                  <c:v>133.67104654204479</c:v>
                </c:pt>
              </c:numCache>
            </c:numRef>
          </c:val>
          <c:smooth val="0"/>
        </c:ser>
        <c:ser>
          <c:idx val="0"/>
          <c:order val="2"/>
          <c:tx>
            <c:strRef>
              <c:f>MDB_index!$L$2</c:f>
              <c:strCache>
                <c:ptCount val="1"/>
                <c:pt idx="0">
                  <c:v>US Treasury 5-10y</c:v>
                </c:pt>
              </c:strCache>
            </c:strRef>
          </c:tx>
          <c:spPr>
            <a:ln w="19050">
              <a:solidFill>
                <a:schemeClr val="accent1">
                  <a:lumMod val="40000"/>
                  <a:lumOff val="60000"/>
                </a:schemeClr>
              </a:solidFill>
              <a:prstDash val="solid"/>
            </a:ln>
          </c:spPr>
          <c:marker>
            <c:symbol val="none"/>
          </c:marker>
          <c:cat>
            <c:numRef>
              <c:f>MDB_index!$I$3:$I$2075</c:f>
              <c:numCache>
                <c:formatCode>m/d/yyyy</c:formatCode>
                <c:ptCount val="2073"/>
                <c:pt idx="0" formatCode="dd\.mm\.yyyy">
                  <c:v>40911</c:v>
                </c:pt>
                <c:pt idx="1">
                  <c:v>40912</c:v>
                </c:pt>
                <c:pt idx="2">
                  <c:v>40913</c:v>
                </c:pt>
                <c:pt idx="3">
                  <c:v>40914</c:v>
                </c:pt>
                <c:pt idx="4">
                  <c:v>40917</c:v>
                </c:pt>
                <c:pt idx="5">
                  <c:v>40918</c:v>
                </c:pt>
                <c:pt idx="6">
                  <c:v>40919</c:v>
                </c:pt>
                <c:pt idx="7">
                  <c:v>40920</c:v>
                </c:pt>
                <c:pt idx="8">
                  <c:v>40921</c:v>
                </c:pt>
                <c:pt idx="9">
                  <c:v>40925</c:v>
                </c:pt>
                <c:pt idx="10">
                  <c:v>40926</c:v>
                </c:pt>
                <c:pt idx="11">
                  <c:v>40927</c:v>
                </c:pt>
                <c:pt idx="12">
                  <c:v>40928</c:v>
                </c:pt>
                <c:pt idx="13">
                  <c:v>40931</c:v>
                </c:pt>
                <c:pt idx="14">
                  <c:v>40932</c:v>
                </c:pt>
                <c:pt idx="15">
                  <c:v>40933</c:v>
                </c:pt>
                <c:pt idx="16">
                  <c:v>40934</c:v>
                </c:pt>
                <c:pt idx="17">
                  <c:v>40935</c:v>
                </c:pt>
                <c:pt idx="18">
                  <c:v>40938</c:v>
                </c:pt>
                <c:pt idx="19">
                  <c:v>40939</c:v>
                </c:pt>
                <c:pt idx="20">
                  <c:v>40940</c:v>
                </c:pt>
                <c:pt idx="21">
                  <c:v>40941</c:v>
                </c:pt>
                <c:pt idx="22">
                  <c:v>40942</c:v>
                </c:pt>
                <c:pt idx="23">
                  <c:v>40945</c:v>
                </c:pt>
                <c:pt idx="24">
                  <c:v>40946</c:v>
                </c:pt>
                <c:pt idx="25">
                  <c:v>40947</c:v>
                </c:pt>
                <c:pt idx="26">
                  <c:v>40948</c:v>
                </c:pt>
                <c:pt idx="27">
                  <c:v>40949</c:v>
                </c:pt>
                <c:pt idx="28">
                  <c:v>40952</c:v>
                </c:pt>
                <c:pt idx="29">
                  <c:v>40953</c:v>
                </c:pt>
                <c:pt idx="30">
                  <c:v>40954</c:v>
                </c:pt>
                <c:pt idx="31">
                  <c:v>40955</c:v>
                </c:pt>
                <c:pt idx="32">
                  <c:v>40956</c:v>
                </c:pt>
                <c:pt idx="33">
                  <c:v>40960</c:v>
                </c:pt>
                <c:pt idx="34">
                  <c:v>40961</c:v>
                </c:pt>
                <c:pt idx="35">
                  <c:v>40962</c:v>
                </c:pt>
                <c:pt idx="36">
                  <c:v>40963</c:v>
                </c:pt>
                <c:pt idx="37">
                  <c:v>40966</c:v>
                </c:pt>
                <c:pt idx="38">
                  <c:v>40967</c:v>
                </c:pt>
                <c:pt idx="39">
                  <c:v>40968</c:v>
                </c:pt>
                <c:pt idx="40">
                  <c:v>40969</c:v>
                </c:pt>
                <c:pt idx="41">
                  <c:v>40970</c:v>
                </c:pt>
                <c:pt idx="42">
                  <c:v>40973</c:v>
                </c:pt>
                <c:pt idx="43">
                  <c:v>40974</c:v>
                </c:pt>
                <c:pt idx="44">
                  <c:v>40975</c:v>
                </c:pt>
                <c:pt idx="45">
                  <c:v>40976</c:v>
                </c:pt>
                <c:pt idx="46">
                  <c:v>40977</c:v>
                </c:pt>
                <c:pt idx="47">
                  <c:v>40980</c:v>
                </c:pt>
                <c:pt idx="48">
                  <c:v>40981</c:v>
                </c:pt>
                <c:pt idx="49">
                  <c:v>40982</c:v>
                </c:pt>
                <c:pt idx="50">
                  <c:v>40983</c:v>
                </c:pt>
                <c:pt idx="51">
                  <c:v>40984</c:v>
                </c:pt>
                <c:pt idx="52">
                  <c:v>40987</c:v>
                </c:pt>
                <c:pt idx="53">
                  <c:v>40988</c:v>
                </c:pt>
                <c:pt idx="54">
                  <c:v>40989</c:v>
                </c:pt>
                <c:pt idx="55">
                  <c:v>40990</c:v>
                </c:pt>
                <c:pt idx="56">
                  <c:v>40991</c:v>
                </c:pt>
                <c:pt idx="57">
                  <c:v>40994</c:v>
                </c:pt>
                <c:pt idx="58">
                  <c:v>40995</c:v>
                </c:pt>
                <c:pt idx="59">
                  <c:v>40996</c:v>
                </c:pt>
                <c:pt idx="60">
                  <c:v>40997</c:v>
                </c:pt>
                <c:pt idx="61">
                  <c:v>40998</c:v>
                </c:pt>
                <c:pt idx="62">
                  <c:v>41001</c:v>
                </c:pt>
                <c:pt idx="63">
                  <c:v>41002</c:v>
                </c:pt>
                <c:pt idx="64">
                  <c:v>41003</c:v>
                </c:pt>
                <c:pt idx="65">
                  <c:v>41004</c:v>
                </c:pt>
                <c:pt idx="66">
                  <c:v>41009</c:v>
                </c:pt>
                <c:pt idx="67">
                  <c:v>41010</c:v>
                </c:pt>
                <c:pt idx="68">
                  <c:v>41011</c:v>
                </c:pt>
                <c:pt idx="69">
                  <c:v>41012</c:v>
                </c:pt>
                <c:pt idx="70">
                  <c:v>41015</c:v>
                </c:pt>
                <c:pt idx="71">
                  <c:v>41016</c:v>
                </c:pt>
                <c:pt idx="72">
                  <c:v>41017</c:v>
                </c:pt>
                <c:pt idx="73">
                  <c:v>41018</c:v>
                </c:pt>
                <c:pt idx="74">
                  <c:v>41019</c:v>
                </c:pt>
                <c:pt idx="75">
                  <c:v>41022</c:v>
                </c:pt>
                <c:pt idx="76">
                  <c:v>41023</c:v>
                </c:pt>
                <c:pt idx="77">
                  <c:v>41024</c:v>
                </c:pt>
                <c:pt idx="78">
                  <c:v>41025</c:v>
                </c:pt>
                <c:pt idx="79">
                  <c:v>41026</c:v>
                </c:pt>
                <c:pt idx="80">
                  <c:v>41029</c:v>
                </c:pt>
                <c:pt idx="81">
                  <c:v>41030</c:v>
                </c:pt>
                <c:pt idx="82">
                  <c:v>41031</c:v>
                </c:pt>
                <c:pt idx="83">
                  <c:v>41032</c:v>
                </c:pt>
                <c:pt idx="84">
                  <c:v>41033</c:v>
                </c:pt>
                <c:pt idx="85">
                  <c:v>41036</c:v>
                </c:pt>
                <c:pt idx="86">
                  <c:v>41037</c:v>
                </c:pt>
                <c:pt idx="87">
                  <c:v>41038</c:v>
                </c:pt>
                <c:pt idx="88">
                  <c:v>41039</c:v>
                </c:pt>
                <c:pt idx="89">
                  <c:v>41040</c:v>
                </c:pt>
                <c:pt idx="90">
                  <c:v>41043</c:v>
                </c:pt>
                <c:pt idx="91">
                  <c:v>41044</c:v>
                </c:pt>
                <c:pt idx="92">
                  <c:v>41045</c:v>
                </c:pt>
                <c:pt idx="93">
                  <c:v>41046</c:v>
                </c:pt>
                <c:pt idx="94">
                  <c:v>41047</c:v>
                </c:pt>
                <c:pt idx="95">
                  <c:v>41050</c:v>
                </c:pt>
                <c:pt idx="96">
                  <c:v>41051</c:v>
                </c:pt>
                <c:pt idx="97">
                  <c:v>41052</c:v>
                </c:pt>
                <c:pt idx="98">
                  <c:v>41053</c:v>
                </c:pt>
                <c:pt idx="99">
                  <c:v>41054</c:v>
                </c:pt>
                <c:pt idx="100">
                  <c:v>41058</c:v>
                </c:pt>
                <c:pt idx="101">
                  <c:v>41059</c:v>
                </c:pt>
                <c:pt idx="102">
                  <c:v>41060</c:v>
                </c:pt>
                <c:pt idx="103">
                  <c:v>41061</c:v>
                </c:pt>
                <c:pt idx="104">
                  <c:v>41064</c:v>
                </c:pt>
                <c:pt idx="105">
                  <c:v>41065</c:v>
                </c:pt>
                <c:pt idx="106">
                  <c:v>41066</c:v>
                </c:pt>
                <c:pt idx="107">
                  <c:v>41067</c:v>
                </c:pt>
                <c:pt idx="108">
                  <c:v>41068</c:v>
                </c:pt>
                <c:pt idx="109">
                  <c:v>41071</c:v>
                </c:pt>
                <c:pt idx="110">
                  <c:v>41072</c:v>
                </c:pt>
                <c:pt idx="111">
                  <c:v>41073</c:v>
                </c:pt>
                <c:pt idx="112">
                  <c:v>41074</c:v>
                </c:pt>
                <c:pt idx="113">
                  <c:v>41075</c:v>
                </c:pt>
                <c:pt idx="114">
                  <c:v>41078</c:v>
                </c:pt>
                <c:pt idx="115">
                  <c:v>41079</c:v>
                </c:pt>
                <c:pt idx="116">
                  <c:v>41080</c:v>
                </c:pt>
                <c:pt idx="117">
                  <c:v>41081</c:v>
                </c:pt>
                <c:pt idx="118">
                  <c:v>41082</c:v>
                </c:pt>
                <c:pt idx="119">
                  <c:v>41085</c:v>
                </c:pt>
                <c:pt idx="120">
                  <c:v>41086</c:v>
                </c:pt>
                <c:pt idx="121">
                  <c:v>41087</c:v>
                </c:pt>
                <c:pt idx="122">
                  <c:v>41088</c:v>
                </c:pt>
                <c:pt idx="123">
                  <c:v>41089</c:v>
                </c:pt>
                <c:pt idx="124">
                  <c:v>41092</c:v>
                </c:pt>
                <c:pt idx="125">
                  <c:v>41093</c:v>
                </c:pt>
                <c:pt idx="126">
                  <c:v>41095</c:v>
                </c:pt>
                <c:pt idx="127">
                  <c:v>41096</c:v>
                </c:pt>
                <c:pt idx="128">
                  <c:v>41099</c:v>
                </c:pt>
                <c:pt idx="129">
                  <c:v>41100</c:v>
                </c:pt>
                <c:pt idx="130">
                  <c:v>41101</c:v>
                </c:pt>
                <c:pt idx="131">
                  <c:v>41102</c:v>
                </c:pt>
                <c:pt idx="132">
                  <c:v>41103</c:v>
                </c:pt>
                <c:pt idx="133">
                  <c:v>41106</c:v>
                </c:pt>
                <c:pt idx="134">
                  <c:v>41107</c:v>
                </c:pt>
                <c:pt idx="135">
                  <c:v>41108</c:v>
                </c:pt>
                <c:pt idx="136">
                  <c:v>41109</c:v>
                </c:pt>
                <c:pt idx="137">
                  <c:v>41110</c:v>
                </c:pt>
                <c:pt idx="138">
                  <c:v>41113</c:v>
                </c:pt>
                <c:pt idx="139">
                  <c:v>41114</c:v>
                </c:pt>
                <c:pt idx="140">
                  <c:v>41115</c:v>
                </c:pt>
                <c:pt idx="141">
                  <c:v>41116</c:v>
                </c:pt>
                <c:pt idx="142">
                  <c:v>41117</c:v>
                </c:pt>
                <c:pt idx="143">
                  <c:v>41120</c:v>
                </c:pt>
                <c:pt idx="144">
                  <c:v>41121</c:v>
                </c:pt>
                <c:pt idx="145">
                  <c:v>41122</c:v>
                </c:pt>
                <c:pt idx="146">
                  <c:v>41123</c:v>
                </c:pt>
                <c:pt idx="147">
                  <c:v>41124</c:v>
                </c:pt>
                <c:pt idx="148">
                  <c:v>41127</c:v>
                </c:pt>
                <c:pt idx="149">
                  <c:v>41128</c:v>
                </c:pt>
                <c:pt idx="150">
                  <c:v>41129</c:v>
                </c:pt>
                <c:pt idx="151">
                  <c:v>41130</c:v>
                </c:pt>
                <c:pt idx="152">
                  <c:v>41131</c:v>
                </c:pt>
                <c:pt idx="153">
                  <c:v>41134</c:v>
                </c:pt>
                <c:pt idx="154">
                  <c:v>41135</c:v>
                </c:pt>
                <c:pt idx="155">
                  <c:v>41136</c:v>
                </c:pt>
                <c:pt idx="156">
                  <c:v>41137</c:v>
                </c:pt>
                <c:pt idx="157">
                  <c:v>41138</c:v>
                </c:pt>
                <c:pt idx="158">
                  <c:v>41141</c:v>
                </c:pt>
                <c:pt idx="159">
                  <c:v>41142</c:v>
                </c:pt>
                <c:pt idx="160">
                  <c:v>41143</c:v>
                </c:pt>
                <c:pt idx="161">
                  <c:v>41144</c:v>
                </c:pt>
                <c:pt idx="162">
                  <c:v>41145</c:v>
                </c:pt>
                <c:pt idx="163">
                  <c:v>41148</c:v>
                </c:pt>
                <c:pt idx="164">
                  <c:v>41149</c:v>
                </c:pt>
                <c:pt idx="165">
                  <c:v>41150</c:v>
                </c:pt>
                <c:pt idx="166">
                  <c:v>41151</c:v>
                </c:pt>
                <c:pt idx="167">
                  <c:v>41152</c:v>
                </c:pt>
                <c:pt idx="168">
                  <c:v>41156</c:v>
                </c:pt>
                <c:pt idx="169">
                  <c:v>41157</c:v>
                </c:pt>
                <c:pt idx="170">
                  <c:v>41158</c:v>
                </c:pt>
                <c:pt idx="171">
                  <c:v>41159</c:v>
                </c:pt>
                <c:pt idx="172">
                  <c:v>41162</c:v>
                </c:pt>
                <c:pt idx="173">
                  <c:v>41163</c:v>
                </c:pt>
                <c:pt idx="174">
                  <c:v>41164</c:v>
                </c:pt>
                <c:pt idx="175">
                  <c:v>41165</c:v>
                </c:pt>
                <c:pt idx="176">
                  <c:v>41166</c:v>
                </c:pt>
                <c:pt idx="177">
                  <c:v>41169</c:v>
                </c:pt>
                <c:pt idx="178">
                  <c:v>41170</c:v>
                </c:pt>
                <c:pt idx="179">
                  <c:v>41171</c:v>
                </c:pt>
                <c:pt idx="180">
                  <c:v>41172</c:v>
                </c:pt>
                <c:pt idx="181">
                  <c:v>41173</c:v>
                </c:pt>
                <c:pt idx="182">
                  <c:v>41176</c:v>
                </c:pt>
                <c:pt idx="183">
                  <c:v>41177</c:v>
                </c:pt>
                <c:pt idx="184">
                  <c:v>41178</c:v>
                </c:pt>
                <c:pt idx="185">
                  <c:v>41179</c:v>
                </c:pt>
                <c:pt idx="186">
                  <c:v>41180</c:v>
                </c:pt>
                <c:pt idx="187">
                  <c:v>41183</c:v>
                </c:pt>
                <c:pt idx="188">
                  <c:v>41184</c:v>
                </c:pt>
                <c:pt idx="189">
                  <c:v>41185</c:v>
                </c:pt>
                <c:pt idx="190">
                  <c:v>41186</c:v>
                </c:pt>
                <c:pt idx="191">
                  <c:v>41187</c:v>
                </c:pt>
                <c:pt idx="192">
                  <c:v>41191</c:v>
                </c:pt>
                <c:pt idx="193">
                  <c:v>41192</c:v>
                </c:pt>
                <c:pt idx="194">
                  <c:v>41193</c:v>
                </c:pt>
                <c:pt idx="195">
                  <c:v>41194</c:v>
                </c:pt>
                <c:pt idx="196">
                  <c:v>41197</c:v>
                </c:pt>
                <c:pt idx="197">
                  <c:v>41198</c:v>
                </c:pt>
                <c:pt idx="198">
                  <c:v>41199</c:v>
                </c:pt>
                <c:pt idx="199">
                  <c:v>41200</c:v>
                </c:pt>
                <c:pt idx="200">
                  <c:v>41201</c:v>
                </c:pt>
                <c:pt idx="201">
                  <c:v>41204</c:v>
                </c:pt>
                <c:pt idx="202">
                  <c:v>41205</c:v>
                </c:pt>
                <c:pt idx="203">
                  <c:v>41206</c:v>
                </c:pt>
                <c:pt idx="204">
                  <c:v>41207</c:v>
                </c:pt>
                <c:pt idx="205">
                  <c:v>41208</c:v>
                </c:pt>
                <c:pt idx="206">
                  <c:v>41211</c:v>
                </c:pt>
                <c:pt idx="207">
                  <c:v>41212</c:v>
                </c:pt>
                <c:pt idx="208">
                  <c:v>41213</c:v>
                </c:pt>
                <c:pt idx="209">
                  <c:v>41214</c:v>
                </c:pt>
                <c:pt idx="210">
                  <c:v>41215</c:v>
                </c:pt>
                <c:pt idx="211">
                  <c:v>41218</c:v>
                </c:pt>
                <c:pt idx="212">
                  <c:v>41219</c:v>
                </c:pt>
                <c:pt idx="213">
                  <c:v>41220</c:v>
                </c:pt>
                <c:pt idx="214">
                  <c:v>41221</c:v>
                </c:pt>
                <c:pt idx="215">
                  <c:v>41222</c:v>
                </c:pt>
                <c:pt idx="216">
                  <c:v>41226</c:v>
                </c:pt>
                <c:pt idx="217">
                  <c:v>41227</c:v>
                </c:pt>
                <c:pt idx="218">
                  <c:v>41228</c:v>
                </c:pt>
                <c:pt idx="219">
                  <c:v>41229</c:v>
                </c:pt>
                <c:pt idx="220">
                  <c:v>41232</c:v>
                </c:pt>
                <c:pt idx="221">
                  <c:v>41233</c:v>
                </c:pt>
                <c:pt idx="222">
                  <c:v>41234</c:v>
                </c:pt>
                <c:pt idx="223">
                  <c:v>41236</c:v>
                </c:pt>
                <c:pt idx="224">
                  <c:v>41239</c:v>
                </c:pt>
                <c:pt idx="225">
                  <c:v>41240</c:v>
                </c:pt>
                <c:pt idx="226">
                  <c:v>41241</c:v>
                </c:pt>
                <c:pt idx="227">
                  <c:v>41242</c:v>
                </c:pt>
                <c:pt idx="228">
                  <c:v>41243</c:v>
                </c:pt>
                <c:pt idx="229">
                  <c:v>41246</c:v>
                </c:pt>
                <c:pt idx="230">
                  <c:v>41247</c:v>
                </c:pt>
                <c:pt idx="231">
                  <c:v>41248</c:v>
                </c:pt>
                <c:pt idx="232">
                  <c:v>41249</c:v>
                </c:pt>
                <c:pt idx="233">
                  <c:v>41250</c:v>
                </c:pt>
                <c:pt idx="234">
                  <c:v>41253</c:v>
                </c:pt>
                <c:pt idx="235">
                  <c:v>41254</c:v>
                </c:pt>
                <c:pt idx="236">
                  <c:v>41255</c:v>
                </c:pt>
                <c:pt idx="237">
                  <c:v>41256</c:v>
                </c:pt>
                <c:pt idx="238">
                  <c:v>41257</c:v>
                </c:pt>
                <c:pt idx="239">
                  <c:v>41260</c:v>
                </c:pt>
                <c:pt idx="240">
                  <c:v>41261</c:v>
                </c:pt>
                <c:pt idx="241">
                  <c:v>41262</c:v>
                </c:pt>
                <c:pt idx="242">
                  <c:v>41263</c:v>
                </c:pt>
                <c:pt idx="243">
                  <c:v>41264</c:v>
                </c:pt>
                <c:pt idx="244">
                  <c:v>41267</c:v>
                </c:pt>
                <c:pt idx="245">
                  <c:v>41270</c:v>
                </c:pt>
                <c:pt idx="246">
                  <c:v>41271</c:v>
                </c:pt>
                <c:pt idx="247">
                  <c:v>41274</c:v>
                </c:pt>
                <c:pt idx="248">
                  <c:v>41276</c:v>
                </c:pt>
                <c:pt idx="249">
                  <c:v>41277</c:v>
                </c:pt>
                <c:pt idx="250">
                  <c:v>41278</c:v>
                </c:pt>
                <c:pt idx="251">
                  <c:v>41281</c:v>
                </c:pt>
                <c:pt idx="252">
                  <c:v>41282</c:v>
                </c:pt>
                <c:pt idx="253">
                  <c:v>41283</c:v>
                </c:pt>
                <c:pt idx="254">
                  <c:v>41284</c:v>
                </c:pt>
                <c:pt idx="255">
                  <c:v>41285</c:v>
                </c:pt>
                <c:pt idx="256">
                  <c:v>41288</c:v>
                </c:pt>
                <c:pt idx="257">
                  <c:v>41289</c:v>
                </c:pt>
                <c:pt idx="258">
                  <c:v>41290</c:v>
                </c:pt>
                <c:pt idx="259">
                  <c:v>41291</c:v>
                </c:pt>
                <c:pt idx="260">
                  <c:v>41292</c:v>
                </c:pt>
                <c:pt idx="261">
                  <c:v>41296</c:v>
                </c:pt>
                <c:pt idx="262">
                  <c:v>41297</c:v>
                </c:pt>
                <c:pt idx="263">
                  <c:v>41298</c:v>
                </c:pt>
                <c:pt idx="264">
                  <c:v>41299</c:v>
                </c:pt>
                <c:pt idx="265">
                  <c:v>41302</c:v>
                </c:pt>
                <c:pt idx="266">
                  <c:v>41303</c:v>
                </c:pt>
                <c:pt idx="267">
                  <c:v>41304</c:v>
                </c:pt>
                <c:pt idx="268">
                  <c:v>41305</c:v>
                </c:pt>
                <c:pt idx="269">
                  <c:v>41306</c:v>
                </c:pt>
                <c:pt idx="270">
                  <c:v>41309</c:v>
                </c:pt>
                <c:pt idx="271">
                  <c:v>41310</c:v>
                </c:pt>
                <c:pt idx="272">
                  <c:v>41311</c:v>
                </c:pt>
                <c:pt idx="273">
                  <c:v>41312</c:v>
                </c:pt>
                <c:pt idx="274">
                  <c:v>41313</c:v>
                </c:pt>
                <c:pt idx="275">
                  <c:v>41316</c:v>
                </c:pt>
                <c:pt idx="276">
                  <c:v>41317</c:v>
                </c:pt>
                <c:pt idx="277">
                  <c:v>41318</c:v>
                </c:pt>
                <c:pt idx="278">
                  <c:v>41319</c:v>
                </c:pt>
                <c:pt idx="279">
                  <c:v>41320</c:v>
                </c:pt>
                <c:pt idx="280">
                  <c:v>41324</c:v>
                </c:pt>
                <c:pt idx="281">
                  <c:v>41325</c:v>
                </c:pt>
                <c:pt idx="282">
                  <c:v>41326</c:v>
                </c:pt>
                <c:pt idx="283">
                  <c:v>41327</c:v>
                </c:pt>
                <c:pt idx="284">
                  <c:v>41330</c:v>
                </c:pt>
                <c:pt idx="285">
                  <c:v>41331</c:v>
                </c:pt>
                <c:pt idx="286">
                  <c:v>41332</c:v>
                </c:pt>
                <c:pt idx="287">
                  <c:v>41333</c:v>
                </c:pt>
                <c:pt idx="288">
                  <c:v>41334</c:v>
                </c:pt>
                <c:pt idx="289">
                  <c:v>41337</c:v>
                </c:pt>
                <c:pt idx="290">
                  <c:v>41338</c:v>
                </c:pt>
                <c:pt idx="291">
                  <c:v>41339</c:v>
                </c:pt>
                <c:pt idx="292">
                  <c:v>41340</c:v>
                </c:pt>
                <c:pt idx="293">
                  <c:v>41341</c:v>
                </c:pt>
                <c:pt idx="294">
                  <c:v>41344</c:v>
                </c:pt>
                <c:pt idx="295">
                  <c:v>41345</c:v>
                </c:pt>
                <c:pt idx="296">
                  <c:v>41346</c:v>
                </c:pt>
                <c:pt idx="297">
                  <c:v>41347</c:v>
                </c:pt>
                <c:pt idx="298">
                  <c:v>41348</c:v>
                </c:pt>
                <c:pt idx="299">
                  <c:v>41351</c:v>
                </c:pt>
                <c:pt idx="300">
                  <c:v>41352</c:v>
                </c:pt>
                <c:pt idx="301">
                  <c:v>41353</c:v>
                </c:pt>
                <c:pt idx="302">
                  <c:v>41354</c:v>
                </c:pt>
                <c:pt idx="303">
                  <c:v>41355</c:v>
                </c:pt>
                <c:pt idx="304">
                  <c:v>41358</c:v>
                </c:pt>
                <c:pt idx="305">
                  <c:v>41359</c:v>
                </c:pt>
                <c:pt idx="306">
                  <c:v>41360</c:v>
                </c:pt>
                <c:pt idx="307">
                  <c:v>41361</c:v>
                </c:pt>
                <c:pt idx="308">
                  <c:v>41366</c:v>
                </c:pt>
                <c:pt idx="309">
                  <c:v>41367</c:v>
                </c:pt>
                <c:pt idx="310">
                  <c:v>41368</c:v>
                </c:pt>
                <c:pt idx="311">
                  <c:v>41369</c:v>
                </c:pt>
                <c:pt idx="312">
                  <c:v>41372</c:v>
                </c:pt>
                <c:pt idx="313">
                  <c:v>41373</c:v>
                </c:pt>
                <c:pt idx="314">
                  <c:v>41374</c:v>
                </c:pt>
                <c:pt idx="315">
                  <c:v>41375</c:v>
                </c:pt>
                <c:pt idx="316">
                  <c:v>41376</c:v>
                </c:pt>
                <c:pt idx="317">
                  <c:v>41379</c:v>
                </c:pt>
                <c:pt idx="318">
                  <c:v>41380</c:v>
                </c:pt>
                <c:pt idx="319">
                  <c:v>41381</c:v>
                </c:pt>
                <c:pt idx="320">
                  <c:v>41382</c:v>
                </c:pt>
                <c:pt idx="321">
                  <c:v>41383</c:v>
                </c:pt>
                <c:pt idx="322">
                  <c:v>41386</c:v>
                </c:pt>
                <c:pt idx="323">
                  <c:v>41387</c:v>
                </c:pt>
                <c:pt idx="324">
                  <c:v>41388</c:v>
                </c:pt>
                <c:pt idx="325">
                  <c:v>41389</c:v>
                </c:pt>
                <c:pt idx="326">
                  <c:v>41390</c:v>
                </c:pt>
                <c:pt idx="327">
                  <c:v>41393</c:v>
                </c:pt>
                <c:pt idx="328">
                  <c:v>41394</c:v>
                </c:pt>
                <c:pt idx="329">
                  <c:v>41395</c:v>
                </c:pt>
                <c:pt idx="330">
                  <c:v>41396</c:v>
                </c:pt>
                <c:pt idx="331">
                  <c:v>41397</c:v>
                </c:pt>
                <c:pt idx="332">
                  <c:v>41400</c:v>
                </c:pt>
                <c:pt idx="333">
                  <c:v>41401</c:v>
                </c:pt>
                <c:pt idx="334">
                  <c:v>41402</c:v>
                </c:pt>
                <c:pt idx="335">
                  <c:v>41403</c:v>
                </c:pt>
                <c:pt idx="336">
                  <c:v>41404</c:v>
                </c:pt>
                <c:pt idx="337">
                  <c:v>41407</c:v>
                </c:pt>
                <c:pt idx="338">
                  <c:v>41408</c:v>
                </c:pt>
                <c:pt idx="339">
                  <c:v>41409</c:v>
                </c:pt>
                <c:pt idx="340">
                  <c:v>41410</c:v>
                </c:pt>
                <c:pt idx="341">
                  <c:v>41411</c:v>
                </c:pt>
                <c:pt idx="342">
                  <c:v>41414</c:v>
                </c:pt>
                <c:pt idx="343">
                  <c:v>41415</c:v>
                </c:pt>
                <c:pt idx="344">
                  <c:v>41416</c:v>
                </c:pt>
                <c:pt idx="345">
                  <c:v>41417</c:v>
                </c:pt>
                <c:pt idx="346">
                  <c:v>41418</c:v>
                </c:pt>
                <c:pt idx="347">
                  <c:v>41422</c:v>
                </c:pt>
                <c:pt idx="348">
                  <c:v>41423</c:v>
                </c:pt>
                <c:pt idx="349">
                  <c:v>41424</c:v>
                </c:pt>
                <c:pt idx="350">
                  <c:v>41425</c:v>
                </c:pt>
                <c:pt idx="351">
                  <c:v>41428</c:v>
                </c:pt>
                <c:pt idx="352">
                  <c:v>41429</c:v>
                </c:pt>
                <c:pt idx="353">
                  <c:v>41430</c:v>
                </c:pt>
                <c:pt idx="354">
                  <c:v>41431</c:v>
                </c:pt>
                <c:pt idx="355">
                  <c:v>41432</c:v>
                </c:pt>
                <c:pt idx="356">
                  <c:v>41435</c:v>
                </c:pt>
                <c:pt idx="357">
                  <c:v>41436</c:v>
                </c:pt>
                <c:pt idx="358">
                  <c:v>41437</c:v>
                </c:pt>
                <c:pt idx="359">
                  <c:v>41438</c:v>
                </c:pt>
                <c:pt idx="360">
                  <c:v>41439</c:v>
                </c:pt>
                <c:pt idx="361">
                  <c:v>41442</c:v>
                </c:pt>
                <c:pt idx="362">
                  <c:v>41443</c:v>
                </c:pt>
                <c:pt idx="363">
                  <c:v>41444</c:v>
                </c:pt>
                <c:pt idx="364">
                  <c:v>41445</c:v>
                </c:pt>
                <c:pt idx="365">
                  <c:v>41446</c:v>
                </c:pt>
                <c:pt idx="366">
                  <c:v>41449</c:v>
                </c:pt>
                <c:pt idx="367">
                  <c:v>41450</c:v>
                </c:pt>
                <c:pt idx="368">
                  <c:v>41451</c:v>
                </c:pt>
                <c:pt idx="369">
                  <c:v>41452</c:v>
                </c:pt>
                <c:pt idx="370">
                  <c:v>41453</c:v>
                </c:pt>
                <c:pt idx="371">
                  <c:v>41456</c:v>
                </c:pt>
                <c:pt idx="372">
                  <c:v>41457</c:v>
                </c:pt>
                <c:pt idx="373">
                  <c:v>41458</c:v>
                </c:pt>
                <c:pt idx="374">
                  <c:v>41460</c:v>
                </c:pt>
                <c:pt idx="375">
                  <c:v>41463</c:v>
                </c:pt>
                <c:pt idx="376">
                  <c:v>41464</c:v>
                </c:pt>
                <c:pt idx="377">
                  <c:v>41465</c:v>
                </c:pt>
                <c:pt idx="378">
                  <c:v>41466</c:v>
                </c:pt>
                <c:pt idx="379">
                  <c:v>41467</c:v>
                </c:pt>
                <c:pt idx="380">
                  <c:v>41470</c:v>
                </c:pt>
                <c:pt idx="381">
                  <c:v>41471</c:v>
                </c:pt>
                <c:pt idx="382">
                  <c:v>41472</c:v>
                </c:pt>
                <c:pt idx="383">
                  <c:v>41473</c:v>
                </c:pt>
                <c:pt idx="384">
                  <c:v>41474</c:v>
                </c:pt>
                <c:pt idx="385">
                  <c:v>41477</c:v>
                </c:pt>
                <c:pt idx="386">
                  <c:v>41478</c:v>
                </c:pt>
                <c:pt idx="387">
                  <c:v>41479</c:v>
                </c:pt>
                <c:pt idx="388">
                  <c:v>41480</c:v>
                </c:pt>
                <c:pt idx="389">
                  <c:v>41481</c:v>
                </c:pt>
                <c:pt idx="390">
                  <c:v>41484</c:v>
                </c:pt>
                <c:pt idx="391">
                  <c:v>41485</c:v>
                </c:pt>
                <c:pt idx="392">
                  <c:v>41486</c:v>
                </c:pt>
                <c:pt idx="393">
                  <c:v>41487</c:v>
                </c:pt>
                <c:pt idx="394">
                  <c:v>41488</c:v>
                </c:pt>
                <c:pt idx="395">
                  <c:v>41491</c:v>
                </c:pt>
                <c:pt idx="396">
                  <c:v>41492</c:v>
                </c:pt>
                <c:pt idx="397">
                  <c:v>41493</c:v>
                </c:pt>
                <c:pt idx="398">
                  <c:v>41494</c:v>
                </c:pt>
                <c:pt idx="399">
                  <c:v>41495</c:v>
                </c:pt>
                <c:pt idx="400">
                  <c:v>41498</c:v>
                </c:pt>
                <c:pt idx="401">
                  <c:v>41499</c:v>
                </c:pt>
                <c:pt idx="402">
                  <c:v>41500</c:v>
                </c:pt>
                <c:pt idx="403">
                  <c:v>41501</c:v>
                </c:pt>
                <c:pt idx="404">
                  <c:v>41502</c:v>
                </c:pt>
                <c:pt idx="405">
                  <c:v>41505</c:v>
                </c:pt>
                <c:pt idx="406">
                  <c:v>41506</c:v>
                </c:pt>
                <c:pt idx="407">
                  <c:v>41507</c:v>
                </c:pt>
                <c:pt idx="408">
                  <c:v>41508</c:v>
                </c:pt>
                <c:pt idx="409">
                  <c:v>41509</c:v>
                </c:pt>
                <c:pt idx="410">
                  <c:v>41512</c:v>
                </c:pt>
                <c:pt idx="411">
                  <c:v>41513</c:v>
                </c:pt>
                <c:pt idx="412">
                  <c:v>41514</c:v>
                </c:pt>
                <c:pt idx="413">
                  <c:v>41515</c:v>
                </c:pt>
                <c:pt idx="414">
                  <c:v>41516</c:v>
                </c:pt>
                <c:pt idx="415">
                  <c:v>41520</c:v>
                </c:pt>
                <c:pt idx="416">
                  <c:v>41521</c:v>
                </c:pt>
                <c:pt idx="417">
                  <c:v>41522</c:v>
                </c:pt>
                <c:pt idx="418">
                  <c:v>41523</c:v>
                </c:pt>
                <c:pt idx="419">
                  <c:v>41526</c:v>
                </c:pt>
                <c:pt idx="420">
                  <c:v>41527</c:v>
                </c:pt>
                <c:pt idx="421">
                  <c:v>41528</c:v>
                </c:pt>
                <c:pt idx="422">
                  <c:v>41529</c:v>
                </c:pt>
                <c:pt idx="423">
                  <c:v>41530</c:v>
                </c:pt>
                <c:pt idx="424">
                  <c:v>41533</c:v>
                </c:pt>
                <c:pt idx="425">
                  <c:v>41534</c:v>
                </c:pt>
                <c:pt idx="426">
                  <c:v>41535</c:v>
                </c:pt>
                <c:pt idx="427">
                  <c:v>41536</c:v>
                </c:pt>
                <c:pt idx="428">
                  <c:v>41537</c:v>
                </c:pt>
                <c:pt idx="429">
                  <c:v>41540</c:v>
                </c:pt>
                <c:pt idx="430">
                  <c:v>41541</c:v>
                </c:pt>
                <c:pt idx="431">
                  <c:v>41542</c:v>
                </c:pt>
                <c:pt idx="432">
                  <c:v>41543</c:v>
                </c:pt>
                <c:pt idx="433">
                  <c:v>41544</c:v>
                </c:pt>
                <c:pt idx="434">
                  <c:v>41547</c:v>
                </c:pt>
                <c:pt idx="435">
                  <c:v>41548</c:v>
                </c:pt>
                <c:pt idx="436">
                  <c:v>41549</c:v>
                </c:pt>
                <c:pt idx="437">
                  <c:v>41550</c:v>
                </c:pt>
                <c:pt idx="438">
                  <c:v>41551</c:v>
                </c:pt>
                <c:pt idx="439">
                  <c:v>41554</c:v>
                </c:pt>
                <c:pt idx="440">
                  <c:v>41555</c:v>
                </c:pt>
                <c:pt idx="441">
                  <c:v>41556</c:v>
                </c:pt>
                <c:pt idx="442">
                  <c:v>41557</c:v>
                </c:pt>
                <c:pt idx="443">
                  <c:v>41558</c:v>
                </c:pt>
                <c:pt idx="444">
                  <c:v>41562</c:v>
                </c:pt>
                <c:pt idx="445">
                  <c:v>41563</c:v>
                </c:pt>
                <c:pt idx="446">
                  <c:v>41564</c:v>
                </c:pt>
                <c:pt idx="447">
                  <c:v>41565</c:v>
                </c:pt>
                <c:pt idx="448">
                  <c:v>41568</c:v>
                </c:pt>
                <c:pt idx="449">
                  <c:v>41569</c:v>
                </c:pt>
                <c:pt idx="450">
                  <c:v>41570</c:v>
                </c:pt>
                <c:pt idx="451">
                  <c:v>41571</c:v>
                </c:pt>
                <c:pt idx="452">
                  <c:v>41572</c:v>
                </c:pt>
                <c:pt idx="453">
                  <c:v>41575</c:v>
                </c:pt>
                <c:pt idx="454">
                  <c:v>41576</c:v>
                </c:pt>
                <c:pt idx="455">
                  <c:v>41577</c:v>
                </c:pt>
                <c:pt idx="456">
                  <c:v>41578</c:v>
                </c:pt>
                <c:pt idx="457">
                  <c:v>41579</c:v>
                </c:pt>
                <c:pt idx="458">
                  <c:v>41582</c:v>
                </c:pt>
                <c:pt idx="459">
                  <c:v>41583</c:v>
                </c:pt>
                <c:pt idx="460">
                  <c:v>41584</c:v>
                </c:pt>
                <c:pt idx="461">
                  <c:v>41585</c:v>
                </c:pt>
                <c:pt idx="462">
                  <c:v>41586</c:v>
                </c:pt>
                <c:pt idx="463">
                  <c:v>41590</c:v>
                </c:pt>
                <c:pt idx="464">
                  <c:v>41591</c:v>
                </c:pt>
                <c:pt idx="465">
                  <c:v>41592</c:v>
                </c:pt>
                <c:pt idx="466">
                  <c:v>41593</c:v>
                </c:pt>
                <c:pt idx="467">
                  <c:v>41596</c:v>
                </c:pt>
                <c:pt idx="468">
                  <c:v>41597</c:v>
                </c:pt>
                <c:pt idx="469">
                  <c:v>41598</c:v>
                </c:pt>
                <c:pt idx="470">
                  <c:v>41599</c:v>
                </c:pt>
                <c:pt idx="471">
                  <c:v>41600</c:v>
                </c:pt>
                <c:pt idx="472">
                  <c:v>41603</c:v>
                </c:pt>
                <c:pt idx="473">
                  <c:v>41604</c:v>
                </c:pt>
                <c:pt idx="474">
                  <c:v>41605</c:v>
                </c:pt>
                <c:pt idx="475">
                  <c:v>41607</c:v>
                </c:pt>
                <c:pt idx="476">
                  <c:v>41610</c:v>
                </c:pt>
                <c:pt idx="477">
                  <c:v>41611</c:v>
                </c:pt>
                <c:pt idx="478">
                  <c:v>41612</c:v>
                </c:pt>
                <c:pt idx="479">
                  <c:v>41613</c:v>
                </c:pt>
                <c:pt idx="480">
                  <c:v>41614</c:v>
                </c:pt>
                <c:pt idx="481">
                  <c:v>41617</c:v>
                </c:pt>
                <c:pt idx="482">
                  <c:v>41618</c:v>
                </c:pt>
                <c:pt idx="483">
                  <c:v>41619</c:v>
                </c:pt>
                <c:pt idx="484">
                  <c:v>41620</c:v>
                </c:pt>
                <c:pt idx="485">
                  <c:v>41621</c:v>
                </c:pt>
                <c:pt idx="486">
                  <c:v>41624</c:v>
                </c:pt>
                <c:pt idx="487">
                  <c:v>41625</c:v>
                </c:pt>
                <c:pt idx="488">
                  <c:v>41626</c:v>
                </c:pt>
                <c:pt idx="489">
                  <c:v>41627</c:v>
                </c:pt>
                <c:pt idx="490">
                  <c:v>41628</c:v>
                </c:pt>
                <c:pt idx="491">
                  <c:v>41631</c:v>
                </c:pt>
                <c:pt idx="492">
                  <c:v>41632</c:v>
                </c:pt>
                <c:pt idx="493">
                  <c:v>41635</c:v>
                </c:pt>
                <c:pt idx="494">
                  <c:v>41638</c:v>
                </c:pt>
                <c:pt idx="495">
                  <c:v>41639</c:v>
                </c:pt>
                <c:pt idx="496">
                  <c:v>41641</c:v>
                </c:pt>
                <c:pt idx="497">
                  <c:v>41642</c:v>
                </c:pt>
                <c:pt idx="498">
                  <c:v>41645</c:v>
                </c:pt>
                <c:pt idx="499">
                  <c:v>41646</c:v>
                </c:pt>
                <c:pt idx="500">
                  <c:v>41647</c:v>
                </c:pt>
                <c:pt idx="501">
                  <c:v>41648</c:v>
                </c:pt>
                <c:pt idx="502">
                  <c:v>41649</c:v>
                </c:pt>
                <c:pt idx="503">
                  <c:v>41652</c:v>
                </c:pt>
                <c:pt idx="504">
                  <c:v>41653</c:v>
                </c:pt>
                <c:pt idx="505">
                  <c:v>41654</c:v>
                </c:pt>
                <c:pt idx="506">
                  <c:v>41655</c:v>
                </c:pt>
                <c:pt idx="507">
                  <c:v>41656</c:v>
                </c:pt>
                <c:pt idx="508">
                  <c:v>41660</c:v>
                </c:pt>
                <c:pt idx="509">
                  <c:v>41661</c:v>
                </c:pt>
                <c:pt idx="510">
                  <c:v>41662</c:v>
                </c:pt>
                <c:pt idx="511">
                  <c:v>41663</c:v>
                </c:pt>
                <c:pt idx="512">
                  <c:v>41666</c:v>
                </c:pt>
                <c:pt idx="513">
                  <c:v>41667</c:v>
                </c:pt>
                <c:pt idx="514">
                  <c:v>41668</c:v>
                </c:pt>
                <c:pt idx="515">
                  <c:v>41669</c:v>
                </c:pt>
                <c:pt idx="516">
                  <c:v>41670</c:v>
                </c:pt>
                <c:pt idx="517">
                  <c:v>41673</c:v>
                </c:pt>
                <c:pt idx="518">
                  <c:v>41674</c:v>
                </c:pt>
                <c:pt idx="519">
                  <c:v>41675</c:v>
                </c:pt>
                <c:pt idx="520">
                  <c:v>41676</c:v>
                </c:pt>
                <c:pt idx="521">
                  <c:v>41677</c:v>
                </c:pt>
                <c:pt idx="522">
                  <c:v>41680</c:v>
                </c:pt>
                <c:pt idx="523">
                  <c:v>41681</c:v>
                </c:pt>
                <c:pt idx="524">
                  <c:v>41682</c:v>
                </c:pt>
                <c:pt idx="525">
                  <c:v>41683</c:v>
                </c:pt>
                <c:pt idx="526">
                  <c:v>41684</c:v>
                </c:pt>
                <c:pt idx="527">
                  <c:v>41688</c:v>
                </c:pt>
                <c:pt idx="528">
                  <c:v>41689</c:v>
                </c:pt>
                <c:pt idx="529">
                  <c:v>41690</c:v>
                </c:pt>
                <c:pt idx="530">
                  <c:v>41691</c:v>
                </c:pt>
                <c:pt idx="531">
                  <c:v>41694</c:v>
                </c:pt>
                <c:pt idx="532">
                  <c:v>41695</c:v>
                </c:pt>
                <c:pt idx="533">
                  <c:v>41696</c:v>
                </c:pt>
                <c:pt idx="534">
                  <c:v>41697</c:v>
                </c:pt>
                <c:pt idx="535">
                  <c:v>41698</c:v>
                </c:pt>
                <c:pt idx="536">
                  <c:v>41701</c:v>
                </c:pt>
                <c:pt idx="537">
                  <c:v>41702</c:v>
                </c:pt>
                <c:pt idx="538">
                  <c:v>41703</c:v>
                </c:pt>
                <c:pt idx="539">
                  <c:v>41704</c:v>
                </c:pt>
                <c:pt idx="540">
                  <c:v>41705</c:v>
                </c:pt>
                <c:pt idx="541">
                  <c:v>41708</c:v>
                </c:pt>
                <c:pt idx="542">
                  <c:v>41709</c:v>
                </c:pt>
                <c:pt idx="543">
                  <c:v>41710</c:v>
                </c:pt>
                <c:pt idx="544">
                  <c:v>41711</c:v>
                </c:pt>
                <c:pt idx="545">
                  <c:v>41712</c:v>
                </c:pt>
                <c:pt idx="546">
                  <c:v>41715</c:v>
                </c:pt>
                <c:pt idx="547">
                  <c:v>41716</c:v>
                </c:pt>
                <c:pt idx="548">
                  <c:v>41717</c:v>
                </c:pt>
                <c:pt idx="549">
                  <c:v>41718</c:v>
                </c:pt>
                <c:pt idx="550">
                  <c:v>41719</c:v>
                </c:pt>
                <c:pt idx="551">
                  <c:v>41722</c:v>
                </c:pt>
                <c:pt idx="552">
                  <c:v>41723</c:v>
                </c:pt>
                <c:pt idx="553">
                  <c:v>41724</c:v>
                </c:pt>
                <c:pt idx="554">
                  <c:v>41725</c:v>
                </c:pt>
                <c:pt idx="555">
                  <c:v>41726</c:v>
                </c:pt>
                <c:pt idx="556">
                  <c:v>41729</c:v>
                </c:pt>
                <c:pt idx="557">
                  <c:v>41730</c:v>
                </c:pt>
                <c:pt idx="558">
                  <c:v>41731</c:v>
                </c:pt>
                <c:pt idx="559">
                  <c:v>41732</c:v>
                </c:pt>
                <c:pt idx="560">
                  <c:v>41733</c:v>
                </c:pt>
                <c:pt idx="561">
                  <c:v>41736</c:v>
                </c:pt>
                <c:pt idx="562">
                  <c:v>41737</c:v>
                </c:pt>
                <c:pt idx="563">
                  <c:v>41738</c:v>
                </c:pt>
                <c:pt idx="564">
                  <c:v>41739</c:v>
                </c:pt>
                <c:pt idx="565">
                  <c:v>41740</c:v>
                </c:pt>
                <c:pt idx="566">
                  <c:v>41743</c:v>
                </c:pt>
                <c:pt idx="567">
                  <c:v>41744</c:v>
                </c:pt>
                <c:pt idx="568">
                  <c:v>41745</c:v>
                </c:pt>
                <c:pt idx="569">
                  <c:v>41746</c:v>
                </c:pt>
                <c:pt idx="570">
                  <c:v>41751</c:v>
                </c:pt>
                <c:pt idx="571">
                  <c:v>41752</c:v>
                </c:pt>
                <c:pt idx="572">
                  <c:v>41753</c:v>
                </c:pt>
                <c:pt idx="573">
                  <c:v>41754</c:v>
                </c:pt>
                <c:pt idx="574">
                  <c:v>41757</c:v>
                </c:pt>
                <c:pt idx="575">
                  <c:v>41758</c:v>
                </c:pt>
                <c:pt idx="576">
                  <c:v>41759</c:v>
                </c:pt>
                <c:pt idx="577">
                  <c:v>41760</c:v>
                </c:pt>
                <c:pt idx="578">
                  <c:v>41761</c:v>
                </c:pt>
                <c:pt idx="579">
                  <c:v>41764</c:v>
                </c:pt>
                <c:pt idx="580">
                  <c:v>41765</c:v>
                </c:pt>
                <c:pt idx="581">
                  <c:v>41766</c:v>
                </c:pt>
                <c:pt idx="582">
                  <c:v>41767</c:v>
                </c:pt>
                <c:pt idx="583">
                  <c:v>41768</c:v>
                </c:pt>
                <c:pt idx="584">
                  <c:v>41771</c:v>
                </c:pt>
                <c:pt idx="585">
                  <c:v>41772</c:v>
                </c:pt>
                <c:pt idx="586">
                  <c:v>41773</c:v>
                </c:pt>
                <c:pt idx="587">
                  <c:v>41774</c:v>
                </c:pt>
                <c:pt idx="588">
                  <c:v>41775</c:v>
                </c:pt>
                <c:pt idx="589">
                  <c:v>41778</c:v>
                </c:pt>
                <c:pt idx="590">
                  <c:v>41779</c:v>
                </c:pt>
                <c:pt idx="591">
                  <c:v>41780</c:v>
                </c:pt>
                <c:pt idx="592">
                  <c:v>41781</c:v>
                </c:pt>
                <c:pt idx="593">
                  <c:v>41782</c:v>
                </c:pt>
                <c:pt idx="594">
                  <c:v>41786</c:v>
                </c:pt>
                <c:pt idx="595">
                  <c:v>41787</c:v>
                </c:pt>
                <c:pt idx="596">
                  <c:v>41788</c:v>
                </c:pt>
                <c:pt idx="597">
                  <c:v>41789</c:v>
                </c:pt>
                <c:pt idx="598">
                  <c:v>41792</c:v>
                </c:pt>
                <c:pt idx="599">
                  <c:v>41793</c:v>
                </c:pt>
                <c:pt idx="600">
                  <c:v>41794</c:v>
                </c:pt>
                <c:pt idx="601">
                  <c:v>41795</c:v>
                </c:pt>
                <c:pt idx="602">
                  <c:v>41796</c:v>
                </c:pt>
                <c:pt idx="603">
                  <c:v>41799</c:v>
                </c:pt>
                <c:pt idx="604">
                  <c:v>41800</c:v>
                </c:pt>
                <c:pt idx="605">
                  <c:v>41801</c:v>
                </c:pt>
                <c:pt idx="606">
                  <c:v>41802</c:v>
                </c:pt>
                <c:pt idx="607">
                  <c:v>41803</c:v>
                </c:pt>
                <c:pt idx="608">
                  <c:v>41806</c:v>
                </c:pt>
                <c:pt idx="609">
                  <c:v>41807</c:v>
                </c:pt>
                <c:pt idx="610">
                  <c:v>41808</c:v>
                </c:pt>
                <c:pt idx="611">
                  <c:v>41809</c:v>
                </c:pt>
                <c:pt idx="612">
                  <c:v>41810</c:v>
                </c:pt>
                <c:pt idx="613">
                  <c:v>41813</c:v>
                </c:pt>
                <c:pt idx="614">
                  <c:v>41814</c:v>
                </c:pt>
                <c:pt idx="615">
                  <c:v>41815</c:v>
                </c:pt>
                <c:pt idx="616">
                  <c:v>41816</c:v>
                </c:pt>
                <c:pt idx="617">
                  <c:v>41817</c:v>
                </c:pt>
                <c:pt idx="618">
                  <c:v>41820</c:v>
                </c:pt>
                <c:pt idx="619">
                  <c:v>41821</c:v>
                </c:pt>
                <c:pt idx="620">
                  <c:v>41822</c:v>
                </c:pt>
                <c:pt idx="621">
                  <c:v>41823</c:v>
                </c:pt>
                <c:pt idx="622">
                  <c:v>41827</c:v>
                </c:pt>
                <c:pt idx="623">
                  <c:v>41828</c:v>
                </c:pt>
                <c:pt idx="624">
                  <c:v>41829</c:v>
                </c:pt>
                <c:pt idx="625">
                  <c:v>41830</c:v>
                </c:pt>
                <c:pt idx="626">
                  <c:v>41831</c:v>
                </c:pt>
                <c:pt idx="627">
                  <c:v>41834</c:v>
                </c:pt>
                <c:pt idx="628">
                  <c:v>41835</c:v>
                </c:pt>
                <c:pt idx="629">
                  <c:v>41836</c:v>
                </c:pt>
                <c:pt idx="630">
                  <c:v>41837</c:v>
                </c:pt>
                <c:pt idx="631">
                  <c:v>41838</c:v>
                </c:pt>
                <c:pt idx="632">
                  <c:v>41841</c:v>
                </c:pt>
                <c:pt idx="633">
                  <c:v>41842</c:v>
                </c:pt>
                <c:pt idx="634">
                  <c:v>41843</c:v>
                </c:pt>
                <c:pt idx="635">
                  <c:v>41844</c:v>
                </c:pt>
                <c:pt idx="636">
                  <c:v>41845</c:v>
                </c:pt>
                <c:pt idx="637">
                  <c:v>41848</c:v>
                </c:pt>
                <c:pt idx="638">
                  <c:v>41849</c:v>
                </c:pt>
                <c:pt idx="639">
                  <c:v>41850</c:v>
                </c:pt>
                <c:pt idx="640">
                  <c:v>41851</c:v>
                </c:pt>
                <c:pt idx="641">
                  <c:v>41852</c:v>
                </c:pt>
                <c:pt idx="642">
                  <c:v>41855</c:v>
                </c:pt>
                <c:pt idx="643">
                  <c:v>41856</c:v>
                </c:pt>
                <c:pt idx="644">
                  <c:v>41857</c:v>
                </c:pt>
                <c:pt idx="645">
                  <c:v>41858</c:v>
                </c:pt>
                <c:pt idx="646">
                  <c:v>41859</c:v>
                </c:pt>
                <c:pt idx="647">
                  <c:v>41862</c:v>
                </c:pt>
                <c:pt idx="648">
                  <c:v>41863</c:v>
                </c:pt>
                <c:pt idx="649">
                  <c:v>41864</c:v>
                </c:pt>
                <c:pt idx="650">
                  <c:v>41865</c:v>
                </c:pt>
                <c:pt idx="651">
                  <c:v>41866</c:v>
                </c:pt>
                <c:pt idx="652">
                  <c:v>41869</c:v>
                </c:pt>
                <c:pt idx="653">
                  <c:v>41870</c:v>
                </c:pt>
                <c:pt idx="654">
                  <c:v>41871</c:v>
                </c:pt>
                <c:pt idx="655">
                  <c:v>41872</c:v>
                </c:pt>
                <c:pt idx="656">
                  <c:v>41873</c:v>
                </c:pt>
                <c:pt idx="657">
                  <c:v>41876</c:v>
                </c:pt>
                <c:pt idx="658">
                  <c:v>41877</c:v>
                </c:pt>
                <c:pt idx="659">
                  <c:v>41878</c:v>
                </c:pt>
                <c:pt idx="660">
                  <c:v>41879</c:v>
                </c:pt>
                <c:pt idx="661">
                  <c:v>41880</c:v>
                </c:pt>
                <c:pt idx="662">
                  <c:v>41884</c:v>
                </c:pt>
                <c:pt idx="663">
                  <c:v>41885</c:v>
                </c:pt>
                <c:pt idx="664">
                  <c:v>41886</c:v>
                </c:pt>
                <c:pt idx="665">
                  <c:v>41887</c:v>
                </c:pt>
                <c:pt idx="666">
                  <c:v>41890</c:v>
                </c:pt>
                <c:pt idx="667">
                  <c:v>41891</c:v>
                </c:pt>
                <c:pt idx="668">
                  <c:v>41892</c:v>
                </c:pt>
                <c:pt idx="669">
                  <c:v>41893</c:v>
                </c:pt>
                <c:pt idx="670">
                  <c:v>41894</c:v>
                </c:pt>
                <c:pt idx="671">
                  <c:v>41897</c:v>
                </c:pt>
                <c:pt idx="672">
                  <c:v>41898</c:v>
                </c:pt>
                <c:pt idx="673">
                  <c:v>41899</c:v>
                </c:pt>
                <c:pt idx="674">
                  <c:v>41900</c:v>
                </c:pt>
                <c:pt idx="675">
                  <c:v>41901</c:v>
                </c:pt>
                <c:pt idx="676">
                  <c:v>41904</c:v>
                </c:pt>
                <c:pt idx="677">
                  <c:v>41905</c:v>
                </c:pt>
                <c:pt idx="678">
                  <c:v>41906</c:v>
                </c:pt>
                <c:pt idx="679">
                  <c:v>41907</c:v>
                </c:pt>
                <c:pt idx="680">
                  <c:v>41908</c:v>
                </c:pt>
                <c:pt idx="681">
                  <c:v>41911</c:v>
                </c:pt>
                <c:pt idx="682">
                  <c:v>41912</c:v>
                </c:pt>
                <c:pt idx="683">
                  <c:v>41913</c:v>
                </c:pt>
                <c:pt idx="684">
                  <c:v>41914</c:v>
                </c:pt>
                <c:pt idx="685">
                  <c:v>41915</c:v>
                </c:pt>
                <c:pt idx="686">
                  <c:v>41918</c:v>
                </c:pt>
                <c:pt idx="687">
                  <c:v>41919</c:v>
                </c:pt>
                <c:pt idx="688">
                  <c:v>41920</c:v>
                </c:pt>
                <c:pt idx="689">
                  <c:v>41921</c:v>
                </c:pt>
                <c:pt idx="690">
                  <c:v>41922</c:v>
                </c:pt>
                <c:pt idx="691">
                  <c:v>41926</c:v>
                </c:pt>
                <c:pt idx="692">
                  <c:v>41927</c:v>
                </c:pt>
                <c:pt idx="693">
                  <c:v>41928</c:v>
                </c:pt>
                <c:pt idx="694">
                  <c:v>41929</c:v>
                </c:pt>
                <c:pt idx="695">
                  <c:v>41932</c:v>
                </c:pt>
                <c:pt idx="696">
                  <c:v>41933</c:v>
                </c:pt>
                <c:pt idx="697">
                  <c:v>41934</c:v>
                </c:pt>
                <c:pt idx="698">
                  <c:v>41935</c:v>
                </c:pt>
                <c:pt idx="699">
                  <c:v>41936</c:v>
                </c:pt>
                <c:pt idx="700">
                  <c:v>41939</c:v>
                </c:pt>
                <c:pt idx="701">
                  <c:v>41940</c:v>
                </c:pt>
                <c:pt idx="702">
                  <c:v>41941</c:v>
                </c:pt>
                <c:pt idx="703">
                  <c:v>41942</c:v>
                </c:pt>
                <c:pt idx="704">
                  <c:v>41943</c:v>
                </c:pt>
                <c:pt idx="705">
                  <c:v>41946</c:v>
                </c:pt>
                <c:pt idx="706">
                  <c:v>41947</c:v>
                </c:pt>
                <c:pt idx="707">
                  <c:v>41948</c:v>
                </c:pt>
                <c:pt idx="708">
                  <c:v>41949</c:v>
                </c:pt>
                <c:pt idx="709">
                  <c:v>41950</c:v>
                </c:pt>
                <c:pt idx="710">
                  <c:v>41953</c:v>
                </c:pt>
                <c:pt idx="711">
                  <c:v>41955</c:v>
                </c:pt>
                <c:pt idx="712">
                  <c:v>41956</c:v>
                </c:pt>
                <c:pt idx="713">
                  <c:v>41957</c:v>
                </c:pt>
                <c:pt idx="714">
                  <c:v>41960</c:v>
                </c:pt>
                <c:pt idx="715">
                  <c:v>41961</c:v>
                </c:pt>
                <c:pt idx="716">
                  <c:v>41962</c:v>
                </c:pt>
                <c:pt idx="717">
                  <c:v>41963</c:v>
                </c:pt>
                <c:pt idx="718">
                  <c:v>41964</c:v>
                </c:pt>
                <c:pt idx="719">
                  <c:v>41967</c:v>
                </c:pt>
                <c:pt idx="720">
                  <c:v>41968</c:v>
                </c:pt>
                <c:pt idx="721">
                  <c:v>41969</c:v>
                </c:pt>
                <c:pt idx="722">
                  <c:v>41971</c:v>
                </c:pt>
                <c:pt idx="723">
                  <c:v>41974</c:v>
                </c:pt>
                <c:pt idx="724">
                  <c:v>41975</c:v>
                </c:pt>
                <c:pt idx="725">
                  <c:v>41976</c:v>
                </c:pt>
                <c:pt idx="726">
                  <c:v>41977</c:v>
                </c:pt>
                <c:pt idx="727">
                  <c:v>41978</c:v>
                </c:pt>
                <c:pt idx="728">
                  <c:v>41981</c:v>
                </c:pt>
                <c:pt idx="729">
                  <c:v>41982</c:v>
                </c:pt>
                <c:pt idx="730">
                  <c:v>41983</c:v>
                </c:pt>
                <c:pt idx="731">
                  <c:v>41984</c:v>
                </c:pt>
                <c:pt idx="732">
                  <c:v>41985</c:v>
                </c:pt>
                <c:pt idx="733">
                  <c:v>41988</c:v>
                </c:pt>
                <c:pt idx="734">
                  <c:v>41989</c:v>
                </c:pt>
                <c:pt idx="735">
                  <c:v>41990</c:v>
                </c:pt>
                <c:pt idx="736">
                  <c:v>41991</c:v>
                </c:pt>
                <c:pt idx="737">
                  <c:v>41992</c:v>
                </c:pt>
                <c:pt idx="738">
                  <c:v>41995</c:v>
                </c:pt>
                <c:pt idx="739">
                  <c:v>41996</c:v>
                </c:pt>
                <c:pt idx="740">
                  <c:v>41997</c:v>
                </c:pt>
                <c:pt idx="741">
                  <c:v>42002</c:v>
                </c:pt>
                <c:pt idx="742">
                  <c:v>42003</c:v>
                </c:pt>
                <c:pt idx="743">
                  <c:v>42004</c:v>
                </c:pt>
                <c:pt idx="744">
                  <c:v>42006</c:v>
                </c:pt>
                <c:pt idx="745">
                  <c:v>42009</c:v>
                </c:pt>
                <c:pt idx="746">
                  <c:v>42010</c:v>
                </c:pt>
                <c:pt idx="747">
                  <c:v>42011</c:v>
                </c:pt>
                <c:pt idx="748">
                  <c:v>42012</c:v>
                </c:pt>
                <c:pt idx="749">
                  <c:v>42013</c:v>
                </c:pt>
                <c:pt idx="750">
                  <c:v>42016</c:v>
                </c:pt>
                <c:pt idx="751">
                  <c:v>42017</c:v>
                </c:pt>
                <c:pt idx="752">
                  <c:v>42018</c:v>
                </c:pt>
                <c:pt idx="753">
                  <c:v>42019</c:v>
                </c:pt>
                <c:pt idx="754">
                  <c:v>42020</c:v>
                </c:pt>
                <c:pt idx="755">
                  <c:v>42024</c:v>
                </c:pt>
                <c:pt idx="756">
                  <c:v>42025</c:v>
                </c:pt>
                <c:pt idx="757">
                  <c:v>42026</c:v>
                </c:pt>
                <c:pt idx="758">
                  <c:v>42027</c:v>
                </c:pt>
                <c:pt idx="759">
                  <c:v>42030</c:v>
                </c:pt>
                <c:pt idx="760">
                  <c:v>42031</c:v>
                </c:pt>
                <c:pt idx="761">
                  <c:v>42032</c:v>
                </c:pt>
                <c:pt idx="762">
                  <c:v>42033</c:v>
                </c:pt>
                <c:pt idx="763">
                  <c:v>42034</c:v>
                </c:pt>
                <c:pt idx="764">
                  <c:v>42037</c:v>
                </c:pt>
                <c:pt idx="765">
                  <c:v>42038</c:v>
                </c:pt>
                <c:pt idx="766">
                  <c:v>42039</c:v>
                </c:pt>
                <c:pt idx="767">
                  <c:v>42040</c:v>
                </c:pt>
                <c:pt idx="768">
                  <c:v>42041</c:v>
                </c:pt>
                <c:pt idx="769">
                  <c:v>42044</c:v>
                </c:pt>
                <c:pt idx="770">
                  <c:v>42045</c:v>
                </c:pt>
                <c:pt idx="771">
                  <c:v>42046</c:v>
                </c:pt>
                <c:pt idx="772">
                  <c:v>42047</c:v>
                </c:pt>
                <c:pt idx="773">
                  <c:v>42048</c:v>
                </c:pt>
                <c:pt idx="774">
                  <c:v>42052</c:v>
                </c:pt>
                <c:pt idx="775">
                  <c:v>42053</c:v>
                </c:pt>
                <c:pt idx="776">
                  <c:v>42054</c:v>
                </c:pt>
                <c:pt idx="777">
                  <c:v>42055</c:v>
                </c:pt>
                <c:pt idx="778">
                  <c:v>42058</c:v>
                </c:pt>
                <c:pt idx="779">
                  <c:v>42059</c:v>
                </c:pt>
                <c:pt idx="780">
                  <c:v>42060</c:v>
                </c:pt>
                <c:pt idx="781">
                  <c:v>42061</c:v>
                </c:pt>
                <c:pt idx="782">
                  <c:v>42062</c:v>
                </c:pt>
                <c:pt idx="783">
                  <c:v>42065</c:v>
                </c:pt>
                <c:pt idx="784">
                  <c:v>42066</c:v>
                </c:pt>
                <c:pt idx="785">
                  <c:v>42067</c:v>
                </c:pt>
                <c:pt idx="786">
                  <c:v>42068</c:v>
                </c:pt>
                <c:pt idx="787">
                  <c:v>42069</c:v>
                </c:pt>
                <c:pt idx="788">
                  <c:v>42072</c:v>
                </c:pt>
                <c:pt idx="789">
                  <c:v>42073</c:v>
                </c:pt>
                <c:pt idx="790">
                  <c:v>42074</c:v>
                </c:pt>
                <c:pt idx="791">
                  <c:v>42075</c:v>
                </c:pt>
                <c:pt idx="792">
                  <c:v>42076</c:v>
                </c:pt>
                <c:pt idx="793">
                  <c:v>42079</c:v>
                </c:pt>
                <c:pt idx="794">
                  <c:v>42080</c:v>
                </c:pt>
                <c:pt idx="795">
                  <c:v>42081</c:v>
                </c:pt>
                <c:pt idx="796">
                  <c:v>42082</c:v>
                </c:pt>
                <c:pt idx="797">
                  <c:v>42083</c:v>
                </c:pt>
                <c:pt idx="798">
                  <c:v>42086</c:v>
                </c:pt>
                <c:pt idx="799">
                  <c:v>42087</c:v>
                </c:pt>
                <c:pt idx="800">
                  <c:v>42088</c:v>
                </c:pt>
                <c:pt idx="801">
                  <c:v>42089</c:v>
                </c:pt>
                <c:pt idx="802">
                  <c:v>42090</c:v>
                </c:pt>
                <c:pt idx="803">
                  <c:v>42093</c:v>
                </c:pt>
                <c:pt idx="804">
                  <c:v>42094</c:v>
                </c:pt>
                <c:pt idx="805">
                  <c:v>42095</c:v>
                </c:pt>
                <c:pt idx="806">
                  <c:v>42096</c:v>
                </c:pt>
                <c:pt idx="807">
                  <c:v>42101</c:v>
                </c:pt>
                <c:pt idx="808">
                  <c:v>42102</c:v>
                </c:pt>
                <c:pt idx="809">
                  <c:v>42103</c:v>
                </c:pt>
                <c:pt idx="810">
                  <c:v>42104</c:v>
                </c:pt>
                <c:pt idx="811">
                  <c:v>42107</c:v>
                </c:pt>
                <c:pt idx="812">
                  <c:v>42108</c:v>
                </c:pt>
                <c:pt idx="813">
                  <c:v>42109</c:v>
                </c:pt>
                <c:pt idx="814">
                  <c:v>42110</c:v>
                </c:pt>
                <c:pt idx="815">
                  <c:v>42111</c:v>
                </c:pt>
                <c:pt idx="816">
                  <c:v>42114</c:v>
                </c:pt>
                <c:pt idx="817">
                  <c:v>42115</c:v>
                </c:pt>
                <c:pt idx="818">
                  <c:v>42116</c:v>
                </c:pt>
                <c:pt idx="819">
                  <c:v>42117</c:v>
                </c:pt>
                <c:pt idx="820">
                  <c:v>42118</c:v>
                </c:pt>
                <c:pt idx="821">
                  <c:v>42121</c:v>
                </c:pt>
                <c:pt idx="822">
                  <c:v>42122</c:v>
                </c:pt>
                <c:pt idx="823">
                  <c:v>42123</c:v>
                </c:pt>
                <c:pt idx="824">
                  <c:v>42124</c:v>
                </c:pt>
                <c:pt idx="825">
                  <c:v>42125</c:v>
                </c:pt>
                <c:pt idx="826">
                  <c:v>42128</c:v>
                </c:pt>
                <c:pt idx="827">
                  <c:v>42129</c:v>
                </c:pt>
                <c:pt idx="828">
                  <c:v>42130</c:v>
                </c:pt>
                <c:pt idx="829">
                  <c:v>42131</c:v>
                </c:pt>
                <c:pt idx="830">
                  <c:v>42132</c:v>
                </c:pt>
                <c:pt idx="831">
                  <c:v>42135</c:v>
                </c:pt>
                <c:pt idx="832">
                  <c:v>42136</c:v>
                </c:pt>
                <c:pt idx="833">
                  <c:v>42137</c:v>
                </c:pt>
                <c:pt idx="834">
                  <c:v>42138</c:v>
                </c:pt>
                <c:pt idx="835">
                  <c:v>42139</c:v>
                </c:pt>
                <c:pt idx="836">
                  <c:v>42142</c:v>
                </c:pt>
                <c:pt idx="837">
                  <c:v>42143</c:v>
                </c:pt>
                <c:pt idx="838">
                  <c:v>42144</c:v>
                </c:pt>
                <c:pt idx="839">
                  <c:v>42145</c:v>
                </c:pt>
                <c:pt idx="840">
                  <c:v>42146</c:v>
                </c:pt>
                <c:pt idx="841">
                  <c:v>42150</c:v>
                </c:pt>
                <c:pt idx="842">
                  <c:v>42151</c:v>
                </c:pt>
                <c:pt idx="843">
                  <c:v>42152</c:v>
                </c:pt>
                <c:pt idx="844">
                  <c:v>42153</c:v>
                </c:pt>
                <c:pt idx="845">
                  <c:v>42156</c:v>
                </c:pt>
                <c:pt idx="846">
                  <c:v>42157</c:v>
                </c:pt>
                <c:pt idx="847">
                  <c:v>42158</c:v>
                </c:pt>
                <c:pt idx="848">
                  <c:v>42159</c:v>
                </c:pt>
                <c:pt idx="849">
                  <c:v>42160</c:v>
                </c:pt>
                <c:pt idx="850">
                  <c:v>42163</c:v>
                </c:pt>
                <c:pt idx="851">
                  <c:v>42164</c:v>
                </c:pt>
                <c:pt idx="852">
                  <c:v>42165</c:v>
                </c:pt>
                <c:pt idx="853">
                  <c:v>42166</c:v>
                </c:pt>
                <c:pt idx="854">
                  <c:v>42167</c:v>
                </c:pt>
                <c:pt idx="855">
                  <c:v>42170</c:v>
                </c:pt>
                <c:pt idx="856">
                  <c:v>42171</c:v>
                </c:pt>
                <c:pt idx="857">
                  <c:v>42172</c:v>
                </c:pt>
                <c:pt idx="858">
                  <c:v>42173</c:v>
                </c:pt>
                <c:pt idx="859">
                  <c:v>42174</c:v>
                </c:pt>
                <c:pt idx="860">
                  <c:v>42177</c:v>
                </c:pt>
                <c:pt idx="861">
                  <c:v>42178</c:v>
                </c:pt>
                <c:pt idx="862">
                  <c:v>42179</c:v>
                </c:pt>
                <c:pt idx="863">
                  <c:v>42180</c:v>
                </c:pt>
                <c:pt idx="864">
                  <c:v>42181</c:v>
                </c:pt>
                <c:pt idx="865">
                  <c:v>42184</c:v>
                </c:pt>
                <c:pt idx="866">
                  <c:v>42185</c:v>
                </c:pt>
                <c:pt idx="867">
                  <c:v>42186</c:v>
                </c:pt>
                <c:pt idx="868">
                  <c:v>42187</c:v>
                </c:pt>
                <c:pt idx="869">
                  <c:v>42191</c:v>
                </c:pt>
                <c:pt idx="870">
                  <c:v>42192</c:v>
                </c:pt>
                <c:pt idx="871">
                  <c:v>42193</c:v>
                </c:pt>
                <c:pt idx="872">
                  <c:v>42194</c:v>
                </c:pt>
                <c:pt idx="873">
                  <c:v>42195</c:v>
                </c:pt>
                <c:pt idx="874">
                  <c:v>42198</c:v>
                </c:pt>
                <c:pt idx="875">
                  <c:v>42199</c:v>
                </c:pt>
                <c:pt idx="876">
                  <c:v>42200</c:v>
                </c:pt>
                <c:pt idx="877">
                  <c:v>42201</c:v>
                </c:pt>
                <c:pt idx="878">
                  <c:v>42202</c:v>
                </c:pt>
                <c:pt idx="879">
                  <c:v>42205</c:v>
                </c:pt>
                <c:pt idx="880">
                  <c:v>42206</c:v>
                </c:pt>
                <c:pt idx="881">
                  <c:v>42207</c:v>
                </c:pt>
                <c:pt idx="882">
                  <c:v>42208</c:v>
                </c:pt>
                <c:pt idx="883">
                  <c:v>42209</c:v>
                </c:pt>
                <c:pt idx="884">
                  <c:v>42212</c:v>
                </c:pt>
                <c:pt idx="885">
                  <c:v>42213</c:v>
                </c:pt>
                <c:pt idx="886">
                  <c:v>42214</c:v>
                </c:pt>
                <c:pt idx="887">
                  <c:v>42215</c:v>
                </c:pt>
                <c:pt idx="888">
                  <c:v>42216</c:v>
                </c:pt>
                <c:pt idx="889">
                  <c:v>42219</c:v>
                </c:pt>
                <c:pt idx="890">
                  <c:v>42220</c:v>
                </c:pt>
                <c:pt idx="891">
                  <c:v>42221</c:v>
                </c:pt>
                <c:pt idx="892">
                  <c:v>42222</c:v>
                </c:pt>
                <c:pt idx="893">
                  <c:v>42223</c:v>
                </c:pt>
                <c:pt idx="894">
                  <c:v>42226</c:v>
                </c:pt>
                <c:pt idx="895">
                  <c:v>42227</c:v>
                </c:pt>
                <c:pt idx="896">
                  <c:v>42228</c:v>
                </c:pt>
                <c:pt idx="897">
                  <c:v>42229</c:v>
                </c:pt>
                <c:pt idx="898">
                  <c:v>42230</c:v>
                </c:pt>
                <c:pt idx="899">
                  <c:v>42233</c:v>
                </c:pt>
                <c:pt idx="900">
                  <c:v>42234</c:v>
                </c:pt>
                <c:pt idx="901">
                  <c:v>42235</c:v>
                </c:pt>
                <c:pt idx="902">
                  <c:v>42236</c:v>
                </c:pt>
                <c:pt idx="903">
                  <c:v>42237</c:v>
                </c:pt>
                <c:pt idx="904">
                  <c:v>42240</c:v>
                </c:pt>
                <c:pt idx="905">
                  <c:v>42241</c:v>
                </c:pt>
                <c:pt idx="906">
                  <c:v>42242</c:v>
                </c:pt>
                <c:pt idx="907">
                  <c:v>42243</c:v>
                </c:pt>
                <c:pt idx="908">
                  <c:v>42244</c:v>
                </c:pt>
                <c:pt idx="909">
                  <c:v>42247</c:v>
                </c:pt>
                <c:pt idx="910">
                  <c:v>42248</c:v>
                </c:pt>
                <c:pt idx="911">
                  <c:v>42249</c:v>
                </c:pt>
                <c:pt idx="912">
                  <c:v>42250</c:v>
                </c:pt>
                <c:pt idx="913">
                  <c:v>42251</c:v>
                </c:pt>
                <c:pt idx="914">
                  <c:v>42255</c:v>
                </c:pt>
                <c:pt idx="915">
                  <c:v>42256</c:v>
                </c:pt>
                <c:pt idx="916">
                  <c:v>42257</c:v>
                </c:pt>
                <c:pt idx="917">
                  <c:v>42258</c:v>
                </c:pt>
                <c:pt idx="918">
                  <c:v>42261</c:v>
                </c:pt>
                <c:pt idx="919">
                  <c:v>42262</c:v>
                </c:pt>
                <c:pt idx="920">
                  <c:v>42263</c:v>
                </c:pt>
                <c:pt idx="921">
                  <c:v>42264</c:v>
                </c:pt>
                <c:pt idx="922">
                  <c:v>42265</c:v>
                </c:pt>
                <c:pt idx="923">
                  <c:v>42268</c:v>
                </c:pt>
                <c:pt idx="924">
                  <c:v>42269</c:v>
                </c:pt>
                <c:pt idx="925">
                  <c:v>42270</c:v>
                </c:pt>
                <c:pt idx="926">
                  <c:v>42271</c:v>
                </c:pt>
                <c:pt idx="927">
                  <c:v>42272</c:v>
                </c:pt>
                <c:pt idx="928">
                  <c:v>42275</c:v>
                </c:pt>
                <c:pt idx="929">
                  <c:v>42276</c:v>
                </c:pt>
                <c:pt idx="930">
                  <c:v>42277</c:v>
                </c:pt>
                <c:pt idx="931">
                  <c:v>42278</c:v>
                </c:pt>
                <c:pt idx="932">
                  <c:v>42279</c:v>
                </c:pt>
                <c:pt idx="933">
                  <c:v>42282</c:v>
                </c:pt>
                <c:pt idx="934">
                  <c:v>42283</c:v>
                </c:pt>
                <c:pt idx="935">
                  <c:v>42284</c:v>
                </c:pt>
                <c:pt idx="936">
                  <c:v>42285</c:v>
                </c:pt>
                <c:pt idx="937">
                  <c:v>42286</c:v>
                </c:pt>
                <c:pt idx="938">
                  <c:v>42290</c:v>
                </c:pt>
                <c:pt idx="939">
                  <c:v>42291</c:v>
                </c:pt>
                <c:pt idx="940">
                  <c:v>42292</c:v>
                </c:pt>
                <c:pt idx="941">
                  <c:v>42293</c:v>
                </c:pt>
                <c:pt idx="942">
                  <c:v>42296</c:v>
                </c:pt>
                <c:pt idx="943">
                  <c:v>42297</c:v>
                </c:pt>
                <c:pt idx="944">
                  <c:v>42298</c:v>
                </c:pt>
                <c:pt idx="945">
                  <c:v>42299</c:v>
                </c:pt>
                <c:pt idx="946">
                  <c:v>42300</c:v>
                </c:pt>
                <c:pt idx="947">
                  <c:v>42303</c:v>
                </c:pt>
                <c:pt idx="948">
                  <c:v>42304</c:v>
                </c:pt>
                <c:pt idx="949">
                  <c:v>42305</c:v>
                </c:pt>
                <c:pt idx="950">
                  <c:v>42306</c:v>
                </c:pt>
                <c:pt idx="951">
                  <c:v>42307</c:v>
                </c:pt>
                <c:pt idx="952">
                  <c:v>42310</c:v>
                </c:pt>
                <c:pt idx="953">
                  <c:v>42311</c:v>
                </c:pt>
                <c:pt idx="954">
                  <c:v>42312</c:v>
                </c:pt>
                <c:pt idx="955">
                  <c:v>42313</c:v>
                </c:pt>
                <c:pt idx="956">
                  <c:v>42314</c:v>
                </c:pt>
                <c:pt idx="957">
                  <c:v>42317</c:v>
                </c:pt>
                <c:pt idx="958">
                  <c:v>42318</c:v>
                </c:pt>
                <c:pt idx="959">
                  <c:v>42320</c:v>
                </c:pt>
                <c:pt idx="960">
                  <c:v>42321</c:v>
                </c:pt>
                <c:pt idx="961">
                  <c:v>42324</c:v>
                </c:pt>
                <c:pt idx="962">
                  <c:v>42325</c:v>
                </c:pt>
                <c:pt idx="963">
                  <c:v>42326</c:v>
                </c:pt>
                <c:pt idx="964">
                  <c:v>42327</c:v>
                </c:pt>
                <c:pt idx="965">
                  <c:v>42328</c:v>
                </c:pt>
                <c:pt idx="966">
                  <c:v>42331</c:v>
                </c:pt>
                <c:pt idx="967">
                  <c:v>42332</c:v>
                </c:pt>
                <c:pt idx="968">
                  <c:v>42333</c:v>
                </c:pt>
                <c:pt idx="969">
                  <c:v>42335</c:v>
                </c:pt>
                <c:pt idx="970">
                  <c:v>42338</c:v>
                </c:pt>
                <c:pt idx="971">
                  <c:v>42339</c:v>
                </c:pt>
                <c:pt idx="972">
                  <c:v>42340</c:v>
                </c:pt>
                <c:pt idx="973">
                  <c:v>42341</c:v>
                </c:pt>
                <c:pt idx="974">
                  <c:v>42342</c:v>
                </c:pt>
                <c:pt idx="975">
                  <c:v>42345</c:v>
                </c:pt>
                <c:pt idx="976">
                  <c:v>42346</c:v>
                </c:pt>
                <c:pt idx="977">
                  <c:v>42347</c:v>
                </c:pt>
                <c:pt idx="978">
                  <c:v>42348</c:v>
                </c:pt>
                <c:pt idx="979">
                  <c:v>42349</c:v>
                </c:pt>
                <c:pt idx="980">
                  <c:v>42352</c:v>
                </c:pt>
                <c:pt idx="981">
                  <c:v>42353</c:v>
                </c:pt>
                <c:pt idx="982">
                  <c:v>42354</c:v>
                </c:pt>
                <c:pt idx="983">
                  <c:v>42355</c:v>
                </c:pt>
                <c:pt idx="984">
                  <c:v>42356</c:v>
                </c:pt>
                <c:pt idx="985">
                  <c:v>42359</c:v>
                </c:pt>
                <c:pt idx="986">
                  <c:v>42360</c:v>
                </c:pt>
                <c:pt idx="987">
                  <c:v>42361</c:v>
                </c:pt>
                <c:pt idx="988">
                  <c:v>42362</c:v>
                </c:pt>
                <c:pt idx="989">
                  <c:v>42366</c:v>
                </c:pt>
                <c:pt idx="990">
                  <c:v>42367</c:v>
                </c:pt>
                <c:pt idx="991">
                  <c:v>42368</c:v>
                </c:pt>
                <c:pt idx="992">
                  <c:v>42369</c:v>
                </c:pt>
                <c:pt idx="993">
                  <c:v>42373</c:v>
                </c:pt>
                <c:pt idx="994">
                  <c:v>42374</c:v>
                </c:pt>
                <c:pt idx="995">
                  <c:v>42375</c:v>
                </c:pt>
                <c:pt idx="996">
                  <c:v>42376</c:v>
                </c:pt>
                <c:pt idx="997">
                  <c:v>42377</c:v>
                </c:pt>
                <c:pt idx="998">
                  <c:v>42380</c:v>
                </c:pt>
                <c:pt idx="999">
                  <c:v>42381</c:v>
                </c:pt>
                <c:pt idx="1000">
                  <c:v>42382</c:v>
                </c:pt>
                <c:pt idx="1001">
                  <c:v>42383</c:v>
                </c:pt>
                <c:pt idx="1002">
                  <c:v>42384</c:v>
                </c:pt>
                <c:pt idx="1003">
                  <c:v>42388</c:v>
                </c:pt>
                <c:pt idx="1004">
                  <c:v>42389</c:v>
                </c:pt>
                <c:pt idx="1005">
                  <c:v>42390</c:v>
                </c:pt>
                <c:pt idx="1006">
                  <c:v>42391</c:v>
                </c:pt>
                <c:pt idx="1007">
                  <c:v>42394</c:v>
                </c:pt>
                <c:pt idx="1008">
                  <c:v>42395</c:v>
                </c:pt>
                <c:pt idx="1009">
                  <c:v>42396</c:v>
                </c:pt>
                <c:pt idx="1010">
                  <c:v>42397</c:v>
                </c:pt>
                <c:pt idx="1011">
                  <c:v>42398</c:v>
                </c:pt>
                <c:pt idx="1012">
                  <c:v>42401</c:v>
                </c:pt>
                <c:pt idx="1013">
                  <c:v>42402</c:v>
                </c:pt>
                <c:pt idx="1014">
                  <c:v>42403</c:v>
                </c:pt>
                <c:pt idx="1015">
                  <c:v>42404</c:v>
                </c:pt>
                <c:pt idx="1016">
                  <c:v>42405</c:v>
                </c:pt>
                <c:pt idx="1017">
                  <c:v>42408</c:v>
                </c:pt>
                <c:pt idx="1018">
                  <c:v>42409</c:v>
                </c:pt>
                <c:pt idx="1019">
                  <c:v>42410</c:v>
                </c:pt>
                <c:pt idx="1020">
                  <c:v>42411</c:v>
                </c:pt>
                <c:pt idx="1021">
                  <c:v>42412</c:v>
                </c:pt>
                <c:pt idx="1022">
                  <c:v>42416</c:v>
                </c:pt>
                <c:pt idx="1023">
                  <c:v>42417</c:v>
                </c:pt>
                <c:pt idx="1024">
                  <c:v>42418</c:v>
                </c:pt>
                <c:pt idx="1025">
                  <c:v>42419</c:v>
                </c:pt>
                <c:pt idx="1026">
                  <c:v>42422</c:v>
                </c:pt>
                <c:pt idx="1027">
                  <c:v>42423</c:v>
                </c:pt>
                <c:pt idx="1028">
                  <c:v>42424</c:v>
                </c:pt>
                <c:pt idx="1029">
                  <c:v>42425</c:v>
                </c:pt>
                <c:pt idx="1030">
                  <c:v>42426</c:v>
                </c:pt>
                <c:pt idx="1031">
                  <c:v>42429</c:v>
                </c:pt>
                <c:pt idx="1032">
                  <c:v>42430</c:v>
                </c:pt>
                <c:pt idx="1033">
                  <c:v>42431</c:v>
                </c:pt>
                <c:pt idx="1034">
                  <c:v>42432</c:v>
                </c:pt>
                <c:pt idx="1035">
                  <c:v>42433</c:v>
                </c:pt>
                <c:pt idx="1036">
                  <c:v>42436</c:v>
                </c:pt>
                <c:pt idx="1037">
                  <c:v>42437</c:v>
                </c:pt>
                <c:pt idx="1038">
                  <c:v>42438</c:v>
                </c:pt>
                <c:pt idx="1039">
                  <c:v>42439</c:v>
                </c:pt>
                <c:pt idx="1040">
                  <c:v>42440</c:v>
                </c:pt>
                <c:pt idx="1041">
                  <c:v>42443</c:v>
                </c:pt>
                <c:pt idx="1042">
                  <c:v>42444</c:v>
                </c:pt>
                <c:pt idx="1043">
                  <c:v>42445</c:v>
                </c:pt>
                <c:pt idx="1044">
                  <c:v>42446</c:v>
                </c:pt>
                <c:pt idx="1045">
                  <c:v>42447</c:v>
                </c:pt>
                <c:pt idx="1046">
                  <c:v>42450</c:v>
                </c:pt>
                <c:pt idx="1047">
                  <c:v>42451</c:v>
                </c:pt>
                <c:pt idx="1048">
                  <c:v>42452</c:v>
                </c:pt>
                <c:pt idx="1049">
                  <c:v>42453</c:v>
                </c:pt>
                <c:pt idx="1050">
                  <c:v>42458</c:v>
                </c:pt>
                <c:pt idx="1051">
                  <c:v>42459</c:v>
                </c:pt>
                <c:pt idx="1052">
                  <c:v>42460</c:v>
                </c:pt>
                <c:pt idx="1053">
                  <c:v>42461</c:v>
                </c:pt>
                <c:pt idx="1054">
                  <c:v>42464</c:v>
                </c:pt>
                <c:pt idx="1055">
                  <c:v>42465</c:v>
                </c:pt>
                <c:pt idx="1056">
                  <c:v>42466</c:v>
                </c:pt>
                <c:pt idx="1057">
                  <c:v>42467</c:v>
                </c:pt>
                <c:pt idx="1058">
                  <c:v>42468</c:v>
                </c:pt>
                <c:pt idx="1059">
                  <c:v>42471</c:v>
                </c:pt>
                <c:pt idx="1060">
                  <c:v>42472</c:v>
                </c:pt>
                <c:pt idx="1061">
                  <c:v>42473</c:v>
                </c:pt>
                <c:pt idx="1062">
                  <c:v>42474</c:v>
                </c:pt>
                <c:pt idx="1063">
                  <c:v>42475</c:v>
                </c:pt>
                <c:pt idx="1064">
                  <c:v>42478</c:v>
                </c:pt>
                <c:pt idx="1065">
                  <c:v>42479</c:v>
                </c:pt>
                <c:pt idx="1066">
                  <c:v>42480</c:v>
                </c:pt>
                <c:pt idx="1067">
                  <c:v>42481</c:v>
                </c:pt>
                <c:pt idx="1068">
                  <c:v>42482</c:v>
                </c:pt>
                <c:pt idx="1069">
                  <c:v>42485</c:v>
                </c:pt>
                <c:pt idx="1070">
                  <c:v>42486</c:v>
                </c:pt>
                <c:pt idx="1071">
                  <c:v>42487</c:v>
                </c:pt>
                <c:pt idx="1072">
                  <c:v>42488</c:v>
                </c:pt>
                <c:pt idx="1073">
                  <c:v>42489</c:v>
                </c:pt>
                <c:pt idx="1074">
                  <c:v>42492</c:v>
                </c:pt>
                <c:pt idx="1075">
                  <c:v>42493</c:v>
                </c:pt>
                <c:pt idx="1076">
                  <c:v>42494</c:v>
                </c:pt>
                <c:pt idx="1077">
                  <c:v>42495</c:v>
                </c:pt>
                <c:pt idx="1078">
                  <c:v>42496</c:v>
                </c:pt>
                <c:pt idx="1079">
                  <c:v>42499</c:v>
                </c:pt>
                <c:pt idx="1080">
                  <c:v>42500</c:v>
                </c:pt>
                <c:pt idx="1081">
                  <c:v>42501</c:v>
                </c:pt>
                <c:pt idx="1082">
                  <c:v>42502</c:v>
                </c:pt>
                <c:pt idx="1083">
                  <c:v>42503</c:v>
                </c:pt>
                <c:pt idx="1084">
                  <c:v>42506</c:v>
                </c:pt>
                <c:pt idx="1085">
                  <c:v>42507</c:v>
                </c:pt>
                <c:pt idx="1086">
                  <c:v>42508</c:v>
                </c:pt>
                <c:pt idx="1087">
                  <c:v>42509</c:v>
                </c:pt>
                <c:pt idx="1088">
                  <c:v>42510</c:v>
                </c:pt>
                <c:pt idx="1089">
                  <c:v>42513</c:v>
                </c:pt>
                <c:pt idx="1090">
                  <c:v>42514</c:v>
                </c:pt>
                <c:pt idx="1091">
                  <c:v>42515</c:v>
                </c:pt>
                <c:pt idx="1092">
                  <c:v>42516</c:v>
                </c:pt>
                <c:pt idx="1093">
                  <c:v>42517</c:v>
                </c:pt>
                <c:pt idx="1094">
                  <c:v>42521</c:v>
                </c:pt>
                <c:pt idx="1095">
                  <c:v>42522</c:v>
                </c:pt>
                <c:pt idx="1096">
                  <c:v>42523</c:v>
                </c:pt>
                <c:pt idx="1097">
                  <c:v>42524</c:v>
                </c:pt>
                <c:pt idx="1098">
                  <c:v>42527</c:v>
                </c:pt>
                <c:pt idx="1099">
                  <c:v>42528</c:v>
                </c:pt>
                <c:pt idx="1100">
                  <c:v>42529</c:v>
                </c:pt>
                <c:pt idx="1101">
                  <c:v>42530</c:v>
                </c:pt>
                <c:pt idx="1102">
                  <c:v>42531</c:v>
                </c:pt>
                <c:pt idx="1103">
                  <c:v>42534</c:v>
                </c:pt>
                <c:pt idx="1104">
                  <c:v>42535</c:v>
                </c:pt>
                <c:pt idx="1105">
                  <c:v>42536</c:v>
                </c:pt>
                <c:pt idx="1106">
                  <c:v>42537</c:v>
                </c:pt>
                <c:pt idx="1107">
                  <c:v>42538</c:v>
                </c:pt>
                <c:pt idx="1108">
                  <c:v>42541</c:v>
                </c:pt>
                <c:pt idx="1109">
                  <c:v>42542</c:v>
                </c:pt>
                <c:pt idx="1110">
                  <c:v>42543</c:v>
                </c:pt>
                <c:pt idx="1111">
                  <c:v>42544</c:v>
                </c:pt>
                <c:pt idx="1112">
                  <c:v>42545</c:v>
                </c:pt>
                <c:pt idx="1113">
                  <c:v>42548</c:v>
                </c:pt>
                <c:pt idx="1114">
                  <c:v>42549</c:v>
                </c:pt>
                <c:pt idx="1115">
                  <c:v>42550</c:v>
                </c:pt>
                <c:pt idx="1116">
                  <c:v>42551</c:v>
                </c:pt>
                <c:pt idx="1117">
                  <c:v>42552</c:v>
                </c:pt>
                <c:pt idx="1118">
                  <c:v>42556</c:v>
                </c:pt>
                <c:pt idx="1119">
                  <c:v>42557</c:v>
                </c:pt>
                <c:pt idx="1120">
                  <c:v>42558</c:v>
                </c:pt>
                <c:pt idx="1121">
                  <c:v>42559</c:v>
                </c:pt>
                <c:pt idx="1122">
                  <c:v>42562</c:v>
                </c:pt>
                <c:pt idx="1123">
                  <c:v>42563</c:v>
                </c:pt>
                <c:pt idx="1124">
                  <c:v>42564</c:v>
                </c:pt>
                <c:pt idx="1125">
                  <c:v>42565</c:v>
                </c:pt>
                <c:pt idx="1126">
                  <c:v>42566</c:v>
                </c:pt>
                <c:pt idx="1127">
                  <c:v>42569</c:v>
                </c:pt>
                <c:pt idx="1128">
                  <c:v>42570</c:v>
                </c:pt>
                <c:pt idx="1129">
                  <c:v>42571</c:v>
                </c:pt>
                <c:pt idx="1130">
                  <c:v>42572</c:v>
                </c:pt>
                <c:pt idx="1131">
                  <c:v>42573</c:v>
                </c:pt>
                <c:pt idx="1132">
                  <c:v>42576</c:v>
                </c:pt>
                <c:pt idx="1133">
                  <c:v>42577</c:v>
                </c:pt>
                <c:pt idx="1134">
                  <c:v>42578</c:v>
                </c:pt>
                <c:pt idx="1135">
                  <c:v>42579</c:v>
                </c:pt>
                <c:pt idx="1136">
                  <c:v>42580</c:v>
                </c:pt>
                <c:pt idx="1137">
                  <c:v>42583</c:v>
                </c:pt>
                <c:pt idx="1138">
                  <c:v>42584</c:v>
                </c:pt>
                <c:pt idx="1139">
                  <c:v>42585</c:v>
                </c:pt>
                <c:pt idx="1140">
                  <c:v>42586</c:v>
                </c:pt>
                <c:pt idx="1141">
                  <c:v>42587</c:v>
                </c:pt>
                <c:pt idx="1142">
                  <c:v>42590</c:v>
                </c:pt>
                <c:pt idx="1143">
                  <c:v>42591</c:v>
                </c:pt>
                <c:pt idx="1144">
                  <c:v>42592</c:v>
                </c:pt>
                <c:pt idx="1145">
                  <c:v>42593</c:v>
                </c:pt>
                <c:pt idx="1146">
                  <c:v>42594</c:v>
                </c:pt>
                <c:pt idx="1147">
                  <c:v>42597</c:v>
                </c:pt>
                <c:pt idx="1148">
                  <c:v>42598</c:v>
                </c:pt>
                <c:pt idx="1149">
                  <c:v>42599</c:v>
                </c:pt>
                <c:pt idx="1150">
                  <c:v>42600</c:v>
                </c:pt>
                <c:pt idx="1151">
                  <c:v>42601</c:v>
                </c:pt>
                <c:pt idx="1152">
                  <c:v>42604</c:v>
                </c:pt>
                <c:pt idx="1153">
                  <c:v>42605</c:v>
                </c:pt>
                <c:pt idx="1154">
                  <c:v>42606</c:v>
                </c:pt>
                <c:pt idx="1155">
                  <c:v>42607</c:v>
                </c:pt>
                <c:pt idx="1156">
                  <c:v>42608</c:v>
                </c:pt>
                <c:pt idx="1157">
                  <c:v>42611</c:v>
                </c:pt>
                <c:pt idx="1158">
                  <c:v>42612</c:v>
                </c:pt>
                <c:pt idx="1159">
                  <c:v>42613</c:v>
                </c:pt>
                <c:pt idx="1160">
                  <c:v>42614</c:v>
                </c:pt>
                <c:pt idx="1161">
                  <c:v>42615</c:v>
                </c:pt>
                <c:pt idx="1162">
                  <c:v>42619</c:v>
                </c:pt>
                <c:pt idx="1163">
                  <c:v>42620</c:v>
                </c:pt>
                <c:pt idx="1164">
                  <c:v>42621</c:v>
                </c:pt>
                <c:pt idx="1165">
                  <c:v>42622</c:v>
                </c:pt>
                <c:pt idx="1166">
                  <c:v>42625</c:v>
                </c:pt>
                <c:pt idx="1167">
                  <c:v>42626</c:v>
                </c:pt>
                <c:pt idx="1168">
                  <c:v>42627</c:v>
                </c:pt>
                <c:pt idx="1169">
                  <c:v>42628</c:v>
                </c:pt>
                <c:pt idx="1170">
                  <c:v>42629</c:v>
                </c:pt>
                <c:pt idx="1171">
                  <c:v>42632</c:v>
                </c:pt>
                <c:pt idx="1172">
                  <c:v>42633</c:v>
                </c:pt>
                <c:pt idx="1173">
                  <c:v>42634</c:v>
                </c:pt>
                <c:pt idx="1174">
                  <c:v>42635</c:v>
                </c:pt>
                <c:pt idx="1175">
                  <c:v>42636</c:v>
                </c:pt>
                <c:pt idx="1176">
                  <c:v>42639</c:v>
                </c:pt>
                <c:pt idx="1177">
                  <c:v>42640</c:v>
                </c:pt>
                <c:pt idx="1178">
                  <c:v>42641</c:v>
                </c:pt>
                <c:pt idx="1179">
                  <c:v>42642</c:v>
                </c:pt>
                <c:pt idx="1180">
                  <c:v>42643</c:v>
                </c:pt>
                <c:pt idx="1181">
                  <c:v>42646</c:v>
                </c:pt>
                <c:pt idx="1182">
                  <c:v>42647</c:v>
                </c:pt>
                <c:pt idx="1183">
                  <c:v>42648</c:v>
                </c:pt>
                <c:pt idx="1184">
                  <c:v>42649</c:v>
                </c:pt>
                <c:pt idx="1185">
                  <c:v>42650</c:v>
                </c:pt>
                <c:pt idx="1186">
                  <c:v>42654</c:v>
                </c:pt>
                <c:pt idx="1187">
                  <c:v>42655</c:v>
                </c:pt>
                <c:pt idx="1188">
                  <c:v>42656</c:v>
                </c:pt>
                <c:pt idx="1189">
                  <c:v>42657</c:v>
                </c:pt>
                <c:pt idx="1190">
                  <c:v>42660</c:v>
                </c:pt>
                <c:pt idx="1191">
                  <c:v>42661</c:v>
                </c:pt>
                <c:pt idx="1192">
                  <c:v>42662</c:v>
                </c:pt>
                <c:pt idx="1193">
                  <c:v>42663</c:v>
                </c:pt>
                <c:pt idx="1194">
                  <c:v>42664</c:v>
                </c:pt>
                <c:pt idx="1195">
                  <c:v>42667</c:v>
                </c:pt>
                <c:pt idx="1196">
                  <c:v>42668</c:v>
                </c:pt>
                <c:pt idx="1197">
                  <c:v>42669</c:v>
                </c:pt>
                <c:pt idx="1198">
                  <c:v>42670</c:v>
                </c:pt>
                <c:pt idx="1199">
                  <c:v>42671</c:v>
                </c:pt>
                <c:pt idx="1200">
                  <c:v>42674</c:v>
                </c:pt>
                <c:pt idx="1201">
                  <c:v>42675</c:v>
                </c:pt>
                <c:pt idx="1202">
                  <c:v>42676</c:v>
                </c:pt>
                <c:pt idx="1203">
                  <c:v>42677</c:v>
                </c:pt>
                <c:pt idx="1204">
                  <c:v>42678</c:v>
                </c:pt>
                <c:pt idx="1205">
                  <c:v>42681</c:v>
                </c:pt>
                <c:pt idx="1206">
                  <c:v>42682</c:v>
                </c:pt>
                <c:pt idx="1207">
                  <c:v>42683</c:v>
                </c:pt>
                <c:pt idx="1208">
                  <c:v>42684</c:v>
                </c:pt>
                <c:pt idx="1209">
                  <c:v>42688</c:v>
                </c:pt>
                <c:pt idx="1210">
                  <c:v>42689</c:v>
                </c:pt>
                <c:pt idx="1211">
                  <c:v>42690</c:v>
                </c:pt>
                <c:pt idx="1212">
                  <c:v>42691</c:v>
                </c:pt>
                <c:pt idx="1213">
                  <c:v>42692</c:v>
                </c:pt>
                <c:pt idx="1214">
                  <c:v>42695</c:v>
                </c:pt>
                <c:pt idx="1215">
                  <c:v>42696</c:v>
                </c:pt>
                <c:pt idx="1216">
                  <c:v>42697</c:v>
                </c:pt>
                <c:pt idx="1217">
                  <c:v>42699</c:v>
                </c:pt>
                <c:pt idx="1218">
                  <c:v>42702</c:v>
                </c:pt>
                <c:pt idx="1219">
                  <c:v>42703</c:v>
                </c:pt>
                <c:pt idx="1220">
                  <c:v>42704</c:v>
                </c:pt>
                <c:pt idx="1221">
                  <c:v>42705</c:v>
                </c:pt>
                <c:pt idx="1222">
                  <c:v>42706</c:v>
                </c:pt>
                <c:pt idx="1223">
                  <c:v>42709</c:v>
                </c:pt>
                <c:pt idx="1224">
                  <c:v>42710</c:v>
                </c:pt>
                <c:pt idx="1225">
                  <c:v>42711</c:v>
                </c:pt>
                <c:pt idx="1226">
                  <c:v>42712</c:v>
                </c:pt>
                <c:pt idx="1227">
                  <c:v>42713</c:v>
                </c:pt>
                <c:pt idx="1228">
                  <c:v>42716</c:v>
                </c:pt>
                <c:pt idx="1229">
                  <c:v>42717</c:v>
                </c:pt>
                <c:pt idx="1230">
                  <c:v>42718</c:v>
                </c:pt>
                <c:pt idx="1231">
                  <c:v>42719</c:v>
                </c:pt>
                <c:pt idx="1232">
                  <c:v>42720</c:v>
                </c:pt>
                <c:pt idx="1233">
                  <c:v>42723</c:v>
                </c:pt>
                <c:pt idx="1234">
                  <c:v>42724</c:v>
                </c:pt>
                <c:pt idx="1235">
                  <c:v>42725</c:v>
                </c:pt>
                <c:pt idx="1236">
                  <c:v>42726</c:v>
                </c:pt>
                <c:pt idx="1237">
                  <c:v>42727</c:v>
                </c:pt>
                <c:pt idx="1238">
                  <c:v>42731</c:v>
                </c:pt>
                <c:pt idx="1239">
                  <c:v>42732</c:v>
                </c:pt>
                <c:pt idx="1240">
                  <c:v>42733</c:v>
                </c:pt>
                <c:pt idx="1241">
                  <c:v>42734</c:v>
                </c:pt>
                <c:pt idx="1242">
                  <c:v>42738</c:v>
                </c:pt>
                <c:pt idx="1243">
                  <c:v>42739</c:v>
                </c:pt>
                <c:pt idx="1244">
                  <c:v>42740</c:v>
                </c:pt>
                <c:pt idx="1245">
                  <c:v>42741</c:v>
                </c:pt>
                <c:pt idx="1246">
                  <c:v>42744</c:v>
                </c:pt>
                <c:pt idx="1247">
                  <c:v>42745</c:v>
                </c:pt>
                <c:pt idx="1248">
                  <c:v>42746</c:v>
                </c:pt>
                <c:pt idx="1249">
                  <c:v>42747</c:v>
                </c:pt>
                <c:pt idx="1250">
                  <c:v>42748</c:v>
                </c:pt>
                <c:pt idx="1251">
                  <c:v>42752</c:v>
                </c:pt>
                <c:pt idx="1252">
                  <c:v>42753</c:v>
                </c:pt>
                <c:pt idx="1253">
                  <c:v>42754</c:v>
                </c:pt>
                <c:pt idx="1254">
                  <c:v>42755</c:v>
                </c:pt>
                <c:pt idx="1255">
                  <c:v>42758</c:v>
                </c:pt>
                <c:pt idx="1256">
                  <c:v>42759</c:v>
                </c:pt>
                <c:pt idx="1257">
                  <c:v>42760</c:v>
                </c:pt>
                <c:pt idx="1258">
                  <c:v>42761</c:v>
                </c:pt>
                <c:pt idx="1259">
                  <c:v>42762</c:v>
                </c:pt>
                <c:pt idx="1260">
                  <c:v>42765</c:v>
                </c:pt>
                <c:pt idx="1261">
                  <c:v>42766</c:v>
                </c:pt>
                <c:pt idx="1262">
                  <c:v>42767</c:v>
                </c:pt>
                <c:pt idx="1263">
                  <c:v>42768</c:v>
                </c:pt>
                <c:pt idx="1264">
                  <c:v>42769</c:v>
                </c:pt>
                <c:pt idx="1265">
                  <c:v>42772</c:v>
                </c:pt>
                <c:pt idx="1266">
                  <c:v>42773</c:v>
                </c:pt>
                <c:pt idx="1267">
                  <c:v>42774</c:v>
                </c:pt>
                <c:pt idx="1268">
                  <c:v>42775</c:v>
                </c:pt>
                <c:pt idx="1269">
                  <c:v>42776</c:v>
                </c:pt>
                <c:pt idx="1270">
                  <c:v>42779</c:v>
                </c:pt>
                <c:pt idx="1271">
                  <c:v>42780</c:v>
                </c:pt>
                <c:pt idx="1272">
                  <c:v>42781</c:v>
                </c:pt>
                <c:pt idx="1273">
                  <c:v>42782</c:v>
                </c:pt>
                <c:pt idx="1274">
                  <c:v>42783</c:v>
                </c:pt>
                <c:pt idx="1275">
                  <c:v>42787</c:v>
                </c:pt>
                <c:pt idx="1276">
                  <c:v>42788</c:v>
                </c:pt>
                <c:pt idx="1277">
                  <c:v>42789</c:v>
                </c:pt>
                <c:pt idx="1278">
                  <c:v>42790</c:v>
                </c:pt>
                <c:pt idx="1279">
                  <c:v>42793</c:v>
                </c:pt>
                <c:pt idx="1280">
                  <c:v>42794</c:v>
                </c:pt>
                <c:pt idx="1281">
                  <c:v>42795</c:v>
                </c:pt>
                <c:pt idx="1282">
                  <c:v>42796</c:v>
                </c:pt>
                <c:pt idx="1283">
                  <c:v>42797</c:v>
                </c:pt>
                <c:pt idx="1284">
                  <c:v>42800</c:v>
                </c:pt>
                <c:pt idx="1285">
                  <c:v>42801</c:v>
                </c:pt>
                <c:pt idx="1286">
                  <c:v>42802</c:v>
                </c:pt>
                <c:pt idx="1287">
                  <c:v>42803</c:v>
                </c:pt>
                <c:pt idx="1288">
                  <c:v>42804</c:v>
                </c:pt>
                <c:pt idx="1289">
                  <c:v>42807</c:v>
                </c:pt>
                <c:pt idx="1290">
                  <c:v>42808</c:v>
                </c:pt>
                <c:pt idx="1291">
                  <c:v>42809</c:v>
                </c:pt>
                <c:pt idx="1292">
                  <c:v>42810</c:v>
                </c:pt>
                <c:pt idx="1293">
                  <c:v>42811</c:v>
                </c:pt>
                <c:pt idx="1294">
                  <c:v>42814</c:v>
                </c:pt>
                <c:pt idx="1295">
                  <c:v>42815</c:v>
                </c:pt>
                <c:pt idx="1296">
                  <c:v>42816</c:v>
                </c:pt>
                <c:pt idx="1297">
                  <c:v>42817</c:v>
                </c:pt>
                <c:pt idx="1298">
                  <c:v>42818</c:v>
                </c:pt>
                <c:pt idx="1299">
                  <c:v>42821</c:v>
                </c:pt>
                <c:pt idx="1300">
                  <c:v>42822</c:v>
                </c:pt>
                <c:pt idx="1301">
                  <c:v>42823</c:v>
                </c:pt>
                <c:pt idx="1302">
                  <c:v>42824</c:v>
                </c:pt>
                <c:pt idx="1303">
                  <c:v>42825</c:v>
                </c:pt>
                <c:pt idx="1304">
                  <c:v>42828</c:v>
                </c:pt>
                <c:pt idx="1305">
                  <c:v>42829</c:v>
                </c:pt>
                <c:pt idx="1306">
                  <c:v>42830</c:v>
                </c:pt>
                <c:pt idx="1307">
                  <c:v>42831</c:v>
                </c:pt>
                <c:pt idx="1308">
                  <c:v>42832</c:v>
                </c:pt>
                <c:pt idx="1309">
                  <c:v>42835</c:v>
                </c:pt>
                <c:pt idx="1310">
                  <c:v>42836</c:v>
                </c:pt>
                <c:pt idx="1311">
                  <c:v>42837</c:v>
                </c:pt>
                <c:pt idx="1312">
                  <c:v>42838</c:v>
                </c:pt>
                <c:pt idx="1313">
                  <c:v>42843</c:v>
                </c:pt>
                <c:pt idx="1314">
                  <c:v>42844</c:v>
                </c:pt>
                <c:pt idx="1315">
                  <c:v>42845</c:v>
                </c:pt>
                <c:pt idx="1316">
                  <c:v>42846</c:v>
                </c:pt>
                <c:pt idx="1317">
                  <c:v>42849</c:v>
                </c:pt>
                <c:pt idx="1318">
                  <c:v>42850</c:v>
                </c:pt>
                <c:pt idx="1319">
                  <c:v>42851</c:v>
                </c:pt>
                <c:pt idx="1320">
                  <c:v>42852</c:v>
                </c:pt>
                <c:pt idx="1321">
                  <c:v>42853</c:v>
                </c:pt>
                <c:pt idx="1322">
                  <c:v>42856</c:v>
                </c:pt>
                <c:pt idx="1323">
                  <c:v>42857</c:v>
                </c:pt>
                <c:pt idx="1324">
                  <c:v>42858</c:v>
                </c:pt>
                <c:pt idx="1325">
                  <c:v>42859</c:v>
                </c:pt>
                <c:pt idx="1326">
                  <c:v>42860</c:v>
                </c:pt>
                <c:pt idx="1327">
                  <c:v>42863</c:v>
                </c:pt>
                <c:pt idx="1328">
                  <c:v>42864</c:v>
                </c:pt>
                <c:pt idx="1329">
                  <c:v>42865</c:v>
                </c:pt>
                <c:pt idx="1330">
                  <c:v>42866</c:v>
                </c:pt>
                <c:pt idx="1331">
                  <c:v>42867</c:v>
                </c:pt>
                <c:pt idx="1332">
                  <c:v>42870</c:v>
                </c:pt>
                <c:pt idx="1333">
                  <c:v>42871</c:v>
                </c:pt>
                <c:pt idx="1334">
                  <c:v>42872</c:v>
                </c:pt>
                <c:pt idx="1335">
                  <c:v>42873</c:v>
                </c:pt>
                <c:pt idx="1336">
                  <c:v>42874</c:v>
                </c:pt>
                <c:pt idx="1337">
                  <c:v>42877</c:v>
                </c:pt>
                <c:pt idx="1338">
                  <c:v>42878</c:v>
                </c:pt>
                <c:pt idx="1339">
                  <c:v>42879</c:v>
                </c:pt>
                <c:pt idx="1340">
                  <c:v>42880</c:v>
                </c:pt>
                <c:pt idx="1341">
                  <c:v>42881</c:v>
                </c:pt>
                <c:pt idx="1342">
                  <c:v>42885</c:v>
                </c:pt>
                <c:pt idx="1343">
                  <c:v>42886</c:v>
                </c:pt>
                <c:pt idx="1344">
                  <c:v>42887</c:v>
                </c:pt>
                <c:pt idx="1345">
                  <c:v>42888</c:v>
                </c:pt>
                <c:pt idx="1346">
                  <c:v>42891</c:v>
                </c:pt>
                <c:pt idx="1347">
                  <c:v>42892</c:v>
                </c:pt>
                <c:pt idx="1348">
                  <c:v>42893</c:v>
                </c:pt>
                <c:pt idx="1349">
                  <c:v>42894</c:v>
                </c:pt>
                <c:pt idx="1350">
                  <c:v>42895</c:v>
                </c:pt>
                <c:pt idx="1351">
                  <c:v>42898</c:v>
                </c:pt>
                <c:pt idx="1352">
                  <c:v>42899</c:v>
                </c:pt>
                <c:pt idx="1353">
                  <c:v>42900</c:v>
                </c:pt>
                <c:pt idx="1354">
                  <c:v>42901</c:v>
                </c:pt>
                <c:pt idx="1355">
                  <c:v>42902</c:v>
                </c:pt>
                <c:pt idx="1356">
                  <c:v>42905</c:v>
                </c:pt>
                <c:pt idx="1357">
                  <c:v>42906</c:v>
                </c:pt>
                <c:pt idx="1358">
                  <c:v>42907</c:v>
                </c:pt>
                <c:pt idx="1359">
                  <c:v>42908</c:v>
                </c:pt>
                <c:pt idx="1360">
                  <c:v>42909</c:v>
                </c:pt>
                <c:pt idx="1361">
                  <c:v>42912</c:v>
                </c:pt>
                <c:pt idx="1362">
                  <c:v>42913</c:v>
                </c:pt>
                <c:pt idx="1363">
                  <c:v>42914</c:v>
                </c:pt>
                <c:pt idx="1364">
                  <c:v>42915</c:v>
                </c:pt>
                <c:pt idx="1365">
                  <c:v>42916</c:v>
                </c:pt>
                <c:pt idx="1366">
                  <c:v>42919</c:v>
                </c:pt>
                <c:pt idx="1367">
                  <c:v>42921</c:v>
                </c:pt>
                <c:pt idx="1368">
                  <c:v>42922</c:v>
                </c:pt>
                <c:pt idx="1369">
                  <c:v>42923</c:v>
                </c:pt>
                <c:pt idx="1370">
                  <c:v>42926</c:v>
                </c:pt>
                <c:pt idx="1371">
                  <c:v>42927</c:v>
                </c:pt>
                <c:pt idx="1372">
                  <c:v>42928</c:v>
                </c:pt>
                <c:pt idx="1373">
                  <c:v>42929</c:v>
                </c:pt>
                <c:pt idx="1374">
                  <c:v>42930</c:v>
                </c:pt>
                <c:pt idx="1375">
                  <c:v>42933</c:v>
                </c:pt>
                <c:pt idx="1376">
                  <c:v>42934</c:v>
                </c:pt>
                <c:pt idx="1377">
                  <c:v>42935</c:v>
                </c:pt>
                <c:pt idx="1378">
                  <c:v>42936</c:v>
                </c:pt>
                <c:pt idx="1379">
                  <c:v>42937</c:v>
                </c:pt>
                <c:pt idx="1380">
                  <c:v>42940</c:v>
                </c:pt>
                <c:pt idx="1381">
                  <c:v>42941</c:v>
                </c:pt>
                <c:pt idx="1382">
                  <c:v>42942</c:v>
                </c:pt>
                <c:pt idx="1383">
                  <c:v>42943</c:v>
                </c:pt>
                <c:pt idx="1384">
                  <c:v>42944</c:v>
                </c:pt>
                <c:pt idx="1385">
                  <c:v>42947</c:v>
                </c:pt>
                <c:pt idx="1386">
                  <c:v>42948</c:v>
                </c:pt>
                <c:pt idx="1387">
                  <c:v>42949</c:v>
                </c:pt>
                <c:pt idx="1388">
                  <c:v>42950</c:v>
                </c:pt>
                <c:pt idx="1389">
                  <c:v>42951</c:v>
                </c:pt>
                <c:pt idx="1390">
                  <c:v>42954</c:v>
                </c:pt>
                <c:pt idx="1391">
                  <c:v>42955</c:v>
                </c:pt>
                <c:pt idx="1392">
                  <c:v>42956</c:v>
                </c:pt>
                <c:pt idx="1393">
                  <c:v>42957</c:v>
                </c:pt>
                <c:pt idx="1394">
                  <c:v>42958</c:v>
                </c:pt>
                <c:pt idx="1395">
                  <c:v>42961</c:v>
                </c:pt>
                <c:pt idx="1396">
                  <c:v>42962</c:v>
                </c:pt>
                <c:pt idx="1397">
                  <c:v>42963</c:v>
                </c:pt>
                <c:pt idx="1398">
                  <c:v>42964</c:v>
                </c:pt>
                <c:pt idx="1399">
                  <c:v>42965</c:v>
                </c:pt>
                <c:pt idx="1400">
                  <c:v>42968</c:v>
                </c:pt>
                <c:pt idx="1401">
                  <c:v>42969</c:v>
                </c:pt>
                <c:pt idx="1402">
                  <c:v>42970</c:v>
                </c:pt>
                <c:pt idx="1403">
                  <c:v>42971</c:v>
                </c:pt>
                <c:pt idx="1404">
                  <c:v>42972</c:v>
                </c:pt>
                <c:pt idx="1405">
                  <c:v>42975</c:v>
                </c:pt>
                <c:pt idx="1406">
                  <c:v>42976</c:v>
                </c:pt>
                <c:pt idx="1407">
                  <c:v>42977</c:v>
                </c:pt>
                <c:pt idx="1408">
                  <c:v>42978</c:v>
                </c:pt>
                <c:pt idx="1409">
                  <c:v>42979</c:v>
                </c:pt>
                <c:pt idx="1410">
                  <c:v>42983</c:v>
                </c:pt>
                <c:pt idx="1411">
                  <c:v>42984</c:v>
                </c:pt>
                <c:pt idx="1412">
                  <c:v>42985</c:v>
                </c:pt>
                <c:pt idx="1413">
                  <c:v>42986</c:v>
                </c:pt>
                <c:pt idx="1414">
                  <c:v>42989</c:v>
                </c:pt>
                <c:pt idx="1415">
                  <c:v>42990</c:v>
                </c:pt>
                <c:pt idx="1416">
                  <c:v>42991</c:v>
                </c:pt>
                <c:pt idx="1417">
                  <c:v>42992</c:v>
                </c:pt>
                <c:pt idx="1418">
                  <c:v>42993</c:v>
                </c:pt>
                <c:pt idx="1419">
                  <c:v>42996</c:v>
                </c:pt>
                <c:pt idx="1420">
                  <c:v>42997</c:v>
                </c:pt>
                <c:pt idx="1421">
                  <c:v>42998</c:v>
                </c:pt>
                <c:pt idx="1422">
                  <c:v>42999</c:v>
                </c:pt>
                <c:pt idx="1423">
                  <c:v>43000</c:v>
                </c:pt>
                <c:pt idx="1424">
                  <c:v>43003</c:v>
                </c:pt>
                <c:pt idx="1425">
                  <c:v>43004</c:v>
                </c:pt>
                <c:pt idx="1426">
                  <c:v>43005</c:v>
                </c:pt>
                <c:pt idx="1427">
                  <c:v>43006</c:v>
                </c:pt>
                <c:pt idx="1428">
                  <c:v>43007</c:v>
                </c:pt>
                <c:pt idx="1429">
                  <c:v>43010</c:v>
                </c:pt>
                <c:pt idx="1430">
                  <c:v>43011</c:v>
                </c:pt>
                <c:pt idx="1431">
                  <c:v>43012</c:v>
                </c:pt>
                <c:pt idx="1432">
                  <c:v>43013</c:v>
                </c:pt>
                <c:pt idx="1433">
                  <c:v>43014</c:v>
                </c:pt>
                <c:pt idx="1434">
                  <c:v>43018</c:v>
                </c:pt>
                <c:pt idx="1435">
                  <c:v>43019</c:v>
                </c:pt>
                <c:pt idx="1436">
                  <c:v>43020</c:v>
                </c:pt>
                <c:pt idx="1437">
                  <c:v>43021</c:v>
                </c:pt>
                <c:pt idx="1438">
                  <c:v>43024</c:v>
                </c:pt>
                <c:pt idx="1439">
                  <c:v>43025</c:v>
                </c:pt>
                <c:pt idx="1440">
                  <c:v>43026</c:v>
                </c:pt>
                <c:pt idx="1441">
                  <c:v>43027</c:v>
                </c:pt>
                <c:pt idx="1442">
                  <c:v>43028</c:v>
                </c:pt>
                <c:pt idx="1443">
                  <c:v>43031</c:v>
                </c:pt>
                <c:pt idx="1444">
                  <c:v>43032</c:v>
                </c:pt>
                <c:pt idx="1445">
                  <c:v>43033</c:v>
                </c:pt>
                <c:pt idx="1446">
                  <c:v>43034</c:v>
                </c:pt>
                <c:pt idx="1447">
                  <c:v>43035</c:v>
                </c:pt>
                <c:pt idx="1448">
                  <c:v>43038</c:v>
                </c:pt>
                <c:pt idx="1449">
                  <c:v>43039</c:v>
                </c:pt>
                <c:pt idx="1450">
                  <c:v>43040</c:v>
                </c:pt>
                <c:pt idx="1451">
                  <c:v>43041</c:v>
                </c:pt>
                <c:pt idx="1452">
                  <c:v>43042</c:v>
                </c:pt>
                <c:pt idx="1453">
                  <c:v>43045</c:v>
                </c:pt>
                <c:pt idx="1454">
                  <c:v>43046</c:v>
                </c:pt>
                <c:pt idx="1455">
                  <c:v>43047</c:v>
                </c:pt>
                <c:pt idx="1456">
                  <c:v>43048</c:v>
                </c:pt>
                <c:pt idx="1457">
                  <c:v>43049</c:v>
                </c:pt>
                <c:pt idx="1458">
                  <c:v>43052</c:v>
                </c:pt>
                <c:pt idx="1459">
                  <c:v>43053</c:v>
                </c:pt>
                <c:pt idx="1460">
                  <c:v>43054</c:v>
                </c:pt>
                <c:pt idx="1461">
                  <c:v>43055</c:v>
                </c:pt>
                <c:pt idx="1462">
                  <c:v>43056</c:v>
                </c:pt>
                <c:pt idx="1463">
                  <c:v>43059</c:v>
                </c:pt>
                <c:pt idx="1464">
                  <c:v>43060</c:v>
                </c:pt>
                <c:pt idx="1465">
                  <c:v>43061</c:v>
                </c:pt>
                <c:pt idx="1466">
                  <c:v>43063</c:v>
                </c:pt>
                <c:pt idx="1467">
                  <c:v>43066</c:v>
                </c:pt>
                <c:pt idx="1468">
                  <c:v>43067</c:v>
                </c:pt>
                <c:pt idx="1469">
                  <c:v>43068</c:v>
                </c:pt>
                <c:pt idx="1470">
                  <c:v>43069</c:v>
                </c:pt>
                <c:pt idx="1471">
                  <c:v>43070</c:v>
                </c:pt>
                <c:pt idx="1472">
                  <c:v>43073</c:v>
                </c:pt>
                <c:pt idx="1473">
                  <c:v>43074</c:v>
                </c:pt>
                <c:pt idx="1474">
                  <c:v>43075</c:v>
                </c:pt>
                <c:pt idx="1475">
                  <c:v>43076</c:v>
                </c:pt>
                <c:pt idx="1476">
                  <c:v>43077</c:v>
                </c:pt>
                <c:pt idx="1477">
                  <c:v>43080</c:v>
                </c:pt>
                <c:pt idx="1478">
                  <c:v>43081</c:v>
                </c:pt>
                <c:pt idx="1479">
                  <c:v>43082</c:v>
                </c:pt>
                <c:pt idx="1480">
                  <c:v>43083</c:v>
                </c:pt>
                <c:pt idx="1481">
                  <c:v>43084</c:v>
                </c:pt>
                <c:pt idx="1482">
                  <c:v>43087</c:v>
                </c:pt>
                <c:pt idx="1483">
                  <c:v>43088</c:v>
                </c:pt>
                <c:pt idx="1484">
                  <c:v>43089</c:v>
                </c:pt>
                <c:pt idx="1485">
                  <c:v>43090</c:v>
                </c:pt>
                <c:pt idx="1486">
                  <c:v>43091</c:v>
                </c:pt>
                <c:pt idx="1487">
                  <c:v>43096</c:v>
                </c:pt>
                <c:pt idx="1488">
                  <c:v>43097</c:v>
                </c:pt>
                <c:pt idx="1489">
                  <c:v>43098</c:v>
                </c:pt>
                <c:pt idx="1490">
                  <c:v>43102</c:v>
                </c:pt>
                <c:pt idx="1491">
                  <c:v>43103</c:v>
                </c:pt>
                <c:pt idx="1492">
                  <c:v>43104</c:v>
                </c:pt>
                <c:pt idx="1493">
                  <c:v>43105</c:v>
                </c:pt>
                <c:pt idx="1494">
                  <c:v>43108</c:v>
                </c:pt>
                <c:pt idx="1495">
                  <c:v>43109</c:v>
                </c:pt>
                <c:pt idx="1496">
                  <c:v>43110</c:v>
                </c:pt>
                <c:pt idx="1497">
                  <c:v>43111</c:v>
                </c:pt>
                <c:pt idx="1498">
                  <c:v>43112</c:v>
                </c:pt>
                <c:pt idx="1499">
                  <c:v>43116</c:v>
                </c:pt>
                <c:pt idx="1500">
                  <c:v>43117</c:v>
                </c:pt>
                <c:pt idx="1501">
                  <c:v>43118</c:v>
                </c:pt>
                <c:pt idx="1502">
                  <c:v>43119</c:v>
                </c:pt>
                <c:pt idx="1503">
                  <c:v>43122</c:v>
                </c:pt>
                <c:pt idx="1504">
                  <c:v>43123</c:v>
                </c:pt>
                <c:pt idx="1505">
                  <c:v>43124</c:v>
                </c:pt>
                <c:pt idx="1506">
                  <c:v>43125</c:v>
                </c:pt>
                <c:pt idx="1507">
                  <c:v>43126</c:v>
                </c:pt>
                <c:pt idx="1508">
                  <c:v>43129</c:v>
                </c:pt>
                <c:pt idx="1509">
                  <c:v>43130</c:v>
                </c:pt>
                <c:pt idx="1510">
                  <c:v>43131</c:v>
                </c:pt>
                <c:pt idx="1511">
                  <c:v>43133</c:v>
                </c:pt>
                <c:pt idx="1512">
                  <c:v>43136</c:v>
                </c:pt>
                <c:pt idx="1513">
                  <c:v>43137</c:v>
                </c:pt>
                <c:pt idx="1514">
                  <c:v>43138</c:v>
                </c:pt>
                <c:pt idx="1515">
                  <c:v>43139</c:v>
                </c:pt>
                <c:pt idx="1516">
                  <c:v>43140</c:v>
                </c:pt>
                <c:pt idx="1517">
                  <c:v>43143</c:v>
                </c:pt>
                <c:pt idx="1518">
                  <c:v>43144</c:v>
                </c:pt>
                <c:pt idx="1519">
                  <c:v>43145</c:v>
                </c:pt>
                <c:pt idx="1520">
                  <c:v>43146</c:v>
                </c:pt>
                <c:pt idx="1521">
                  <c:v>43147</c:v>
                </c:pt>
                <c:pt idx="1522">
                  <c:v>43151</c:v>
                </c:pt>
                <c:pt idx="1523">
                  <c:v>43152</c:v>
                </c:pt>
                <c:pt idx="1524">
                  <c:v>43153</c:v>
                </c:pt>
                <c:pt idx="1525">
                  <c:v>43154</c:v>
                </c:pt>
                <c:pt idx="1526">
                  <c:v>43157</c:v>
                </c:pt>
                <c:pt idx="1527">
                  <c:v>43158</c:v>
                </c:pt>
                <c:pt idx="1528">
                  <c:v>43159</c:v>
                </c:pt>
                <c:pt idx="1529">
                  <c:v>43160</c:v>
                </c:pt>
                <c:pt idx="1530">
                  <c:v>43161</c:v>
                </c:pt>
                <c:pt idx="1531">
                  <c:v>43164</c:v>
                </c:pt>
                <c:pt idx="1532">
                  <c:v>43165</c:v>
                </c:pt>
                <c:pt idx="1533">
                  <c:v>43166</c:v>
                </c:pt>
                <c:pt idx="1534">
                  <c:v>43167</c:v>
                </c:pt>
                <c:pt idx="1535">
                  <c:v>43168</c:v>
                </c:pt>
                <c:pt idx="1536">
                  <c:v>43171</c:v>
                </c:pt>
                <c:pt idx="1537">
                  <c:v>43172</c:v>
                </c:pt>
                <c:pt idx="1538">
                  <c:v>43173</c:v>
                </c:pt>
                <c:pt idx="1539">
                  <c:v>43174</c:v>
                </c:pt>
                <c:pt idx="1540">
                  <c:v>43175</c:v>
                </c:pt>
                <c:pt idx="1541">
                  <c:v>43178</c:v>
                </c:pt>
                <c:pt idx="1542">
                  <c:v>43179</c:v>
                </c:pt>
                <c:pt idx="1543">
                  <c:v>43180</c:v>
                </c:pt>
                <c:pt idx="1544">
                  <c:v>43181</c:v>
                </c:pt>
                <c:pt idx="1545">
                  <c:v>43182</c:v>
                </c:pt>
                <c:pt idx="1546">
                  <c:v>43185</c:v>
                </c:pt>
                <c:pt idx="1547">
                  <c:v>43186</c:v>
                </c:pt>
                <c:pt idx="1548">
                  <c:v>43187</c:v>
                </c:pt>
                <c:pt idx="1549">
                  <c:v>43188</c:v>
                </c:pt>
                <c:pt idx="1550">
                  <c:v>43193</c:v>
                </c:pt>
                <c:pt idx="1551">
                  <c:v>43194</c:v>
                </c:pt>
                <c:pt idx="1552">
                  <c:v>43195</c:v>
                </c:pt>
                <c:pt idx="1553">
                  <c:v>43196</c:v>
                </c:pt>
                <c:pt idx="1554">
                  <c:v>43199</c:v>
                </c:pt>
                <c:pt idx="1555">
                  <c:v>43200</c:v>
                </c:pt>
                <c:pt idx="1556">
                  <c:v>43201</c:v>
                </c:pt>
                <c:pt idx="1557">
                  <c:v>43202</c:v>
                </c:pt>
                <c:pt idx="1558">
                  <c:v>43203</c:v>
                </c:pt>
                <c:pt idx="1559">
                  <c:v>43206</c:v>
                </c:pt>
                <c:pt idx="1560">
                  <c:v>43207</c:v>
                </c:pt>
                <c:pt idx="1561">
                  <c:v>43208</c:v>
                </c:pt>
                <c:pt idx="1562">
                  <c:v>43209</c:v>
                </c:pt>
                <c:pt idx="1563">
                  <c:v>43210</c:v>
                </c:pt>
                <c:pt idx="1564">
                  <c:v>43213</c:v>
                </c:pt>
                <c:pt idx="1565">
                  <c:v>43214</c:v>
                </c:pt>
                <c:pt idx="1566">
                  <c:v>43215</c:v>
                </c:pt>
                <c:pt idx="1567">
                  <c:v>43216</c:v>
                </c:pt>
                <c:pt idx="1568">
                  <c:v>43217</c:v>
                </c:pt>
                <c:pt idx="1569">
                  <c:v>43220</c:v>
                </c:pt>
                <c:pt idx="1570">
                  <c:v>43221</c:v>
                </c:pt>
                <c:pt idx="1571">
                  <c:v>43222</c:v>
                </c:pt>
                <c:pt idx="1572">
                  <c:v>43223</c:v>
                </c:pt>
                <c:pt idx="1573">
                  <c:v>43224</c:v>
                </c:pt>
                <c:pt idx="1574">
                  <c:v>43227</c:v>
                </c:pt>
                <c:pt idx="1575">
                  <c:v>43228</c:v>
                </c:pt>
                <c:pt idx="1576">
                  <c:v>43229</c:v>
                </c:pt>
                <c:pt idx="1577">
                  <c:v>43230</c:v>
                </c:pt>
                <c:pt idx="1578">
                  <c:v>43231</c:v>
                </c:pt>
                <c:pt idx="1579">
                  <c:v>43234</c:v>
                </c:pt>
                <c:pt idx="1580">
                  <c:v>43235</c:v>
                </c:pt>
                <c:pt idx="1581">
                  <c:v>43236</c:v>
                </c:pt>
                <c:pt idx="1582">
                  <c:v>43237</c:v>
                </c:pt>
                <c:pt idx="1583">
                  <c:v>43238</c:v>
                </c:pt>
                <c:pt idx="1584">
                  <c:v>43241</c:v>
                </c:pt>
                <c:pt idx="1585">
                  <c:v>43242</c:v>
                </c:pt>
                <c:pt idx="1586">
                  <c:v>43243</c:v>
                </c:pt>
                <c:pt idx="1587">
                  <c:v>43244</c:v>
                </c:pt>
                <c:pt idx="1588">
                  <c:v>43245</c:v>
                </c:pt>
                <c:pt idx="1589">
                  <c:v>43249</c:v>
                </c:pt>
                <c:pt idx="1590">
                  <c:v>43250</c:v>
                </c:pt>
                <c:pt idx="1591">
                  <c:v>43251</c:v>
                </c:pt>
                <c:pt idx="1592">
                  <c:v>43252</c:v>
                </c:pt>
                <c:pt idx="1593">
                  <c:v>43255</c:v>
                </c:pt>
                <c:pt idx="1594">
                  <c:v>43256</c:v>
                </c:pt>
                <c:pt idx="1595">
                  <c:v>43257</c:v>
                </c:pt>
                <c:pt idx="1596">
                  <c:v>43258</c:v>
                </c:pt>
                <c:pt idx="1597">
                  <c:v>43259</c:v>
                </c:pt>
                <c:pt idx="1598">
                  <c:v>43262</c:v>
                </c:pt>
                <c:pt idx="1599">
                  <c:v>43263</c:v>
                </c:pt>
                <c:pt idx="1600">
                  <c:v>43264</c:v>
                </c:pt>
                <c:pt idx="1601">
                  <c:v>43265</c:v>
                </c:pt>
                <c:pt idx="1602">
                  <c:v>43266</c:v>
                </c:pt>
                <c:pt idx="1603">
                  <c:v>43269</c:v>
                </c:pt>
                <c:pt idx="1604">
                  <c:v>43270</c:v>
                </c:pt>
                <c:pt idx="1605">
                  <c:v>43271</c:v>
                </c:pt>
                <c:pt idx="1606">
                  <c:v>43272</c:v>
                </c:pt>
                <c:pt idx="1607">
                  <c:v>43273</c:v>
                </c:pt>
                <c:pt idx="1608">
                  <c:v>43276</c:v>
                </c:pt>
                <c:pt idx="1609">
                  <c:v>43277</c:v>
                </c:pt>
                <c:pt idx="1610">
                  <c:v>43278</c:v>
                </c:pt>
                <c:pt idx="1611">
                  <c:v>43279</c:v>
                </c:pt>
                <c:pt idx="1612">
                  <c:v>43280</c:v>
                </c:pt>
                <c:pt idx="1613">
                  <c:v>43283</c:v>
                </c:pt>
                <c:pt idx="1614">
                  <c:v>43284</c:v>
                </c:pt>
                <c:pt idx="1615">
                  <c:v>43286</c:v>
                </c:pt>
                <c:pt idx="1616">
                  <c:v>43287</c:v>
                </c:pt>
                <c:pt idx="1617">
                  <c:v>43290</c:v>
                </c:pt>
                <c:pt idx="1618">
                  <c:v>43291</c:v>
                </c:pt>
                <c:pt idx="1619">
                  <c:v>43292</c:v>
                </c:pt>
                <c:pt idx="1620">
                  <c:v>43293</c:v>
                </c:pt>
                <c:pt idx="1621">
                  <c:v>43294</c:v>
                </c:pt>
                <c:pt idx="1622">
                  <c:v>43297</c:v>
                </c:pt>
                <c:pt idx="1623">
                  <c:v>43298</c:v>
                </c:pt>
                <c:pt idx="1624">
                  <c:v>43299</c:v>
                </c:pt>
                <c:pt idx="1625">
                  <c:v>43300</c:v>
                </c:pt>
                <c:pt idx="1626">
                  <c:v>43301</c:v>
                </c:pt>
                <c:pt idx="1627">
                  <c:v>43304</c:v>
                </c:pt>
                <c:pt idx="1628">
                  <c:v>43305</c:v>
                </c:pt>
                <c:pt idx="1629">
                  <c:v>43306</c:v>
                </c:pt>
                <c:pt idx="1630">
                  <c:v>43307</c:v>
                </c:pt>
                <c:pt idx="1631">
                  <c:v>43308</c:v>
                </c:pt>
                <c:pt idx="1632">
                  <c:v>43311</c:v>
                </c:pt>
                <c:pt idx="1633">
                  <c:v>43312</c:v>
                </c:pt>
                <c:pt idx="1634">
                  <c:v>43313</c:v>
                </c:pt>
                <c:pt idx="1635">
                  <c:v>43314</c:v>
                </c:pt>
                <c:pt idx="1636">
                  <c:v>43315</c:v>
                </c:pt>
                <c:pt idx="1637">
                  <c:v>43318</c:v>
                </c:pt>
                <c:pt idx="1638">
                  <c:v>43319</c:v>
                </c:pt>
                <c:pt idx="1639">
                  <c:v>43320</c:v>
                </c:pt>
                <c:pt idx="1640">
                  <c:v>43321</c:v>
                </c:pt>
                <c:pt idx="1641">
                  <c:v>43322</c:v>
                </c:pt>
                <c:pt idx="1642">
                  <c:v>43325</c:v>
                </c:pt>
                <c:pt idx="1643">
                  <c:v>43326</c:v>
                </c:pt>
                <c:pt idx="1644">
                  <c:v>43327</c:v>
                </c:pt>
                <c:pt idx="1645">
                  <c:v>43328</c:v>
                </c:pt>
                <c:pt idx="1646">
                  <c:v>43329</c:v>
                </c:pt>
                <c:pt idx="1647">
                  <c:v>43332</c:v>
                </c:pt>
                <c:pt idx="1648">
                  <c:v>43333</c:v>
                </c:pt>
                <c:pt idx="1649">
                  <c:v>43334</c:v>
                </c:pt>
                <c:pt idx="1650">
                  <c:v>43335</c:v>
                </c:pt>
                <c:pt idx="1651">
                  <c:v>43336</c:v>
                </c:pt>
                <c:pt idx="1652">
                  <c:v>43339</c:v>
                </c:pt>
                <c:pt idx="1653">
                  <c:v>43340</c:v>
                </c:pt>
                <c:pt idx="1654">
                  <c:v>43341</c:v>
                </c:pt>
                <c:pt idx="1655">
                  <c:v>43342</c:v>
                </c:pt>
                <c:pt idx="1656">
                  <c:v>43343</c:v>
                </c:pt>
                <c:pt idx="1657">
                  <c:v>43347</c:v>
                </c:pt>
                <c:pt idx="1658">
                  <c:v>43348</c:v>
                </c:pt>
                <c:pt idx="1659">
                  <c:v>43349</c:v>
                </c:pt>
                <c:pt idx="1660">
                  <c:v>43350</c:v>
                </c:pt>
                <c:pt idx="1661">
                  <c:v>43353</c:v>
                </c:pt>
                <c:pt idx="1662">
                  <c:v>43354</c:v>
                </c:pt>
                <c:pt idx="1663">
                  <c:v>43355</c:v>
                </c:pt>
                <c:pt idx="1664">
                  <c:v>43356</c:v>
                </c:pt>
                <c:pt idx="1665">
                  <c:v>43357</c:v>
                </c:pt>
                <c:pt idx="1666">
                  <c:v>43360</c:v>
                </c:pt>
                <c:pt idx="1667">
                  <c:v>43361</c:v>
                </c:pt>
                <c:pt idx="1668">
                  <c:v>43362</c:v>
                </c:pt>
                <c:pt idx="1669">
                  <c:v>43363</c:v>
                </c:pt>
                <c:pt idx="1670">
                  <c:v>43364</c:v>
                </c:pt>
                <c:pt idx="1671">
                  <c:v>43367</c:v>
                </c:pt>
                <c:pt idx="1672">
                  <c:v>43368</c:v>
                </c:pt>
                <c:pt idx="1673">
                  <c:v>43369</c:v>
                </c:pt>
                <c:pt idx="1674">
                  <c:v>43370</c:v>
                </c:pt>
                <c:pt idx="1675">
                  <c:v>43371</c:v>
                </c:pt>
                <c:pt idx="1676">
                  <c:v>43374</c:v>
                </c:pt>
                <c:pt idx="1677">
                  <c:v>43375</c:v>
                </c:pt>
                <c:pt idx="1678">
                  <c:v>43376</c:v>
                </c:pt>
                <c:pt idx="1679">
                  <c:v>43377</c:v>
                </c:pt>
                <c:pt idx="1680">
                  <c:v>43378</c:v>
                </c:pt>
                <c:pt idx="1681">
                  <c:v>43382</c:v>
                </c:pt>
                <c:pt idx="1682">
                  <c:v>43383</c:v>
                </c:pt>
                <c:pt idx="1683">
                  <c:v>43384</c:v>
                </c:pt>
                <c:pt idx="1684">
                  <c:v>43385</c:v>
                </c:pt>
                <c:pt idx="1685">
                  <c:v>43388</c:v>
                </c:pt>
                <c:pt idx="1686">
                  <c:v>43389</c:v>
                </c:pt>
                <c:pt idx="1687">
                  <c:v>43390</c:v>
                </c:pt>
                <c:pt idx="1688">
                  <c:v>43391</c:v>
                </c:pt>
                <c:pt idx="1689">
                  <c:v>43392</c:v>
                </c:pt>
                <c:pt idx="1690">
                  <c:v>43395</c:v>
                </c:pt>
                <c:pt idx="1691">
                  <c:v>43396</c:v>
                </c:pt>
                <c:pt idx="1692">
                  <c:v>43397</c:v>
                </c:pt>
                <c:pt idx="1693">
                  <c:v>43398</c:v>
                </c:pt>
                <c:pt idx="1694">
                  <c:v>43399</c:v>
                </c:pt>
                <c:pt idx="1695">
                  <c:v>43402</c:v>
                </c:pt>
                <c:pt idx="1696">
                  <c:v>43403</c:v>
                </c:pt>
                <c:pt idx="1697">
                  <c:v>43404</c:v>
                </c:pt>
                <c:pt idx="1698">
                  <c:v>43405</c:v>
                </c:pt>
                <c:pt idx="1699">
                  <c:v>43406</c:v>
                </c:pt>
                <c:pt idx="1700">
                  <c:v>43409</c:v>
                </c:pt>
                <c:pt idx="1701">
                  <c:v>43410</c:v>
                </c:pt>
                <c:pt idx="1702">
                  <c:v>43411</c:v>
                </c:pt>
                <c:pt idx="1703">
                  <c:v>43412</c:v>
                </c:pt>
                <c:pt idx="1704">
                  <c:v>43413</c:v>
                </c:pt>
                <c:pt idx="1705">
                  <c:v>43417</c:v>
                </c:pt>
                <c:pt idx="1706">
                  <c:v>43418</c:v>
                </c:pt>
                <c:pt idx="1707">
                  <c:v>43419</c:v>
                </c:pt>
                <c:pt idx="1708">
                  <c:v>43420</c:v>
                </c:pt>
                <c:pt idx="1709">
                  <c:v>43423</c:v>
                </c:pt>
                <c:pt idx="1710">
                  <c:v>43424</c:v>
                </c:pt>
                <c:pt idx="1711">
                  <c:v>43425</c:v>
                </c:pt>
                <c:pt idx="1712">
                  <c:v>43427</c:v>
                </c:pt>
                <c:pt idx="1713">
                  <c:v>43430</c:v>
                </c:pt>
                <c:pt idx="1714">
                  <c:v>43431</c:v>
                </c:pt>
                <c:pt idx="1715">
                  <c:v>43432</c:v>
                </c:pt>
                <c:pt idx="1716">
                  <c:v>43433</c:v>
                </c:pt>
                <c:pt idx="1717">
                  <c:v>43434</c:v>
                </c:pt>
                <c:pt idx="1718">
                  <c:v>43437</c:v>
                </c:pt>
                <c:pt idx="1719">
                  <c:v>43438</c:v>
                </c:pt>
                <c:pt idx="1720">
                  <c:v>43440</c:v>
                </c:pt>
                <c:pt idx="1721">
                  <c:v>43441</c:v>
                </c:pt>
                <c:pt idx="1722">
                  <c:v>43444</c:v>
                </c:pt>
                <c:pt idx="1723">
                  <c:v>43445</c:v>
                </c:pt>
                <c:pt idx="1724">
                  <c:v>43446</c:v>
                </c:pt>
                <c:pt idx="1725">
                  <c:v>43447</c:v>
                </c:pt>
                <c:pt idx="1726">
                  <c:v>43448</c:v>
                </c:pt>
                <c:pt idx="1727">
                  <c:v>43451</c:v>
                </c:pt>
                <c:pt idx="1728">
                  <c:v>43452</c:v>
                </c:pt>
                <c:pt idx="1729">
                  <c:v>43453</c:v>
                </c:pt>
                <c:pt idx="1730">
                  <c:v>43454</c:v>
                </c:pt>
                <c:pt idx="1731">
                  <c:v>43455</c:v>
                </c:pt>
                <c:pt idx="1732">
                  <c:v>43458</c:v>
                </c:pt>
                <c:pt idx="1733">
                  <c:v>43461</c:v>
                </c:pt>
                <c:pt idx="1734">
                  <c:v>43462</c:v>
                </c:pt>
                <c:pt idx="1735">
                  <c:v>43465</c:v>
                </c:pt>
                <c:pt idx="1736">
                  <c:v>43467</c:v>
                </c:pt>
                <c:pt idx="1737">
                  <c:v>43468</c:v>
                </c:pt>
                <c:pt idx="1738">
                  <c:v>43469</c:v>
                </c:pt>
                <c:pt idx="1739">
                  <c:v>43472</c:v>
                </c:pt>
                <c:pt idx="1740">
                  <c:v>43473</c:v>
                </c:pt>
                <c:pt idx="1741">
                  <c:v>43474</c:v>
                </c:pt>
                <c:pt idx="1742">
                  <c:v>43475</c:v>
                </c:pt>
                <c:pt idx="1743">
                  <c:v>43476</c:v>
                </c:pt>
                <c:pt idx="1744">
                  <c:v>43479</c:v>
                </c:pt>
                <c:pt idx="1745">
                  <c:v>43480</c:v>
                </c:pt>
                <c:pt idx="1746">
                  <c:v>43481</c:v>
                </c:pt>
                <c:pt idx="1747">
                  <c:v>43482</c:v>
                </c:pt>
                <c:pt idx="1748">
                  <c:v>43483</c:v>
                </c:pt>
                <c:pt idx="1749">
                  <c:v>43487</c:v>
                </c:pt>
                <c:pt idx="1750">
                  <c:v>43488</c:v>
                </c:pt>
                <c:pt idx="1751">
                  <c:v>43489</c:v>
                </c:pt>
                <c:pt idx="1752">
                  <c:v>43490</c:v>
                </c:pt>
                <c:pt idx="1753">
                  <c:v>43493</c:v>
                </c:pt>
                <c:pt idx="1754">
                  <c:v>43494</c:v>
                </c:pt>
                <c:pt idx="1755">
                  <c:v>43495</c:v>
                </c:pt>
                <c:pt idx="1756">
                  <c:v>43496</c:v>
                </c:pt>
                <c:pt idx="1757">
                  <c:v>43497</c:v>
                </c:pt>
                <c:pt idx="1758">
                  <c:v>43500</c:v>
                </c:pt>
                <c:pt idx="1759">
                  <c:v>43501</c:v>
                </c:pt>
                <c:pt idx="1760">
                  <c:v>43502</c:v>
                </c:pt>
                <c:pt idx="1761">
                  <c:v>43503</c:v>
                </c:pt>
                <c:pt idx="1762">
                  <c:v>43504</c:v>
                </c:pt>
                <c:pt idx="1763">
                  <c:v>43507</c:v>
                </c:pt>
                <c:pt idx="1764">
                  <c:v>43508</c:v>
                </c:pt>
                <c:pt idx="1765">
                  <c:v>43509</c:v>
                </c:pt>
                <c:pt idx="1766">
                  <c:v>43510</c:v>
                </c:pt>
                <c:pt idx="1767">
                  <c:v>43511</c:v>
                </c:pt>
                <c:pt idx="1768">
                  <c:v>43515</c:v>
                </c:pt>
                <c:pt idx="1769">
                  <c:v>43516</c:v>
                </c:pt>
                <c:pt idx="1770">
                  <c:v>43517</c:v>
                </c:pt>
                <c:pt idx="1771">
                  <c:v>43518</c:v>
                </c:pt>
                <c:pt idx="1772">
                  <c:v>43521</c:v>
                </c:pt>
                <c:pt idx="1773">
                  <c:v>43522</c:v>
                </c:pt>
                <c:pt idx="1774">
                  <c:v>43523</c:v>
                </c:pt>
                <c:pt idx="1775">
                  <c:v>43524</c:v>
                </c:pt>
                <c:pt idx="1776">
                  <c:v>43525</c:v>
                </c:pt>
                <c:pt idx="1777">
                  <c:v>43528</c:v>
                </c:pt>
                <c:pt idx="1778">
                  <c:v>43529</c:v>
                </c:pt>
                <c:pt idx="1779">
                  <c:v>43530</c:v>
                </c:pt>
                <c:pt idx="1780">
                  <c:v>43531</c:v>
                </c:pt>
                <c:pt idx="1781">
                  <c:v>43532</c:v>
                </c:pt>
                <c:pt idx="1782">
                  <c:v>43535</c:v>
                </c:pt>
                <c:pt idx="1783">
                  <c:v>43536</c:v>
                </c:pt>
                <c:pt idx="1784">
                  <c:v>43537</c:v>
                </c:pt>
                <c:pt idx="1785">
                  <c:v>43538</c:v>
                </c:pt>
                <c:pt idx="1786">
                  <c:v>43539</c:v>
                </c:pt>
                <c:pt idx="1787">
                  <c:v>43542</c:v>
                </c:pt>
                <c:pt idx="1788">
                  <c:v>43543</c:v>
                </c:pt>
                <c:pt idx="1789">
                  <c:v>43544</c:v>
                </c:pt>
                <c:pt idx="1790">
                  <c:v>43545</c:v>
                </c:pt>
                <c:pt idx="1791">
                  <c:v>43546</c:v>
                </c:pt>
                <c:pt idx="1792">
                  <c:v>43549</c:v>
                </c:pt>
                <c:pt idx="1793">
                  <c:v>43550</c:v>
                </c:pt>
                <c:pt idx="1794">
                  <c:v>43551</c:v>
                </c:pt>
                <c:pt idx="1795">
                  <c:v>43552</c:v>
                </c:pt>
                <c:pt idx="1796">
                  <c:v>43553</c:v>
                </c:pt>
                <c:pt idx="1797">
                  <c:v>43556</c:v>
                </c:pt>
                <c:pt idx="1798">
                  <c:v>43557</c:v>
                </c:pt>
                <c:pt idx="1799">
                  <c:v>43558</c:v>
                </c:pt>
                <c:pt idx="1800">
                  <c:v>43559</c:v>
                </c:pt>
                <c:pt idx="1801">
                  <c:v>43560</c:v>
                </c:pt>
                <c:pt idx="1802">
                  <c:v>43563</c:v>
                </c:pt>
                <c:pt idx="1803">
                  <c:v>43564</c:v>
                </c:pt>
                <c:pt idx="1804">
                  <c:v>43565</c:v>
                </c:pt>
                <c:pt idx="1805">
                  <c:v>43566</c:v>
                </c:pt>
                <c:pt idx="1806">
                  <c:v>43567</c:v>
                </c:pt>
                <c:pt idx="1807">
                  <c:v>43570</c:v>
                </c:pt>
                <c:pt idx="1808">
                  <c:v>43571</c:v>
                </c:pt>
                <c:pt idx="1809">
                  <c:v>43572</c:v>
                </c:pt>
                <c:pt idx="1810">
                  <c:v>43573</c:v>
                </c:pt>
                <c:pt idx="1811">
                  <c:v>43578</c:v>
                </c:pt>
                <c:pt idx="1812">
                  <c:v>43579</c:v>
                </c:pt>
                <c:pt idx="1813">
                  <c:v>43580</c:v>
                </c:pt>
                <c:pt idx="1814">
                  <c:v>43581</c:v>
                </c:pt>
                <c:pt idx="1815">
                  <c:v>43584</c:v>
                </c:pt>
                <c:pt idx="1816">
                  <c:v>43585</c:v>
                </c:pt>
                <c:pt idx="1817">
                  <c:v>43586</c:v>
                </c:pt>
                <c:pt idx="1818">
                  <c:v>43587</c:v>
                </c:pt>
                <c:pt idx="1819">
                  <c:v>43588</c:v>
                </c:pt>
                <c:pt idx="1820">
                  <c:v>43591</c:v>
                </c:pt>
                <c:pt idx="1821">
                  <c:v>43592</c:v>
                </c:pt>
                <c:pt idx="1822">
                  <c:v>43593</c:v>
                </c:pt>
                <c:pt idx="1823">
                  <c:v>43594</c:v>
                </c:pt>
                <c:pt idx="1824">
                  <c:v>43595</c:v>
                </c:pt>
                <c:pt idx="1825">
                  <c:v>43598</c:v>
                </c:pt>
                <c:pt idx="1826">
                  <c:v>43599</c:v>
                </c:pt>
                <c:pt idx="1827">
                  <c:v>43600</c:v>
                </c:pt>
                <c:pt idx="1828">
                  <c:v>43601</c:v>
                </c:pt>
                <c:pt idx="1829">
                  <c:v>43602</c:v>
                </c:pt>
                <c:pt idx="1830">
                  <c:v>43605</c:v>
                </c:pt>
                <c:pt idx="1831">
                  <c:v>43606</c:v>
                </c:pt>
                <c:pt idx="1832">
                  <c:v>43607</c:v>
                </c:pt>
                <c:pt idx="1833">
                  <c:v>43608</c:v>
                </c:pt>
                <c:pt idx="1834">
                  <c:v>43609</c:v>
                </c:pt>
                <c:pt idx="1835">
                  <c:v>43613</c:v>
                </c:pt>
                <c:pt idx="1836">
                  <c:v>43614</c:v>
                </c:pt>
                <c:pt idx="1837">
                  <c:v>43615</c:v>
                </c:pt>
                <c:pt idx="1838">
                  <c:v>43616</c:v>
                </c:pt>
                <c:pt idx="1839">
                  <c:v>43619</c:v>
                </c:pt>
                <c:pt idx="1840">
                  <c:v>43620</c:v>
                </c:pt>
                <c:pt idx="1841">
                  <c:v>43621</c:v>
                </c:pt>
                <c:pt idx="1842">
                  <c:v>43622</c:v>
                </c:pt>
                <c:pt idx="1843">
                  <c:v>43623</c:v>
                </c:pt>
                <c:pt idx="1844">
                  <c:v>43626</c:v>
                </c:pt>
                <c:pt idx="1845">
                  <c:v>43627</c:v>
                </c:pt>
                <c:pt idx="1846">
                  <c:v>43628</c:v>
                </c:pt>
                <c:pt idx="1847">
                  <c:v>43629</c:v>
                </c:pt>
                <c:pt idx="1848">
                  <c:v>43630</c:v>
                </c:pt>
                <c:pt idx="1849">
                  <c:v>43633</c:v>
                </c:pt>
                <c:pt idx="1850">
                  <c:v>43634</c:v>
                </c:pt>
                <c:pt idx="1851">
                  <c:v>43635</c:v>
                </c:pt>
                <c:pt idx="1852">
                  <c:v>43636</c:v>
                </c:pt>
                <c:pt idx="1853">
                  <c:v>43637</c:v>
                </c:pt>
                <c:pt idx="1854">
                  <c:v>43640</c:v>
                </c:pt>
                <c:pt idx="1855">
                  <c:v>43641</c:v>
                </c:pt>
                <c:pt idx="1856">
                  <c:v>43642</c:v>
                </c:pt>
                <c:pt idx="1857">
                  <c:v>43643</c:v>
                </c:pt>
                <c:pt idx="1858">
                  <c:v>43644</c:v>
                </c:pt>
                <c:pt idx="1859">
                  <c:v>43647</c:v>
                </c:pt>
                <c:pt idx="1860">
                  <c:v>43648</c:v>
                </c:pt>
                <c:pt idx="1861">
                  <c:v>43649</c:v>
                </c:pt>
                <c:pt idx="1862">
                  <c:v>43651</c:v>
                </c:pt>
                <c:pt idx="1863">
                  <c:v>43654</c:v>
                </c:pt>
                <c:pt idx="1864">
                  <c:v>43655</c:v>
                </c:pt>
                <c:pt idx="1865">
                  <c:v>43656</c:v>
                </c:pt>
                <c:pt idx="1866">
                  <c:v>43657</c:v>
                </c:pt>
                <c:pt idx="1867">
                  <c:v>43658</c:v>
                </c:pt>
                <c:pt idx="1868">
                  <c:v>43661</c:v>
                </c:pt>
                <c:pt idx="1869">
                  <c:v>43662</c:v>
                </c:pt>
                <c:pt idx="1870">
                  <c:v>43663</c:v>
                </c:pt>
                <c:pt idx="1871">
                  <c:v>43664</c:v>
                </c:pt>
                <c:pt idx="1872">
                  <c:v>43665</c:v>
                </c:pt>
                <c:pt idx="1873">
                  <c:v>43668</c:v>
                </c:pt>
                <c:pt idx="1874">
                  <c:v>43669</c:v>
                </c:pt>
                <c:pt idx="1875">
                  <c:v>43670</c:v>
                </c:pt>
                <c:pt idx="1876">
                  <c:v>43671</c:v>
                </c:pt>
                <c:pt idx="1877">
                  <c:v>43672</c:v>
                </c:pt>
                <c:pt idx="1878">
                  <c:v>43675</c:v>
                </c:pt>
                <c:pt idx="1879">
                  <c:v>43676</c:v>
                </c:pt>
                <c:pt idx="1880">
                  <c:v>43677</c:v>
                </c:pt>
                <c:pt idx="1881">
                  <c:v>43678</c:v>
                </c:pt>
                <c:pt idx="1882">
                  <c:v>43679</c:v>
                </c:pt>
                <c:pt idx="1883">
                  <c:v>43682</c:v>
                </c:pt>
                <c:pt idx="1884">
                  <c:v>43683</c:v>
                </c:pt>
                <c:pt idx="1885">
                  <c:v>43684</c:v>
                </c:pt>
                <c:pt idx="1886">
                  <c:v>43685</c:v>
                </c:pt>
                <c:pt idx="1887">
                  <c:v>43686</c:v>
                </c:pt>
                <c:pt idx="1888">
                  <c:v>43689</c:v>
                </c:pt>
                <c:pt idx="1889">
                  <c:v>43690</c:v>
                </c:pt>
                <c:pt idx="1890">
                  <c:v>43691</c:v>
                </c:pt>
                <c:pt idx="1891">
                  <c:v>43692</c:v>
                </c:pt>
                <c:pt idx="1892">
                  <c:v>43693</c:v>
                </c:pt>
                <c:pt idx="1893">
                  <c:v>43696</c:v>
                </c:pt>
                <c:pt idx="1894">
                  <c:v>43697</c:v>
                </c:pt>
                <c:pt idx="1895">
                  <c:v>43698</c:v>
                </c:pt>
                <c:pt idx="1896">
                  <c:v>43699</c:v>
                </c:pt>
                <c:pt idx="1897">
                  <c:v>43700</c:v>
                </c:pt>
                <c:pt idx="1898">
                  <c:v>43703</c:v>
                </c:pt>
                <c:pt idx="1899">
                  <c:v>43704</c:v>
                </c:pt>
                <c:pt idx="1900">
                  <c:v>43705</c:v>
                </c:pt>
                <c:pt idx="1901">
                  <c:v>43706</c:v>
                </c:pt>
                <c:pt idx="1902">
                  <c:v>43707</c:v>
                </c:pt>
                <c:pt idx="1903">
                  <c:v>43711</c:v>
                </c:pt>
                <c:pt idx="1904">
                  <c:v>43712</c:v>
                </c:pt>
                <c:pt idx="1905">
                  <c:v>43713</c:v>
                </c:pt>
                <c:pt idx="1906">
                  <c:v>43714</c:v>
                </c:pt>
                <c:pt idx="1907">
                  <c:v>43717</c:v>
                </c:pt>
                <c:pt idx="1908">
                  <c:v>43718</c:v>
                </c:pt>
                <c:pt idx="1909">
                  <c:v>43719</c:v>
                </c:pt>
                <c:pt idx="1910">
                  <c:v>43720</c:v>
                </c:pt>
                <c:pt idx="1911">
                  <c:v>43721</c:v>
                </c:pt>
                <c:pt idx="1912">
                  <c:v>43724</c:v>
                </c:pt>
                <c:pt idx="1913">
                  <c:v>43725</c:v>
                </c:pt>
                <c:pt idx="1914">
                  <c:v>43726</c:v>
                </c:pt>
                <c:pt idx="1915">
                  <c:v>43727</c:v>
                </c:pt>
                <c:pt idx="1916">
                  <c:v>43728</c:v>
                </c:pt>
                <c:pt idx="1917">
                  <c:v>43731</c:v>
                </c:pt>
                <c:pt idx="1918">
                  <c:v>43732</c:v>
                </c:pt>
                <c:pt idx="1919">
                  <c:v>43733</c:v>
                </c:pt>
                <c:pt idx="1920">
                  <c:v>43734</c:v>
                </c:pt>
                <c:pt idx="1921">
                  <c:v>43735</c:v>
                </c:pt>
                <c:pt idx="1922">
                  <c:v>43738</c:v>
                </c:pt>
                <c:pt idx="1923">
                  <c:v>43739</c:v>
                </c:pt>
                <c:pt idx="1924">
                  <c:v>43740</c:v>
                </c:pt>
                <c:pt idx="1925">
                  <c:v>43741</c:v>
                </c:pt>
                <c:pt idx="1926">
                  <c:v>43742</c:v>
                </c:pt>
                <c:pt idx="1927">
                  <c:v>43745</c:v>
                </c:pt>
                <c:pt idx="1928">
                  <c:v>43746</c:v>
                </c:pt>
                <c:pt idx="1929">
                  <c:v>43747</c:v>
                </c:pt>
                <c:pt idx="1930">
                  <c:v>43748</c:v>
                </c:pt>
                <c:pt idx="1931">
                  <c:v>43749</c:v>
                </c:pt>
                <c:pt idx="1932">
                  <c:v>43753</c:v>
                </c:pt>
                <c:pt idx="1933">
                  <c:v>43754</c:v>
                </c:pt>
                <c:pt idx="1934">
                  <c:v>43755</c:v>
                </c:pt>
                <c:pt idx="1935">
                  <c:v>43756</c:v>
                </c:pt>
                <c:pt idx="1936">
                  <c:v>43759</c:v>
                </c:pt>
                <c:pt idx="1937">
                  <c:v>43760</c:v>
                </c:pt>
                <c:pt idx="1938">
                  <c:v>43761</c:v>
                </c:pt>
                <c:pt idx="1939">
                  <c:v>43762</c:v>
                </c:pt>
                <c:pt idx="1940">
                  <c:v>43763</c:v>
                </c:pt>
                <c:pt idx="1941">
                  <c:v>43766</c:v>
                </c:pt>
                <c:pt idx="1942">
                  <c:v>43767</c:v>
                </c:pt>
                <c:pt idx="1943">
                  <c:v>43768</c:v>
                </c:pt>
                <c:pt idx="1944">
                  <c:v>43769</c:v>
                </c:pt>
                <c:pt idx="1945">
                  <c:v>43770</c:v>
                </c:pt>
                <c:pt idx="1946">
                  <c:v>43773</c:v>
                </c:pt>
                <c:pt idx="1947">
                  <c:v>43774</c:v>
                </c:pt>
                <c:pt idx="1948">
                  <c:v>43775</c:v>
                </c:pt>
                <c:pt idx="1949">
                  <c:v>43776</c:v>
                </c:pt>
                <c:pt idx="1950">
                  <c:v>43777</c:v>
                </c:pt>
                <c:pt idx="1951">
                  <c:v>43781</c:v>
                </c:pt>
                <c:pt idx="1952">
                  <c:v>43782</c:v>
                </c:pt>
                <c:pt idx="1953">
                  <c:v>43783</c:v>
                </c:pt>
                <c:pt idx="1954">
                  <c:v>43784</c:v>
                </c:pt>
                <c:pt idx="1955">
                  <c:v>43787</c:v>
                </c:pt>
                <c:pt idx="1956">
                  <c:v>43788</c:v>
                </c:pt>
                <c:pt idx="1957">
                  <c:v>43789</c:v>
                </c:pt>
                <c:pt idx="1958">
                  <c:v>43790</c:v>
                </c:pt>
                <c:pt idx="1959">
                  <c:v>43791</c:v>
                </c:pt>
                <c:pt idx="1960">
                  <c:v>43794</c:v>
                </c:pt>
                <c:pt idx="1961">
                  <c:v>43795</c:v>
                </c:pt>
                <c:pt idx="1962">
                  <c:v>43796</c:v>
                </c:pt>
                <c:pt idx="1963">
                  <c:v>43798</c:v>
                </c:pt>
                <c:pt idx="1964">
                  <c:v>43801</c:v>
                </c:pt>
                <c:pt idx="1965">
                  <c:v>43802</c:v>
                </c:pt>
                <c:pt idx="1966">
                  <c:v>43803</c:v>
                </c:pt>
                <c:pt idx="1967">
                  <c:v>43804</c:v>
                </c:pt>
                <c:pt idx="1968">
                  <c:v>43805</c:v>
                </c:pt>
                <c:pt idx="1969">
                  <c:v>43808</c:v>
                </c:pt>
                <c:pt idx="1970">
                  <c:v>43809</c:v>
                </c:pt>
                <c:pt idx="1971">
                  <c:v>43810</c:v>
                </c:pt>
                <c:pt idx="1972">
                  <c:v>43811</c:v>
                </c:pt>
                <c:pt idx="1973">
                  <c:v>43812</c:v>
                </c:pt>
                <c:pt idx="1974">
                  <c:v>43815</c:v>
                </c:pt>
                <c:pt idx="1975">
                  <c:v>43816</c:v>
                </c:pt>
                <c:pt idx="1976">
                  <c:v>43817</c:v>
                </c:pt>
                <c:pt idx="1977">
                  <c:v>43818</c:v>
                </c:pt>
                <c:pt idx="1978">
                  <c:v>43819</c:v>
                </c:pt>
                <c:pt idx="1979">
                  <c:v>43822</c:v>
                </c:pt>
                <c:pt idx="1980">
                  <c:v>43823</c:v>
                </c:pt>
                <c:pt idx="1981">
                  <c:v>43826</c:v>
                </c:pt>
                <c:pt idx="1982">
                  <c:v>43829</c:v>
                </c:pt>
                <c:pt idx="1983">
                  <c:v>43830</c:v>
                </c:pt>
                <c:pt idx="1984">
                  <c:v>43832</c:v>
                </c:pt>
                <c:pt idx="1985">
                  <c:v>43833</c:v>
                </c:pt>
                <c:pt idx="1986">
                  <c:v>43836</c:v>
                </c:pt>
                <c:pt idx="1987">
                  <c:v>43837</c:v>
                </c:pt>
                <c:pt idx="1988">
                  <c:v>43838</c:v>
                </c:pt>
                <c:pt idx="1989">
                  <c:v>43839</c:v>
                </c:pt>
                <c:pt idx="1990">
                  <c:v>43840</c:v>
                </c:pt>
                <c:pt idx="1991">
                  <c:v>43843</c:v>
                </c:pt>
                <c:pt idx="1992">
                  <c:v>43844</c:v>
                </c:pt>
                <c:pt idx="1993">
                  <c:v>43845</c:v>
                </c:pt>
                <c:pt idx="1994">
                  <c:v>43846</c:v>
                </c:pt>
                <c:pt idx="1995">
                  <c:v>43847</c:v>
                </c:pt>
                <c:pt idx="1996">
                  <c:v>43851</c:v>
                </c:pt>
                <c:pt idx="1997">
                  <c:v>43852</c:v>
                </c:pt>
                <c:pt idx="1998">
                  <c:v>43853</c:v>
                </c:pt>
                <c:pt idx="1999">
                  <c:v>43854</c:v>
                </c:pt>
                <c:pt idx="2000">
                  <c:v>43857</c:v>
                </c:pt>
                <c:pt idx="2001">
                  <c:v>43858</c:v>
                </c:pt>
                <c:pt idx="2002">
                  <c:v>43859</c:v>
                </c:pt>
                <c:pt idx="2003">
                  <c:v>43860</c:v>
                </c:pt>
                <c:pt idx="2004">
                  <c:v>43861</c:v>
                </c:pt>
                <c:pt idx="2005">
                  <c:v>43864</c:v>
                </c:pt>
                <c:pt idx="2006">
                  <c:v>43865</c:v>
                </c:pt>
                <c:pt idx="2007">
                  <c:v>43866</c:v>
                </c:pt>
                <c:pt idx="2008">
                  <c:v>43867</c:v>
                </c:pt>
                <c:pt idx="2009">
                  <c:v>43868</c:v>
                </c:pt>
                <c:pt idx="2010">
                  <c:v>43871</c:v>
                </c:pt>
                <c:pt idx="2011">
                  <c:v>43872</c:v>
                </c:pt>
                <c:pt idx="2012">
                  <c:v>43873</c:v>
                </c:pt>
                <c:pt idx="2013">
                  <c:v>43874</c:v>
                </c:pt>
                <c:pt idx="2014">
                  <c:v>43875</c:v>
                </c:pt>
                <c:pt idx="2015">
                  <c:v>43879</c:v>
                </c:pt>
                <c:pt idx="2016">
                  <c:v>43880</c:v>
                </c:pt>
                <c:pt idx="2017">
                  <c:v>43881</c:v>
                </c:pt>
                <c:pt idx="2018">
                  <c:v>43882</c:v>
                </c:pt>
                <c:pt idx="2019">
                  <c:v>43885</c:v>
                </c:pt>
                <c:pt idx="2020">
                  <c:v>43886</c:v>
                </c:pt>
                <c:pt idx="2021">
                  <c:v>43887</c:v>
                </c:pt>
                <c:pt idx="2022">
                  <c:v>43888</c:v>
                </c:pt>
                <c:pt idx="2023">
                  <c:v>43889</c:v>
                </c:pt>
                <c:pt idx="2024">
                  <c:v>43892</c:v>
                </c:pt>
                <c:pt idx="2025">
                  <c:v>43893</c:v>
                </c:pt>
                <c:pt idx="2026">
                  <c:v>43894</c:v>
                </c:pt>
                <c:pt idx="2027">
                  <c:v>43895</c:v>
                </c:pt>
                <c:pt idx="2028">
                  <c:v>43896</c:v>
                </c:pt>
                <c:pt idx="2029">
                  <c:v>43899</c:v>
                </c:pt>
                <c:pt idx="2030">
                  <c:v>43900</c:v>
                </c:pt>
                <c:pt idx="2031">
                  <c:v>43901</c:v>
                </c:pt>
                <c:pt idx="2032">
                  <c:v>43902</c:v>
                </c:pt>
                <c:pt idx="2033">
                  <c:v>43903</c:v>
                </c:pt>
                <c:pt idx="2034">
                  <c:v>43906</c:v>
                </c:pt>
                <c:pt idx="2035">
                  <c:v>43907</c:v>
                </c:pt>
                <c:pt idx="2036">
                  <c:v>43908</c:v>
                </c:pt>
                <c:pt idx="2037">
                  <c:v>43909</c:v>
                </c:pt>
                <c:pt idx="2038">
                  <c:v>43910</c:v>
                </c:pt>
                <c:pt idx="2039">
                  <c:v>43913</c:v>
                </c:pt>
                <c:pt idx="2040">
                  <c:v>43914</c:v>
                </c:pt>
                <c:pt idx="2041">
                  <c:v>43915</c:v>
                </c:pt>
                <c:pt idx="2042">
                  <c:v>43916</c:v>
                </c:pt>
                <c:pt idx="2043">
                  <c:v>43917</c:v>
                </c:pt>
                <c:pt idx="2044">
                  <c:v>43920</c:v>
                </c:pt>
                <c:pt idx="2045">
                  <c:v>43921</c:v>
                </c:pt>
                <c:pt idx="2046">
                  <c:v>43922</c:v>
                </c:pt>
                <c:pt idx="2047">
                  <c:v>43923</c:v>
                </c:pt>
                <c:pt idx="2048">
                  <c:v>43924</c:v>
                </c:pt>
                <c:pt idx="2049">
                  <c:v>43927</c:v>
                </c:pt>
                <c:pt idx="2050">
                  <c:v>43928</c:v>
                </c:pt>
                <c:pt idx="2051">
                  <c:v>43929</c:v>
                </c:pt>
                <c:pt idx="2052">
                  <c:v>43930</c:v>
                </c:pt>
                <c:pt idx="2053">
                  <c:v>43935</c:v>
                </c:pt>
                <c:pt idx="2054">
                  <c:v>43936</c:v>
                </c:pt>
                <c:pt idx="2055">
                  <c:v>43937</c:v>
                </c:pt>
                <c:pt idx="2056">
                  <c:v>43938</c:v>
                </c:pt>
                <c:pt idx="2057">
                  <c:v>43941</c:v>
                </c:pt>
                <c:pt idx="2058">
                  <c:v>43942</c:v>
                </c:pt>
                <c:pt idx="2059">
                  <c:v>43943</c:v>
                </c:pt>
                <c:pt idx="2060">
                  <c:v>43944</c:v>
                </c:pt>
                <c:pt idx="2061">
                  <c:v>43945</c:v>
                </c:pt>
                <c:pt idx="2062">
                  <c:v>43948</c:v>
                </c:pt>
                <c:pt idx="2063">
                  <c:v>43949</c:v>
                </c:pt>
                <c:pt idx="2064">
                  <c:v>43950</c:v>
                </c:pt>
                <c:pt idx="2065">
                  <c:v>43951</c:v>
                </c:pt>
                <c:pt idx="2066">
                  <c:v>43952</c:v>
                </c:pt>
                <c:pt idx="2067">
                  <c:v>43955</c:v>
                </c:pt>
                <c:pt idx="2068">
                  <c:v>43956</c:v>
                </c:pt>
                <c:pt idx="2069">
                  <c:v>43957</c:v>
                </c:pt>
                <c:pt idx="2070">
                  <c:v>43958</c:v>
                </c:pt>
                <c:pt idx="2071">
                  <c:v>43959</c:v>
                </c:pt>
                <c:pt idx="2072">
                  <c:v>43962</c:v>
                </c:pt>
              </c:numCache>
            </c:numRef>
          </c:cat>
          <c:val>
            <c:numRef>
              <c:f>MDB_index!$L$3:$L$2075</c:f>
              <c:numCache>
                <c:formatCode>_(* #,##0.00_);_(* \(#,##0.00\);_(* "-"??_);_(@_)</c:formatCode>
                <c:ptCount val="2073"/>
                <c:pt idx="0">
                  <c:v>100</c:v>
                </c:pt>
                <c:pt idx="1">
                  <c:v>99.861131776025388</c:v>
                </c:pt>
                <c:pt idx="2">
                  <c:v>99.938005257154188</c:v>
                </c:pt>
                <c:pt idx="3">
                  <c:v>100.12894906511927</c:v>
                </c:pt>
                <c:pt idx="4">
                  <c:v>100.20334275653424</c:v>
                </c:pt>
                <c:pt idx="5">
                  <c:v>100.11902990626396</c:v>
                </c:pt>
                <c:pt idx="6">
                  <c:v>100.49843773248028</c:v>
                </c:pt>
                <c:pt idx="7">
                  <c:v>100.31741308337054</c:v>
                </c:pt>
                <c:pt idx="8">
                  <c:v>100.78609333928483</c:v>
                </c:pt>
                <c:pt idx="9">
                  <c:v>100.85304766155829</c:v>
                </c:pt>
                <c:pt idx="10">
                  <c:v>100.57779100332291</c:v>
                </c:pt>
                <c:pt idx="11">
                  <c:v>100.1537469622576</c:v>
                </c:pt>
                <c:pt idx="12">
                  <c:v>99.801616822893408</c:v>
                </c:pt>
                <c:pt idx="13">
                  <c:v>99.603233645786844</c:v>
                </c:pt>
                <c:pt idx="14">
                  <c:v>99.655309229777316</c:v>
                </c:pt>
                <c:pt idx="15">
                  <c:v>100.14630759311612</c:v>
                </c:pt>
                <c:pt idx="16">
                  <c:v>100.63482616674106</c:v>
                </c:pt>
                <c:pt idx="17">
                  <c:v>100.85056787184448</c:v>
                </c:pt>
                <c:pt idx="18">
                  <c:v>101.15310221693201</c:v>
                </c:pt>
                <c:pt idx="19">
                  <c:v>101.3688439220354</c:v>
                </c:pt>
                <c:pt idx="20">
                  <c:v>101.14070326836284</c:v>
                </c:pt>
                <c:pt idx="21">
                  <c:v>101.27461191290979</c:v>
                </c:pt>
                <c:pt idx="22">
                  <c:v>100.56291226503993</c:v>
                </c:pt>
                <c:pt idx="23">
                  <c:v>100.86792639984129</c:v>
                </c:pt>
                <c:pt idx="24">
                  <c:v>100.44884193820364</c:v>
                </c:pt>
                <c:pt idx="25">
                  <c:v>100.39428656449934</c:v>
                </c:pt>
                <c:pt idx="26">
                  <c:v>100.15870654168526</c:v>
                </c:pt>
                <c:pt idx="27">
                  <c:v>100.61250805931658</c:v>
                </c:pt>
                <c:pt idx="28">
                  <c:v>100.45628130734514</c:v>
                </c:pt>
                <c:pt idx="29">
                  <c:v>100.78857312899868</c:v>
                </c:pt>
                <c:pt idx="30">
                  <c:v>100.79353270842633</c:v>
                </c:pt>
                <c:pt idx="31">
                  <c:v>100.36204929821952</c:v>
                </c:pt>
                <c:pt idx="32">
                  <c:v>100.29013539651839</c:v>
                </c:pt>
                <c:pt idx="33">
                  <c:v>100.08431285027031</c:v>
                </c:pt>
                <c:pt idx="34">
                  <c:v>100.36204929821952</c:v>
                </c:pt>
                <c:pt idx="35">
                  <c:v>100.47859941476962</c:v>
                </c:pt>
                <c:pt idx="36">
                  <c:v>100.46620046620048</c:v>
                </c:pt>
                <c:pt idx="37">
                  <c:v>100.83568913356147</c:v>
                </c:pt>
                <c:pt idx="38">
                  <c:v>100.83072955413381</c:v>
                </c:pt>
                <c:pt idx="39">
                  <c:v>100.53563457818777</c:v>
                </c:pt>
                <c:pt idx="40">
                  <c:v>100.21078212567576</c:v>
                </c:pt>
                <c:pt idx="41">
                  <c:v>100.57283142389525</c:v>
                </c:pt>
                <c:pt idx="42">
                  <c:v>100.43396319992064</c:v>
                </c:pt>
                <c:pt idx="43">
                  <c:v>100.81833060556464</c:v>
                </c:pt>
                <c:pt idx="44">
                  <c:v>100.66458364330705</c:v>
                </c:pt>
                <c:pt idx="45">
                  <c:v>100.41164509249616</c:v>
                </c:pt>
                <c:pt idx="46">
                  <c:v>100.26781728909388</c:v>
                </c:pt>
                <c:pt idx="47">
                  <c:v>100.2851758170907</c:v>
                </c:pt>
                <c:pt idx="48">
                  <c:v>99.811535981748747</c:v>
                </c:pt>
                <c:pt idx="49">
                  <c:v>98.787382829936021</c:v>
                </c:pt>
                <c:pt idx="50">
                  <c:v>98.799781778505192</c:v>
                </c:pt>
                <c:pt idx="51">
                  <c:v>98.646034816247578</c:v>
                </c:pt>
                <c:pt idx="52">
                  <c:v>98.142637504339632</c:v>
                </c:pt>
                <c:pt idx="53">
                  <c:v>98.127758766056644</c:v>
                </c:pt>
                <c:pt idx="54">
                  <c:v>98.591479442543275</c:v>
                </c:pt>
                <c:pt idx="55">
                  <c:v>98.73778703565938</c:v>
                </c:pt>
                <c:pt idx="56">
                  <c:v>98.970887268759611</c:v>
                </c:pt>
                <c:pt idx="57">
                  <c:v>98.988245796756431</c:v>
                </c:pt>
                <c:pt idx="58">
                  <c:v>99.402370678966435</c:v>
                </c:pt>
                <c:pt idx="59">
                  <c:v>99.365173833258936</c:v>
                </c:pt>
                <c:pt idx="60">
                  <c:v>99.610673014928324</c:v>
                </c:pt>
                <c:pt idx="61">
                  <c:v>99.288300352130136</c:v>
                </c:pt>
                <c:pt idx="62">
                  <c:v>99.456926052670738</c:v>
                </c:pt>
                <c:pt idx="63">
                  <c:v>98.889054208203149</c:v>
                </c:pt>
                <c:pt idx="64">
                  <c:v>99.203987501859842</c:v>
                </c:pt>
                <c:pt idx="65">
                  <c:v>99.620592173783677</c:v>
                </c:pt>
                <c:pt idx="66">
                  <c:v>100.85800724098597</c:v>
                </c:pt>
                <c:pt idx="67">
                  <c:v>100.63234637702723</c:v>
                </c:pt>
                <c:pt idx="68">
                  <c:v>100.49347815305264</c:v>
                </c:pt>
                <c:pt idx="69">
                  <c:v>100.79353270842633</c:v>
                </c:pt>
                <c:pt idx="70">
                  <c:v>100.95719882953927</c:v>
                </c:pt>
                <c:pt idx="71">
                  <c:v>100.75633586271884</c:v>
                </c:pt>
                <c:pt idx="72">
                  <c:v>100.90760303526261</c:v>
                </c:pt>
                <c:pt idx="73">
                  <c:v>101.07126915637554</c:v>
                </c:pt>
                <c:pt idx="74">
                  <c:v>100.97207756782225</c:v>
                </c:pt>
                <c:pt idx="75">
                  <c:v>101.22005653920547</c:v>
                </c:pt>
                <c:pt idx="76">
                  <c:v>101.05143083866488</c:v>
                </c:pt>
                <c:pt idx="77">
                  <c:v>100.94975946039774</c:v>
                </c:pt>
                <c:pt idx="78">
                  <c:v>101.13326389922135</c:v>
                </c:pt>
                <c:pt idx="79">
                  <c:v>101.27461191290979</c:v>
                </c:pt>
                <c:pt idx="80">
                  <c:v>101.40604076774289</c:v>
                </c:pt>
                <c:pt idx="81">
                  <c:v>101.14814263750434</c:v>
                </c:pt>
                <c:pt idx="82">
                  <c:v>101.33660665575559</c:v>
                </c:pt>
                <c:pt idx="83">
                  <c:v>101.34156623518327</c:v>
                </c:pt>
                <c:pt idx="84">
                  <c:v>101.63666121112931</c:v>
                </c:pt>
                <c:pt idx="85">
                  <c:v>101.66889847740912</c:v>
                </c:pt>
                <c:pt idx="86">
                  <c:v>101.89455934136784</c:v>
                </c:pt>
                <c:pt idx="87">
                  <c:v>101.90447850022318</c:v>
                </c:pt>
                <c:pt idx="88">
                  <c:v>101.8052869116699</c:v>
                </c:pt>
                <c:pt idx="89">
                  <c:v>102.03838714477014</c:v>
                </c:pt>
                <c:pt idx="90">
                  <c:v>102.33844170014383</c:v>
                </c:pt>
                <c:pt idx="91">
                  <c:v>102.350840648713</c:v>
                </c:pt>
                <c:pt idx="92">
                  <c:v>102.3979566532758</c:v>
                </c:pt>
                <c:pt idx="93">
                  <c:v>102.68065268065267</c:v>
                </c:pt>
                <c:pt idx="94">
                  <c:v>102.6732133115112</c:v>
                </c:pt>
                <c:pt idx="95">
                  <c:v>102.53186529782275</c:v>
                </c:pt>
                <c:pt idx="96">
                  <c:v>102.2367703218767</c:v>
                </c:pt>
                <c:pt idx="97">
                  <c:v>102.63849625551754</c:v>
                </c:pt>
                <c:pt idx="98">
                  <c:v>102.41283539155881</c:v>
                </c:pt>
                <c:pt idx="99">
                  <c:v>102.50706740068442</c:v>
                </c:pt>
                <c:pt idx="100">
                  <c:v>102.5889004612409</c:v>
                </c:pt>
                <c:pt idx="101">
                  <c:v>103.25844368397559</c:v>
                </c:pt>
                <c:pt idx="102">
                  <c:v>103.50146307593116</c:v>
                </c:pt>
                <c:pt idx="103">
                  <c:v>104.14620840152755</c:v>
                </c:pt>
                <c:pt idx="104">
                  <c:v>103.66760898675793</c:v>
                </c:pt>
                <c:pt idx="105">
                  <c:v>103.51634181421416</c:v>
                </c:pt>
                <c:pt idx="106">
                  <c:v>102.99558597430938</c:v>
                </c:pt>
                <c:pt idx="107">
                  <c:v>103.04518176858603</c:v>
                </c:pt>
                <c:pt idx="108">
                  <c:v>103.11213609085949</c:v>
                </c:pt>
                <c:pt idx="109">
                  <c:v>103.36755443138421</c:v>
                </c:pt>
                <c:pt idx="110">
                  <c:v>102.9509497594604</c:v>
                </c:pt>
                <c:pt idx="111">
                  <c:v>103.33035758567675</c:v>
                </c:pt>
                <c:pt idx="112">
                  <c:v>103.21380746912664</c:v>
                </c:pt>
                <c:pt idx="113">
                  <c:v>103.4270693845162</c:v>
                </c:pt>
                <c:pt idx="114">
                  <c:v>103.42954917423002</c:v>
                </c:pt>
                <c:pt idx="115">
                  <c:v>103.22868620740961</c:v>
                </c:pt>
                <c:pt idx="116">
                  <c:v>103.0427019788722</c:v>
                </c:pt>
                <c:pt idx="117">
                  <c:v>103.18900957198829</c:v>
                </c:pt>
                <c:pt idx="118">
                  <c:v>102.85919754004863</c:v>
                </c:pt>
                <c:pt idx="119">
                  <c:v>103.27828200168628</c:v>
                </c:pt>
                <c:pt idx="120">
                  <c:v>103.16669146456381</c:v>
                </c:pt>
                <c:pt idx="121">
                  <c:v>103.24604473540644</c:v>
                </c:pt>
                <c:pt idx="122">
                  <c:v>103.5584982393493</c:v>
                </c:pt>
                <c:pt idx="123">
                  <c:v>103.12453503942866</c:v>
                </c:pt>
                <c:pt idx="124">
                  <c:v>103.65273024847494</c:v>
                </c:pt>
                <c:pt idx="125">
                  <c:v>103.36011506224271</c:v>
                </c:pt>
                <c:pt idx="126">
                  <c:v>103.58577592620146</c:v>
                </c:pt>
                <c:pt idx="127">
                  <c:v>103.90070921985817</c:v>
                </c:pt>
                <c:pt idx="128">
                  <c:v>104.09661260725089</c:v>
                </c:pt>
                <c:pt idx="129">
                  <c:v>104.18340524723504</c:v>
                </c:pt>
                <c:pt idx="130">
                  <c:v>104.15116798095522</c:v>
                </c:pt>
                <c:pt idx="131">
                  <c:v>104.21564251351485</c:v>
                </c:pt>
                <c:pt idx="132">
                  <c:v>104.1189307146754</c:v>
                </c:pt>
                <c:pt idx="133">
                  <c:v>104.37682884491394</c:v>
                </c:pt>
                <c:pt idx="134">
                  <c:v>104.16108713981056</c:v>
                </c:pt>
                <c:pt idx="135">
                  <c:v>104.32227347120964</c:v>
                </c:pt>
                <c:pt idx="136">
                  <c:v>104.11645092496158</c:v>
                </c:pt>
                <c:pt idx="137">
                  <c:v>104.43634379804591</c:v>
                </c:pt>
                <c:pt idx="138">
                  <c:v>104.60744928830034</c:v>
                </c:pt>
                <c:pt idx="139">
                  <c:v>104.76367604027179</c:v>
                </c:pt>
                <c:pt idx="140">
                  <c:v>104.74135793284729</c:v>
                </c:pt>
                <c:pt idx="141">
                  <c:v>104.59753012944503</c:v>
                </c:pt>
                <c:pt idx="142">
                  <c:v>103.83871447701236</c:v>
                </c:pt>
                <c:pt idx="143">
                  <c:v>104.20076377523186</c:v>
                </c:pt>
                <c:pt idx="144">
                  <c:v>104.29747557407131</c:v>
                </c:pt>
                <c:pt idx="145">
                  <c:v>103.94038585527947</c:v>
                </c:pt>
                <c:pt idx="146">
                  <c:v>104.3123543123543</c:v>
                </c:pt>
                <c:pt idx="147">
                  <c:v>103.7196845707484</c:v>
                </c:pt>
                <c:pt idx="148">
                  <c:v>103.89326985071665</c:v>
                </c:pt>
                <c:pt idx="149">
                  <c:v>103.44442791251302</c:v>
                </c:pt>
                <c:pt idx="150">
                  <c:v>103.34771611367357</c:v>
                </c:pt>
                <c:pt idx="151">
                  <c:v>103.30307989882456</c:v>
                </c:pt>
                <c:pt idx="152">
                  <c:v>103.53370034221099</c:v>
                </c:pt>
                <c:pt idx="153">
                  <c:v>103.50146307593116</c:v>
                </c:pt>
                <c:pt idx="154">
                  <c:v>103.07989882457969</c:v>
                </c:pt>
                <c:pt idx="155">
                  <c:v>102.61369835837921</c:v>
                </c:pt>
                <c:pt idx="156">
                  <c:v>102.42027476070028</c:v>
                </c:pt>
                <c:pt idx="157">
                  <c:v>102.53930466696424</c:v>
                </c:pt>
                <c:pt idx="158">
                  <c:v>102.5814610920994</c:v>
                </c:pt>
                <c:pt idx="159">
                  <c:v>102.6434558349452</c:v>
                </c:pt>
                <c:pt idx="160">
                  <c:v>103.21628725884047</c:v>
                </c:pt>
                <c:pt idx="161">
                  <c:v>103.5262609730695</c:v>
                </c:pt>
                <c:pt idx="162">
                  <c:v>103.42954917423002</c:v>
                </c:pt>
                <c:pt idx="163">
                  <c:v>103.62297277190895</c:v>
                </c:pt>
                <c:pt idx="164">
                  <c:v>103.72712393988989</c:v>
                </c:pt>
                <c:pt idx="165">
                  <c:v>103.6180131924813</c:v>
                </c:pt>
                <c:pt idx="166">
                  <c:v>103.87839111243366</c:v>
                </c:pt>
                <c:pt idx="167">
                  <c:v>104.29995536378516</c:v>
                </c:pt>
                <c:pt idx="168">
                  <c:v>104.15612756038288</c:v>
                </c:pt>
                <c:pt idx="169">
                  <c:v>104.10901155582006</c:v>
                </c:pt>
                <c:pt idx="170">
                  <c:v>103.60313445419828</c:v>
                </c:pt>
                <c:pt idx="171">
                  <c:v>103.7891186827357</c:v>
                </c:pt>
                <c:pt idx="172">
                  <c:v>103.67008877647174</c:v>
                </c:pt>
                <c:pt idx="173">
                  <c:v>103.60065466448445</c:v>
                </c:pt>
                <c:pt idx="174">
                  <c:v>103.22868620740961</c:v>
                </c:pt>
                <c:pt idx="175">
                  <c:v>103.46178644050985</c:v>
                </c:pt>
                <c:pt idx="176">
                  <c:v>102.78976342806129</c:v>
                </c:pt>
                <c:pt idx="177">
                  <c:v>102.94103060060506</c:v>
                </c:pt>
                <c:pt idx="178">
                  <c:v>103.104696721718</c:v>
                </c:pt>
                <c:pt idx="179">
                  <c:v>103.26588305311711</c:v>
                </c:pt>
                <c:pt idx="180">
                  <c:v>103.28572137082774</c:v>
                </c:pt>
                <c:pt idx="181">
                  <c:v>103.44938749194068</c:v>
                </c:pt>
                <c:pt idx="182">
                  <c:v>103.69488667361009</c:v>
                </c:pt>
                <c:pt idx="183">
                  <c:v>103.89822943014433</c:v>
                </c:pt>
                <c:pt idx="184">
                  <c:v>104.27019788721917</c:v>
                </c:pt>
                <c:pt idx="185">
                  <c:v>104.13876903238605</c:v>
                </c:pt>
                <c:pt idx="186">
                  <c:v>104.1734860883797</c:v>
                </c:pt>
                <c:pt idx="187">
                  <c:v>104.26523830779149</c:v>
                </c:pt>
                <c:pt idx="188">
                  <c:v>104.31731389178198</c:v>
                </c:pt>
                <c:pt idx="189">
                  <c:v>104.32971284035115</c:v>
                </c:pt>
                <c:pt idx="190">
                  <c:v>104.08669344839558</c:v>
                </c:pt>
                <c:pt idx="191">
                  <c:v>103.6651291970441</c:v>
                </c:pt>
                <c:pt idx="192">
                  <c:v>103.76680057531121</c:v>
                </c:pt>
                <c:pt idx="193">
                  <c:v>103.90070921985817</c:v>
                </c:pt>
                <c:pt idx="194">
                  <c:v>103.96022417299014</c:v>
                </c:pt>
                <c:pt idx="195">
                  <c:v>104.00734017755295</c:v>
                </c:pt>
                <c:pt idx="196">
                  <c:v>104.02221891583594</c:v>
                </c:pt>
                <c:pt idx="197">
                  <c:v>103.68496751475476</c:v>
                </c:pt>
                <c:pt idx="198">
                  <c:v>103.05758071715519</c:v>
                </c:pt>
                <c:pt idx="199">
                  <c:v>102.98318702574024</c:v>
                </c:pt>
                <c:pt idx="200">
                  <c:v>103.29812031939692</c:v>
                </c:pt>
                <c:pt idx="201">
                  <c:v>103.09229777314883</c:v>
                </c:pt>
                <c:pt idx="202">
                  <c:v>103.30307989882456</c:v>
                </c:pt>
                <c:pt idx="203">
                  <c:v>103.30060010911075</c:v>
                </c:pt>
                <c:pt idx="204">
                  <c:v>102.90631354461142</c:v>
                </c:pt>
                <c:pt idx="205">
                  <c:v>103.40723106680554</c:v>
                </c:pt>
                <c:pt idx="206">
                  <c:v>103.60065466448445</c:v>
                </c:pt>
                <c:pt idx="207">
                  <c:v>#N/A</c:v>
                </c:pt>
                <c:pt idx="208">
                  <c:v>103.83871447701236</c:v>
                </c:pt>
                <c:pt idx="209">
                  <c:v>103.64777066904726</c:v>
                </c:pt>
                <c:pt idx="210">
                  <c:v>103.61305361305362</c:v>
                </c:pt>
                <c:pt idx="211">
                  <c:v>103.91558795814116</c:v>
                </c:pt>
                <c:pt idx="212">
                  <c:v>103.54857908049398</c:v>
                </c:pt>
                <c:pt idx="213">
                  <c:v>104.26523830779149</c:v>
                </c:pt>
                <c:pt idx="214">
                  <c:v>104.48841938203641</c:v>
                </c:pt>
                <c:pt idx="215">
                  <c:v>104.55041412488222</c:v>
                </c:pt>
                <c:pt idx="216">
                  <c:v>104.70416108713982</c:v>
                </c:pt>
                <c:pt idx="217">
                  <c:v>104.69920150771215</c:v>
                </c:pt>
                <c:pt idx="218">
                  <c:v>104.70168129742599</c:v>
                </c:pt>
                <c:pt idx="219">
                  <c:v>104.80335267569309</c:v>
                </c:pt>
                <c:pt idx="220">
                  <c:v>104.59009076030353</c:v>
                </c:pt>
                <c:pt idx="221">
                  <c:v>104.32475326092347</c:v>
                </c:pt>
                <c:pt idx="222">
                  <c:v>104.1338094529584</c:v>
                </c:pt>
                <c:pt idx="223">
                  <c:v>104.07677428954025</c:v>
                </c:pt>
                <c:pt idx="224">
                  <c:v>104.28259683578831</c:v>
                </c:pt>
                <c:pt idx="225">
                  <c:v>104.41402569062144</c:v>
                </c:pt>
                <c:pt idx="226">
                  <c:v>104.62232802658333</c:v>
                </c:pt>
                <c:pt idx="227">
                  <c:v>104.63720676486633</c:v>
                </c:pt>
                <c:pt idx="228">
                  <c:v>104.73639835341963</c:v>
                </c:pt>
                <c:pt idx="229">
                  <c:v>104.61488865744187</c:v>
                </c:pt>
                <c:pt idx="230">
                  <c:v>104.73639835341963</c:v>
                </c:pt>
                <c:pt idx="231">
                  <c:v>104.88022615682191</c:v>
                </c:pt>
                <c:pt idx="232">
                  <c:v>104.94966026880921</c:v>
                </c:pt>
                <c:pt idx="233">
                  <c:v>104.686802559143</c:v>
                </c:pt>
                <c:pt idx="234">
                  <c:v>104.75871646084411</c:v>
                </c:pt>
                <c:pt idx="235">
                  <c:v>104.58017160144821</c:v>
                </c:pt>
                <c:pt idx="236">
                  <c:v>104.31731389178198</c:v>
                </c:pt>
                <c:pt idx="237">
                  <c:v>104.08173386896793</c:v>
                </c:pt>
                <c:pt idx="238">
                  <c:v>104.16604671923821</c:v>
                </c:pt>
                <c:pt idx="239">
                  <c:v>103.84119426672618</c:v>
                </c:pt>
                <c:pt idx="240">
                  <c:v>103.45434707136836</c:v>
                </c:pt>
                <c:pt idx="241">
                  <c:v>103.63289193076429</c:v>
                </c:pt>
                <c:pt idx="242">
                  <c:v>103.63041214105044</c:v>
                </c:pt>
                <c:pt idx="243">
                  <c:v>103.88335069186134</c:v>
                </c:pt>
                <c:pt idx="244">
                  <c:v>103.76680057531121</c:v>
                </c:pt>
                <c:pt idx="245">
                  <c:v>104.20324356494568</c:v>
                </c:pt>
                <c:pt idx="246">
                  <c:v>104.23300104151167</c:v>
                </c:pt>
                <c:pt idx="247">
                  <c:v>104.09661260725089</c:v>
                </c:pt>
                <c:pt idx="248">
                  <c:v>103.57337697763229</c:v>
                </c:pt>
                <c:pt idx="249">
                  <c:v>103.1815702028468</c:v>
                </c:pt>
                <c:pt idx="250">
                  <c:v>103.06749987601052</c:v>
                </c:pt>
                <c:pt idx="251">
                  <c:v>103.14685314685315</c:v>
                </c:pt>
                <c:pt idx="252">
                  <c:v>103.36259485195656</c:v>
                </c:pt>
                <c:pt idx="253">
                  <c:v>103.53370034221099</c:v>
                </c:pt>
                <c:pt idx="254">
                  <c:v>103.25348410454794</c:v>
                </c:pt>
                <c:pt idx="255">
                  <c:v>103.38243316966719</c:v>
                </c:pt>
                <c:pt idx="256">
                  <c:v>103.50394286564499</c:v>
                </c:pt>
                <c:pt idx="257">
                  <c:v>103.69488667361009</c:v>
                </c:pt>
                <c:pt idx="258">
                  <c:v>103.72712393988989</c:v>
                </c:pt>
                <c:pt idx="259">
                  <c:v>103.38243316966719</c:v>
                </c:pt>
                <c:pt idx="260">
                  <c:v>103.57833655705997</c:v>
                </c:pt>
                <c:pt idx="261">
                  <c:v>103.69240688389625</c:v>
                </c:pt>
                <c:pt idx="262">
                  <c:v>103.70232604275158</c:v>
                </c:pt>
                <c:pt idx="263">
                  <c:v>103.65521003818876</c:v>
                </c:pt>
                <c:pt idx="264">
                  <c:v>102.98070723602638</c:v>
                </c:pt>
                <c:pt idx="265">
                  <c:v>102.8195209046273</c:v>
                </c:pt>
                <c:pt idx="266">
                  <c:v>102.779844269206</c:v>
                </c:pt>
                <c:pt idx="267">
                  <c:v>102.72776868521549</c:v>
                </c:pt>
                <c:pt idx="268">
                  <c:v>102.84679859147946</c:v>
                </c:pt>
                <c:pt idx="269">
                  <c:v>102.70793036750483</c:v>
                </c:pt>
                <c:pt idx="270">
                  <c:v>102.99806576402321</c:v>
                </c:pt>
                <c:pt idx="271">
                  <c:v>102.75008679263999</c:v>
                </c:pt>
                <c:pt idx="272">
                  <c:v>103.06006050686902</c:v>
                </c:pt>
                <c:pt idx="273">
                  <c:v>103.17165104399146</c:v>
                </c:pt>
                <c:pt idx="274">
                  <c:v>103.13693398799784</c:v>
                </c:pt>
                <c:pt idx="275">
                  <c:v>103.15429251599465</c:v>
                </c:pt>
                <c:pt idx="276">
                  <c:v>102.92615186232209</c:v>
                </c:pt>
                <c:pt idx="277">
                  <c:v>102.69057183950801</c:v>
                </c:pt>
                <c:pt idx="278">
                  <c:v>103.0129445023062</c:v>
                </c:pt>
                <c:pt idx="279">
                  <c:v>102.95838912860189</c:v>
                </c:pt>
                <c:pt idx="280">
                  <c:v>102.84927838119329</c:v>
                </c:pt>
                <c:pt idx="281">
                  <c:v>102.92367207260824</c:v>
                </c:pt>
                <c:pt idx="282">
                  <c:v>103.19148936170212</c:v>
                </c:pt>
                <c:pt idx="283">
                  <c:v>103.25596389426177</c:v>
                </c:pt>
                <c:pt idx="284">
                  <c:v>103.73456330903139</c:v>
                </c:pt>
                <c:pt idx="285">
                  <c:v>103.85359321529535</c:v>
                </c:pt>
                <c:pt idx="286">
                  <c:v>103.7568814164559</c:v>
                </c:pt>
                <c:pt idx="287">
                  <c:v>103.858552794723</c:v>
                </c:pt>
                <c:pt idx="288">
                  <c:v>104.04949660268809</c:v>
                </c:pt>
                <c:pt idx="289">
                  <c:v>103.93790606556563</c:v>
                </c:pt>
                <c:pt idx="290">
                  <c:v>103.84119426672618</c:v>
                </c:pt>
                <c:pt idx="291">
                  <c:v>103.57585676734612</c:v>
                </c:pt>
                <c:pt idx="292">
                  <c:v>103.21132767941279</c:v>
                </c:pt>
                <c:pt idx="293">
                  <c:v>102.79968258691663</c:v>
                </c:pt>
                <c:pt idx="294">
                  <c:v>102.80960174577196</c:v>
                </c:pt>
                <c:pt idx="295">
                  <c:v>103.02286366116154</c:v>
                </c:pt>
                <c:pt idx="296">
                  <c:v>103.02286366116154</c:v>
                </c:pt>
                <c:pt idx="297">
                  <c:v>102.98566681545405</c:v>
                </c:pt>
                <c:pt idx="298">
                  <c:v>103.28820116054158</c:v>
                </c:pt>
                <c:pt idx="299">
                  <c:v>103.54609929078013</c:v>
                </c:pt>
                <c:pt idx="300">
                  <c:v>103.85359321529535</c:v>
                </c:pt>
                <c:pt idx="301">
                  <c:v>103.70728562217923</c:v>
                </c:pt>
                <c:pt idx="302">
                  <c:v>103.72960372960374</c:v>
                </c:pt>
                <c:pt idx="303">
                  <c:v>103.8114367901602</c:v>
                </c:pt>
                <c:pt idx="304">
                  <c:v>103.86847195357834</c:v>
                </c:pt>
                <c:pt idx="305">
                  <c:v>103.95774438327632</c:v>
                </c:pt>
                <c:pt idx="306">
                  <c:v>104.28755641521599</c:v>
                </c:pt>
                <c:pt idx="307">
                  <c:v>104.21316272380103</c:v>
                </c:pt>
                <c:pt idx="308">
                  <c:v>104.2106829340872</c:v>
                </c:pt>
                <c:pt idx="309">
                  <c:v>104.54545454545455</c:v>
                </c:pt>
                <c:pt idx="310">
                  <c:v>104.90998363338788</c:v>
                </c:pt>
                <c:pt idx="311">
                  <c:v>105.19763924019243</c:v>
                </c:pt>
                <c:pt idx="312">
                  <c:v>104.97197837623369</c:v>
                </c:pt>
                <c:pt idx="313">
                  <c:v>104.91742300252938</c:v>
                </c:pt>
                <c:pt idx="314">
                  <c:v>104.58017160144821</c:v>
                </c:pt>
                <c:pt idx="315">
                  <c:v>104.68184297971533</c:v>
                </c:pt>
                <c:pt idx="316">
                  <c:v>105.06125080593168</c:v>
                </c:pt>
                <c:pt idx="317">
                  <c:v>105.15796260477113</c:v>
                </c:pt>
                <c:pt idx="318">
                  <c:v>105.05381143679016</c:v>
                </c:pt>
                <c:pt idx="319">
                  <c:v>105.16044239448495</c:v>
                </c:pt>
                <c:pt idx="320">
                  <c:v>105.22987650647227</c:v>
                </c:pt>
                <c:pt idx="321">
                  <c:v>105.1108466002083</c:v>
                </c:pt>
                <c:pt idx="322">
                  <c:v>105.1951594504786</c:v>
                </c:pt>
                <c:pt idx="323">
                  <c:v>105.18028071219561</c:v>
                </c:pt>
                <c:pt idx="324">
                  <c:v>105.21251797847542</c:v>
                </c:pt>
                <c:pt idx="325">
                  <c:v>105.14060407677431</c:v>
                </c:pt>
                <c:pt idx="326">
                  <c:v>105.43569905272034</c:v>
                </c:pt>
                <c:pt idx="327">
                  <c:v>105.43569905272034</c:v>
                </c:pt>
                <c:pt idx="328">
                  <c:v>105.39602241729902</c:v>
                </c:pt>
                <c:pt idx="329">
                  <c:v>105.62912265039925</c:v>
                </c:pt>
                <c:pt idx="330">
                  <c:v>105.66879928582055</c:v>
                </c:pt>
                <c:pt idx="331">
                  <c:v>104.96949858651988</c:v>
                </c:pt>
                <c:pt idx="332">
                  <c:v>104.81079204483461</c:v>
                </c:pt>
                <c:pt idx="333">
                  <c:v>104.75375688141646</c:v>
                </c:pt>
                <c:pt idx="334">
                  <c:v>104.87774636710807</c:v>
                </c:pt>
                <c:pt idx="335">
                  <c:v>104.82071120368992</c:v>
                </c:pt>
                <c:pt idx="336">
                  <c:v>104.26771809750535</c:v>
                </c:pt>
                <c:pt idx="337">
                  <c:v>104.18340524723504</c:v>
                </c:pt>
                <c:pt idx="338">
                  <c:v>103.97510291127313</c:v>
                </c:pt>
                <c:pt idx="339">
                  <c:v>104.06437534097108</c:v>
                </c:pt>
                <c:pt idx="340">
                  <c:v>104.57025244259286</c:v>
                </c:pt>
                <c:pt idx="341">
                  <c:v>104.04701681297426</c:v>
                </c:pt>
                <c:pt idx="342">
                  <c:v>103.99494122898378</c:v>
                </c:pt>
                <c:pt idx="343">
                  <c:v>104.10405197639241</c:v>
                </c:pt>
                <c:pt idx="344">
                  <c:v>103.55601844963549</c:v>
                </c:pt>
                <c:pt idx="345">
                  <c:v>103.56841739820464</c:v>
                </c:pt>
                <c:pt idx="346">
                  <c:v>103.61305361305362</c:v>
                </c:pt>
                <c:pt idx="347">
                  <c:v>102.83191985319647</c:v>
                </c:pt>
                <c:pt idx="348">
                  <c:v>102.86911669890392</c:v>
                </c:pt>
                <c:pt idx="349">
                  <c:v>102.8740762783316</c:v>
                </c:pt>
                <c:pt idx="350">
                  <c:v>102.62609730694838</c:v>
                </c:pt>
                <c:pt idx="351">
                  <c:v>102.80464216634428</c:v>
                </c:pt>
                <c:pt idx="352">
                  <c:v>102.70297078807718</c:v>
                </c:pt>
                <c:pt idx="353">
                  <c:v>102.93359123146357</c:v>
                </c:pt>
                <c:pt idx="354">
                  <c:v>103.10221693200417</c:v>
                </c:pt>
                <c:pt idx="355">
                  <c:v>102.51450676982591</c:v>
                </c:pt>
                <c:pt idx="356">
                  <c:v>102.21941179387987</c:v>
                </c:pt>
                <c:pt idx="357">
                  <c:v>102.32108317214701</c:v>
                </c:pt>
                <c:pt idx="358">
                  <c:v>102.10286167732976</c:v>
                </c:pt>
                <c:pt idx="359">
                  <c:v>102.44755244755245</c:v>
                </c:pt>
                <c:pt idx="360">
                  <c:v>102.89887417546993</c:v>
                </c:pt>
                <c:pt idx="361">
                  <c:v>102.66081436294203</c:v>
                </c:pt>
                <c:pt idx="362">
                  <c:v>102.60625898923772</c:v>
                </c:pt>
                <c:pt idx="363">
                  <c:v>101.55978773000049</c:v>
                </c:pt>
                <c:pt idx="364">
                  <c:v>100.88280513812428</c:v>
                </c:pt>
                <c:pt idx="365">
                  <c:v>100.22070128453106</c:v>
                </c:pt>
                <c:pt idx="366">
                  <c:v>99.987601051430843</c:v>
                </c:pt>
                <c:pt idx="367">
                  <c:v>99.766899766899769</c:v>
                </c:pt>
                <c:pt idx="368">
                  <c:v>100.08183306055646</c:v>
                </c:pt>
                <c:pt idx="369">
                  <c:v>100.50835689133561</c:v>
                </c:pt>
                <c:pt idx="370">
                  <c:v>100.46620046620048</c:v>
                </c:pt>
                <c:pt idx="371">
                  <c:v>100.45628130734514</c:v>
                </c:pt>
                <c:pt idx="372">
                  <c:v>100.54803352675694</c:v>
                </c:pt>
                <c:pt idx="373">
                  <c:v>100.33477161136737</c:v>
                </c:pt>
                <c:pt idx="374">
                  <c:v>98.96840747904578</c:v>
                </c:pt>
                <c:pt idx="375">
                  <c:v>99.491643108664391</c:v>
                </c:pt>
                <c:pt idx="376">
                  <c:v>99.625551753211326</c:v>
                </c:pt>
                <c:pt idx="377">
                  <c:v>99.389971730397264</c:v>
                </c:pt>
                <c:pt idx="378">
                  <c:v>100.18102464910976</c:v>
                </c:pt>
                <c:pt idx="379">
                  <c:v>99.982641472003181</c:v>
                </c:pt>
                <c:pt idx="380">
                  <c:v>100.33229182165353</c:v>
                </c:pt>
                <c:pt idx="381">
                  <c:v>100.44636214848981</c:v>
                </c:pt>
                <c:pt idx="382">
                  <c:v>100.78113375985718</c:v>
                </c:pt>
                <c:pt idx="383">
                  <c:v>100.54059415761543</c:v>
                </c:pt>
                <c:pt idx="384">
                  <c:v>100.82081039527849</c:v>
                </c:pt>
                <c:pt idx="385">
                  <c:v>100.85304766155829</c:v>
                </c:pt>
                <c:pt idx="386">
                  <c:v>100.7067400684422</c:v>
                </c:pt>
                <c:pt idx="387">
                  <c:v>100.24797897138322</c:v>
                </c:pt>
                <c:pt idx="388">
                  <c:v>100.12894906511927</c:v>
                </c:pt>
                <c:pt idx="389">
                  <c:v>100.4612408867728</c:v>
                </c:pt>
                <c:pt idx="390">
                  <c:v>100.33973119079502</c:v>
                </c:pt>
                <c:pt idx="391">
                  <c:v>100.25293855081088</c:v>
                </c:pt>
                <c:pt idx="392">
                  <c:v>100.2926151862322</c:v>
                </c:pt>
                <c:pt idx="393">
                  <c:v>99.456926052670738</c:v>
                </c:pt>
                <c:pt idx="394">
                  <c:v>100.33477161136737</c:v>
                </c:pt>
                <c:pt idx="395">
                  <c:v>100.1537469622576</c:v>
                </c:pt>
                <c:pt idx="396">
                  <c:v>100.16118633139909</c:v>
                </c:pt>
                <c:pt idx="397">
                  <c:v>100.40172593364083</c:v>
                </c:pt>
                <c:pt idx="398">
                  <c:v>100.53067499876009</c:v>
                </c:pt>
                <c:pt idx="399">
                  <c:v>100.54555373704311</c:v>
                </c:pt>
                <c:pt idx="400">
                  <c:v>100.41660467192382</c:v>
                </c:pt>
                <c:pt idx="401">
                  <c:v>99.66274859891881</c:v>
                </c:pt>
                <c:pt idx="402">
                  <c:v>99.70986460348162</c:v>
                </c:pt>
                <c:pt idx="403">
                  <c:v>99.442047314387736</c:v>
                </c:pt>
                <c:pt idx="404">
                  <c:v>98.990725586470276</c:v>
                </c:pt>
                <c:pt idx="405">
                  <c:v>98.653474185389072</c:v>
                </c:pt>
                <c:pt idx="406">
                  <c:v>99.10479591330656</c:v>
                </c:pt>
                <c:pt idx="407">
                  <c:v>98.772504091653033</c:v>
                </c:pt>
                <c:pt idx="408">
                  <c:v>98.385656896295188</c:v>
                </c:pt>
                <c:pt idx="409">
                  <c:v>98.832019044785</c:v>
                </c:pt>
                <c:pt idx="410">
                  <c:v>98.993205376184108</c:v>
                </c:pt>
                <c:pt idx="411">
                  <c:v>99.533799533799538</c:v>
                </c:pt>
                <c:pt idx="412">
                  <c:v>99.156871497297033</c:v>
                </c:pt>
                <c:pt idx="413">
                  <c:v>99.332936566979129</c:v>
                </c:pt>
                <c:pt idx="414">
                  <c:v>99.295739721271644</c:v>
                </c:pt>
                <c:pt idx="415">
                  <c:v>98.727867876804041</c:v>
                </c:pt>
                <c:pt idx="416">
                  <c:v>98.375737737439863</c:v>
                </c:pt>
                <c:pt idx="417">
                  <c:v>97.820264841541444</c:v>
                </c:pt>
                <c:pt idx="418">
                  <c:v>98.182314139760948</c:v>
                </c:pt>
                <c:pt idx="419">
                  <c:v>98.536924068838971</c:v>
                </c:pt>
                <c:pt idx="420">
                  <c:v>98.18727371918861</c:v>
                </c:pt>
                <c:pt idx="421">
                  <c:v>98.504686802559149</c:v>
                </c:pt>
                <c:pt idx="422">
                  <c:v>98.551802807121959</c:v>
                </c:pt>
                <c:pt idx="423">
                  <c:v>98.616277339681602</c:v>
                </c:pt>
                <c:pt idx="424">
                  <c:v>98.908892525913799</c:v>
                </c:pt>
                <c:pt idx="425">
                  <c:v>99.04528096017458</c:v>
                </c:pt>
                <c:pt idx="426">
                  <c:v>100.1537469622576</c:v>
                </c:pt>
                <c:pt idx="427">
                  <c:v>99.871050934880728</c:v>
                </c:pt>
                <c:pt idx="428">
                  <c:v>99.938005257154188</c:v>
                </c:pt>
                <c:pt idx="429">
                  <c:v>100.08183306055646</c:v>
                </c:pt>
                <c:pt idx="430">
                  <c:v>100.47116004562815</c:v>
                </c:pt>
                <c:pt idx="431">
                  <c:v>100.71169964786986</c:v>
                </c:pt>
                <c:pt idx="432">
                  <c:v>100.54803352675694</c:v>
                </c:pt>
                <c:pt idx="433">
                  <c:v>100.73401775529436</c:v>
                </c:pt>
                <c:pt idx="434">
                  <c:v>100.77865397014334</c:v>
                </c:pt>
                <c:pt idx="435">
                  <c:v>100.5926697416059</c:v>
                </c:pt>
                <c:pt idx="436">
                  <c:v>100.77865397014334</c:v>
                </c:pt>
                <c:pt idx="437">
                  <c:v>100.92992114268711</c:v>
                </c:pt>
                <c:pt idx="438">
                  <c:v>100.63482616674106</c:v>
                </c:pt>
                <c:pt idx="439">
                  <c:v>100.72409859643902</c:v>
                </c:pt>
                <c:pt idx="440">
                  <c:v>100.67698259187621</c:v>
                </c:pt>
                <c:pt idx="441">
                  <c:v>100.63234637702723</c:v>
                </c:pt>
                <c:pt idx="442">
                  <c:v>100.44884193820364</c:v>
                </c:pt>
                <c:pt idx="443">
                  <c:v>100.51331647076327</c:v>
                </c:pt>
                <c:pt idx="444">
                  <c:v>100.34469077022268</c:v>
                </c:pt>
                <c:pt idx="445">
                  <c:v>100.6546644844517</c:v>
                </c:pt>
                <c:pt idx="446">
                  <c:v>101.21261717006398</c:v>
                </c:pt>
                <c:pt idx="447">
                  <c:v>101.16550116550115</c:v>
                </c:pt>
                <c:pt idx="448">
                  <c:v>101.06382978723406</c:v>
                </c:pt>
                <c:pt idx="449">
                  <c:v>101.65897931855379</c:v>
                </c:pt>
                <c:pt idx="450">
                  <c:v>101.82016564995288</c:v>
                </c:pt>
                <c:pt idx="451">
                  <c:v>101.60690373456332</c:v>
                </c:pt>
                <c:pt idx="452">
                  <c:v>101.75073153796559</c:v>
                </c:pt>
                <c:pt idx="453">
                  <c:v>101.72097406139959</c:v>
                </c:pt>
                <c:pt idx="454">
                  <c:v>101.8052869116699</c:v>
                </c:pt>
                <c:pt idx="455">
                  <c:v>101.66145910826762</c:v>
                </c:pt>
                <c:pt idx="456">
                  <c:v>101.56226751971434</c:v>
                </c:pt>
                <c:pt idx="457">
                  <c:v>101.09358726380005</c:v>
                </c:pt>
                <c:pt idx="458">
                  <c:v>101.24981401577146</c:v>
                </c:pt>
                <c:pt idx="459">
                  <c:v>100.92744135297326</c:v>
                </c:pt>
                <c:pt idx="460">
                  <c:v>101.17542032435649</c:v>
                </c:pt>
                <c:pt idx="461">
                  <c:v>101.35396518375244</c:v>
                </c:pt>
                <c:pt idx="462">
                  <c:v>100.53811436790161</c:v>
                </c:pt>
                <c:pt idx="463">
                  <c:v>100.38684719535784</c:v>
                </c:pt>
                <c:pt idx="464">
                  <c:v>100.72409859643902</c:v>
                </c:pt>
                <c:pt idx="465">
                  <c:v>101.09606705351386</c:v>
                </c:pt>
                <c:pt idx="466">
                  <c:v>101.0365521003819</c:v>
                </c:pt>
                <c:pt idx="467">
                  <c:v>101.2597331746268</c:v>
                </c:pt>
                <c:pt idx="468">
                  <c:v>101.02167336209888</c:v>
                </c:pt>
                <c:pt idx="469">
                  <c:v>100.70426027872837</c:v>
                </c:pt>
                <c:pt idx="470">
                  <c:v>100.72409859643902</c:v>
                </c:pt>
                <c:pt idx="471">
                  <c:v>100.88528492783813</c:v>
                </c:pt>
                <c:pt idx="472">
                  <c:v>100.98199672667758</c:v>
                </c:pt>
                <c:pt idx="473">
                  <c:v>101.27213212319595</c:v>
                </c:pt>
                <c:pt idx="474">
                  <c:v>101.03407231066805</c:v>
                </c:pt>
                <c:pt idx="475">
                  <c:v>100.99439567524672</c:v>
                </c:pt>
                <c:pt idx="476">
                  <c:v>100.6149878490304</c:v>
                </c:pt>
                <c:pt idx="477">
                  <c:v>100.80345186728165</c:v>
                </c:pt>
                <c:pt idx="478">
                  <c:v>100.40420572335466</c:v>
                </c:pt>
                <c:pt idx="479">
                  <c:v>100.2306204433864</c:v>
                </c:pt>
                <c:pt idx="480">
                  <c:v>100.11159053712244</c:v>
                </c:pt>
                <c:pt idx="481">
                  <c:v>100.24053960224172</c:v>
                </c:pt>
                <c:pt idx="482">
                  <c:v>100.63482616674106</c:v>
                </c:pt>
                <c:pt idx="483">
                  <c:v>100.35460992907801</c:v>
                </c:pt>
                <c:pt idx="484">
                  <c:v>100.12150969597778</c:v>
                </c:pt>
                <c:pt idx="485">
                  <c:v>100.14382780340227</c:v>
                </c:pt>
                <c:pt idx="486">
                  <c:v>100.11902990626396</c:v>
                </c:pt>
                <c:pt idx="487">
                  <c:v>100.36948866736101</c:v>
                </c:pt>
                <c:pt idx="488">
                  <c:v>100.14134801368843</c:v>
                </c:pt>
                <c:pt idx="489">
                  <c:v>99.702425234340126</c:v>
                </c:pt>
                <c:pt idx="490">
                  <c:v>99.791697664038097</c:v>
                </c:pt>
                <c:pt idx="491">
                  <c:v>99.578435748648516</c:v>
                </c:pt>
                <c:pt idx="492">
                  <c:v>99.253583296136497</c:v>
                </c:pt>
                <c:pt idx="493">
                  <c:v>99.181669394435346</c:v>
                </c:pt>
                <c:pt idx="494">
                  <c:v>99.394931309824926</c:v>
                </c:pt>
                <c:pt idx="495">
                  <c:v>99.223825819570493</c:v>
                </c:pt>
                <c:pt idx="496">
                  <c:v>99.389971730397264</c:v>
                </c:pt>
                <c:pt idx="497">
                  <c:v>99.335416356692946</c:v>
                </c:pt>
                <c:pt idx="498">
                  <c:v>99.566036800079345</c:v>
                </c:pt>
                <c:pt idx="499">
                  <c:v>99.717303972623128</c:v>
                </c:pt>
                <c:pt idx="500">
                  <c:v>99.265982244705654</c:v>
                </c:pt>
                <c:pt idx="501">
                  <c:v>99.427168576104748</c:v>
                </c:pt>
                <c:pt idx="502">
                  <c:v>100.18598422853742</c:v>
                </c:pt>
                <c:pt idx="503">
                  <c:v>100.43396319992064</c:v>
                </c:pt>
                <c:pt idx="504">
                  <c:v>100.10663095769479</c:v>
                </c:pt>
                <c:pt idx="505">
                  <c:v>99.960323364578699</c:v>
                </c:pt>
                <c:pt idx="506">
                  <c:v>100.20086296682041</c:v>
                </c:pt>
                <c:pt idx="507">
                  <c:v>100.31493329365668</c:v>
                </c:pt>
                <c:pt idx="508">
                  <c:v>100.30253434508754</c:v>
                </c:pt>
                <c:pt idx="509">
                  <c:v>100.00743936914149</c:v>
                </c:pt>
                <c:pt idx="510">
                  <c:v>100.63234637702723</c:v>
                </c:pt>
                <c:pt idx="511">
                  <c:v>100.85056787184448</c:v>
                </c:pt>
                <c:pt idx="512">
                  <c:v>100.67202301244855</c:v>
                </c:pt>
                <c:pt idx="513">
                  <c:v>100.84312850270298</c:v>
                </c:pt>
                <c:pt idx="514">
                  <c:v>101.27957149233747</c:v>
                </c:pt>
                <c:pt idx="515">
                  <c:v>101.14318305807669</c:v>
                </c:pt>
                <c:pt idx="516">
                  <c:v>101.34156623518327</c:v>
                </c:pt>
                <c:pt idx="517">
                  <c:v>101.88711997222634</c:v>
                </c:pt>
                <c:pt idx="518">
                  <c:v>101.67881763626445</c:v>
                </c:pt>
                <c:pt idx="519">
                  <c:v>101.45067698259189</c:v>
                </c:pt>
                <c:pt idx="520">
                  <c:v>101.23741506720229</c:v>
                </c:pt>
                <c:pt idx="521">
                  <c:v>101.51763130486535</c:v>
                </c:pt>
                <c:pt idx="522">
                  <c:v>101.49531319744088</c:v>
                </c:pt>
                <c:pt idx="523">
                  <c:v>101.21509695977781</c:v>
                </c:pt>
                <c:pt idx="524">
                  <c:v>100.93488072211476</c:v>
                </c:pt>
                <c:pt idx="525">
                  <c:v>101.34404602489708</c:v>
                </c:pt>
                <c:pt idx="526">
                  <c:v>101.25477359519913</c:v>
                </c:pt>
                <c:pt idx="527">
                  <c:v>101.52507067400684</c:v>
                </c:pt>
                <c:pt idx="528">
                  <c:v>101.34900560432476</c:v>
                </c:pt>
                <c:pt idx="529">
                  <c:v>101.18781927292567</c:v>
                </c:pt>
                <c:pt idx="530">
                  <c:v>101.28205128205127</c:v>
                </c:pt>
                <c:pt idx="531">
                  <c:v>101.18781927292567</c:v>
                </c:pt>
                <c:pt idx="532">
                  <c:v>101.49531319744088</c:v>
                </c:pt>
                <c:pt idx="533">
                  <c:v>101.68625700540595</c:v>
                </c:pt>
                <c:pt idx="534">
                  <c:v>101.87968060308485</c:v>
                </c:pt>
                <c:pt idx="535">
                  <c:v>101.73089322025493</c:v>
                </c:pt>
                <c:pt idx="536">
                  <c:v>102.08798293904677</c:v>
                </c:pt>
                <c:pt idx="537">
                  <c:v>101.55978773000049</c:v>
                </c:pt>
                <c:pt idx="538">
                  <c:v>101.54986857114517</c:v>
                </c:pt>
                <c:pt idx="539">
                  <c:v>101.29445023062044</c:v>
                </c:pt>
                <c:pt idx="540">
                  <c:v>100.89272429697962</c:v>
                </c:pt>
                <c:pt idx="541">
                  <c:v>100.97951693696375</c:v>
                </c:pt>
                <c:pt idx="542">
                  <c:v>101.09606705351386</c:v>
                </c:pt>
                <c:pt idx="543">
                  <c:v>101.33412686604176</c:v>
                </c:pt>
                <c:pt idx="544">
                  <c:v>101.79536775281457</c:v>
                </c:pt>
                <c:pt idx="545">
                  <c:v>101.81272628081139</c:v>
                </c:pt>
                <c:pt idx="546">
                  <c:v>101.5126717254377</c:v>
                </c:pt>
                <c:pt idx="547">
                  <c:v>101.65897931855379</c:v>
                </c:pt>
                <c:pt idx="548">
                  <c:v>100.87784555869663</c:v>
                </c:pt>
                <c:pt idx="549">
                  <c:v>100.80345186728165</c:v>
                </c:pt>
                <c:pt idx="550">
                  <c:v>100.87288597926896</c:v>
                </c:pt>
                <c:pt idx="551">
                  <c:v>100.87784555869663</c:v>
                </c:pt>
                <c:pt idx="552">
                  <c:v>100.92496156325943</c:v>
                </c:pt>
                <c:pt idx="553">
                  <c:v>101.18285969349799</c:v>
                </c:pt>
                <c:pt idx="554">
                  <c:v>101.27709170262362</c:v>
                </c:pt>
                <c:pt idx="555">
                  <c:v>101.02167336209888</c:v>
                </c:pt>
                <c:pt idx="556">
                  <c:v>100.99687546496057</c:v>
                </c:pt>
                <c:pt idx="557">
                  <c:v>100.86792639984129</c:v>
                </c:pt>
                <c:pt idx="558">
                  <c:v>100.53067499876009</c:v>
                </c:pt>
                <c:pt idx="559">
                  <c:v>100.57779100332291</c:v>
                </c:pt>
                <c:pt idx="560">
                  <c:v>101.10350642265536</c:v>
                </c:pt>
                <c:pt idx="561">
                  <c:v>101.31180875861727</c:v>
                </c:pt>
                <c:pt idx="562">
                  <c:v>101.41348013688439</c:v>
                </c:pt>
                <c:pt idx="563">
                  <c:v>101.5126717254377</c:v>
                </c:pt>
                <c:pt idx="564">
                  <c:v>101.93423597678917</c:v>
                </c:pt>
                <c:pt idx="565">
                  <c:v>101.99623071963498</c:v>
                </c:pt>
                <c:pt idx="566">
                  <c:v>101.84496354709121</c:v>
                </c:pt>
                <c:pt idx="567">
                  <c:v>101.84992312651889</c:v>
                </c:pt>
                <c:pt idx="568">
                  <c:v>101.69369637454744</c:v>
                </c:pt>
                <c:pt idx="569">
                  <c:v>101.18037990378417</c:v>
                </c:pt>
                <c:pt idx="570">
                  <c:v>101.11094579179687</c:v>
                </c:pt>
                <c:pt idx="571">
                  <c:v>101.36636413232158</c:v>
                </c:pt>
                <c:pt idx="572">
                  <c:v>101.34900560432476</c:v>
                </c:pt>
                <c:pt idx="573">
                  <c:v>101.46555572087487</c:v>
                </c:pt>
                <c:pt idx="574">
                  <c:v>101.47051530030254</c:v>
                </c:pt>
                <c:pt idx="575">
                  <c:v>101.38124287060457</c:v>
                </c:pt>
                <c:pt idx="576">
                  <c:v>101.73833258939642</c:v>
                </c:pt>
                <c:pt idx="577">
                  <c:v>101.96399345335516</c:v>
                </c:pt>
                <c:pt idx="578">
                  <c:v>101.94911471507217</c:v>
                </c:pt>
                <c:pt idx="579">
                  <c:v>101.89455934136784</c:v>
                </c:pt>
                <c:pt idx="580">
                  <c:v>101.966473243069</c:v>
                </c:pt>
                <c:pt idx="581">
                  <c:v>102.1127808361851</c:v>
                </c:pt>
                <c:pt idx="582">
                  <c:v>102.29380548529485</c:v>
                </c:pt>
                <c:pt idx="583">
                  <c:v>102.20205326588305</c:v>
                </c:pt>
                <c:pt idx="584">
                  <c:v>101.99623071963498</c:v>
                </c:pt>
                <c:pt idx="585">
                  <c:v>102.25412884987355</c:v>
                </c:pt>
                <c:pt idx="586">
                  <c:v>102.71041015721866</c:v>
                </c:pt>
                <c:pt idx="587">
                  <c:v>102.95838912860189</c:v>
                </c:pt>
                <c:pt idx="588">
                  <c:v>102.84679859147946</c:v>
                </c:pt>
                <c:pt idx="589">
                  <c:v>102.8195209046273</c:v>
                </c:pt>
                <c:pt idx="590">
                  <c:v>103.03774239944453</c:v>
                </c:pt>
                <c:pt idx="591">
                  <c:v>102.89391459604226</c:v>
                </c:pt>
                <c:pt idx="592">
                  <c:v>102.74264742349848</c:v>
                </c:pt>
                <c:pt idx="593">
                  <c:v>102.88151564747309</c:v>
                </c:pt>
                <c:pt idx="594">
                  <c:v>102.96830828745722</c:v>
                </c:pt>
                <c:pt idx="595">
                  <c:v>103.44938749194068</c:v>
                </c:pt>
                <c:pt idx="596">
                  <c:v>103.37747359023955</c:v>
                </c:pt>
                <c:pt idx="597">
                  <c:v>103.29812031939692</c:v>
                </c:pt>
                <c:pt idx="598">
                  <c:v>102.80464216634428</c:v>
                </c:pt>
                <c:pt idx="599">
                  <c:v>102.44507265783862</c:v>
                </c:pt>
                <c:pt idx="600">
                  <c:v>102.36323959728215</c:v>
                </c:pt>
                <c:pt idx="601">
                  <c:v>102.52194613896741</c:v>
                </c:pt>
                <c:pt idx="602">
                  <c:v>102.38803749442047</c:v>
                </c:pt>
                <c:pt idx="603">
                  <c:v>102.26404800872886</c:v>
                </c:pt>
                <c:pt idx="604">
                  <c:v>102.12022020532659</c:v>
                </c:pt>
                <c:pt idx="605">
                  <c:v>102.16237663046175</c:v>
                </c:pt>
                <c:pt idx="606">
                  <c:v>102.50954719039827</c:v>
                </c:pt>
                <c:pt idx="607">
                  <c:v>102.32852254128851</c:v>
                </c:pt>
                <c:pt idx="608">
                  <c:v>102.35828001785447</c:v>
                </c:pt>
                <c:pt idx="609">
                  <c:v>101.99623071963498</c:v>
                </c:pt>
                <c:pt idx="610">
                  <c:v>102.2590884293012</c:v>
                </c:pt>
                <c:pt idx="611">
                  <c:v>102.33844170014383</c:v>
                </c:pt>
                <c:pt idx="612">
                  <c:v>102.29380548529485</c:v>
                </c:pt>
                <c:pt idx="613">
                  <c:v>102.31364380300549</c:v>
                </c:pt>
                <c:pt idx="614">
                  <c:v>102.53930466696424</c:v>
                </c:pt>
                <c:pt idx="615">
                  <c:v>102.71784952636018</c:v>
                </c:pt>
                <c:pt idx="616">
                  <c:v>102.94846996974655</c:v>
                </c:pt>
                <c:pt idx="617">
                  <c:v>102.96086891831573</c:v>
                </c:pt>
                <c:pt idx="618">
                  <c:v>103.05758071715519</c:v>
                </c:pt>
                <c:pt idx="619">
                  <c:v>102.79472300748895</c:v>
                </c:pt>
                <c:pt idx="620">
                  <c:v>102.40539602241729</c:v>
                </c:pt>
                <c:pt idx="621">
                  <c:v>102.25164906015969</c:v>
                </c:pt>
                <c:pt idx="622">
                  <c:v>102.41283539155881</c:v>
                </c:pt>
                <c:pt idx="623">
                  <c:v>102.720329316074</c:v>
                </c:pt>
                <c:pt idx="624">
                  <c:v>102.86663690919011</c:v>
                </c:pt>
                <c:pt idx="625">
                  <c:v>103.00302534345087</c:v>
                </c:pt>
                <c:pt idx="626">
                  <c:v>103.07245945543816</c:v>
                </c:pt>
                <c:pt idx="627">
                  <c:v>102.88399543718691</c:v>
                </c:pt>
                <c:pt idx="628">
                  <c:v>102.83687943262412</c:v>
                </c:pt>
                <c:pt idx="629">
                  <c:v>102.84927838119329</c:v>
                </c:pt>
                <c:pt idx="630">
                  <c:v>103.24108515597877</c:v>
                </c:pt>
                <c:pt idx="631">
                  <c:v>103.14933293656698</c:v>
                </c:pt>
                <c:pt idx="632">
                  <c:v>103.15429251599465</c:v>
                </c:pt>
                <c:pt idx="633">
                  <c:v>103.26588305311711</c:v>
                </c:pt>
                <c:pt idx="634">
                  <c:v>103.29812031939692</c:v>
                </c:pt>
                <c:pt idx="635">
                  <c:v>102.98070723602638</c:v>
                </c:pt>
                <c:pt idx="636">
                  <c:v>103.19396915141597</c:v>
                </c:pt>
                <c:pt idx="637">
                  <c:v>103.0501413480137</c:v>
                </c:pt>
                <c:pt idx="638">
                  <c:v>103.22868620740961</c:v>
                </c:pt>
                <c:pt idx="639">
                  <c:v>102.66577394236968</c:v>
                </c:pt>
                <c:pt idx="640">
                  <c:v>102.6434558349452</c:v>
                </c:pt>
                <c:pt idx="641">
                  <c:v>103.12949461885633</c:v>
                </c:pt>
                <c:pt idx="642">
                  <c:v>103.25348410454794</c:v>
                </c:pt>
                <c:pt idx="643">
                  <c:v>103.27828200168628</c:v>
                </c:pt>
                <c:pt idx="644">
                  <c:v>103.35267569310122</c:v>
                </c:pt>
                <c:pt idx="645">
                  <c:v>103.67256856618559</c:v>
                </c:pt>
                <c:pt idx="646">
                  <c:v>103.67504835589942</c:v>
                </c:pt>
                <c:pt idx="647">
                  <c:v>103.65273024847494</c:v>
                </c:pt>
                <c:pt idx="648">
                  <c:v>103.56841739820464</c:v>
                </c:pt>
                <c:pt idx="649">
                  <c:v>103.80647721073252</c:v>
                </c:pt>
                <c:pt idx="650">
                  <c:v>103.9428656449933</c:v>
                </c:pt>
                <c:pt idx="651">
                  <c:v>104.21316272380103</c:v>
                </c:pt>
                <c:pt idx="652">
                  <c:v>103.99246143926995</c:v>
                </c:pt>
                <c:pt idx="653">
                  <c:v>103.888310271289</c:v>
                </c:pt>
                <c:pt idx="654">
                  <c:v>103.66760898675793</c:v>
                </c:pt>
                <c:pt idx="655">
                  <c:v>103.75936120616973</c:v>
                </c:pt>
                <c:pt idx="656">
                  <c:v>103.66016961761642</c:v>
                </c:pt>
                <c:pt idx="657">
                  <c:v>103.72712393988989</c:v>
                </c:pt>
                <c:pt idx="658">
                  <c:v>103.78415910330803</c:v>
                </c:pt>
                <c:pt idx="659">
                  <c:v>103.96270396270397</c:v>
                </c:pt>
                <c:pt idx="660">
                  <c:v>104.11645092496158</c:v>
                </c:pt>
                <c:pt idx="661">
                  <c:v>104.10405197639241</c:v>
                </c:pt>
                <c:pt idx="662">
                  <c:v>103.66016961761642</c:v>
                </c:pt>
                <c:pt idx="663">
                  <c:v>103.68248772504091</c:v>
                </c:pt>
                <c:pt idx="664">
                  <c:v>103.47170559936518</c:v>
                </c:pt>
                <c:pt idx="665">
                  <c:v>103.51138223478648</c:v>
                </c:pt>
                <c:pt idx="666">
                  <c:v>103.43202896394385</c:v>
                </c:pt>
                <c:pt idx="667">
                  <c:v>103.18652978227448</c:v>
                </c:pt>
                <c:pt idx="668">
                  <c:v>103.01046471259237</c:v>
                </c:pt>
                <c:pt idx="669">
                  <c:v>103.03278282001686</c:v>
                </c:pt>
                <c:pt idx="670">
                  <c:v>102.60625898923772</c:v>
                </c:pt>
                <c:pt idx="671">
                  <c:v>102.78728363834746</c:v>
                </c:pt>
                <c:pt idx="672">
                  <c:v>102.85423796062094</c:v>
                </c:pt>
                <c:pt idx="673">
                  <c:v>102.71041015721866</c:v>
                </c:pt>
                <c:pt idx="674">
                  <c:v>102.47483013440461</c:v>
                </c:pt>
                <c:pt idx="675">
                  <c:v>102.68065268065267</c:v>
                </c:pt>
                <c:pt idx="676">
                  <c:v>102.88895501661459</c:v>
                </c:pt>
                <c:pt idx="677">
                  <c:v>103.10221693200417</c:v>
                </c:pt>
                <c:pt idx="678">
                  <c:v>102.87655606804545</c:v>
                </c:pt>
                <c:pt idx="679">
                  <c:v>103.2435649456926</c:v>
                </c:pt>
                <c:pt idx="680">
                  <c:v>103.02038387144769</c:v>
                </c:pt>
                <c:pt idx="681">
                  <c:v>103.28820116054158</c:v>
                </c:pt>
                <c:pt idx="682">
                  <c:v>103.21628725884047</c:v>
                </c:pt>
                <c:pt idx="683">
                  <c:v>103.91558795814116</c:v>
                </c:pt>
                <c:pt idx="684">
                  <c:v>103.7494420473144</c:v>
                </c:pt>
                <c:pt idx="685">
                  <c:v>103.60561424391213</c:v>
                </c:pt>
                <c:pt idx="686">
                  <c:v>103.83871447701236</c:v>
                </c:pt>
                <c:pt idx="687">
                  <c:v>104.29747557407131</c:v>
                </c:pt>
                <c:pt idx="688">
                  <c:v>104.57521202202054</c:v>
                </c:pt>
                <c:pt idx="689">
                  <c:v>104.62480781629719</c:v>
                </c:pt>
                <c:pt idx="690">
                  <c:v>104.72399940485046</c:v>
                </c:pt>
                <c:pt idx="691">
                  <c:v>105.44809800128949</c:v>
                </c:pt>
                <c:pt idx="692">
                  <c:v>106.32098398055845</c:v>
                </c:pt>
                <c:pt idx="693">
                  <c:v>105.9018995189208</c:v>
                </c:pt>
                <c:pt idx="694">
                  <c:v>105.56960769726729</c:v>
                </c:pt>
                <c:pt idx="695">
                  <c:v>105.71095571095572</c:v>
                </c:pt>
                <c:pt idx="696">
                  <c:v>105.58944601497792</c:v>
                </c:pt>
                <c:pt idx="697">
                  <c:v>105.41586073500969</c:v>
                </c:pt>
                <c:pt idx="698">
                  <c:v>105.09100828249764</c:v>
                </c:pt>
                <c:pt idx="699">
                  <c:v>105.11580617963597</c:v>
                </c:pt>
                <c:pt idx="700">
                  <c:v>105.21747755790309</c:v>
                </c:pt>
                <c:pt idx="701">
                  <c:v>105.07116996478698</c:v>
                </c:pt>
                <c:pt idx="702">
                  <c:v>104.65208550314932</c:v>
                </c:pt>
                <c:pt idx="703">
                  <c:v>104.79095372712395</c:v>
                </c:pt>
                <c:pt idx="704">
                  <c:v>104.5950503397312</c:v>
                </c:pt>
                <c:pt idx="705">
                  <c:v>104.51569706888857</c:v>
                </c:pt>
                <c:pt idx="706">
                  <c:v>104.54545454545455</c:v>
                </c:pt>
                <c:pt idx="707">
                  <c:v>104.54545454545455</c:v>
                </c:pt>
                <c:pt idx="708">
                  <c:v>104.37434905520011</c:v>
                </c:pt>
                <c:pt idx="709">
                  <c:v>104.83806973168674</c:v>
                </c:pt>
                <c:pt idx="710">
                  <c:v>104.54049496602688</c:v>
                </c:pt>
                <c:pt idx="711">
                  <c:v>104.58513118087586</c:v>
                </c:pt>
                <c:pt idx="712">
                  <c:v>104.70416108713982</c:v>
                </c:pt>
                <c:pt idx="713">
                  <c:v>104.86038783911124</c:v>
                </c:pt>
                <c:pt idx="714">
                  <c:v>104.72647919456431</c:v>
                </c:pt>
                <c:pt idx="715">
                  <c:v>104.85542825968356</c:v>
                </c:pt>
                <c:pt idx="716">
                  <c:v>104.65952487229085</c:v>
                </c:pt>
                <c:pt idx="717">
                  <c:v>104.78103456826861</c:v>
                </c:pt>
                <c:pt idx="718">
                  <c:v>104.87278678768041</c:v>
                </c:pt>
                <c:pt idx="719">
                  <c:v>104.9645390070922</c:v>
                </c:pt>
                <c:pt idx="720">
                  <c:v>105.25219461389675</c:v>
                </c:pt>
                <c:pt idx="721">
                  <c:v>105.43073947329266</c:v>
                </c:pt>
                <c:pt idx="722">
                  <c:v>105.72831423895255</c:v>
                </c:pt>
                <c:pt idx="723">
                  <c:v>105.60432475326094</c:v>
                </c:pt>
                <c:pt idx="724">
                  <c:v>105.15548281505728</c:v>
                </c:pt>
                <c:pt idx="725">
                  <c:v>105.1182859693498</c:v>
                </c:pt>
                <c:pt idx="726">
                  <c:v>105.29435103903188</c:v>
                </c:pt>
                <c:pt idx="727">
                  <c:v>104.83063036254525</c:v>
                </c:pt>
                <c:pt idx="728">
                  <c:v>105.1034072310668</c:v>
                </c:pt>
                <c:pt idx="729">
                  <c:v>105.37618409958836</c:v>
                </c:pt>
                <c:pt idx="730">
                  <c:v>105.75559192580471</c:v>
                </c:pt>
                <c:pt idx="731">
                  <c:v>105.60928433268859</c:v>
                </c:pt>
                <c:pt idx="732">
                  <c:v>106.12508059316571</c:v>
                </c:pt>
                <c:pt idx="733">
                  <c:v>105.93165699548679</c:v>
                </c:pt>
                <c:pt idx="734">
                  <c:v>106.24411049942965</c:v>
                </c:pt>
                <c:pt idx="735">
                  <c:v>105.67623865496205</c:v>
                </c:pt>
                <c:pt idx="736">
                  <c:v>105.32658830531172</c:v>
                </c:pt>
                <c:pt idx="737">
                  <c:v>105.45801716014482</c:v>
                </c:pt>
                <c:pt idx="738">
                  <c:v>105.51257253384914</c:v>
                </c:pt>
                <c:pt idx="739">
                  <c:v>104.94470068938153</c:v>
                </c:pt>
                <c:pt idx="740">
                  <c:v>104.90006447453256</c:v>
                </c:pt>
                <c:pt idx="741">
                  <c:v>105.28195209046274</c:v>
                </c:pt>
                <c:pt idx="742">
                  <c:v>105.42825968357883</c:v>
                </c:pt>
                <c:pt idx="743">
                  <c:v>105.59936517383326</c:v>
                </c:pt>
                <c:pt idx="744">
                  <c:v>105.91925804691762</c:v>
                </c:pt>
                <c:pt idx="745">
                  <c:v>106.42265535882558</c:v>
                </c:pt>
                <c:pt idx="746">
                  <c:v>106.93349203987503</c:v>
                </c:pt>
                <c:pt idx="747">
                  <c:v>107.04508257699747</c:v>
                </c:pt>
                <c:pt idx="748">
                  <c:v>106.72766949362693</c:v>
                </c:pt>
                <c:pt idx="749">
                  <c:v>107.09467837127411</c:v>
                </c:pt>
                <c:pt idx="750">
                  <c:v>107.51128304319795</c:v>
                </c:pt>
                <c:pt idx="751">
                  <c:v>107.70966622030454</c:v>
                </c:pt>
                <c:pt idx="752">
                  <c:v>108.09651341566236</c:v>
                </c:pt>
                <c:pt idx="753">
                  <c:v>108.56519367157667</c:v>
                </c:pt>
                <c:pt idx="754">
                  <c:v>108.19322521450181</c:v>
                </c:pt>
                <c:pt idx="755">
                  <c:v>108.21802311164012</c:v>
                </c:pt>
                <c:pt idx="756">
                  <c:v>107.89317065912812</c:v>
                </c:pt>
                <c:pt idx="757">
                  <c:v>107.60055547289591</c:v>
                </c:pt>
                <c:pt idx="758">
                  <c:v>108.0617963596687</c:v>
                </c:pt>
                <c:pt idx="759">
                  <c:v>107.96508456082925</c:v>
                </c:pt>
                <c:pt idx="760">
                  <c:v>108.0469176213857</c:v>
                </c:pt>
                <c:pt idx="761">
                  <c:v>108.70902147497891</c:v>
                </c:pt>
                <c:pt idx="762">
                  <c:v>108.51559787730001</c:v>
                </c:pt>
                <c:pt idx="763">
                  <c:v>109.10082824976442</c:v>
                </c:pt>
                <c:pt idx="764">
                  <c:v>109.14050488518573</c:v>
                </c:pt>
                <c:pt idx="765">
                  <c:v>108.43872439617121</c:v>
                </c:pt>
                <c:pt idx="766">
                  <c:v>108.36433070475624</c:v>
                </c:pt>
                <c:pt idx="767">
                  <c:v>108.25769974706145</c:v>
                </c:pt>
                <c:pt idx="768">
                  <c:v>107.28066259981155</c:v>
                </c:pt>
                <c:pt idx="769">
                  <c:v>107.19882953925509</c:v>
                </c:pt>
                <c:pt idx="770">
                  <c:v>106.96324951644101</c:v>
                </c:pt>
                <c:pt idx="771">
                  <c:v>106.96572930615484</c:v>
                </c:pt>
                <c:pt idx="772">
                  <c:v>107.01036552100382</c:v>
                </c:pt>
                <c:pt idx="773">
                  <c:v>106.83430045132172</c:v>
                </c:pt>
                <c:pt idx="774">
                  <c:v>106.04572732232307</c:v>
                </c:pt>
                <c:pt idx="775">
                  <c:v>106.65079601249813</c:v>
                </c:pt>
                <c:pt idx="776">
                  <c:v>106.32098398055845</c:v>
                </c:pt>
                <c:pt idx="777">
                  <c:v>106.15979764915934</c:v>
                </c:pt>
                <c:pt idx="778">
                  <c:v>106.66567475078112</c:v>
                </c:pt>
                <c:pt idx="779">
                  <c:v>107.21866785696574</c:v>
                </c:pt>
                <c:pt idx="780">
                  <c:v>107.2856221792392</c:v>
                </c:pt>
                <c:pt idx="781">
                  <c:v>106.92357288101971</c:v>
                </c:pt>
                <c:pt idx="782">
                  <c:v>107.05996131528046</c:v>
                </c:pt>
                <c:pt idx="783">
                  <c:v>106.51936715766503</c:v>
                </c:pt>
                <c:pt idx="784">
                  <c:v>106.27386797599563</c:v>
                </c:pt>
                <c:pt idx="785">
                  <c:v>106.34578187769679</c:v>
                </c:pt>
                <c:pt idx="786">
                  <c:v>106.4697713633884</c:v>
                </c:pt>
                <c:pt idx="787">
                  <c:v>105.60432475326094</c:v>
                </c:pt>
                <c:pt idx="788">
                  <c:v>105.93165699548679</c:v>
                </c:pt>
                <c:pt idx="789">
                  <c:v>106.34578187769679</c:v>
                </c:pt>
                <c:pt idx="790">
                  <c:v>106.41025641025641</c:v>
                </c:pt>
                <c:pt idx="791">
                  <c:v>106.57640232108317</c:v>
                </c:pt>
                <c:pt idx="792">
                  <c:v>106.51440757823735</c:v>
                </c:pt>
                <c:pt idx="793">
                  <c:v>106.623518325646</c:v>
                </c:pt>
                <c:pt idx="794">
                  <c:v>106.83430045132172</c:v>
                </c:pt>
                <c:pt idx="795">
                  <c:v>107.70966622030454</c:v>
                </c:pt>
                <c:pt idx="796">
                  <c:v>107.43192977235532</c:v>
                </c:pt>
                <c:pt idx="797">
                  <c:v>107.79645886028865</c:v>
                </c:pt>
                <c:pt idx="798">
                  <c:v>107.94028666369091</c:v>
                </c:pt>
                <c:pt idx="799">
                  <c:v>108.16842731736349</c:v>
                </c:pt>
                <c:pt idx="800">
                  <c:v>107.89565044884195</c:v>
                </c:pt>
                <c:pt idx="801">
                  <c:v>107.377374398651</c:v>
                </c:pt>
                <c:pt idx="802">
                  <c:v>107.78158012200565</c:v>
                </c:pt>
                <c:pt idx="803">
                  <c:v>107.74438327629818</c:v>
                </c:pt>
                <c:pt idx="804">
                  <c:v>108.00228140653671</c:v>
                </c:pt>
                <c:pt idx="805">
                  <c:v>108.41392649903287</c:v>
                </c:pt>
                <c:pt idx="806">
                  <c:v>108.19570500421565</c:v>
                </c:pt>
                <c:pt idx="807">
                  <c:v>108.33953280761793</c:v>
                </c:pt>
                <c:pt idx="808">
                  <c:v>108.31721470019342</c:v>
                </c:pt>
                <c:pt idx="809">
                  <c:v>107.90061002826961</c:v>
                </c:pt>
                <c:pt idx="810">
                  <c:v>107.88821107970044</c:v>
                </c:pt>
                <c:pt idx="811">
                  <c:v>108.06427614938252</c:v>
                </c:pt>
                <c:pt idx="812">
                  <c:v>108.31969448990726</c:v>
                </c:pt>
                <c:pt idx="813">
                  <c:v>108.39904776074989</c:v>
                </c:pt>
                <c:pt idx="814">
                  <c:v>108.59495114814264</c:v>
                </c:pt>
                <c:pt idx="815">
                  <c:v>108.71398105440657</c:v>
                </c:pt>
                <c:pt idx="816">
                  <c:v>108.45608292416804</c:v>
                </c:pt>
                <c:pt idx="817">
                  <c:v>108.34201259733175</c:v>
                </c:pt>
                <c:pt idx="818">
                  <c:v>107.95020582254624</c:v>
                </c:pt>
                <c:pt idx="819">
                  <c:v>108.16346773793583</c:v>
                </c:pt>
                <c:pt idx="820">
                  <c:v>108.38664881218072</c:v>
                </c:pt>
                <c:pt idx="821">
                  <c:v>108.3147349104796</c:v>
                </c:pt>
                <c:pt idx="822">
                  <c:v>108.01468035510588</c:v>
                </c:pt>
                <c:pt idx="823">
                  <c:v>107.66255021574172</c:v>
                </c:pt>
                <c:pt idx="824">
                  <c:v>107.56583841690224</c:v>
                </c:pt>
                <c:pt idx="825">
                  <c:v>107.07236026384963</c:v>
                </c:pt>
                <c:pt idx="826">
                  <c:v>107.05004215642514</c:v>
                </c:pt>
                <c:pt idx="827">
                  <c:v>106.76238654962059</c:v>
                </c:pt>
                <c:pt idx="828">
                  <c:v>106.43753409710857</c:v>
                </c:pt>
                <c:pt idx="829">
                  <c:v>106.71775033477162</c:v>
                </c:pt>
                <c:pt idx="830">
                  <c:v>107.05252194613897</c:v>
                </c:pt>
                <c:pt idx="831">
                  <c:v>106.3011456628478</c:v>
                </c:pt>
                <c:pt idx="832">
                  <c:v>106.40033725140108</c:v>
                </c:pt>
                <c:pt idx="833">
                  <c:v>106.35322124683826</c:v>
                </c:pt>
                <c:pt idx="834">
                  <c:v>106.65575559192581</c:v>
                </c:pt>
                <c:pt idx="835">
                  <c:v>107.20130932896892</c:v>
                </c:pt>
                <c:pt idx="836">
                  <c:v>106.68055348906414</c:v>
                </c:pt>
                <c:pt idx="837">
                  <c:v>106.39289788225959</c:v>
                </c:pt>
                <c:pt idx="838">
                  <c:v>106.56648316222785</c:v>
                </c:pt>
                <c:pt idx="839">
                  <c:v>106.95581014729952</c:v>
                </c:pt>
                <c:pt idx="840">
                  <c:v>106.57640232108317</c:v>
                </c:pt>
                <c:pt idx="841">
                  <c:v>107.15171353469226</c:v>
                </c:pt>
                <c:pt idx="842">
                  <c:v>107.13683479640927</c:v>
                </c:pt>
                <c:pt idx="843">
                  <c:v>107.25338491295938</c:v>
                </c:pt>
                <c:pt idx="844">
                  <c:v>107.51128304319795</c:v>
                </c:pt>
                <c:pt idx="845">
                  <c:v>106.86901750731536</c:v>
                </c:pt>
                <c:pt idx="846">
                  <c:v>106.38297872340425</c:v>
                </c:pt>
                <c:pt idx="847">
                  <c:v>105.73575360809404</c:v>
                </c:pt>
                <c:pt idx="848">
                  <c:v>106.11516143431037</c:v>
                </c:pt>
                <c:pt idx="849">
                  <c:v>105.43569905272034</c:v>
                </c:pt>
                <c:pt idx="850">
                  <c:v>105.63656201954075</c:v>
                </c:pt>
                <c:pt idx="851">
                  <c:v>105.42577989386498</c:v>
                </c:pt>
                <c:pt idx="852">
                  <c:v>105.04637206764866</c:v>
                </c:pt>
                <c:pt idx="853">
                  <c:v>105.60432475326094</c:v>
                </c:pt>
                <c:pt idx="854">
                  <c:v>105.5720874869811</c:v>
                </c:pt>
                <c:pt idx="855">
                  <c:v>105.82006645836435</c:v>
                </c:pt>
                <c:pt idx="856">
                  <c:v>106.07548479888906</c:v>
                </c:pt>
                <c:pt idx="857">
                  <c:v>106.24907007885732</c:v>
                </c:pt>
                <c:pt idx="858">
                  <c:v>106.04572732232307</c:v>
                </c:pt>
                <c:pt idx="859">
                  <c:v>106.578882110797</c:v>
                </c:pt>
                <c:pt idx="860">
                  <c:v>105.98125278976343</c:v>
                </c:pt>
                <c:pt idx="861">
                  <c:v>105.68367802410357</c:v>
                </c:pt>
                <c:pt idx="862">
                  <c:v>105.90933888806229</c:v>
                </c:pt>
                <c:pt idx="863">
                  <c:v>105.78534940237067</c:v>
                </c:pt>
                <c:pt idx="864">
                  <c:v>105.30179040817337</c:v>
                </c:pt>
                <c:pt idx="865">
                  <c:v>106.2639488171403</c:v>
                </c:pt>
                <c:pt idx="866">
                  <c:v>106.24907007885732</c:v>
                </c:pt>
                <c:pt idx="867">
                  <c:v>105.69855676238656</c:v>
                </c:pt>
                <c:pt idx="868">
                  <c:v>105.98621236919108</c:v>
                </c:pt>
                <c:pt idx="869">
                  <c:v>106.72766949362693</c:v>
                </c:pt>
                <c:pt idx="870">
                  <c:v>107.01532510043148</c:v>
                </c:pt>
                <c:pt idx="871">
                  <c:v>107.23602638496254</c:v>
                </c:pt>
                <c:pt idx="872">
                  <c:v>106.63343748450131</c:v>
                </c:pt>
                <c:pt idx="873">
                  <c:v>105.8721420423548</c:v>
                </c:pt>
                <c:pt idx="874">
                  <c:v>105.77295045380153</c:v>
                </c:pt>
                <c:pt idx="875">
                  <c:v>106.0333283737539</c:v>
                </c:pt>
                <c:pt idx="876">
                  <c:v>106.37305956454892</c:v>
                </c:pt>
                <c:pt idx="877">
                  <c:v>106.26890839656798</c:v>
                </c:pt>
                <c:pt idx="878">
                  <c:v>106.22427218171899</c:v>
                </c:pt>
                <c:pt idx="879">
                  <c:v>106.0333283737539</c:v>
                </c:pt>
                <c:pt idx="880">
                  <c:v>106.29122650399245</c:v>
                </c:pt>
                <c:pt idx="881">
                  <c:v>106.3854585131181</c:v>
                </c:pt>
                <c:pt idx="882">
                  <c:v>106.63839706392896</c:v>
                </c:pt>
                <c:pt idx="883">
                  <c:v>106.7103109656301</c:v>
                </c:pt>
                <c:pt idx="884">
                  <c:v>107.06740068442195</c:v>
                </c:pt>
                <c:pt idx="885">
                  <c:v>106.94093140901653</c:v>
                </c:pt>
                <c:pt idx="886">
                  <c:v>106.78966423647273</c:v>
                </c:pt>
                <c:pt idx="887">
                  <c:v>106.80454297475575</c:v>
                </c:pt>
                <c:pt idx="888">
                  <c:v>107.28810196895301</c:v>
                </c:pt>
                <c:pt idx="889">
                  <c:v>107.63031294946188</c:v>
                </c:pt>
                <c:pt idx="890">
                  <c:v>107.18147101125825</c:v>
                </c:pt>
                <c:pt idx="891">
                  <c:v>106.79214402618658</c:v>
                </c:pt>
                <c:pt idx="892">
                  <c:v>107.02276446957298</c:v>
                </c:pt>
                <c:pt idx="893">
                  <c:v>107.35753608094033</c:v>
                </c:pt>
                <c:pt idx="894">
                  <c:v>107.01284531071767</c:v>
                </c:pt>
                <c:pt idx="895">
                  <c:v>107.6997470614492</c:v>
                </c:pt>
                <c:pt idx="896">
                  <c:v>107.79645886028865</c:v>
                </c:pt>
                <c:pt idx="897">
                  <c:v>107.37241481922332</c:v>
                </c:pt>
                <c:pt idx="898">
                  <c:v>107.26082428210088</c:v>
                </c:pt>
                <c:pt idx="899">
                  <c:v>107.59063631404058</c:v>
                </c:pt>
                <c:pt idx="900">
                  <c:v>107.34761692208501</c:v>
                </c:pt>
                <c:pt idx="901">
                  <c:v>107.87581213113128</c:v>
                </c:pt>
                <c:pt idx="902">
                  <c:v>108.08659425680702</c:v>
                </c:pt>
                <c:pt idx="903">
                  <c:v>108.36929028418389</c:v>
                </c:pt>
                <c:pt idx="904">
                  <c:v>108.79829390467688</c:v>
                </c:pt>
                <c:pt idx="905">
                  <c:v>107.89565044884195</c:v>
                </c:pt>
                <c:pt idx="906">
                  <c:v>107.77414075286416</c:v>
                </c:pt>
                <c:pt idx="907">
                  <c:v>107.76918117343648</c:v>
                </c:pt>
                <c:pt idx="908">
                  <c:v>107.6079948420374</c:v>
                </c:pt>
                <c:pt idx="909">
                  <c:v>107.51376283291177</c:v>
                </c:pt>
                <c:pt idx="910">
                  <c:v>107.74190348658435</c:v>
                </c:pt>
                <c:pt idx="911">
                  <c:v>107.61047463175122</c:v>
                </c:pt>
                <c:pt idx="912">
                  <c:v>107.82621633685463</c:v>
                </c:pt>
                <c:pt idx="913">
                  <c:v>108.07915488766552</c:v>
                </c:pt>
                <c:pt idx="914">
                  <c:v>107.6997470614492</c:v>
                </c:pt>
                <c:pt idx="915">
                  <c:v>107.81381738828549</c:v>
                </c:pt>
                <c:pt idx="916">
                  <c:v>107.57327778604375</c:v>
                </c:pt>
                <c:pt idx="917">
                  <c:v>107.86589297227596</c:v>
                </c:pt>
                <c:pt idx="918">
                  <c:v>107.90061002826961</c:v>
                </c:pt>
                <c:pt idx="919">
                  <c:v>107.21618806725191</c:v>
                </c:pt>
                <c:pt idx="920">
                  <c:v>107.10211774041561</c:v>
                </c:pt>
                <c:pt idx="921">
                  <c:v>107.76918117343648</c:v>
                </c:pt>
                <c:pt idx="922">
                  <c:v>108.32217427962109</c:v>
                </c:pt>
                <c:pt idx="923">
                  <c:v>107.82621633685463</c:v>
                </c:pt>
                <c:pt idx="924">
                  <c:v>108.39904776074989</c:v>
                </c:pt>
                <c:pt idx="925">
                  <c:v>108.28497743391361</c:v>
                </c:pt>
                <c:pt idx="926">
                  <c:v>108.42136586817439</c:v>
                </c:pt>
                <c:pt idx="927">
                  <c:v>108.14114963051134</c:v>
                </c:pt>
                <c:pt idx="928">
                  <c:v>108.64702673213311</c:v>
                </c:pt>
                <c:pt idx="929">
                  <c:v>108.97187918464515</c:v>
                </c:pt>
                <c:pt idx="930">
                  <c:v>108.95948023607598</c:v>
                </c:pt>
                <c:pt idx="931">
                  <c:v>109.01651539949412</c:v>
                </c:pt>
                <c:pt idx="932">
                  <c:v>109.50007439369142</c:v>
                </c:pt>
                <c:pt idx="933">
                  <c:v>109.06363140405695</c:v>
                </c:pt>
                <c:pt idx="934">
                  <c:v>109.22481773545603</c:v>
                </c:pt>
                <c:pt idx="935">
                  <c:v>109.04627287606013</c:v>
                </c:pt>
                <c:pt idx="936">
                  <c:v>108.76605663839707</c:v>
                </c:pt>
                <c:pt idx="937">
                  <c:v>108.77349600753857</c:v>
                </c:pt>
                <c:pt idx="938">
                  <c:v>109.1380250954719</c:v>
                </c:pt>
                <c:pt idx="939">
                  <c:v>109.713336309081</c:v>
                </c:pt>
                <c:pt idx="940">
                  <c:v>109.36120616971681</c:v>
                </c:pt>
                <c:pt idx="941">
                  <c:v>109.30417100629866</c:v>
                </c:pt>
                <c:pt idx="942">
                  <c:v>109.27441352973268</c:v>
                </c:pt>
                <c:pt idx="943">
                  <c:v>108.96443981550365</c:v>
                </c:pt>
                <c:pt idx="944">
                  <c:v>109.22729752516986</c:v>
                </c:pt>
                <c:pt idx="945">
                  <c:v>109.28681247830183</c:v>
                </c:pt>
                <c:pt idx="946">
                  <c:v>108.84293011952586</c:v>
                </c:pt>
                <c:pt idx="947">
                  <c:v>109.00411645092495</c:v>
                </c:pt>
                <c:pt idx="948">
                  <c:v>109.27441352973268</c:v>
                </c:pt>
                <c:pt idx="949">
                  <c:v>108.70406189555126</c:v>
                </c:pt>
                <c:pt idx="950">
                  <c:v>108.2006645836433</c:v>
                </c:pt>
                <c:pt idx="951">
                  <c:v>108.31225512076577</c:v>
                </c:pt>
                <c:pt idx="952">
                  <c:v>108.05435699052721</c:v>
                </c:pt>
                <c:pt idx="953">
                  <c:v>107.83365570599615</c:v>
                </c:pt>
                <c:pt idx="954">
                  <c:v>107.66503000545555</c:v>
                </c:pt>
                <c:pt idx="955">
                  <c:v>107.59807568318207</c:v>
                </c:pt>
                <c:pt idx="956">
                  <c:v>106.96572930615484</c:v>
                </c:pt>
                <c:pt idx="957">
                  <c:v>106.94837077815799</c:v>
                </c:pt>
                <c:pt idx="958">
                  <c:v>107.12691563755395</c:v>
                </c:pt>
                <c:pt idx="959">
                  <c:v>107.06492089470814</c:v>
                </c:pt>
                <c:pt idx="960">
                  <c:v>107.36001587065418</c:v>
                </c:pt>
                <c:pt idx="961">
                  <c:v>107.48648514605961</c:v>
                </c:pt>
                <c:pt idx="962">
                  <c:v>107.53856073005011</c:v>
                </c:pt>
                <c:pt idx="963">
                  <c:v>107.4765659872043</c:v>
                </c:pt>
                <c:pt idx="964">
                  <c:v>107.59063631404058</c:v>
                </c:pt>
                <c:pt idx="965">
                  <c:v>107.50136388434261</c:v>
                </c:pt>
                <c:pt idx="966">
                  <c:v>107.61295442146506</c:v>
                </c:pt>
                <c:pt idx="967">
                  <c:v>107.68982790259385</c:v>
                </c:pt>
                <c:pt idx="968">
                  <c:v>107.76174180429501</c:v>
                </c:pt>
                <c:pt idx="969">
                  <c:v>107.83117591628229</c:v>
                </c:pt>
                <c:pt idx="970">
                  <c:v>107.85101423399297</c:v>
                </c:pt>
                <c:pt idx="971">
                  <c:v>108.28993701334126</c:v>
                </c:pt>
                <c:pt idx="972">
                  <c:v>108.10643257451768</c:v>
                </c:pt>
                <c:pt idx="973">
                  <c:v>107.14179437583692</c:v>
                </c:pt>
                <c:pt idx="974">
                  <c:v>107.44184893121063</c:v>
                </c:pt>
                <c:pt idx="975">
                  <c:v>107.79645886028865</c:v>
                </c:pt>
                <c:pt idx="976">
                  <c:v>107.74438327629818</c:v>
                </c:pt>
                <c:pt idx="977">
                  <c:v>108.00476119625057</c:v>
                </c:pt>
                <c:pt idx="978">
                  <c:v>107.74934285572584</c:v>
                </c:pt>
                <c:pt idx="979">
                  <c:v>108.4536031344542</c:v>
                </c:pt>
                <c:pt idx="980">
                  <c:v>107.88077171055895</c:v>
                </c:pt>
                <c:pt idx="981">
                  <c:v>107.58567673461292</c:v>
                </c:pt>
                <c:pt idx="982">
                  <c:v>107.34513713237118</c:v>
                </c:pt>
                <c:pt idx="983">
                  <c:v>107.65263105688638</c:v>
                </c:pt>
                <c:pt idx="984">
                  <c:v>107.95268561226008</c:v>
                </c:pt>
                <c:pt idx="985">
                  <c:v>108.01716014481973</c:v>
                </c:pt>
                <c:pt idx="986">
                  <c:v>107.70966622030454</c:v>
                </c:pt>
                <c:pt idx="987">
                  <c:v>107.58567673461292</c:v>
                </c:pt>
                <c:pt idx="988">
                  <c:v>107.67990874373854</c:v>
                </c:pt>
                <c:pt idx="989">
                  <c:v>107.78901949114716</c:v>
                </c:pt>
                <c:pt idx="990">
                  <c:v>107.28314238952537</c:v>
                </c:pt>
                <c:pt idx="991">
                  <c:v>107.2856221792392</c:v>
                </c:pt>
                <c:pt idx="992">
                  <c:v>107.53608094033626</c:v>
                </c:pt>
                <c:pt idx="993">
                  <c:v>107.78158012200565</c:v>
                </c:pt>
                <c:pt idx="994">
                  <c:v>107.81877696771313</c:v>
                </c:pt>
                <c:pt idx="995">
                  <c:v>108.34697217675941</c:v>
                </c:pt>
                <c:pt idx="996">
                  <c:v>108.56023409214899</c:v>
                </c:pt>
                <c:pt idx="997">
                  <c:v>108.78093537668005</c:v>
                </c:pt>
                <c:pt idx="998">
                  <c:v>108.71646084412043</c:v>
                </c:pt>
                <c:pt idx="999">
                  <c:v>109.10330803947825</c:v>
                </c:pt>
                <c:pt idx="1000">
                  <c:v>109.31904974458166</c:v>
                </c:pt>
                <c:pt idx="1001">
                  <c:v>109.14298467489958</c:v>
                </c:pt>
                <c:pt idx="1002">
                  <c:v>109.60918514110003</c:v>
                </c:pt>
                <c:pt idx="1003">
                  <c:v>109.58190745424787</c:v>
                </c:pt>
                <c:pt idx="1004">
                  <c:v>110.00347170559937</c:v>
                </c:pt>
                <c:pt idx="1005">
                  <c:v>109.81004810792045</c:v>
                </c:pt>
                <c:pt idx="1006">
                  <c:v>109.56950850567873</c:v>
                </c:pt>
                <c:pt idx="1007">
                  <c:v>109.74061399593316</c:v>
                </c:pt>
                <c:pt idx="1008">
                  <c:v>109.96131528046422</c:v>
                </c:pt>
                <c:pt idx="1009">
                  <c:v>109.98115359817488</c:v>
                </c:pt>
                <c:pt idx="1010">
                  <c:v>110.13490056043247</c:v>
                </c:pt>
                <c:pt idx="1011">
                  <c:v>110.60358081634678</c:v>
                </c:pt>
                <c:pt idx="1012">
                  <c:v>110.28368794326242</c:v>
                </c:pt>
                <c:pt idx="1013">
                  <c:v>111.04250359569509</c:v>
                </c:pt>
                <c:pt idx="1014">
                  <c:v>110.99042801170459</c:v>
                </c:pt>
                <c:pt idx="1015">
                  <c:v>111.16153350195903</c:v>
                </c:pt>
                <c:pt idx="1016">
                  <c:v>111.25824530079851</c:v>
                </c:pt>
                <c:pt idx="1017">
                  <c:v>112.03937906065566</c:v>
                </c:pt>
                <c:pt idx="1018">
                  <c:v>112.02450032237266</c:v>
                </c:pt>
                <c:pt idx="1019">
                  <c:v>112.15344938749195</c:v>
                </c:pt>
                <c:pt idx="1020">
                  <c:v>112.57749342855728</c:v>
                </c:pt>
                <c:pt idx="1021">
                  <c:v>111.8261171452661</c:v>
                </c:pt>
                <c:pt idx="1022">
                  <c:v>111.69220850071915</c:v>
                </c:pt>
                <c:pt idx="1023">
                  <c:v>111.36239646877945</c:v>
                </c:pt>
                <c:pt idx="1024">
                  <c:v>111.78396072013092</c:v>
                </c:pt>
                <c:pt idx="1025">
                  <c:v>111.79140008927244</c:v>
                </c:pt>
                <c:pt idx="1026">
                  <c:v>111.71204681842981</c:v>
                </c:pt>
                <c:pt idx="1027">
                  <c:v>111.86331399097358</c:v>
                </c:pt>
                <c:pt idx="1028">
                  <c:v>111.90051083668105</c:v>
                </c:pt>
                <c:pt idx="1029">
                  <c:v>112.29231761146654</c:v>
                </c:pt>
                <c:pt idx="1030">
                  <c:v>111.69468829043299</c:v>
                </c:pt>
                <c:pt idx="1031">
                  <c:v>111.82115756583842</c:v>
                </c:pt>
                <c:pt idx="1032">
                  <c:v>111.07970044140257</c:v>
                </c:pt>
                <c:pt idx="1033">
                  <c:v>110.90859495114816</c:v>
                </c:pt>
                <c:pt idx="1034">
                  <c:v>111.05986212369191</c:v>
                </c:pt>
                <c:pt idx="1035">
                  <c:v>110.6978128254724</c:v>
                </c:pt>
                <c:pt idx="1036">
                  <c:v>110.56390418092545</c:v>
                </c:pt>
                <c:pt idx="1037">
                  <c:v>111.04002380598126</c:v>
                </c:pt>
                <c:pt idx="1038">
                  <c:v>110.68293408718941</c:v>
                </c:pt>
                <c:pt idx="1039">
                  <c:v>110.37296037296036</c:v>
                </c:pt>
                <c:pt idx="1040">
                  <c:v>110.09522392501117</c:v>
                </c:pt>
                <c:pt idx="1041">
                  <c:v>110.18201656499529</c:v>
                </c:pt>
                <c:pt idx="1042">
                  <c:v>110.18697614442294</c:v>
                </c:pt>
                <c:pt idx="1043">
                  <c:v>110.53910628378713</c:v>
                </c:pt>
                <c:pt idx="1044">
                  <c:v>110.7895650448842</c:v>
                </c:pt>
                <c:pt idx="1045">
                  <c:v>111.04250359569509</c:v>
                </c:pt>
                <c:pt idx="1046">
                  <c:v>110.71269156375539</c:v>
                </c:pt>
                <c:pt idx="1047">
                  <c:v>110.55150523235631</c:v>
                </c:pt>
                <c:pt idx="1048">
                  <c:v>111.01522590884294</c:v>
                </c:pt>
                <c:pt idx="1049">
                  <c:v>110.881317264296</c:v>
                </c:pt>
                <c:pt idx="1050">
                  <c:v>111.55582006645837</c:v>
                </c:pt>
                <c:pt idx="1051">
                  <c:v>111.56325943559986</c:v>
                </c:pt>
                <c:pt idx="1052">
                  <c:v>111.9277885235332</c:v>
                </c:pt>
                <c:pt idx="1053">
                  <c:v>111.81371819669693</c:v>
                </c:pt>
                <c:pt idx="1054">
                  <c:v>111.96994494866834</c:v>
                </c:pt>
                <c:pt idx="1055">
                  <c:v>112.32951445717403</c:v>
                </c:pt>
                <c:pt idx="1056">
                  <c:v>112.19560581262709</c:v>
                </c:pt>
                <c:pt idx="1057">
                  <c:v>112.68164459653821</c:v>
                </c:pt>
                <c:pt idx="1058">
                  <c:v>112.47830184000395</c:v>
                </c:pt>
                <c:pt idx="1059">
                  <c:v>112.51053910628379</c:v>
                </c:pt>
                <c:pt idx="1060">
                  <c:v>112.09145464464613</c:v>
                </c:pt>
                <c:pt idx="1061">
                  <c:v>112.18320686405792</c:v>
                </c:pt>
                <c:pt idx="1062">
                  <c:v>112.00218221494818</c:v>
                </c:pt>
                <c:pt idx="1063">
                  <c:v>112.21792392005156</c:v>
                </c:pt>
                <c:pt idx="1064">
                  <c:v>112.1112929623568</c:v>
                </c:pt>
                <c:pt idx="1065">
                  <c:v>111.99474284580668</c:v>
                </c:pt>
                <c:pt idx="1066">
                  <c:v>111.47894658532958</c:v>
                </c:pt>
                <c:pt idx="1067">
                  <c:v>111.36735604820711</c:v>
                </c:pt>
                <c:pt idx="1068">
                  <c:v>111.24088677280166</c:v>
                </c:pt>
                <c:pt idx="1069">
                  <c:v>111.16401329167287</c:v>
                </c:pt>
                <c:pt idx="1070">
                  <c:v>110.98546843227695</c:v>
                </c:pt>
                <c:pt idx="1071">
                  <c:v>111.48638595447107</c:v>
                </c:pt>
                <c:pt idx="1072">
                  <c:v>111.69220850071915</c:v>
                </c:pt>
                <c:pt idx="1073">
                  <c:v>111.83355651440759</c:v>
                </c:pt>
                <c:pt idx="1074">
                  <c:v>111.50622427218173</c:v>
                </c:pt>
                <c:pt idx="1075">
                  <c:v>112.00962158408967</c:v>
                </c:pt>
                <c:pt idx="1076">
                  <c:v>112.13609085949511</c:v>
                </c:pt>
                <c:pt idx="1077">
                  <c:v>112.40638793830284</c:v>
                </c:pt>
                <c:pt idx="1078">
                  <c:v>112.21544413033774</c:v>
                </c:pt>
                <c:pt idx="1079">
                  <c:v>112.42126667658583</c:v>
                </c:pt>
                <c:pt idx="1080">
                  <c:v>112.42126667658583</c:v>
                </c:pt>
                <c:pt idx="1081">
                  <c:v>112.54029658284976</c:v>
                </c:pt>
                <c:pt idx="1082">
                  <c:v>112.27495908346971</c:v>
                </c:pt>
                <c:pt idx="1083">
                  <c:v>112.60973069483708</c:v>
                </c:pt>
                <c:pt idx="1084">
                  <c:v>112.2501611863314</c:v>
                </c:pt>
                <c:pt idx="1085">
                  <c:v>112.16584833606112</c:v>
                </c:pt>
                <c:pt idx="1086">
                  <c:v>111.24584635222934</c:v>
                </c:pt>
                <c:pt idx="1087">
                  <c:v>111.50870406189554</c:v>
                </c:pt>
                <c:pt idx="1088">
                  <c:v>111.52110301046471</c:v>
                </c:pt>
                <c:pt idx="1089">
                  <c:v>111.5582998561722</c:v>
                </c:pt>
                <c:pt idx="1090">
                  <c:v>111.43431037048059</c:v>
                </c:pt>
                <c:pt idx="1091">
                  <c:v>111.35743688935177</c:v>
                </c:pt>
                <c:pt idx="1092">
                  <c:v>111.75420324356496</c:v>
                </c:pt>
                <c:pt idx="1093">
                  <c:v>111.66245102415316</c:v>
                </c:pt>
                <c:pt idx="1094">
                  <c:v>111.6748499727223</c:v>
                </c:pt>
                <c:pt idx="1095">
                  <c:v>111.54838069731687</c:v>
                </c:pt>
                <c:pt idx="1096">
                  <c:v>111.80131924812777</c:v>
                </c:pt>
                <c:pt idx="1097">
                  <c:v>112.7039627039627</c:v>
                </c:pt>
                <c:pt idx="1098">
                  <c:v>112.61717006397858</c:v>
                </c:pt>
                <c:pt idx="1099">
                  <c:v>112.69404354510738</c:v>
                </c:pt>
                <c:pt idx="1100">
                  <c:v>112.69900312453504</c:v>
                </c:pt>
                <c:pt idx="1101">
                  <c:v>112.88002777364478</c:v>
                </c:pt>
                <c:pt idx="1102">
                  <c:v>113.21231959529831</c:v>
                </c:pt>
                <c:pt idx="1103">
                  <c:v>113.42558151068789</c:v>
                </c:pt>
                <c:pt idx="1104">
                  <c:v>113.45533898725388</c:v>
                </c:pt>
                <c:pt idx="1105">
                  <c:v>113.65868174378812</c:v>
                </c:pt>
                <c:pt idx="1106">
                  <c:v>113.83970639289788</c:v>
                </c:pt>
                <c:pt idx="1107">
                  <c:v>113.47021772553687</c:v>
                </c:pt>
                <c:pt idx="1108">
                  <c:v>113.13544611416953</c:v>
                </c:pt>
                <c:pt idx="1109">
                  <c:v>112.95194167534595</c:v>
                </c:pt>
                <c:pt idx="1110">
                  <c:v>113.05361305361305</c:v>
                </c:pt>
                <c:pt idx="1111">
                  <c:v>112.65188711997223</c:v>
                </c:pt>
                <c:pt idx="1112">
                  <c:v>113.89178197688837</c:v>
                </c:pt>
                <c:pt idx="1113">
                  <c:v>114.69027426474234</c:v>
                </c:pt>
                <c:pt idx="1114">
                  <c:v>114.68531468531469</c:v>
                </c:pt>
                <c:pt idx="1115">
                  <c:v>114.5489262510539</c:v>
                </c:pt>
                <c:pt idx="1116">
                  <c:v>114.48941129792193</c:v>
                </c:pt>
                <c:pt idx="1117">
                  <c:v>114.63075931161038</c:v>
                </c:pt>
                <c:pt idx="1118">
                  <c:v>115.32758022119725</c:v>
                </c:pt>
                <c:pt idx="1119">
                  <c:v>115.16887367951199</c:v>
                </c:pt>
                <c:pt idx="1120">
                  <c:v>115.18127262808116</c:v>
                </c:pt>
                <c:pt idx="1121">
                  <c:v>115.30526211377277</c:v>
                </c:pt>
                <c:pt idx="1122">
                  <c:v>114.7721073252988</c:v>
                </c:pt>
                <c:pt idx="1123">
                  <c:v>114.22159400882805</c:v>
                </c:pt>
                <c:pt idx="1124">
                  <c:v>114.51172940534641</c:v>
                </c:pt>
                <c:pt idx="1125">
                  <c:v>114.12984178941625</c:v>
                </c:pt>
                <c:pt idx="1126">
                  <c:v>113.68099985121263</c:v>
                </c:pt>
                <c:pt idx="1127">
                  <c:v>113.78763080890741</c:v>
                </c:pt>
                <c:pt idx="1128">
                  <c:v>113.98105440658632</c:v>
                </c:pt>
                <c:pt idx="1129">
                  <c:v>113.79754996776272</c:v>
                </c:pt>
                <c:pt idx="1130">
                  <c:v>113.98849377572782</c:v>
                </c:pt>
                <c:pt idx="1131">
                  <c:v>113.89674155631604</c:v>
                </c:pt>
                <c:pt idx="1132">
                  <c:v>113.85458513118087</c:v>
                </c:pt>
                <c:pt idx="1133">
                  <c:v>113.91657987402668</c:v>
                </c:pt>
                <c:pt idx="1134">
                  <c:v>114.2637504339632</c:v>
                </c:pt>
                <c:pt idx="1135">
                  <c:v>114.29598770024303</c:v>
                </c:pt>
                <c:pt idx="1136">
                  <c:v>114.73491047959135</c:v>
                </c:pt>
                <c:pt idx="1137">
                  <c:v>114.49189108763578</c:v>
                </c:pt>
                <c:pt idx="1138">
                  <c:v>114.28854833110151</c:v>
                </c:pt>
                <c:pt idx="1139">
                  <c:v>114.30590685909834</c:v>
                </c:pt>
                <c:pt idx="1140">
                  <c:v>114.60844120418589</c:v>
                </c:pt>
                <c:pt idx="1141">
                  <c:v>113.93889798145118</c:v>
                </c:pt>
                <c:pt idx="1142">
                  <c:v>113.88682239746069</c:v>
                </c:pt>
                <c:pt idx="1143">
                  <c:v>114.15463968655457</c:v>
                </c:pt>
                <c:pt idx="1144">
                  <c:v>114.4472548727868</c:v>
                </c:pt>
                <c:pt idx="1145">
                  <c:v>113.87690323860538</c:v>
                </c:pt>
                <c:pt idx="1146">
                  <c:v>114.28110896196004</c:v>
                </c:pt>
                <c:pt idx="1147">
                  <c:v>114.04800872885981</c:v>
                </c:pt>
                <c:pt idx="1148">
                  <c:v>113.85954471060853</c:v>
                </c:pt>
                <c:pt idx="1149">
                  <c:v>113.9636958785895</c:v>
                </c:pt>
                <c:pt idx="1150">
                  <c:v>114.19183653226206</c:v>
                </c:pt>
                <c:pt idx="1151">
                  <c:v>113.81986807518723</c:v>
                </c:pt>
                <c:pt idx="1152">
                  <c:v>114.11000347170561</c:v>
                </c:pt>
                <c:pt idx="1153">
                  <c:v>114.04552893914597</c:v>
                </c:pt>
                <c:pt idx="1154">
                  <c:v>114.04056935971829</c:v>
                </c:pt>
                <c:pt idx="1155">
                  <c:v>113.89674155631604</c:v>
                </c:pt>
                <c:pt idx="1156">
                  <c:v>113.36854634726976</c:v>
                </c:pt>
                <c:pt idx="1157">
                  <c:v>113.8719436591777</c:v>
                </c:pt>
                <c:pt idx="1158">
                  <c:v>113.82978723404256</c:v>
                </c:pt>
                <c:pt idx="1159">
                  <c:v>113.8322670237564</c:v>
                </c:pt>
                <c:pt idx="1160">
                  <c:v>113.82482765461488</c:v>
                </c:pt>
                <c:pt idx="1161">
                  <c:v>113.6636413232158</c:v>
                </c:pt>
                <c:pt idx="1162">
                  <c:v>114.15215989684076</c:v>
                </c:pt>
                <c:pt idx="1163">
                  <c:v>114.17943758369292</c:v>
                </c:pt>
                <c:pt idx="1164">
                  <c:v>113.62396468779448</c:v>
                </c:pt>
                <c:pt idx="1165">
                  <c:v>113.28175370728562</c:v>
                </c:pt>
                <c:pt idx="1166">
                  <c:v>113.3958240341219</c:v>
                </c:pt>
                <c:pt idx="1167">
                  <c:v>112.96682041362894</c:v>
                </c:pt>
                <c:pt idx="1168">
                  <c:v>113.37598571641125</c:v>
                </c:pt>
                <c:pt idx="1169">
                  <c:v>113.37102613698357</c:v>
                </c:pt>
                <c:pt idx="1170">
                  <c:v>113.31151118385161</c:v>
                </c:pt>
                <c:pt idx="1171">
                  <c:v>113.3412686604176</c:v>
                </c:pt>
                <c:pt idx="1172">
                  <c:v>113.4107027724049</c:v>
                </c:pt>
                <c:pt idx="1173">
                  <c:v>113.51733373009969</c:v>
                </c:pt>
                <c:pt idx="1174">
                  <c:v>113.74547438377225</c:v>
                </c:pt>
                <c:pt idx="1175">
                  <c:v>113.88434260774687</c:v>
                </c:pt>
                <c:pt idx="1176">
                  <c:v>114.13480136884392</c:v>
                </c:pt>
                <c:pt idx="1177">
                  <c:v>114.32574517680901</c:v>
                </c:pt>
                <c:pt idx="1178">
                  <c:v>114.25135148539405</c:v>
                </c:pt>
                <c:pt idx="1179">
                  <c:v>114.36046223280267</c:v>
                </c:pt>
                <c:pt idx="1180">
                  <c:v>114.01825125229381</c:v>
                </c:pt>
                <c:pt idx="1181">
                  <c:v>113.86202450032239</c:v>
                </c:pt>
                <c:pt idx="1182">
                  <c:v>113.46277835639538</c:v>
                </c:pt>
                <c:pt idx="1183">
                  <c:v>113.21727917472599</c:v>
                </c:pt>
                <c:pt idx="1184">
                  <c:v>113.01889599761941</c:v>
                </c:pt>
                <c:pt idx="1185">
                  <c:v>113.0957694787482</c:v>
                </c:pt>
                <c:pt idx="1186">
                  <c:v>112.95938104448742</c:v>
                </c:pt>
                <c:pt idx="1187">
                  <c:v>112.85027029707881</c:v>
                </c:pt>
                <c:pt idx="1188">
                  <c:v>113.1800823290185</c:v>
                </c:pt>
                <c:pt idx="1189">
                  <c:v>112.88002777364478</c:v>
                </c:pt>
                <c:pt idx="1190">
                  <c:v>113.10816842731737</c:v>
                </c:pt>
                <c:pt idx="1191">
                  <c:v>113.25943559986113</c:v>
                </c:pt>
                <c:pt idx="1192">
                  <c:v>113.25199623071964</c:v>
                </c:pt>
                <c:pt idx="1193">
                  <c:v>113.25447602043346</c:v>
                </c:pt>
                <c:pt idx="1194">
                  <c:v>113.29663244556862</c:v>
                </c:pt>
                <c:pt idx="1195">
                  <c:v>113.15528443188019</c:v>
                </c:pt>
                <c:pt idx="1196">
                  <c:v>113.17264295987701</c:v>
                </c:pt>
                <c:pt idx="1197">
                  <c:v>112.97177999305659</c:v>
                </c:pt>
                <c:pt idx="1198">
                  <c:v>112.61221048455093</c:v>
                </c:pt>
                <c:pt idx="1199">
                  <c:v>112.65684669939991</c:v>
                </c:pt>
                <c:pt idx="1200">
                  <c:v>112.75107870852553</c:v>
                </c:pt>
                <c:pt idx="1201">
                  <c:v>112.88994693250012</c:v>
                </c:pt>
                <c:pt idx="1202">
                  <c:v>113.08337053017902</c:v>
                </c:pt>
                <c:pt idx="1203">
                  <c:v>113.05857263304074</c:v>
                </c:pt>
                <c:pt idx="1204">
                  <c:v>113.25447602043346</c:v>
                </c:pt>
                <c:pt idx="1205">
                  <c:v>112.91970440906611</c:v>
                </c:pt>
                <c:pt idx="1206">
                  <c:v>112.62460943312007</c:v>
                </c:pt>
                <c:pt idx="1207">
                  <c:v>111.28800277736448</c:v>
                </c:pt>
                <c:pt idx="1208">
                  <c:v>110.85899915687149</c:v>
                </c:pt>
                <c:pt idx="1209">
                  <c:v>110.06298665873133</c:v>
                </c:pt>
                <c:pt idx="1210">
                  <c:v>109.88444179933543</c:v>
                </c:pt>
                <c:pt idx="1211">
                  <c:v>109.92659822447057</c:v>
                </c:pt>
                <c:pt idx="1212">
                  <c:v>109.59678619253089</c:v>
                </c:pt>
                <c:pt idx="1213">
                  <c:v>109.15538362346872</c:v>
                </c:pt>
                <c:pt idx="1214">
                  <c:v>109.13306551604423</c:v>
                </c:pt>
                <c:pt idx="1215">
                  <c:v>109.27441352973268</c:v>
                </c:pt>
                <c:pt idx="1216">
                  <c:v>108.96196002578982</c:v>
                </c:pt>
                <c:pt idx="1217">
                  <c:v>108.8751673858057</c:v>
                </c:pt>
                <c:pt idx="1218">
                  <c:v>109.24465605316669</c:v>
                </c:pt>
                <c:pt idx="1219">
                  <c:v>109.37360511828598</c:v>
                </c:pt>
                <c:pt idx="1220">
                  <c:v>108.93468233893766</c:v>
                </c:pt>
                <c:pt idx="1221">
                  <c:v>108.4536031344542</c:v>
                </c:pt>
                <c:pt idx="1222">
                  <c:v>108.88260675494719</c:v>
                </c:pt>
                <c:pt idx="1223">
                  <c:v>108.88260675494719</c:v>
                </c:pt>
                <c:pt idx="1224">
                  <c:v>108.87268759609185</c:v>
                </c:pt>
                <c:pt idx="1225">
                  <c:v>109.19506025889005</c:v>
                </c:pt>
                <c:pt idx="1226">
                  <c:v>108.96443981550365</c:v>
                </c:pt>
                <c:pt idx="1227">
                  <c:v>108.49079998016168</c:v>
                </c:pt>
                <c:pt idx="1228">
                  <c:v>108.46352229330954</c:v>
                </c:pt>
                <c:pt idx="1229">
                  <c:v>108.41392649903287</c:v>
                </c:pt>
                <c:pt idx="1230">
                  <c:v>107.99980161682289</c:v>
                </c:pt>
                <c:pt idx="1231">
                  <c:v>107.55591925804693</c:v>
                </c:pt>
                <c:pt idx="1232">
                  <c:v>107.48648514605961</c:v>
                </c:pt>
                <c:pt idx="1233">
                  <c:v>107.86589297227596</c:v>
                </c:pt>
                <c:pt idx="1234">
                  <c:v>107.70966622030454</c:v>
                </c:pt>
                <c:pt idx="1235">
                  <c:v>107.88573128998662</c:v>
                </c:pt>
                <c:pt idx="1236">
                  <c:v>107.85101423399297</c:v>
                </c:pt>
                <c:pt idx="1237">
                  <c:v>107.9378068739771</c:v>
                </c:pt>
                <c:pt idx="1238">
                  <c:v>107.78901949114716</c:v>
                </c:pt>
                <c:pt idx="1239">
                  <c:v>108.17586668650499</c:v>
                </c:pt>
                <c:pt idx="1240">
                  <c:v>108.45856271388186</c:v>
                </c:pt>
                <c:pt idx="1241">
                  <c:v>108.80573327381838</c:v>
                </c:pt>
                <c:pt idx="1242">
                  <c:v>108.68918315726827</c:v>
                </c:pt>
                <c:pt idx="1243">
                  <c:v>108.6842235778406</c:v>
                </c:pt>
                <c:pt idx="1244">
                  <c:v>109.32648911372316</c:v>
                </c:pt>
                <c:pt idx="1245">
                  <c:v>108.95204086693448</c:v>
                </c:pt>
                <c:pt idx="1246">
                  <c:v>109.28681247830183</c:v>
                </c:pt>
                <c:pt idx="1247">
                  <c:v>109.27193374001885</c:v>
                </c:pt>
                <c:pt idx="1248">
                  <c:v>109.33144869315082</c:v>
                </c:pt>
                <c:pt idx="1249">
                  <c:v>109.39344343599662</c:v>
                </c:pt>
                <c:pt idx="1250">
                  <c:v>109.28185289887418</c:v>
                </c:pt>
                <c:pt idx="1251">
                  <c:v>109.69845757079798</c:v>
                </c:pt>
                <c:pt idx="1252">
                  <c:v>109.26449437087736</c:v>
                </c:pt>
                <c:pt idx="1253">
                  <c:v>108.75613747954174</c:v>
                </c:pt>
                <c:pt idx="1254">
                  <c:v>108.78093537668005</c:v>
                </c:pt>
                <c:pt idx="1255">
                  <c:v>109.30665079601252</c:v>
                </c:pt>
                <c:pt idx="1256">
                  <c:v>108.80573327381838</c:v>
                </c:pt>
                <c:pt idx="1257">
                  <c:v>108.44368397559887</c:v>
                </c:pt>
                <c:pt idx="1258">
                  <c:v>108.59495114814264</c:v>
                </c:pt>
                <c:pt idx="1259">
                  <c:v>108.7759757972524</c:v>
                </c:pt>
                <c:pt idx="1260">
                  <c:v>108.81069285324605</c:v>
                </c:pt>
                <c:pt idx="1261">
                  <c:v>109.04875266577395</c:v>
                </c:pt>
                <c:pt idx="1262">
                  <c:v>108.92476318008232</c:v>
                </c:pt>
                <c:pt idx="1263">
                  <c:v>108.96939939493132</c:v>
                </c:pt>
                <c:pt idx="1264">
                  <c:v>108.87268759609185</c:v>
                </c:pt>
                <c:pt idx="1265">
                  <c:v>109.46535733769778</c:v>
                </c:pt>
                <c:pt idx="1266">
                  <c:v>109.61414472052769</c:v>
                </c:pt>
                <c:pt idx="1267">
                  <c:v>109.85716411248325</c:v>
                </c:pt>
                <c:pt idx="1268">
                  <c:v>109.45047859941477</c:v>
                </c:pt>
                <c:pt idx="1269">
                  <c:v>109.34136785200614</c:v>
                </c:pt>
                <c:pt idx="1270">
                  <c:v>109.18266131032088</c:v>
                </c:pt>
                <c:pt idx="1271">
                  <c:v>108.87764717551951</c:v>
                </c:pt>
                <c:pt idx="1272">
                  <c:v>108.62718841442248</c:v>
                </c:pt>
                <c:pt idx="1273">
                  <c:v>109.05619203491543</c:v>
                </c:pt>
                <c:pt idx="1274">
                  <c:v>109.27441352973268</c:v>
                </c:pt>
                <c:pt idx="1275">
                  <c:v>109.28185289887418</c:v>
                </c:pt>
                <c:pt idx="1276">
                  <c:v>109.34880722114764</c:v>
                </c:pt>
                <c:pt idx="1277">
                  <c:v>109.58686703367555</c:v>
                </c:pt>
                <c:pt idx="1278">
                  <c:v>110.12002182214948</c:v>
                </c:pt>
                <c:pt idx="1279">
                  <c:v>109.72077567822249</c:v>
                </c:pt>
                <c:pt idx="1280">
                  <c:v>109.72821504736399</c:v>
                </c:pt>
                <c:pt idx="1281">
                  <c:v>108.93716212865149</c:v>
                </c:pt>
                <c:pt idx="1282">
                  <c:v>108.71894063383425</c:v>
                </c:pt>
                <c:pt idx="1283">
                  <c:v>108.77349600753857</c:v>
                </c:pt>
                <c:pt idx="1284">
                  <c:v>108.80821306353221</c:v>
                </c:pt>
                <c:pt idx="1285">
                  <c:v>108.67182462927146</c:v>
                </c:pt>
                <c:pt idx="1286">
                  <c:v>108.38912860189456</c:v>
                </c:pt>
                <c:pt idx="1287">
                  <c:v>108.09403362594851</c:v>
                </c:pt>
                <c:pt idx="1288">
                  <c:v>108.25026037791994</c:v>
                </c:pt>
                <c:pt idx="1289">
                  <c:v>108.09651341566236</c:v>
                </c:pt>
                <c:pt idx="1290">
                  <c:v>108.18330605564648</c:v>
                </c:pt>
                <c:pt idx="1291">
                  <c:v>108.91732381094084</c:v>
                </c:pt>
                <c:pt idx="1292">
                  <c:v>108.80325348410456</c:v>
                </c:pt>
                <c:pt idx="1293">
                  <c:v>108.94956107722066</c:v>
                </c:pt>
                <c:pt idx="1294">
                  <c:v>109.16778257203789</c:v>
                </c:pt>
                <c:pt idx="1295">
                  <c:v>109.42072112284878</c:v>
                </c:pt>
                <c:pt idx="1296">
                  <c:v>109.66870009423202</c:v>
                </c:pt>
                <c:pt idx="1297">
                  <c:v>109.54719039825423</c:v>
                </c:pt>
                <c:pt idx="1298">
                  <c:v>109.67117988394584</c:v>
                </c:pt>
                <c:pt idx="1299">
                  <c:v>109.83980558448643</c:v>
                </c:pt>
                <c:pt idx="1300">
                  <c:v>109.56206913653723</c:v>
                </c:pt>
                <c:pt idx="1301">
                  <c:v>109.7530129445023</c:v>
                </c:pt>
                <c:pt idx="1302">
                  <c:v>109.5595893468234</c:v>
                </c:pt>
                <c:pt idx="1303">
                  <c:v>109.76541189307147</c:v>
                </c:pt>
                <c:pt idx="1304">
                  <c:v>110.16217824728463</c:v>
                </c:pt>
                <c:pt idx="1305">
                  <c:v>110.1745771958538</c:v>
                </c:pt>
                <c:pt idx="1306">
                  <c:v>110.18449635470913</c:v>
                </c:pt>
                <c:pt idx="1307">
                  <c:v>110.26384962555176</c:v>
                </c:pt>
                <c:pt idx="1308">
                  <c:v>109.98611317760253</c:v>
                </c:pt>
                <c:pt idx="1309">
                  <c:v>110.08778455586967</c:v>
                </c:pt>
                <c:pt idx="1310">
                  <c:v>110.58126270892228</c:v>
                </c:pt>
                <c:pt idx="1311">
                  <c:v>110.59366165749145</c:v>
                </c:pt>
                <c:pt idx="1312">
                  <c:v>111.10945791796856</c:v>
                </c:pt>
                <c:pt idx="1313">
                  <c:v>111.50126469275405</c:v>
                </c:pt>
                <c:pt idx="1314">
                  <c:v>111.33263899221346</c:v>
                </c:pt>
                <c:pt idx="1315">
                  <c:v>111.04002380598126</c:v>
                </c:pt>
                <c:pt idx="1316">
                  <c:v>111.10449833854091</c:v>
                </c:pt>
                <c:pt idx="1317">
                  <c:v>110.86891831572683</c:v>
                </c:pt>
                <c:pt idx="1318">
                  <c:v>110.51926796607647</c:v>
                </c:pt>
                <c:pt idx="1319">
                  <c:v>110.65069682090957</c:v>
                </c:pt>
                <c:pt idx="1320">
                  <c:v>110.77716609631506</c:v>
                </c:pt>
                <c:pt idx="1321">
                  <c:v>110.86395873629917</c:v>
                </c:pt>
                <c:pt idx="1322">
                  <c:v>110.5986212369191</c:v>
                </c:pt>
                <c:pt idx="1323">
                  <c:v>110.84164062887467</c:v>
                </c:pt>
                <c:pt idx="1324">
                  <c:v>110.70029261518624</c:v>
                </c:pt>
                <c:pt idx="1325">
                  <c:v>110.38535932152953</c:v>
                </c:pt>
                <c:pt idx="1326">
                  <c:v>110.42007637752317</c:v>
                </c:pt>
                <c:pt idx="1327">
                  <c:v>110.29360710211773</c:v>
                </c:pt>
                <c:pt idx="1328">
                  <c:v>110.07290581758666</c:v>
                </c:pt>
                <c:pt idx="1329">
                  <c:v>110.04810792044834</c:v>
                </c:pt>
                <c:pt idx="1330">
                  <c:v>110.1448197192878</c:v>
                </c:pt>
                <c:pt idx="1331">
                  <c:v>110.65069682090957</c:v>
                </c:pt>
                <c:pt idx="1332">
                  <c:v>110.64573724148192</c:v>
                </c:pt>
                <c:pt idx="1333">
                  <c:v>110.72013093289689</c:v>
                </c:pt>
                <c:pt idx="1334">
                  <c:v>111.50622427218173</c:v>
                </c:pt>
                <c:pt idx="1335">
                  <c:v>111.37479541734861</c:v>
                </c:pt>
                <c:pt idx="1336">
                  <c:v>111.29792193621981</c:v>
                </c:pt>
                <c:pt idx="1337">
                  <c:v>111.25576551108465</c:v>
                </c:pt>
                <c:pt idx="1338">
                  <c:v>111.03258443683977</c:v>
                </c:pt>
                <c:pt idx="1339">
                  <c:v>111.20368992709417</c:v>
                </c:pt>
                <c:pt idx="1340">
                  <c:v>111.30040172593363</c:v>
                </c:pt>
                <c:pt idx="1341">
                  <c:v>111.32271983335814</c:v>
                </c:pt>
                <c:pt idx="1342">
                  <c:v>111.58557754302436</c:v>
                </c:pt>
                <c:pt idx="1343">
                  <c:v>111.71204681842981</c:v>
                </c:pt>
                <c:pt idx="1344">
                  <c:v>111.59797649159351</c:v>
                </c:pt>
                <c:pt idx="1345">
                  <c:v>112.00218221494818</c:v>
                </c:pt>
                <c:pt idx="1346">
                  <c:v>111.86827357040123</c:v>
                </c:pt>
                <c:pt idx="1347">
                  <c:v>112.12369191092594</c:v>
                </c:pt>
                <c:pt idx="1348">
                  <c:v>111.91042999553638</c:v>
                </c:pt>
                <c:pt idx="1349">
                  <c:v>111.81619798641076</c:v>
                </c:pt>
                <c:pt idx="1350">
                  <c:v>111.78148093041709</c:v>
                </c:pt>
                <c:pt idx="1351">
                  <c:v>111.69716808014681</c:v>
                </c:pt>
                <c:pt idx="1352">
                  <c:v>111.73684471556811</c:v>
                </c:pt>
                <c:pt idx="1353">
                  <c:v>112.22536328919308</c:v>
                </c:pt>
                <c:pt idx="1354">
                  <c:v>112.00218221494818</c:v>
                </c:pt>
                <c:pt idx="1355">
                  <c:v>112.07905569607699</c:v>
                </c:pt>
                <c:pt idx="1356">
                  <c:v>111.83107672469374</c:v>
                </c:pt>
                <c:pt idx="1357">
                  <c:v>112.07657590636313</c:v>
                </c:pt>
                <c:pt idx="1358">
                  <c:v>112.03441948122801</c:v>
                </c:pt>
                <c:pt idx="1359">
                  <c:v>112.06665674750782</c:v>
                </c:pt>
                <c:pt idx="1360">
                  <c:v>112.12865149035363</c:v>
                </c:pt>
                <c:pt idx="1361">
                  <c:v>112.18072707434411</c:v>
                </c:pt>
                <c:pt idx="1362">
                  <c:v>111.74180429499579</c:v>
                </c:pt>
                <c:pt idx="1363">
                  <c:v>111.67732976243616</c:v>
                </c:pt>
                <c:pt idx="1364">
                  <c:v>111.36983583792095</c:v>
                </c:pt>
                <c:pt idx="1365">
                  <c:v>111.11937707682389</c:v>
                </c:pt>
                <c:pt idx="1366">
                  <c:v>110.79204483459802</c:v>
                </c:pt>
                <c:pt idx="1367">
                  <c:v>110.881317264296</c:v>
                </c:pt>
                <c:pt idx="1368">
                  <c:v>110.68045429747558</c:v>
                </c:pt>
                <c:pt idx="1369">
                  <c:v>110.55398502207012</c:v>
                </c:pt>
                <c:pt idx="1370">
                  <c:v>110.76724693745972</c:v>
                </c:pt>
                <c:pt idx="1371">
                  <c:v>110.84907999801617</c:v>
                </c:pt>
                <c:pt idx="1372">
                  <c:v>111.13921539453455</c:v>
                </c:pt>
                <c:pt idx="1373">
                  <c:v>111.02762485741209</c:v>
                </c:pt>
                <c:pt idx="1374">
                  <c:v>111.24832614194318</c:v>
                </c:pt>
                <c:pt idx="1375">
                  <c:v>111.34503794078263</c:v>
                </c:pt>
                <c:pt idx="1376">
                  <c:v>111.65749144472548</c:v>
                </c:pt>
                <c:pt idx="1377">
                  <c:v>111.6277339681595</c:v>
                </c:pt>
                <c:pt idx="1378">
                  <c:v>111.64509249615632</c:v>
                </c:pt>
                <c:pt idx="1379">
                  <c:v>111.87323314982889</c:v>
                </c:pt>
                <c:pt idx="1380">
                  <c:v>111.73932450528197</c:v>
                </c:pt>
                <c:pt idx="1381">
                  <c:v>111.24088677280166</c:v>
                </c:pt>
                <c:pt idx="1382">
                  <c:v>111.63021375787335</c:v>
                </c:pt>
                <c:pt idx="1383">
                  <c:v>111.45662847790507</c:v>
                </c:pt>
                <c:pt idx="1384">
                  <c:v>111.59549670187967</c:v>
                </c:pt>
                <c:pt idx="1385">
                  <c:v>111.58557754302436</c:v>
                </c:pt>
                <c:pt idx="1386">
                  <c:v>111.87571293954272</c:v>
                </c:pt>
                <c:pt idx="1387">
                  <c:v>111.7889202995586</c:v>
                </c:pt>
                <c:pt idx="1388">
                  <c:v>112.02450032237266</c:v>
                </c:pt>
                <c:pt idx="1389">
                  <c:v>111.7666021921341</c:v>
                </c:pt>
                <c:pt idx="1390">
                  <c:v>111.87323314982889</c:v>
                </c:pt>
                <c:pt idx="1391">
                  <c:v>111.71948618757128</c:v>
                </c:pt>
                <c:pt idx="1392">
                  <c:v>112.01458116351732</c:v>
                </c:pt>
                <c:pt idx="1393">
                  <c:v>112.19312602291328</c:v>
                </c:pt>
                <c:pt idx="1394">
                  <c:v>112.41382730744434</c:v>
                </c:pt>
                <c:pt idx="1395">
                  <c:v>112.20552497148242</c:v>
                </c:pt>
                <c:pt idx="1396">
                  <c:v>111.85587462183206</c:v>
                </c:pt>
                <c:pt idx="1397">
                  <c:v>112.16336854634727</c:v>
                </c:pt>
                <c:pt idx="1398">
                  <c:v>112.35183256459852</c:v>
                </c:pt>
                <c:pt idx="1399">
                  <c:v>112.37663046173685</c:v>
                </c:pt>
                <c:pt idx="1400">
                  <c:v>112.49566036800078</c:v>
                </c:pt>
                <c:pt idx="1401">
                  <c:v>112.25512076575907</c:v>
                </c:pt>
                <c:pt idx="1402">
                  <c:v>112.57005405941575</c:v>
                </c:pt>
                <c:pt idx="1403">
                  <c:v>112.40390814858901</c:v>
                </c:pt>
                <c:pt idx="1404">
                  <c:v>112.5650944799881</c:v>
                </c:pt>
                <c:pt idx="1405">
                  <c:v>112.68164459653821</c:v>
                </c:pt>
                <c:pt idx="1406">
                  <c:v>112.86266924564796</c:v>
                </c:pt>
                <c:pt idx="1407">
                  <c:v>112.78083618509152</c:v>
                </c:pt>
                <c:pt idx="1408">
                  <c:v>112.93954272677678</c:v>
                </c:pt>
                <c:pt idx="1409">
                  <c:v>112.68660417596588</c:v>
                </c:pt>
                <c:pt idx="1410">
                  <c:v>113.34870802955909</c:v>
                </c:pt>
                <c:pt idx="1411">
                  <c:v>113.06353221246839</c:v>
                </c:pt>
                <c:pt idx="1412">
                  <c:v>113.42806130040172</c:v>
                </c:pt>
                <c:pt idx="1413">
                  <c:v>113.43798045925706</c:v>
                </c:pt>
                <c:pt idx="1414">
                  <c:v>113.00649704905024</c:v>
                </c:pt>
                <c:pt idx="1415">
                  <c:v>112.69156375539356</c:v>
                </c:pt>
                <c:pt idx="1416">
                  <c:v>112.52541784456677</c:v>
                </c:pt>
                <c:pt idx="1417">
                  <c:v>112.4807816297178</c:v>
                </c:pt>
                <c:pt idx="1418">
                  <c:v>112.39894856916133</c:v>
                </c:pt>
                <c:pt idx="1419">
                  <c:v>112.23528244804841</c:v>
                </c:pt>
                <c:pt idx="1420">
                  <c:v>112.15840896691962</c:v>
                </c:pt>
                <c:pt idx="1421">
                  <c:v>111.86827357040123</c:v>
                </c:pt>
                <c:pt idx="1422">
                  <c:v>111.86083420125973</c:v>
                </c:pt>
                <c:pt idx="1423">
                  <c:v>111.97986410752367</c:v>
                </c:pt>
                <c:pt idx="1424">
                  <c:v>112.29231761146654</c:v>
                </c:pt>
                <c:pt idx="1425">
                  <c:v>112.22040370976542</c:v>
                </c:pt>
                <c:pt idx="1426">
                  <c:v>111.72940534642663</c:v>
                </c:pt>
                <c:pt idx="1427">
                  <c:v>111.80627882755543</c:v>
                </c:pt>
                <c:pt idx="1428">
                  <c:v>111.63269354758718</c:v>
                </c:pt>
                <c:pt idx="1429">
                  <c:v>111.57813817388285</c:v>
                </c:pt>
                <c:pt idx="1430">
                  <c:v>111.64509249615632</c:v>
                </c:pt>
                <c:pt idx="1431">
                  <c:v>111.65501165501166</c:v>
                </c:pt>
                <c:pt idx="1432">
                  <c:v>111.51366364132322</c:v>
                </c:pt>
                <c:pt idx="1433">
                  <c:v>111.39215394534543</c:v>
                </c:pt>
                <c:pt idx="1434">
                  <c:v>111.60293607102119</c:v>
                </c:pt>
                <c:pt idx="1435">
                  <c:v>111.58557754302436</c:v>
                </c:pt>
                <c:pt idx="1436">
                  <c:v>111.71204681842981</c:v>
                </c:pt>
                <c:pt idx="1437">
                  <c:v>112.00714179437583</c:v>
                </c:pt>
                <c:pt idx="1438">
                  <c:v>111.75916282299261</c:v>
                </c:pt>
                <c:pt idx="1439">
                  <c:v>111.79883945841391</c:v>
                </c:pt>
                <c:pt idx="1440">
                  <c:v>111.54838069731687</c:v>
                </c:pt>
                <c:pt idx="1441">
                  <c:v>111.65997123443931</c:v>
                </c:pt>
                <c:pt idx="1442">
                  <c:v>111.27560382879534</c:v>
                </c:pt>
                <c:pt idx="1443">
                  <c:v>111.35991667906562</c:v>
                </c:pt>
                <c:pt idx="1444">
                  <c:v>111.19377076823883</c:v>
                </c:pt>
                <c:pt idx="1445">
                  <c:v>110.94579179685562</c:v>
                </c:pt>
                <c:pt idx="1446">
                  <c:v>110.88627684372365</c:v>
                </c:pt>
                <c:pt idx="1447">
                  <c:v>111.07722065168875</c:v>
                </c:pt>
                <c:pt idx="1448">
                  <c:v>111.48142637504338</c:v>
                </c:pt>
                <c:pt idx="1449">
                  <c:v>111.42439121162526</c:v>
                </c:pt>
                <c:pt idx="1450">
                  <c:v>111.39959331448695</c:v>
                </c:pt>
                <c:pt idx="1451">
                  <c:v>111.60045628130734</c:v>
                </c:pt>
                <c:pt idx="1452">
                  <c:v>111.62525417844566</c:v>
                </c:pt>
                <c:pt idx="1453">
                  <c:v>111.81619798641076</c:v>
                </c:pt>
                <c:pt idx="1454">
                  <c:v>111.88563209839806</c:v>
                </c:pt>
                <c:pt idx="1455">
                  <c:v>111.74924366413728</c:v>
                </c:pt>
                <c:pt idx="1456">
                  <c:v>111.67732976243616</c:v>
                </c:pt>
                <c:pt idx="1457">
                  <c:v>111.23096761394635</c:v>
                </c:pt>
                <c:pt idx="1458">
                  <c:v>111.19129097852503</c:v>
                </c:pt>
                <c:pt idx="1459">
                  <c:v>111.29792193621981</c:v>
                </c:pt>
                <c:pt idx="1460">
                  <c:v>111.58061796359668</c:v>
                </c:pt>
                <c:pt idx="1461">
                  <c:v>111.40703268362844</c:v>
                </c:pt>
                <c:pt idx="1462">
                  <c:v>111.43431037048059</c:v>
                </c:pt>
                <c:pt idx="1463">
                  <c:v>111.27808361850914</c:v>
                </c:pt>
                <c:pt idx="1464">
                  <c:v>111.28304319793682</c:v>
                </c:pt>
                <c:pt idx="1465">
                  <c:v>111.64757228587017</c:v>
                </c:pt>
                <c:pt idx="1466">
                  <c:v>111.52606258989238</c:v>
                </c:pt>
                <c:pt idx="1467">
                  <c:v>111.66989039329465</c:v>
                </c:pt>
                <c:pt idx="1468">
                  <c:v>111.58061796359668</c:v>
                </c:pt>
                <c:pt idx="1469">
                  <c:v>111.35991667906562</c:v>
                </c:pt>
                <c:pt idx="1470">
                  <c:v>111.04250359569509</c:v>
                </c:pt>
                <c:pt idx="1471">
                  <c:v>111.36983583792095</c:v>
                </c:pt>
                <c:pt idx="1472">
                  <c:v>111.21856866537718</c:v>
                </c:pt>
                <c:pt idx="1473">
                  <c:v>111.3128006745028</c:v>
                </c:pt>
                <c:pt idx="1474">
                  <c:v>111.52854237960621</c:v>
                </c:pt>
                <c:pt idx="1475">
                  <c:v>111.26072509051232</c:v>
                </c:pt>
                <c:pt idx="1476">
                  <c:v>111.24832614194318</c:v>
                </c:pt>
                <c:pt idx="1477">
                  <c:v>111.24832614194318</c:v>
                </c:pt>
                <c:pt idx="1478">
                  <c:v>111.14417497396221</c:v>
                </c:pt>
                <c:pt idx="1479">
                  <c:v>111.56573922531369</c:v>
                </c:pt>
                <c:pt idx="1480">
                  <c:v>111.53846153846155</c:v>
                </c:pt>
                <c:pt idx="1481">
                  <c:v>111.42439121162526</c:v>
                </c:pt>
                <c:pt idx="1482">
                  <c:v>111.26072509051232</c:v>
                </c:pt>
                <c:pt idx="1483">
                  <c:v>110.80444378316719</c:v>
                </c:pt>
                <c:pt idx="1484">
                  <c:v>110.60358081634678</c:v>
                </c:pt>
                <c:pt idx="1485">
                  <c:v>110.66061597976491</c:v>
                </c:pt>
                <c:pt idx="1486">
                  <c:v>110.62837871348509</c:v>
                </c:pt>
                <c:pt idx="1487">
                  <c:v>111.11937707682389</c:v>
                </c:pt>
                <c:pt idx="1488">
                  <c:v>110.97554927342162</c:v>
                </c:pt>
                <c:pt idx="1489">
                  <c:v>111.16897287110055</c:v>
                </c:pt>
                <c:pt idx="1490">
                  <c:v>110.84164062887467</c:v>
                </c:pt>
                <c:pt idx="1491">
                  <c:v>110.94083221742797</c:v>
                </c:pt>
                <c:pt idx="1492">
                  <c:v>110.85651936715767</c:v>
                </c:pt>
                <c:pt idx="1493">
                  <c:v>110.71021177404157</c:v>
                </c:pt>
                <c:pt idx="1494">
                  <c:v>110.70525219461389</c:v>
                </c:pt>
                <c:pt idx="1495">
                  <c:v>110.33080394782525</c:v>
                </c:pt>
                <c:pt idx="1496">
                  <c:v>110.29112731240392</c:v>
                </c:pt>
                <c:pt idx="1497">
                  <c:v>110.40767742895403</c:v>
                </c:pt>
                <c:pt idx="1498">
                  <c:v>110.24649109755494</c:v>
                </c:pt>
                <c:pt idx="1499">
                  <c:v>110.29608689183156</c:v>
                </c:pt>
                <c:pt idx="1500">
                  <c:v>110.02826960273768</c:v>
                </c:pt>
                <c:pt idx="1501">
                  <c:v>109.8522045330556</c:v>
                </c:pt>
                <c:pt idx="1502">
                  <c:v>109.67861925308735</c:v>
                </c:pt>
                <c:pt idx="1503">
                  <c:v>109.51991271140207</c:v>
                </c:pt>
                <c:pt idx="1504">
                  <c:v>109.81252789763427</c:v>
                </c:pt>
                <c:pt idx="1505">
                  <c:v>109.62406387938304</c:v>
                </c:pt>
                <c:pt idx="1506">
                  <c:v>109.83484600505878</c:v>
                </c:pt>
                <c:pt idx="1507">
                  <c:v>109.51743292168823</c:v>
                </c:pt>
                <c:pt idx="1508">
                  <c:v>109.31161037544017</c:v>
                </c:pt>
                <c:pt idx="1509">
                  <c:v>109.17026236175174</c:v>
                </c:pt>
                <c:pt idx="1510">
                  <c:v>109.13058572633041</c:v>
                </c:pt>
                <c:pt idx="1511">
                  <c:v>108.3544115459009</c:v>
                </c:pt>
                <c:pt idx="1512">
                  <c:v>108.84540990923969</c:v>
                </c:pt>
                <c:pt idx="1513">
                  <c:v>109.03635371720478</c:v>
                </c:pt>
                <c:pt idx="1514">
                  <c:v>108.57759262014581</c:v>
                </c:pt>
                <c:pt idx="1515">
                  <c:v>108.49575955958935</c:v>
                </c:pt>
                <c:pt idx="1516">
                  <c:v>108.74125874125875</c:v>
                </c:pt>
                <c:pt idx="1517">
                  <c:v>108.51311808758616</c:v>
                </c:pt>
                <c:pt idx="1518">
                  <c:v>108.60735009671181</c:v>
                </c:pt>
                <c:pt idx="1519">
                  <c:v>108.03947825224421</c:v>
                </c:pt>
                <c:pt idx="1520">
                  <c:v>108.14610920993901</c:v>
                </c:pt>
                <c:pt idx="1521">
                  <c:v>108.26265932648911</c:v>
                </c:pt>
                <c:pt idx="1522">
                  <c:v>108.18578584536031</c:v>
                </c:pt>
                <c:pt idx="1523">
                  <c:v>107.93532708426325</c:v>
                </c:pt>
                <c:pt idx="1524">
                  <c:v>108.12627089222832</c:v>
                </c:pt>
                <c:pt idx="1525">
                  <c:v>108.42632544760204</c:v>
                </c:pt>
                <c:pt idx="1526">
                  <c:v>108.53791598472449</c:v>
                </c:pt>
                <c:pt idx="1527">
                  <c:v>108.15354857908048</c:v>
                </c:pt>
                <c:pt idx="1528">
                  <c:v>108.39904776074989</c:v>
                </c:pt>
                <c:pt idx="1529">
                  <c:v>108.89996528294401</c:v>
                </c:pt>
                <c:pt idx="1530">
                  <c:v>108.53543619501067</c:v>
                </c:pt>
                <c:pt idx="1531">
                  <c:v>108.40896691960522</c:v>
                </c:pt>
                <c:pt idx="1532">
                  <c:v>108.42384565788821</c:v>
                </c:pt>
                <c:pt idx="1533">
                  <c:v>108.40400734017754</c:v>
                </c:pt>
                <c:pt idx="1534">
                  <c:v>108.52799682586915</c:v>
                </c:pt>
                <c:pt idx="1535">
                  <c:v>108.3916083916084</c:v>
                </c:pt>
                <c:pt idx="1536">
                  <c:v>108.56271388186283</c:v>
                </c:pt>
                <c:pt idx="1537">
                  <c:v>108.67430441898527</c:v>
                </c:pt>
                <c:pt idx="1538">
                  <c:v>108.87268759609185</c:v>
                </c:pt>
                <c:pt idx="1539">
                  <c:v>108.8230918018152</c:v>
                </c:pt>
                <c:pt idx="1540">
                  <c:v>108.67926399841295</c:v>
                </c:pt>
                <c:pt idx="1541">
                  <c:v>108.74621832068641</c:v>
                </c:pt>
                <c:pt idx="1542">
                  <c:v>108.4932797698755</c:v>
                </c:pt>
                <c:pt idx="1543">
                  <c:v>108.35689133561475</c:v>
                </c:pt>
                <c:pt idx="1544">
                  <c:v>108.86524822695036</c:v>
                </c:pt>
                <c:pt idx="1545">
                  <c:v>108.94956107722066</c:v>
                </c:pt>
                <c:pt idx="1546">
                  <c:v>108.84045032981204</c:v>
                </c:pt>
                <c:pt idx="1547">
                  <c:v>109.22977731488371</c:v>
                </c:pt>
                <c:pt idx="1548">
                  <c:v>109.25209542230819</c:v>
                </c:pt>
                <c:pt idx="1549">
                  <c:v>109.48767544512225</c:v>
                </c:pt>
                <c:pt idx="1550">
                  <c:v>109.23225710459754</c:v>
                </c:pt>
                <c:pt idx="1551">
                  <c:v>109.21737836631453</c:v>
                </c:pt>
                <c:pt idx="1552">
                  <c:v>108.9669196052175</c:v>
                </c:pt>
                <c:pt idx="1553">
                  <c:v>109.35872638000296</c:v>
                </c:pt>
                <c:pt idx="1554">
                  <c:v>109.29673163715717</c:v>
                </c:pt>
                <c:pt idx="1555">
                  <c:v>109.19010067946238</c:v>
                </c:pt>
                <c:pt idx="1556">
                  <c:v>109.24713584288052</c:v>
                </c:pt>
                <c:pt idx="1557">
                  <c:v>108.92724296979617</c:v>
                </c:pt>
                <c:pt idx="1558">
                  <c:v>108.95204086693448</c:v>
                </c:pt>
                <c:pt idx="1559">
                  <c:v>108.93964191836531</c:v>
                </c:pt>
                <c:pt idx="1560">
                  <c:v>109.03883350691861</c:v>
                </c:pt>
                <c:pt idx="1561">
                  <c:v>108.67182462927146</c:v>
                </c:pt>
                <c:pt idx="1562">
                  <c:v>108.40400734017754</c:v>
                </c:pt>
                <c:pt idx="1563">
                  <c:v>108.16594752764965</c:v>
                </c:pt>
                <c:pt idx="1564">
                  <c:v>108.00476119625057</c:v>
                </c:pt>
                <c:pt idx="1565">
                  <c:v>107.99732182710906</c:v>
                </c:pt>
                <c:pt idx="1566">
                  <c:v>107.77414075286416</c:v>
                </c:pt>
                <c:pt idx="1567">
                  <c:v>107.9700441402569</c:v>
                </c:pt>
                <c:pt idx="1568">
                  <c:v>108.16842731736349</c:v>
                </c:pt>
                <c:pt idx="1569">
                  <c:v>108.3147349104796</c:v>
                </c:pt>
                <c:pt idx="1570">
                  <c:v>108.07915488766552</c:v>
                </c:pt>
                <c:pt idx="1571">
                  <c:v>108.19570500421565</c:v>
                </c:pt>
                <c:pt idx="1572">
                  <c:v>108.34945196647325</c:v>
                </c:pt>
                <c:pt idx="1573">
                  <c:v>108.37672965332541</c:v>
                </c:pt>
                <c:pt idx="1574">
                  <c:v>108.36929028418389</c:v>
                </c:pt>
                <c:pt idx="1575">
                  <c:v>108.23290184992311</c:v>
                </c:pt>
                <c:pt idx="1576">
                  <c:v>108.00724098596439</c:v>
                </c:pt>
                <c:pt idx="1577">
                  <c:v>108.13123047165601</c:v>
                </c:pt>
                <c:pt idx="1578">
                  <c:v>108.13371026136984</c:v>
                </c:pt>
                <c:pt idx="1579">
                  <c:v>108.01716014481973</c:v>
                </c:pt>
                <c:pt idx="1580">
                  <c:v>107.4542478797798</c:v>
                </c:pt>
                <c:pt idx="1581">
                  <c:v>107.37489460893717</c:v>
                </c:pt>
                <c:pt idx="1582">
                  <c:v>107.33769776322968</c:v>
                </c:pt>
                <c:pt idx="1583">
                  <c:v>107.64767147745873</c:v>
                </c:pt>
                <c:pt idx="1584">
                  <c:v>107.67246937459703</c:v>
                </c:pt>
                <c:pt idx="1585">
                  <c:v>107.67990874373854</c:v>
                </c:pt>
                <c:pt idx="1586">
                  <c:v>108.14610920993901</c:v>
                </c:pt>
                <c:pt idx="1587">
                  <c:v>108.28001785448593</c:v>
                </c:pt>
                <c:pt idx="1588">
                  <c:v>108.61230967613946</c:v>
                </c:pt>
                <c:pt idx="1589">
                  <c:v>109.8670832713386</c:v>
                </c:pt>
                <c:pt idx="1590">
                  <c:v>109.28185289887418</c:v>
                </c:pt>
                <c:pt idx="1591">
                  <c:v>109.41824133313496</c:v>
                </c:pt>
                <c:pt idx="1592">
                  <c:v>108.90244507265786</c:v>
                </c:pt>
                <c:pt idx="1593">
                  <c:v>108.61478946585331</c:v>
                </c:pt>
                <c:pt idx="1594">
                  <c:v>108.78837474582154</c:v>
                </c:pt>
                <c:pt idx="1595">
                  <c:v>108.42384565788821</c:v>
                </c:pt>
                <c:pt idx="1596">
                  <c:v>108.70158210583742</c:v>
                </c:pt>
                <c:pt idx="1597">
                  <c:v>108.71646084412043</c:v>
                </c:pt>
                <c:pt idx="1598">
                  <c:v>108.57759262014581</c:v>
                </c:pt>
                <c:pt idx="1599">
                  <c:v>108.56767346129048</c:v>
                </c:pt>
                <c:pt idx="1600">
                  <c:v>108.38168923275306</c:v>
                </c:pt>
                <c:pt idx="1601">
                  <c:v>108.60239051728414</c:v>
                </c:pt>
                <c:pt idx="1602">
                  <c:v>108.73877895154492</c:v>
                </c:pt>
                <c:pt idx="1603">
                  <c:v>108.7610970589694</c:v>
                </c:pt>
                <c:pt idx="1604">
                  <c:v>109.00411645092495</c:v>
                </c:pt>
                <c:pt idx="1605">
                  <c:v>108.79333432524922</c:v>
                </c:pt>
                <c:pt idx="1606">
                  <c:v>109.01403560978029</c:v>
                </c:pt>
                <c:pt idx="1607">
                  <c:v>109.00163666121114</c:v>
                </c:pt>
                <c:pt idx="1608">
                  <c:v>109.20745920745919</c:v>
                </c:pt>
                <c:pt idx="1609">
                  <c:v>109.17522194117939</c:v>
                </c:pt>
                <c:pt idx="1610">
                  <c:v>109.54967018796806</c:v>
                </c:pt>
                <c:pt idx="1611">
                  <c:v>109.39592322571046</c:v>
                </c:pt>
                <c:pt idx="1612">
                  <c:v>109.40088280513814</c:v>
                </c:pt>
                <c:pt idx="1613">
                  <c:v>109.29425184744335</c:v>
                </c:pt>
                <c:pt idx="1614">
                  <c:v>109.49015523483607</c:v>
                </c:pt>
                <c:pt idx="1615">
                  <c:v>109.46287754798394</c:v>
                </c:pt>
                <c:pt idx="1616">
                  <c:v>109.55710955710956</c:v>
                </c:pt>
                <c:pt idx="1617">
                  <c:v>109.3760849079998</c:v>
                </c:pt>
                <c:pt idx="1618">
                  <c:v>109.27689331944651</c:v>
                </c:pt>
                <c:pt idx="1619">
                  <c:v>109.49015523483607</c:v>
                </c:pt>
                <c:pt idx="1620">
                  <c:v>109.42568070227645</c:v>
                </c:pt>
                <c:pt idx="1621">
                  <c:v>109.60422556167238</c:v>
                </c:pt>
                <c:pt idx="1622">
                  <c:v>109.45047859941477</c:v>
                </c:pt>
                <c:pt idx="1623">
                  <c:v>109.40832217427963</c:v>
                </c:pt>
                <c:pt idx="1624">
                  <c:v>109.36864553885832</c:v>
                </c:pt>
                <c:pt idx="1625">
                  <c:v>109.56950850567873</c:v>
                </c:pt>
                <c:pt idx="1626">
                  <c:v>109.30665079601252</c:v>
                </c:pt>
                <c:pt idx="1627">
                  <c:v>108.8751673858057</c:v>
                </c:pt>
                <c:pt idx="1628">
                  <c:v>108.96443981550365</c:v>
                </c:pt>
                <c:pt idx="1629">
                  <c:v>109.05123245548778</c:v>
                </c:pt>
                <c:pt idx="1630">
                  <c:v>108.78837474582154</c:v>
                </c:pt>
                <c:pt idx="1631">
                  <c:v>108.88508654466101</c:v>
                </c:pt>
                <c:pt idx="1632">
                  <c:v>108.84540990923969</c:v>
                </c:pt>
                <c:pt idx="1633">
                  <c:v>108.914844021227</c:v>
                </c:pt>
                <c:pt idx="1634">
                  <c:v>108.68670336755444</c:v>
                </c:pt>
                <c:pt idx="1635">
                  <c:v>108.8230918018152</c:v>
                </c:pt>
                <c:pt idx="1636">
                  <c:v>109.08098993205377</c:v>
                </c:pt>
                <c:pt idx="1637">
                  <c:v>109.21489857660072</c:v>
                </c:pt>
                <c:pt idx="1638">
                  <c:v>108.96939939493132</c:v>
                </c:pt>
                <c:pt idx="1639">
                  <c:v>108.99915687149731</c:v>
                </c:pt>
                <c:pt idx="1640">
                  <c:v>109.20745920745919</c:v>
                </c:pt>
                <c:pt idx="1641">
                  <c:v>109.78525021078214</c:v>
                </c:pt>
                <c:pt idx="1642">
                  <c:v>109.68853841194266</c:v>
                </c:pt>
                <c:pt idx="1643">
                  <c:v>109.56702871596488</c:v>
                </c:pt>
                <c:pt idx="1644">
                  <c:v>109.87948221990776</c:v>
                </c:pt>
                <c:pt idx="1645">
                  <c:v>109.73565441650548</c:v>
                </c:pt>
                <c:pt idx="1646">
                  <c:v>109.72821504736399</c:v>
                </c:pt>
                <c:pt idx="1647">
                  <c:v>110.11010266329416</c:v>
                </c:pt>
                <c:pt idx="1648">
                  <c:v>109.95883549075039</c:v>
                </c:pt>
                <c:pt idx="1649">
                  <c:v>110.11754203243565</c:v>
                </c:pt>
                <c:pt idx="1650">
                  <c:v>110.10266329415266</c:v>
                </c:pt>
                <c:pt idx="1651">
                  <c:v>110.05058771016219</c:v>
                </c:pt>
                <c:pt idx="1652">
                  <c:v>109.92659822447057</c:v>
                </c:pt>
                <c:pt idx="1653">
                  <c:v>109.70589693993948</c:v>
                </c:pt>
                <c:pt idx="1654">
                  <c:v>109.69597778108418</c:v>
                </c:pt>
                <c:pt idx="1655">
                  <c:v>109.87700243019391</c:v>
                </c:pt>
                <c:pt idx="1656">
                  <c:v>109.9836333878887</c:v>
                </c:pt>
                <c:pt idx="1657">
                  <c:v>109.69845757079798</c:v>
                </c:pt>
                <c:pt idx="1658">
                  <c:v>109.72821504736399</c:v>
                </c:pt>
                <c:pt idx="1659">
                  <c:v>109.92163864504289</c:v>
                </c:pt>
                <c:pt idx="1660">
                  <c:v>109.44551901998712</c:v>
                </c:pt>
                <c:pt idx="1661">
                  <c:v>109.48519565540842</c:v>
                </c:pt>
                <c:pt idx="1662">
                  <c:v>109.19506025889005</c:v>
                </c:pt>
                <c:pt idx="1663">
                  <c:v>109.29673163715717</c:v>
                </c:pt>
                <c:pt idx="1664">
                  <c:v>109.28929226801569</c:v>
                </c:pt>
                <c:pt idx="1665">
                  <c:v>109.08098993205377</c:v>
                </c:pt>
                <c:pt idx="1666">
                  <c:v>109.04875266577395</c:v>
                </c:pt>
                <c:pt idx="1667">
                  <c:v>108.76853642811091</c:v>
                </c:pt>
                <c:pt idx="1668">
                  <c:v>108.56023409214899</c:v>
                </c:pt>
                <c:pt idx="1669">
                  <c:v>108.57759262014581</c:v>
                </c:pt>
                <c:pt idx="1670">
                  <c:v>108.64702673213311</c:v>
                </c:pt>
                <c:pt idx="1671">
                  <c:v>108.61974904528095</c:v>
                </c:pt>
                <c:pt idx="1672">
                  <c:v>108.46352229330954</c:v>
                </c:pt>
                <c:pt idx="1673">
                  <c:v>108.74373853097256</c:v>
                </c:pt>
                <c:pt idx="1674">
                  <c:v>108.76853642811091</c:v>
                </c:pt>
                <c:pt idx="1675">
                  <c:v>108.82061201210138</c:v>
                </c:pt>
                <c:pt idx="1676">
                  <c:v>108.70158210583742</c:v>
                </c:pt>
                <c:pt idx="1677">
                  <c:v>108.85284927838119</c:v>
                </c:pt>
                <c:pt idx="1678">
                  <c:v>108.21058374249863</c:v>
                </c:pt>
                <c:pt idx="1679">
                  <c:v>107.98988245796757</c:v>
                </c:pt>
                <c:pt idx="1680">
                  <c:v>107.8162971779993</c:v>
                </c:pt>
                <c:pt idx="1681">
                  <c:v>107.9700441402569</c:v>
                </c:pt>
                <c:pt idx="1682">
                  <c:v>107.90556960769726</c:v>
                </c:pt>
                <c:pt idx="1683">
                  <c:v>108.50567871844467</c:v>
                </c:pt>
                <c:pt idx="1684">
                  <c:v>108.46600208302335</c:v>
                </c:pt>
                <c:pt idx="1685">
                  <c:v>108.32217427962109</c:v>
                </c:pt>
                <c:pt idx="1686">
                  <c:v>108.36929028418389</c:v>
                </c:pt>
                <c:pt idx="1687">
                  <c:v>108.2229826910678</c:v>
                </c:pt>
                <c:pt idx="1688">
                  <c:v>108.30481575162428</c:v>
                </c:pt>
                <c:pt idx="1689">
                  <c:v>108.13619005108366</c:v>
                </c:pt>
                <c:pt idx="1690">
                  <c:v>108.20562416307098</c:v>
                </c:pt>
                <c:pt idx="1691">
                  <c:v>108.45112334474037</c:v>
                </c:pt>
                <c:pt idx="1692">
                  <c:v>108.76853642811091</c:v>
                </c:pt>
                <c:pt idx="1693">
                  <c:v>108.68918315726827</c:v>
                </c:pt>
                <c:pt idx="1694">
                  <c:v>109.15290383375491</c:v>
                </c:pt>
                <c:pt idx="1695">
                  <c:v>109.1057878291921</c:v>
                </c:pt>
                <c:pt idx="1696">
                  <c:v>108.95700044636214</c:v>
                </c:pt>
                <c:pt idx="1697">
                  <c:v>108.63958736299162</c:v>
                </c:pt>
                <c:pt idx="1698">
                  <c:v>108.76605663839707</c:v>
                </c:pt>
                <c:pt idx="1699">
                  <c:v>108.28745722362744</c:v>
                </c:pt>
                <c:pt idx="1700">
                  <c:v>108.40896691960522</c:v>
                </c:pt>
                <c:pt idx="1701">
                  <c:v>108.29489659276894</c:v>
                </c:pt>
                <c:pt idx="1702">
                  <c:v>108.27753806477212</c:v>
                </c:pt>
                <c:pt idx="1703">
                  <c:v>108.11387194365918</c:v>
                </c:pt>
                <c:pt idx="1704">
                  <c:v>108.42384565788821</c:v>
                </c:pt>
                <c:pt idx="1705">
                  <c:v>108.80821306353221</c:v>
                </c:pt>
                <c:pt idx="1706">
                  <c:v>109.02147497892179</c:v>
                </c:pt>
                <c:pt idx="1707">
                  <c:v>109.06115161434312</c:v>
                </c:pt>
                <c:pt idx="1708">
                  <c:v>109.39344343599662</c:v>
                </c:pt>
                <c:pt idx="1709">
                  <c:v>109.53975102911274</c:v>
                </c:pt>
                <c:pt idx="1710">
                  <c:v>109.57198829539256</c:v>
                </c:pt>
                <c:pt idx="1711">
                  <c:v>109.47775628626692</c:v>
                </c:pt>
                <c:pt idx="1712">
                  <c:v>109.55462976739574</c:v>
                </c:pt>
                <c:pt idx="1713">
                  <c:v>109.45543817884243</c:v>
                </c:pt>
                <c:pt idx="1714">
                  <c:v>109.56206913653723</c:v>
                </c:pt>
                <c:pt idx="1715">
                  <c:v>109.69845757079798</c:v>
                </c:pt>
                <c:pt idx="1716">
                  <c:v>109.75053315478847</c:v>
                </c:pt>
                <c:pt idx="1717">
                  <c:v>109.89932053761842</c:v>
                </c:pt>
                <c:pt idx="1718">
                  <c:v>110.0357089718792</c:v>
                </c:pt>
                <c:pt idx="1719">
                  <c:v>110.44983385408918</c:v>
                </c:pt>
                <c:pt idx="1720">
                  <c:v>110.80692357288102</c:v>
                </c:pt>
                <c:pt idx="1721">
                  <c:v>111.0821802311164</c:v>
                </c:pt>
                <c:pt idx="1722">
                  <c:v>111.04002380598126</c:v>
                </c:pt>
                <c:pt idx="1723">
                  <c:v>110.83420125973318</c:v>
                </c:pt>
                <c:pt idx="1724">
                  <c:v>110.67301492833408</c:v>
                </c:pt>
                <c:pt idx="1725">
                  <c:v>110.68789366661709</c:v>
                </c:pt>
                <c:pt idx="1726">
                  <c:v>110.87139810544066</c:v>
                </c:pt>
                <c:pt idx="1727">
                  <c:v>111.13673560482071</c:v>
                </c:pt>
                <c:pt idx="1728">
                  <c:v>111.38471457620393</c:v>
                </c:pt>
                <c:pt idx="1729">
                  <c:v>111.67980955214998</c:v>
                </c:pt>
                <c:pt idx="1730">
                  <c:v>111.55582006645837</c:v>
                </c:pt>
                <c:pt idx="1731">
                  <c:v>111.5582998561722</c:v>
                </c:pt>
                <c:pt idx="1732">
                  <c:v>111.90795020582254</c:v>
                </c:pt>
                <c:pt idx="1733">
                  <c:v>112.00714179437583</c:v>
                </c:pt>
                <c:pt idx="1734">
                  <c:v>112.10385359321529</c:v>
                </c:pt>
                <c:pt idx="1735">
                  <c:v>112.52045826513913</c:v>
                </c:pt>
                <c:pt idx="1736">
                  <c:v>112.7188414422457</c:v>
                </c:pt>
                <c:pt idx="1737">
                  <c:v>113.61156573922531</c:v>
                </c:pt>
                <c:pt idx="1738">
                  <c:v>112.81555324108517</c:v>
                </c:pt>
                <c:pt idx="1739">
                  <c:v>112.62956901254775</c:v>
                </c:pt>
                <c:pt idx="1740">
                  <c:v>112.34687298517085</c:v>
                </c:pt>
                <c:pt idx="1741">
                  <c:v>112.3195952983187</c:v>
                </c:pt>
                <c:pt idx="1742">
                  <c:v>112.32703466746021</c:v>
                </c:pt>
                <c:pt idx="1743">
                  <c:v>112.57005405941575</c:v>
                </c:pt>
                <c:pt idx="1744">
                  <c:v>112.55021574170512</c:v>
                </c:pt>
                <c:pt idx="1745">
                  <c:v>112.55765511084658</c:v>
                </c:pt>
                <c:pt idx="1746">
                  <c:v>112.39894856916133</c:v>
                </c:pt>
                <c:pt idx="1747">
                  <c:v>112.2427218171899</c:v>
                </c:pt>
                <c:pt idx="1748">
                  <c:v>111.95010663095771</c:v>
                </c:pt>
                <c:pt idx="1749">
                  <c:v>112.34687298517085</c:v>
                </c:pt>
                <c:pt idx="1750">
                  <c:v>112.19560581262709</c:v>
                </c:pt>
                <c:pt idx="1751">
                  <c:v>112.53533700342211</c:v>
                </c:pt>
                <c:pt idx="1752">
                  <c:v>112.24520160690375</c:v>
                </c:pt>
                <c:pt idx="1753">
                  <c:v>112.33695382631552</c:v>
                </c:pt>
                <c:pt idx="1754">
                  <c:v>112.59981153598176</c:v>
                </c:pt>
                <c:pt idx="1755">
                  <c:v>112.80811387194368</c:v>
                </c:pt>
                <c:pt idx="1756">
                  <c:v>113.27679412785795</c:v>
                </c:pt>
                <c:pt idx="1757">
                  <c:v>112.81555324108517</c:v>
                </c:pt>
                <c:pt idx="1758">
                  <c:v>112.61469027426475</c:v>
                </c:pt>
                <c:pt idx="1759">
                  <c:v>112.76843723652235</c:v>
                </c:pt>
                <c:pt idx="1760">
                  <c:v>112.79819471308834</c:v>
                </c:pt>
                <c:pt idx="1761">
                  <c:v>113.17016317016318</c:v>
                </c:pt>
                <c:pt idx="1762">
                  <c:v>113.29415265585479</c:v>
                </c:pt>
                <c:pt idx="1763">
                  <c:v>113.08337053017902</c:v>
                </c:pt>
                <c:pt idx="1764">
                  <c:v>112.93954272677678</c:v>
                </c:pt>
                <c:pt idx="1765">
                  <c:v>112.75603828795317</c:v>
                </c:pt>
                <c:pt idx="1766">
                  <c:v>113.14784506273867</c:v>
                </c:pt>
                <c:pt idx="1767">
                  <c:v>113.05361305361305</c:v>
                </c:pt>
                <c:pt idx="1768">
                  <c:v>113.24951644100581</c:v>
                </c:pt>
                <c:pt idx="1769">
                  <c:v>113.21231959529831</c:v>
                </c:pt>
                <c:pt idx="1770">
                  <c:v>112.97425978277043</c:v>
                </c:pt>
                <c:pt idx="1771">
                  <c:v>113.23463770272282</c:v>
                </c:pt>
                <c:pt idx="1772">
                  <c:v>113.13048653474185</c:v>
                </c:pt>
                <c:pt idx="1773">
                  <c:v>113.41566235183258</c:v>
                </c:pt>
                <c:pt idx="1774">
                  <c:v>113.03625452561623</c:v>
                </c:pt>
                <c:pt idx="1775">
                  <c:v>112.9172246193523</c:v>
                </c:pt>
                <c:pt idx="1776">
                  <c:v>112.58989237712642</c:v>
                </c:pt>
                <c:pt idx="1777">
                  <c:v>112.83043197936816</c:v>
                </c:pt>
                <c:pt idx="1778">
                  <c:v>112.84035113822348</c:v>
                </c:pt>
                <c:pt idx="1779">
                  <c:v>113.09328968903438</c:v>
                </c:pt>
                <c:pt idx="1780">
                  <c:v>113.53965183752419</c:v>
                </c:pt>
                <c:pt idx="1781">
                  <c:v>113.63388384664981</c:v>
                </c:pt>
                <c:pt idx="1782">
                  <c:v>113.54213162723801</c:v>
                </c:pt>
                <c:pt idx="1783">
                  <c:v>113.7801914397659</c:v>
                </c:pt>
                <c:pt idx="1784">
                  <c:v>113.77771165005208</c:v>
                </c:pt>
                <c:pt idx="1785">
                  <c:v>113.6413232157913</c:v>
                </c:pt>
                <c:pt idx="1786">
                  <c:v>113.89922134602986</c:v>
                </c:pt>
                <c:pt idx="1787">
                  <c:v>113.82482765461488</c:v>
                </c:pt>
                <c:pt idx="1788">
                  <c:v>113.74795417348609</c:v>
                </c:pt>
                <c:pt idx="1789">
                  <c:v>114.3480632842335</c:v>
                </c:pt>
                <c:pt idx="1790">
                  <c:v>114.32574517680901</c:v>
                </c:pt>
                <c:pt idx="1791">
                  <c:v>114.94817239498092</c:v>
                </c:pt>
                <c:pt idx="1792">
                  <c:v>115.28542379606208</c:v>
                </c:pt>
                <c:pt idx="1793">
                  <c:v>115.3548579080494</c:v>
                </c:pt>
                <c:pt idx="1794">
                  <c:v>115.62267519714328</c:v>
                </c:pt>
                <c:pt idx="1795">
                  <c:v>115.46892823488568</c:v>
                </c:pt>
                <c:pt idx="1796">
                  <c:v>115.26558547835144</c:v>
                </c:pt>
                <c:pt idx="1797">
                  <c:v>114.69275405445617</c:v>
                </c:pt>
                <c:pt idx="1798">
                  <c:v>114.84898080642762</c:v>
                </c:pt>
                <c:pt idx="1799">
                  <c:v>114.60100183504439</c:v>
                </c:pt>
                <c:pt idx="1800">
                  <c:v>114.66051678817637</c:v>
                </c:pt>
                <c:pt idx="1801">
                  <c:v>114.72995090016367</c:v>
                </c:pt>
                <c:pt idx="1802">
                  <c:v>114.62579973218271</c:v>
                </c:pt>
                <c:pt idx="1803">
                  <c:v>114.78946585329564</c:v>
                </c:pt>
                <c:pt idx="1804">
                  <c:v>114.96057134355007</c:v>
                </c:pt>
                <c:pt idx="1805">
                  <c:v>114.75226900758817</c:v>
                </c:pt>
                <c:pt idx="1806">
                  <c:v>114.33566433566433</c:v>
                </c:pt>
                <c:pt idx="1807">
                  <c:v>114.41253781679315</c:v>
                </c:pt>
                <c:pt idx="1808">
                  <c:v>114.12240242027477</c:v>
                </c:pt>
                <c:pt idx="1809">
                  <c:v>114.1645588454099</c:v>
                </c:pt>
                <c:pt idx="1810">
                  <c:v>114.42245697564847</c:v>
                </c:pt>
                <c:pt idx="1811">
                  <c:v>114.4472548727868</c:v>
                </c:pt>
                <c:pt idx="1812">
                  <c:v>114.81178396072013</c:v>
                </c:pt>
                <c:pt idx="1813">
                  <c:v>114.71011258245301</c:v>
                </c:pt>
                <c:pt idx="1814">
                  <c:v>114.96057134355007</c:v>
                </c:pt>
                <c:pt idx="1815">
                  <c:v>114.77458711501265</c:v>
                </c:pt>
                <c:pt idx="1816">
                  <c:v>115.00768734811288</c:v>
                </c:pt>
                <c:pt idx="1817">
                  <c:v>114.94073302583941</c:v>
                </c:pt>
                <c:pt idx="1818">
                  <c:v>114.59604225561672</c:v>
                </c:pt>
                <c:pt idx="1819">
                  <c:v>114.76714774587116</c:v>
                </c:pt>
                <c:pt idx="1820">
                  <c:v>115.04488419382038</c:v>
                </c:pt>
                <c:pt idx="1821">
                  <c:v>115.40445370232604</c:v>
                </c:pt>
                <c:pt idx="1822">
                  <c:v>115.17383325893964</c:v>
                </c:pt>
                <c:pt idx="1823">
                  <c:v>115.39949412289839</c:v>
                </c:pt>
                <c:pt idx="1824">
                  <c:v>115.42181223032286</c:v>
                </c:pt>
                <c:pt idx="1825">
                  <c:v>115.85329564052968</c:v>
                </c:pt>
                <c:pt idx="1826">
                  <c:v>115.76402321083172</c:v>
                </c:pt>
                <c:pt idx="1827">
                  <c:v>116.08143629420226</c:v>
                </c:pt>
                <c:pt idx="1828">
                  <c:v>115.87065416852651</c:v>
                </c:pt>
                <c:pt idx="1829">
                  <c:v>115.95000743936914</c:v>
                </c:pt>
                <c:pt idx="1830">
                  <c:v>115.79378068739771</c:v>
                </c:pt>
                <c:pt idx="1831">
                  <c:v>115.66731141199227</c:v>
                </c:pt>
                <c:pt idx="1832">
                  <c:v>115.9475276496553</c:v>
                </c:pt>
                <c:pt idx="1833">
                  <c:v>116.691464563805</c:v>
                </c:pt>
                <c:pt idx="1834">
                  <c:v>116.40628874671428</c:v>
                </c:pt>
                <c:pt idx="1835">
                  <c:v>116.89232753062539</c:v>
                </c:pt>
                <c:pt idx="1836">
                  <c:v>117.11302881515648</c:v>
                </c:pt>
                <c:pt idx="1837">
                  <c:v>117.19238208599911</c:v>
                </c:pt>
                <c:pt idx="1838">
                  <c:v>117.88672320587214</c:v>
                </c:pt>
                <c:pt idx="1839">
                  <c:v>118.41987799434608</c:v>
                </c:pt>
                <c:pt idx="1840">
                  <c:v>118.12478301840004</c:v>
                </c:pt>
                <c:pt idx="1841">
                  <c:v>118.184297971532</c:v>
                </c:pt>
                <c:pt idx="1842">
                  <c:v>118.13966175668304</c:v>
                </c:pt>
                <c:pt idx="1843">
                  <c:v>118.43227694291522</c:v>
                </c:pt>
                <c:pt idx="1844">
                  <c:v>118.0131924812776</c:v>
                </c:pt>
                <c:pt idx="1845">
                  <c:v>118.04542974755741</c:v>
                </c:pt>
                <c:pt idx="1846">
                  <c:v>118.21653523781184</c:v>
                </c:pt>
                <c:pt idx="1847">
                  <c:v>118.56122600803451</c:v>
                </c:pt>
                <c:pt idx="1848">
                  <c:v>118.51906958289938</c:v>
                </c:pt>
                <c:pt idx="1849">
                  <c:v>118.57362495660368</c:v>
                </c:pt>
                <c:pt idx="1850">
                  <c:v>118.75464960571342</c:v>
                </c:pt>
                <c:pt idx="1851">
                  <c:v>119.09190100679463</c:v>
                </c:pt>
                <c:pt idx="1852">
                  <c:v>119.29028418390122</c:v>
                </c:pt>
                <c:pt idx="1853">
                  <c:v>118.78688687199326</c:v>
                </c:pt>
                <c:pt idx="1854">
                  <c:v>119.18365322620643</c:v>
                </c:pt>
                <c:pt idx="1855">
                  <c:v>119.36963745474385</c:v>
                </c:pt>
                <c:pt idx="1856">
                  <c:v>118.90095719882953</c:v>
                </c:pt>
                <c:pt idx="1857">
                  <c:v>119.23572881019689</c:v>
                </c:pt>
                <c:pt idx="1858">
                  <c:v>119.32996081932252</c:v>
                </c:pt>
                <c:pt idx="1859">
                  <c:v>119.06462331994247</c:v>
                </c:pt>
                <c:pt idx="1860">
                  <c:v>119.48618757129394</c:v>
                </c:pt>
                <c:pt idx="1861">
                  <c:v>119.61761642612707</c:v>
                </c:pt>
                <c:pt idx="1862">
                  <c:v>118.90095719882953</c:v>
                </c:pt>
                <c:pt idx="1863">
                  <c:v>118.95303278282002</c:v>
                </c:pt>
                <c:pt idx="1864">
                  <c:v>118.77200813371024</c:v>
                </c:pt>
                <c:pt idx="1865">
                  <c:v>118.90095719882953</c:v>
                </c:pt>
                <c:pt idx="1866">
                  <c:v>118.49427168576105</c:v>
                </c:pt>
                <c:pt idx="1867">
                  <c:v>118.62322075088032</c:v>
                </c:pt>
                <c:pt idx="1868">
                  <c:v>118.73233149828894</c:v>
                </c:pt>
                <c:pt idx="1869">
                  <c:v>118.50419084461639</c:v>
                </c:pt>
                <c:pt idx="1870">
                  <c:v>118.93815404453703</c:v>
                </c:pt>
                <c:pt idx="1871">
                  <c:v>119.18861280563408</c:v>
                </c:pt>
                <c:pt idx="1872">
                  <c:v>119.09190100679463</c:v>
                </c:pt>
                <c:pt idx="1873">
                  <c:v>119.15389574964044</c:v>
                </c:pt>
                <c:pt idx="1874">
                  <c:v>118.94311362396468</c:v>
                </c:pt>
                <c:pt idx="1875">
                  <c:v>119.07950205822546</c:v>
                </c:pt>
                <c:pt idx="1876">
                  <c:v>118.87863909140506</c:v>
                </c:pt>
                <c:pt idx="1877">
                  <c:v>118.83400287655606</c:v>
                </c:pt>
                <c:pt idx="1878">
                  <c:v>119.06958289937015</c:v>
                </c:pt>
                <c:pt idx="1879">
                  <c:v>119.00262857709667</c:v>
                </c:pt>
                <c:pt idx="1880">
                  <c:v>119.1216584833606</c:v>
                </c:pt>
                <c:pt idx="1881">
                  <c:v>120.31691712542776</c:v>
                </c:pt>
                <c:pt idx="1882">
                  <c:v>120.48554282596837</c:v>
                </c:pt>
                <c:pt idx="1883">
                  <c:v>121.47249913207361</c:v>
                </c:pt>
                <c:pt idx="1884">
                  <c:v>121.42786291722463</c:v>
                </c:pt>
                <c:pt idx="1885">
                  <c:v>121.81718990229629</c:v>
                </c:pt>
                <c:pt idx="1886">
                  <c:v>121.58904924862372</c:v>
                </c:pt>
                <c:pt idx="1887">
                  <c:v>121.40058523037247</c:v>
                </c:pt>
                <c:pt idx="1888">
                  <c:v>122.09740613995935</c:v>
                </c:pt>
                <c:pt idx="1889">
                  <c:v>121.62624609433121</c:v>
                </c:pt>
                <c:pt idx="1890">
                  <c:v>122.30818826563508</c:v>
                </c:pt>
                <c:pt idx="1891">
                  <c:v>122.74463125526955</c:v>
                </c:pt>
                <c:pt idx="1892">
                  <c:v>122.70743440956207</c:v>
                </c:pt>
                <c:pt idx="1893">
                  <c:v>122.28091057878292</c:v>
                </c:pt>
                <c:pt idx="1894">
                  <c:v>122.57104597530129</c:v>
                </c:pt>
                <c:pt idx="1895">
                  <c:v>122.37514258790856</c:v>
                </c:pt>
                <c:pt idx="1896">
                  <c:v>122.15196151366364</c:v>
                </c:pt>
                <c:pt idx="1897">
                  <c:v>122.79422704954621</c:v>
                </c:pt>
                <c:pt idx="1898">
                  <c:v>122.67767693299606</c:v>
                </c:pt>
                <c:pt idx="1899">
                  <c:v>123.03724644150178</c:v>
                </c:pt>
                <c:pt idx="1900">
                  <c:v>123.20835193175618</c:v>
                </c:pt>
                <c:pt idx="1901">
                  <c:v>122.841343054109</c:v>
                </c:pt>
                <c:pt idx="1902">
                  <c:v>122.96037296037296</c:v>
                </c:pt>
                <c:pt idx="1903">
                  <c:v>123.34722015573081</c:v>
                </c:pt>
                <c:pt idx="1904">
                  <c:v>123.4935277488469</c:v>
                </c:pt>
                <c:pt idx="1905">
                  <c:v>122.58840450329814</c:v>
                </c:pt>
                <c:pt idx="1906">
                  <c:v>122.69255567127908</c:v>
                </c:pt>
                <c:pt idx="1907">
                  <c:v>122.20403709765412</c:v>
                </c:pt>
                <c:pt idx="1908">
                  <c:v>121.56177156177156</c:v>
                </c:pt>
                <c:pt idx="1909">
                  <c:v>121.34602985666815</c:v>
                </c:pt>
                <c:pt idx="1910">
                  <c:v>120.91950602588901</c:v>
                </c:pt>
                <c:pt idx="1911">
                  <c:v>120.09869563061054</c:v>
                </c:pt>
                <c:pt idx="1912">
                  <c:v>120.5425779893865</c:v>
                </c:pt>
                <c:pt idx="1913">
                  <c:v>120.75336011506224</c:v>
                </c:pt>
                <c:pt idx="1914">
                  <c:v>120.87982939046769</c:v>
                </c:pt>
                <c:pt idx="1915">
                  <c:v>120.97654118930717</c:v>
                </c:pt>
                <c:pt idx="1916">
                  <c:v>121.14268710013391</c:v>
                </c:pt>
                <c:pt idx="1917">
                  <c:v>121.55433219263007</c:v>
                </c:pt>
                <c:pt idx="1918">
                  <c:v>122.11476466795617</c:v>
                </c:pt>
                <c:pt idx="1919">
                  <c:v>121.37578733323413</c:v>
                </c:pt>
                <c:pt idx="1920">
                  <c:v>121.7105589446015</c:v>
                </c:pt>
                <c:pt idx="1921">
                  <c:v>121.85438674800378</c:v>
                </c:pt>
                <c:pt idx="1922">
                  <c:v>121.85934632743145</c:v>
                </c:pt>
                <c:pt idx="1923">
                  <c:v>122.18419877994347</c:v>
                </c:pt>
                <c:pt idx="1924">
                  <c:v>122.63552050786095</c:v>
                </c:pt>
                <c:pt idx="1925">
                  <c:v>123.21827109061152</c:v>
                </c:pt>
                <c:pt idx="1926">
                  <c:v>123.37945742201062</c:v>
                </c:pt>
                <c:pt idx="1927">
                  <c:v>123.03476665178792</c:v>
                </c:pt>
                <c:pt idx="1928">
                  <c:v>123.19595298318704</c:v>
                </c:pt>
                <c:pt idx="1929">
                  <c:v>122.81902494668451</c:v>
                </c:pt>
                <c:pt idx="1930">
                  <c:v>122.28587015821057</c:v>
                </c:pt>
                <c:pt idx="1931">
                  <c:v>121.52705450577793</c:v>
                </c:pt>
                <c:pt idx="1932">
                  <c:v>121.43778207607994</c:v>
                </c:pt>
                <c:pt idx="1933">
                  <c:v>121.66096315032486</c:v>
                </c:pt>
                <c:pt idx="1934">
                  <c:v>121.58160987948223</c:v>
                </c:pt>
                <c:pt idx="1935">
                  <c:v>121.69072062689084</c:v>
                </c:pt>
                <c:pt idx="1936">
                  <c:v>121.36586817437882</c:v>
                </c:pt>
                <c:pt idx="1937">
                  <c:v>121.52953429549174</c:v>
                </c:pt>
                <c:pt idx="1938">
                  <c:v>121.5791300897684</c:v>
                </c:pt>
                <c:pt idx="1939">
                  <c:v>121.54441303377475</c:v>
                </c:pt>
                <c:pt idx="1940">
                  <c:v>121.25179784754252</c:v>
                </c:pt>
                <c:pt idx="1941">
                  <c:v>120.92446560531667</c:v>
                </c:pt>
                <c:pt idx="1942">
                  <c:v>121.04845509100828</c:v>
                </c:pt>
                <c:pt idx="1943">
                  <c:v>121.28403511382236</c:v>
                </c:pt>
                <c:pt idx="1944">
                  <c:v>122.12716361652531</c:v>
                </c:pt>
                <c:pt idx="1945">
                  <c:v>121.85438674800378</c:v>
                </c:pt>
                <c:pt idx="1946">
                  <c:v>121.45266081436294</c:v>
                </c:pt>
                <c:pt idx="1947">
                  <c:v>120.86743044189853</c:v>
                </c:pt>
                <c:pt idx="1948">
                  <c:v>121.23939889897338</c:v>
                </c:pt>
                <c:pt idx="1949">
                  <c:v>120.37643207855974</c:v>
                </c:pt>
                <c:pt idx="1950">
                  <c:v>120.34915439170759</c:v>
                </c:pt>
                <c:pt idx="1951">
                  <c:v>120.52025988196201</c:v>
                </c:pt>
                <c:pt idx="1952">
                  <c:v>120.84263254476019</c:v>
                </c:pt>
                <c:pt idx="1953">
                  <c:v>121.27659574468086</c:v>
                </c:pt>
                <c:pt idx="1954">
                  <c:v>121.12036899270942</c:v>
                </c:pt>
                <c:pt idx="1955">
                  <c:v>121.33859048752666</c:v>
                </c:pt>
                <c:pt idx="1956">
                  <c:v>121.45762039379062</c:v>
                </c:pt>
                <c:pt idx="1957">
                  <c:v>121.79239200515796</c:v>
                </c:pt>
                <c:pt idx="1958">
                  <c:v>121.53449387491942</c:v>
                </c:pt>
                <c:pt idx="1959">
                  <c:v>121.48985766007043</c:v>
                </c:pt>
                <c:pt idx="1960">
                  <c:v>121.58408966919605</c:v>
                </c:pt>
                <c:pt idx="1961">
                  <c:v>121.75767494916431</c:v>
                </c:pt>
                <c:pt idx="1962">
                  <c:v>121.5022566086396</c:v>
                </c:pt>
                <c:pt idx="1963">
                  <c:v>121.46010018350444</c:v>
                </c:pt>
                <c:pt idx="1964">
                  <c:v>121.08317214700193</c:v>
                </c:pt>
                <c:pt idx="1965">
                  <c:v>122.10484550910084</c:v>
                </c:pt>
                <c:pt idx="1966">
                  <c:v>121.56177156177156</c:v>
                </c:pt>
                <c:pt idx="1967">
                  <c:v>121.46505976293211</c:v>
                </c:pt>
                <c:pt idx="1968">
                  <c:v>121.09061151614344</c:v>
                </c:pt>
                <c:pt idx="1969">
                  <c:v>121.18236373555521</c:v>
                </c:pt>
                <c:pt idx="1970">
                  <c:v>121.13524773099242</c:v>
                </c:pt>
                <c:pt idx="1971">
                  <c:v>121.46753955264593</c:v>
                </c:pt>
                <c:pt idx="1972">
                  <c:v>120.66160789565046</c:v>
                </c:pt>
                <c:pt idx="1973">
                  <c:v>121.28651490353619</c:v>
                </c:pt>
                <c:pt idx="1974">
                  <c:v>120.76823885334524</c:v>
                </c:pt>
                <c:pt idx="1975">
                  <c:v>120.81287506819423</c:v>
                </c:pt>
                <c:pt idx="1976">
                  <c:v>120.57233546595249</c:v>
                </c:pt>
                <c:pt idx="1977">
                  <c:v>120.7037643207856</c:v>
                </c:pt>
                <c:pt idx="1978">
                  <c:v>120.65416852650897</c:v>
                </c:pt>
                <c:pt idx="1979">
                  <c:v>120.51282051282053</c:v>
                </c:pt>
                <c:pt idx="1980">
                  <c:v>120.72608242821008</c:v>
                </c:pt>
                <c:pt idx="1981">
                  <c:v>121.09061151614344</c:v>
                </c:pt>
                <c:pt idx="1982">
                  <c:v>121.02117740415612</c:v>
                </c:pt>
                <c:pt idx="1983">
                  <c:v>120.93438476417199</c:v>
                </c:pt>
                <c:pt idx="1984">
                  <c:v>121.14268710013391</c:v>
                </c:pt>
                <c:pt idx="1985">
                  <c:v>121.84694737886228</c:v>
                </c:pt>
                <c:pt idx="1986">
                  <c:v>121.70559936517384</c:v>
                </c:pt>
                <c:pt idx="1987">
                  <c:v>121.6188067251897</c:v>
                </c:pt>
                <c:pt idx="1988">
                  <c:v>121.26171700639784</c:v>
                </c:pt>
                <c:pt idx="1989">
                  <c:v>121.38322670237565</c:v>
                </c:pt>
                <c:pt idx="1990">
                  <c:v>121.58160987948223</c:v>
                </c:pt>
                <c:pt idx="1991">
                  <c:v>121.45266081436294</c:v>
                </c:pt>
                <c:pt idx="1992">
                  <c:v>121.67584188860785</c:v>
                </c:pt>
                <c:pt idx="1993">
                  <c:v>121.88166443485594</c:v>
                </c:pt>
                <c:pt idx="1994">
                  <c:v>121.72543768288449</c:v>
                </c:pt>
                <c:pt idx="1995">
                  <c:v>121.60888756633437</c:v>
                </c:pt>
                <c:pt idx="1996">
                  <c:v>122.11972424738381</c:v>
                </c:pt>
                <c:pt idx="1997">
                  <c:v>122.11228487824232</c:v>
                </c:pt>
                <c:pt idx="1998">
                  <c:v>122.33546595248723</c:v>
                </c:pt>
                <c:pt idx="1999">
                  <c:v>122.7867876804047</c:v>
                </c:pt>
                <c:pt idx="2000">
                  <c:v>123.37697763229679</c:v>
                </c:pt>
                <c:pt idx="2001">
                  <c:v>123.12403908148588</c:v>
                </c:pt>
                <c:pt idx="2002">
                  <c:v>123.50840648712989</c:v>
                </c:pt>
                <c:pt idx="2003">
                  <c:v>123.81838020135893</c:v>
                </c:pt>
                <c:pt idx="2004">
                  <c:v>124.14075286415714</c:v>
                </c:pt>
                <c:pt idx="2005">
                  <c:v>124.09859643902197</c:v>
                </c:pt>
                <c:pt idx="2006">
                  <c:v>123.46129048256709</c:v>
                </c:pt>
                <c:pt idx="2007">
                  <c:v>123.1314784506274</c:v>
                </c:pt>
                <c:pt idx="2008">
                  <c:v>123.15379655805188</c:v>
                </c:pt>
                <c:pt idx="2009">
                  <c:v>123.65719386995984</c:v>
                </c:pt>
                <c:pt idx="2010">
                  <c:v>123.93245052819522</c:v>
                </c:pt>
                <c:pt idx="2011">
                  <c:v>123.60263849625552</c:v>
                </c:pt>
                <c:pt idx="2012">
                  <c:v>123.32242225859247</c:v>
                </c:pt>
                <c:pt idx="2013">
                  <c:v>123.38689679115211</c:v>
                </c:pt>
                <c:pt idx="2014">
                  <c:v>123.61007786539702</c:v>
                </c:pt>
                <c:pt idx="2015">
                  <c:v>123.84317809849725</c:v>
                </c:pt>
                <c:pt idx="2016">
                  <c:v>123.73654714080247</c:v>
                </c:pt>
                <c:pt idx="2017">
                  <c:v>124.08123791102514</c:v>
                </c:pt>
                <c:pt idx="2018">
                  <c:v>124.50280216237664</c:v>
                </c:pt>
                <c:pt idx="2019">
                  <c:v>125.2764965530923</c:v>
                </c:pt>
                <c:pt idx="2020">
                  <c:v>125.70302038387146</c:v>
                </c:pt>
                <c:pt idx="2021">
                  <c:v>125.88652482269502</c:v>
                </c:pt>
                <c:pt idx="2022">
                  <c:v>126.01299409810049</c:v>
                </c:pt>
                <c:pt idx="2023">
                  <c:v>127.47607002926151</c:v>
                </c:pt>
                <c:pt idx="2024">
                  <c:v>127.84059911719486</c:v>
                </c:pt>
                <c:pt idx="2025">
                  <c:v>128.51510191935725</c:v>
                </c:pt>
                <c:pt idx="2026">
                  <c:v>128.76556068045431</c:v>
                </c:pt>
                <c:pt idx="2027">
                  <c:v>129.25655904379309</c:v>
                </c:pt>
                <c:pt idx="2028">
                  <c:v>130.57084759212418</c:v>
                </c:pt>
                <c:pt idx="2029">
                  <c:v>131.84049992560631</c:v>
                </c:pt>
                <c:pt idx="2030">
                  <c:v>129.86162773396813</c:v>
                </c:pt>
                <c:pt idx="2031">
                  <c:v>129.26895799236223</c:v>
                </c:pt>
                <c:pt idx="2032">
                  <c:v>129.18464514209197</c:v>
                </c:pt>
                <c:pt idx="2033">
                  <c:v>128.27952189654317</c:v>
                </c:pt>
                <c:pt idx="2034">
                  <c:v>130.33030798988247</c:v>
                </c:pt>
                <c:pt idx="2035">
                  <c:v>128.35143579824432</c:v>
                </c:pt>
                <c:pt idx="2036">
                  <c:v>126.31552844318803</c:v>
                </c:pt>
                <c:pt idx="2037">
                  <c:v>127.40415612756037</c:v>
                </c:pt>
                <c:pt idx="2038">
                  <c:v>128.85731289986609</c:v>
                </c:pt>
                <c:pt idx="2039">
                  <c:v>130.53861032584436</c:v>
                </c:pt>
                <c:pt idx="2040">
                  <c:v>129.95090016366612</c:v>
                </c:pt>
                <c:pt idx="2041">
                  <c:v>129.84922878539899</c:v>
                </c:pt>
                <c:pt idx="2042">
                  <c:v>130.37990378415913</c:v>
                </c:pt>
                <c:pt idx="2043">
                  <c:v>130.91305857263302</c:v>
                </c:pt>
                <c:pt idx="2044">
                  <c:v>131.47845062738682</c:v>
                </c:pt>
                <c:pt idx="2045">
                  <c:v>131.40653672568564</c:v>
                </c:pt>
                <c:pt idx="2046">
                  <c:v>131.771065813619</c:v>
                </c:pt>
                <c:pt idx="2047">
                  <c:v>131.74378812676684</c:v>
                </c:pt>
                <c:pt idx="2048">
                  <c:v>132.00168625700539</c:v>
                </c:pt>
                <c:pt idx="2049">
                  <c:v>131.31478450627384</c:v>
                </c:pt>
                <c:pt idx="2050">
                  <c:v>130.87338193721172</c:v>
                </c:pt>
                <c:pt idx="2051">
                  <c:v>130.83370530179042</c:v>
                </c:pt>
                <c:pt idx="2052">
                  <c:v>131.26270892228339</c:v>
                </c:pt>
                <c:pt idx="2053">
                  <c:v>131.19327481029609</c:v>
                </c:pt>
                <c:pt idx="2054">
                  <c:v>132.06864057927891</c:v>
                </c:pt>
                <c:pt idx="2055">
                  <c:v>132.16535237811834</c:v>
                </c:pt>
                <c:pt idx="2056">
                  <c:v>131.83058076675098</c:v>
                </c:pt>
                <c:pt idx="2057">
                  <c:v>132.08103952784805</c:v>
                </c:pt>
                <c:pt idx="2058">
                  <c:v>132.39349303179091</c:v>
                </c:pt>
                <c:pt idx="2059">
                  <c:v>132.04384268214056</c:v>
                </c:pt>
                <c:pt idx="2060">
                  <c:v>132.04632247185438</c:v>
                </c:pt>
                <c:pt idx="2061">
                  <c:v>132.1182363735555</c:v>
                </c:pt>
                <c:pt idx="2062">
                  <c:v>131.70163170163173</c:v>
                </c:pt>
                <c:pt idx="2063">
                  <c:v>132.04880226156823</c:v>
                </c:pt>
                <c:pt idx="2064">
                  <c:v>131.99176709815009</c:v>
                </c:pt>
                <c:pt idx="2065">
                  <c:v>132.06616078956506</c:v>
                </c:pt>
                <c:pt idx="2066">
                  <c:v>131.91489361702128</c:v>
                </c:pt>
                <c:pt idx="2067">
                  <c:v>132.0091256261469</c:v>
                </c:pt>
                <c:pt idx="2068">
                  <c:v>131.90001487873829</c:v>
                </c:pt>
                <c:pt idx="2069">
                  <c:v>131.61235927193374</c:v>
                </c:pt>
                <c:pt idx="2070">
                  <c:v>132.3240589198036</c:v>
                </c:pt>
                <c:pt idx="2071">
                  <c:v>131.97936814958092</c:v>
                </c:pt>
                <c:pt idx="2072">
                  <c:v>131.65699548678271</c:v>
                </c:pt>
              </c:numCache>
            </c:numRef>
          </c:val>
          <c:smooth val="0"/>
        </c:ser>
        <c:dLbls>
          <c:showLegendKey val="0"/>
          <c:showVal val="0"/>
          <c:showCatName val="0"/>
          <c:showSerName val="0"/>
          <c:showPercent val="0"/>
          <c:showBubbleSize val="0"/>
        </c:dLbls>
        <c:marker val="1"/>
        <c:smooth val="0"/>
        <c:axId val="533104512"/>
        <c:axId val="533106048"/>
      </c:lineChart>
      <c:dateAx>
        <c:axId val="533104512"/>
        <c:scaling>
          <c:orientation val="minMax"/>
        </c:scaling>
        <c:delete val="0"/>
        <c:axPos val="b"/>
        <c:numFmt formatCode="yyyy" sourceLinked="0"/>
        <c:majorTickMark val="none"/>
        <c:minorTickMark val="none"/>
        <c:tickLblPos val="low"/>
        <c:spPr>
          <a:ln w="12700">
            <a:solidFill>
              <a:srgbClr val="000000"/>
            </a:solidFill>
            <a:prstDash val="solid"/>
          </a:ln>
        </c:spPr>
        <c:txPr>
          <a:bodyPr rot="0" vert="horz"/>
          <a:lstStyle/>
          <a:p>
            <a:pPr>
              <a:defRPr/>
            </a:pPr>
            <a:endParaRPr lang="en-US"/>
          </a:p>
        </c:txPr>
        <c:crossAx val="533106048"/>
        <c:crosses val="autoZero"/>
        <c:auto val="0"/>
        <c:lblOffset val="100"/>
        <c:baseTimeUnit val="days"/>
        <c:majorUnit val="1"/>
        <c:majorTimeUnit val="years"/>
      </c:dateAx>
      <c:valAx>
        <c:axId val="533106048"/>
        <c:scaling>
          <c:orientation val="minMax"/>
          <c:min val="90"/>
        </c:scaling>
        <c:delete val="0"/>
        <c:axPos val="l"/>
        <c:numFmt formatCode="#,##0;\ \(#,##0\)" sourceLinked="0"/>
        <c:majorTickMark val="none"/>
        <c:minorTickMark val="none"/>
        <c:tickLblPos val="nextTo"/>
        <c:spPr>
          <a:ln w="25400">
            <a:noFill/>
          </a:ln>
        </c:spPr>
        <c:crossAx val="533104512"/>
        <c:crosses val="autoZero"/>
        <c:crossBetween val="between"/>
      </c:valAx>
      <c:valAx>
        <c:axId val="533107840"/>
        <c:scaling>
          <c:orientation val="minMax"/>
          <c:max val="10"/>
          <c:min val="-1"/>
        </c:scaling>
        <c:delete val="0"/>
        <c:axPos val="r"/>
        <c:numFmt formatCode="_ * #,##0.0_ ;_ * \-#,##0.0_ ;_ * &quot;-&quot;?_ ;_ @_ " sourceLinked="0"/>
        <c:majorTickMark val="none"/>
        <c:minorTickMark val="none"/>
        <c:tickLblPos val="nextTo"/>
        <c:spPr>
          <a:ln>
            <a:noFill/>
          </a:ln>
        </c:spPr>
        <c:crossAx val="533109376"/>
        <c:crosses val="max"/>
        <c:crossBetween val="between"/>
      </c:valAx>
      <c:dateAx>
        <c:axId val="533109376"/>
        <c:scaling>
          <c:orientation val="minMax"/>
        </c:scaling>
        <c:delete val="1"/>
        <c:axPos val="b"/>
        <c:numFmt formatCode="dd\.mm\.yyyy" sourceLinked="1"/>
        <c:majorTickMark val="out"/>
        <c:minorTickMark val="none"/>
        <c:tickLblPos val="nextTo"/>
        <c:crossAx val="533107840"/>
        <c:crosses val="autoZero"/>
        <c:auto val="1"/>
        <c:lblOffset val="100"/>
        <c:baseTimeUnit val="days"/>
      </c:dateAx>
      <c:spPr>
        <a:noFill/>
        <a:ln w="25400">
          <a:noFill/>
        </a:ln>
      </c:spPr>
    </c:plotArea>
    <c:legend>
      <c:legendPos val="b"/>
      <c:layout>
        <c:manualLayout>
          <c:xMode val="edge"/>
          <c:yMode val="edge"/>
          <c:x val="7.9340672693691064E-2"/>
          <c:y val="0.71422416695131385"/>
          <c:w val="0.83693616422947137"/>
          <c:h val="0.14457433554689023"/>
        </c:manualLayout>
      </c:layout>
      <c:overlay val="0"/>
      <c:spPr>
        <a:noFill/>
        <a:ln w="25400">
          <a:noFill/>
        </a:ln>
        <a:effectLst/>
      </c:spPr>
    </c:legend>
    <c:plotVisOnly val="1"/>
    <c:dispBlanksAs val="gap"/>
    <c:showDLblsOverMax val="0"/>
  </c:chart>
  <c:spPr>
    <a:solidFill>
      <a:srgbClr val="FFFFFF"/>
    </a:solidFill>
    <a:ln w="9525">
      <a:noFill/>
    </a:ln>
    <a:effectLst/>
  </c:spPr>
  <c:txPr>
    <a:bodyPr/>
    <a:lstStyle/>
    <a:p>
      <a:pPr>
        <a:defRPr sz="1000">
          <a:latin typeface="+mn-lt"/>
        </a:defRPr>
      </a:pPr>
      <a:endParaRPr lang="en-US"/>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1366971985644649E-2"/>
          <c:y val="5.7253044855754366E-2"/>
          <c:w val="0.88945679409121481"/>
          <c:h val="0.60244063242094748"/>
        </c:manualLayout>
      </c:layout>
      <c:lineChart>
        <c:grouping val="standard"/>
        <c:varyColors val="0"/>
        <c:ser>
          <c:idx val="2"/>
          <c:order val="0"/>
          <c:tx>
            <c:strRef>
              <c:f>Green!$P$1</c:f>
              <c:strCache>
                <c:ptCount val="1"/>
                <c:pt idx="0">
                  <c:v>ICE BofA Global Corporate Index</c:v>
                </c:pt>
              </c:strCache>
            </c:strRef>
          </c:tx>
          <c:spPr>
            <a:ln w="22225">
              <a:solidFill>
                <a:schemeClr val="accent2"/>
              </a:solidFill>
              <a:prstDash val="solid"/>
            </a:ln>
          </c:spPr>
          <c:marker>
            <c:symbol val="none"/>
          </c:marker>
          <c:cat>
            <c:numRef>
              <c:f>Green!$AP$1511:$AP$1603</c:f>
              <c:numCache>
                <c:formatCode>m/d/yyyy</c:formatCode>
                <c:ptCount val="93"/>
                <c:pt idx="0">
                  <c:v>43831</c:v>
                </c:pt>
                <c:pt idx="1">
                  <c:v>43832</c:v>
                </c:pt>
                <c:pt idx="2">
                  <c:v>43833</c:v>
                </c:pt>
                <c:pt idx="3">
                  <c:v>43836</c:v>
                </c:pt>
                <c:pt idx="4">
                  <c:v>43837</c:v>
                </c:pt>
                <c:pt idx="5">
                  <c:v>43838</c:v>
                </c:pt>
                <c:pt idx="6">
                  <c:v>43839</c:v>
                </c:pt>
                <c:pt idx="7">
                  <c:v>43840</c:v>
                </c:pt>
                <c:pt idx="8">
                  <c:v>43843</c:v>
                </c:pt>
                <c:pt idx="9">
                  <c:v>43844</c:v>
                </c:pt>
                <c:pt idx="10">
                  <c:v>43845</c:v>
                </c:pt>
                <c:pt idx="11">
                  <c:v>43846</c:v>
                </c:pt>
                <c:pt idx="12">
                  <c:v>43847</c:v>
                </c:pt>
                <c:pt idx="13">
                  <c:v>43850</c:v>
                </c:pt>
                <c:pt idx="14">
                  <c:v>43851</c:v>
                </c:pt>
                <c:pt idx="15">
                  <c:v>43852</c:v>
                </c:pt>
                <c:pt idx="16">
                  <c:v>43853</c:v>
                </c:pt>
                <c:pt idx="17">
                  <c:v>43854</c:v>
                </c:pt>
                <c:pt idx="18">
                  <c:v>43857</c:v>
                </c:pt>
                <c:pt idx="19">
                  <c:v>43858</c:v>
                </c:pt>
                <c:pt idx="20">
                  <c:v>43859</c:v>
                </c:pt>
                <c:pt idx="21">
                  <c:v>43860</c:v>
                </c:pt>
                <c:pt idx="22">
                  <c:v>43861</c:v>
                </c:pt>
                <c:pt idx="23">
                  <c:v>43864</c:v>
                </c:pt>
                <c:pt idx="24">
                  <c:v>43865</c:v>
                </c:pt>
                <c:pt idx="25">
                  <c:v>43866</c:v>
                </c:pt>
                <c:pt idx="26">
                  <c:v>43867</c:v>
                </c:pt>
                <c:pt idx="27">
                  <c:v>43868</c:v>
                </c:pt>
                <c:pt idx="28">
                  <c:v>43871</c:v>
                </c:pt>
                <c:pt idx="29">
                  <c:v>43872</c:v>
                </c:pt>
                <c:pt idx="30">
                  <c:v>43873</c:v>
                </c:pt>
                <c:pt idx="31">
                  <c:v>43874</c:v>
                </c:pt>
                <c:pt idx="32">
                  <c:v>43875</c:v>
                </c:pt>
                <c:pt idx="33">
                  <c:v>43878</c:v>
                </c:pt>
                <c:pt idx="34">
                  <c:v>43879</c:v>
                </c:pt>
                <c:pt idx="35">
                  <c:v>43880</c:v>
                </c:pt>
                <c:pt idx="36">
                  <c:v>43881</c:v>
                </c:pt>
                <c:pt idx="37">
                  <c:v>43882</c:v>
                </c:pt>
                <c:pt idx="38">
                  <c:v>43885</c:v>
                </c:pt>
                <c:pt idx="39">
                  <c:v>43886</c:v>
                </c:pt>
                <c:pt idx="40">
                  <c:v>43887</c:v>
                </c:pt>
                <c:pt idx="41">
                  <c:v>43888</c:v>
                </c:pt>
                <c:pt idx="42">
                  <c:v>43889</c:v>
                </c:pt>
                <c:pt idx="43">
                  <c:v>43890</c:v>
                </c:pt>
                <c:pt idx="44">
                  <c:v>43892</c:v>
                </c:pt>
                <c:pt idx="45">
                  <c:v>43893</c:v>
                </c:pt>
                <c:pt idx="46">
                  <c:v>43894</c:v>
                </c:pt>
                <c:pt idx="47">
                  <c:v>43895</c:v>
                </c:pt>
                <c:pt idx="48">
                  <c:v>43896</c:v>
                </c:pt>
                <c:pt idx="49">
                  <c:v>43899</c:v>
                </c:pt>
                <c:pt idx="50">
                  <c:v>43900</c:v>
                </c:pt>
                <c:pt idx="51">
                  <c:v>43901</c:v>
                </c:pt>
                <c:pt idx="52">
                  <c:v>43902</c:v>
                </c:pt>
                <c:pt idx="53">
                  <c:v>43903</c:v>
                </c:pt>
                <c:pt idx="54">
                  <c:v>43906</c:v>
                </c:pt>
                <c:pt idx="55">
                  <c:v>43907</c:v>
                </c:pt>
                <c:pt idx="56">
                  <c:v>43908</c:v>
                </c:pt>
                <c:pt idx="57">
                  <c:v>43909</c:v>
                </c:pt>
                <c:pt idx="58">
                  <c:v>43910</c:v>
                </c:pt>
                <c:pt idx="59">
                  <c:v>43913</c:v>
                </c:pt>
                <c:pt idx="60">
                  <c:v>43914</c:v>
                </c:pt>
                <c:pt idx="61">
                  <c:v>43915</c:v>
                </c:pt>
                <c:pt idx="62">
                  <c:v>43916</c:v>
                </c:pt>
                <c:pt idx="63">
                  <c:v>43917</c:v>
                </c:pt>
                <c:pt idx="64">
                  <c:v>43920</c:v>
                </c:pt>
                <c:pt idx="65">
                  <c:v>43921</c:v>
                </c:pt>
                <c:pt idx="66">
                  <c:v>43922</c:v>
                </c:pt>
                <c:pt idx="67">
                  <c:v>43923</c:v>
                </c:pt>
                <c:pt idx="68">
                  <c:v>43924</c:v>
                </c:pt>
                <c:pt idx="69">
                  <c:v>43927</c:v>
                </c:pt>
                <c:pt idx="70">
                  <c:v>43928</c:v>
                </c:pt>
                <c:pt idx="71">
                  <c:v>43929</c:v>
                </c:pt>
                <c:pt idx="72">
                  <c:v>43930</c:v>
                </c:pt>
                <c:pt idx="73">
                  <c:v>43934</c:v>
                </c:pt>
                <c:pt idx="74">
                  <c:v>43935</c:v>
                </c:pt>
                <c:pt idx="75">
                  <c:v>43936</c:v>
                </c:pt>
                <c:pt idx="76">
                  <c:v>43937</c:v>
                </c:pt>
                <c:pt idx="77">
                  <c:v>43938</c:v>
                </c:pt>
                <c:pt idx="78">
                  <c:v>43941</c:v>
                </c:pt>
                <c:pt idx="79">
                  <c:v>43942</c:v>
                </c:pt>
                <c:pt idx="80">
                  <c:v>43943</c:v>
                </c:pt>
                <c:pt idx="81">
                  <c:v>43944</c:v>
                </c:pt>
                <c:pt idx="82">
                  <c:v>43945</c:v>
                </c:pt>
                <c:pt idx="83">
                  <c:v>43948</c:v>
                </c:pt>
                <c:pt idx="84">
                  <c:v>43949</c:v>
                </c:pt>
                <c:pt idx="85">
                  <c:v>43950</c:v>
                </c:pt>
                <c:pt idx="86">
                  <c:v>43951</c:v>
                </c:pt>
                <c:pt idx="87">
                  <c:v>43952</c:v>
                </c:pt>
                <c:pt idx="88">
                  <c:v>43955</c:v>
                </c:pt>
                <c:pt idx="89">
                  <c:v>43956</c:v>
                </c:pt>
                <c:pt idx="90">
                  <c:v>43957</c:v>
                </c:pt>
                <c:pt idx="91">
                  <c:v>43958</c:v>
                </c:pt>
              </c:numCache>
            </c:numRef>
          </c:cat>
          <c:val>
            <c:numRef>
              <c:f>Green!$AS$1511:$AS$1603</c:f>
              <c:numCache>
                <c:formatCode>0.000%</c:formatCode>
                <c:ptCount val="93"/>
                <c:pt idx="0" formatCode="General">
                  <c:v>0</c:v>
                </c:pt>
                <c:pt idx="1">
                  <c:v>2.2063562893550603E-3</c:v>
                </c:pt>
                <c:pt idx="2">
                  <c:v>6.395954187119024E-3</c:v>
                </c:pt>
                <c:pt idx="3">
                  <c:v>4.6495997708255743E-3</c:v>
                </c:pt>
                <c:pt idx="4">
                  <c:v>3.5147448504582179E-3</c:v>
                </c:pt>
                <c:pt idx="5">
                  <c:v>1.0329383377130075E-3</c:v>
                </c:pt>
                <c:pt idx="6">
                  <c:v>2.2091107915889197E-3</c:v>
                </c:pt>
                <c:pt idx="7">
                  <c:v>4.7707978691171604E-3</c:v>
                </c:pt>
                <c:pt idx="8">
                  <c:v>4.0133097547943031E-3</c:v>
                </c:pt>
                <c:pt idx="9">
                  <c:v>5.239063248880349E-3</c:v>
                </c:pt>
                <c:pt idx="10">
                  <c:v>7.2415863729264895E-3</c:v>
                </c:pt>
                <c:pt idx="11">
                  <c:v>7.2718858974993861E-3</c:v>
                </c:pt>
                <c:pt idx="12">
                  <c:v>7.1396697902721407E-3</c:v>
                </c:pt>
                <c:pt idx="13">
                  <c:v>7.511527591848699E-3</c:v>
                </c:pt>
                <c:pt idx="14">
                  <c:v>1.1122680020493325E-2</c:v>
                </c:pt>
                <c:pt idx="15">
                  <c:v>1.2163881864908133E-2</c:v>
                </c:pt>
                <c:pt idx="16">
                  <c:v>1.3797301689611574E-2</c:v>
                </c:pt>
                <c:pt idx="17">
                  <c:v>1.6149646597363176E-2</c:v>
                </c:pt>
                <c:pt idx="18">
                  <c:v>1.8485464491711401E-2</c:v>
                </c:pt>
                <c:pt idx="19">
                  <c:v>1.629563521575994E-2</c:v>
                </c:pt>
                <c:pt idx="20">
                  <c:v>1.9113491001040872E-2</c:v>
                </c:pt>
                <c:pt idx="21">
                  <c:v>1.9738763008136484E-2</c:v>
                </c:pt>
                <c:pt idx="22">
                  <c:v>2.0961761999988671E-2</c:v>
                </c:pt>
                <c:pt idx="23">
                  <c:v>2.1157331658595568E-2</c:v>
                </c:pt>
                <c:pt idx="24">
                  <c:v>1.7879474000253026E-2</c:v>
                </c:pt>
                <c:pt idx="25">
                  <c:v>1.6436114829688764E-2</c:v>
                </c:pt>
                <c:pt idx="26">
                  <c:v>1.7796838933235914E-2</c:v>
                </c:pt>
                <c:pt idx="27">
                  <c:v>2.1107750618385213E-2</c:v>
                </c:pt>
                <c:pt idx="28">
                  <c:v>2.2658535376071764E-2</c:v>
                </c:pt>
                <c:pt idx="29">
                  <c:v>2.1154577156361709E-2</c:v>
                </c:pt>
                <c:pt idx="30">
                  <c:v>1.968918196792635E-2</c:v>
                </c:pt>
                <c:pt idx="31">
                  <c:v>2.051002363362886E-2</c:v>
                </c:pt>
                <c:pt idx="32">
                  <c:v>2.2242605538752791E-2</c:v>
                </c:pt>
                <c:pt idx="33">
                  <c:v>2.2537337277780178E-2</c:v>
                </c:pt>
                <c:pt idx="34">
                  <c:v>2.4115667057805545E-2</c:v>
                </c:pt>
                <c:pt idx="35">
                  <c:v>2.3752072762930565E-2</c:v>
                </c:pt>
                <c:pt idx="36">
                  <c:v>2.5490163672522215E-2</c:v>
                </c:pt>
                <c:pt idx="37">
                  <c:v>2.7393524716148088E-2</c:v>
                </c:pt>
                <c:pt idx="38">
                  <c:v>2.9690779579221838E-2</c:v>
                </c:pt>
                <c:pt idx="39">
                  <c:v>3.0095691407605374E-2</c:v>
                </c:pt>
                <c:pt idx="40">
                  <c:v>2.938778433349265E-2</c:v>
                </c:pt>
                <c:pt idx="41">
                  <c:v>2.6928013838618758E-2</c:v>
                </c:pt>
                <c:pt idx="42">
                  <c:v>2.9071016576593944E-2</c:v>
                </c:pt>
                <c:pt idx="43">
                  <c:v>2.9159160648078775E-2</c:v>
                </c:pt>
                <c:pt idx="44">
                  <c:v>2.9553054467526874E-2</c:v>
                </c:pt>
                <c:pt idx="45">
                  <c:v>3.3238578456486811E-2</c:v>
                </c:pt>
                <c:pt idx="46">
                  <c:v>3.5433916736906212E-2</c:v>
                </c:pt>
                <c:pt idx="47">
                  <c:v>3.7535601941372843E-2</c:v>
                </c:pt>
                <c:pt idx="48">
                  <c:v>4.2920653808650178E-2</c:v>
                </c:pt>
                <c:pt idx="49">
                  <c:v>3.0624555836514578E-2</c:v>
                </c:pt>
                <c:pt idx="50">
                  <c:v>1.7722467372920825E-2</c:v>
                </c:pt>
                <c:pt idx="51">
                  <c:v>1.0312856363726253E-2</c:v>
                </c:pt>
                <c:pt idx="52">
                  <c:v>-6.7678119886958044E-3</c:v>
                </c:pt>
                <c:pt idx="53">
                  <c:v>-1.6138628588428072E-2</c:v>
                </c:pt>
                <c:pt idx="54">
                  <c:v>-2.084056390169764E-2</c:v>
                </c:pt>
                <c:pt idx="55">
                  <c:v>-4.0383757251227559E-2</c:v>
                </c:pt>
                <c:pt idx="56">
                  <c:v>-6.952088188143557E-2</c:v>
                </c:pt>
                <c:pt idx="57">
                  <c:v>-8.1009910699037846E-2</c:v>
                </c:pt>
                <c:pt idx="58">
                  <c:v>-8.2910517240429749E-2</c:v>
                </c:pt>
                <c:pt idx="59">
                  <c:v>-8.0935539138722534E-2</c:v>
                </c:pt>
                <c:pt idx="60">
                  <c:v>-7.7048936486687758E-2</c:v>
                </c:pt>
                <c:pt idx="61">
                  <c:v>-6.8297882889583161E-2</c:v>
                </c:pt>
                <c:pt idx="62">
                  <c:v>-5.77729298538463E-2</c:v>
                </c:pt>
                <c:pt idx="63">
                  <c:v>-5.0542361489855359E-2</c:v>
                </c:pt>
                <c:pt idx="64">
                  <c:v>-4.4465929561869011E-2</c:v>
                </c:pt>
                <c:pt idx="65">
                  <c:v>-4.2248555263578513E-2</c:v>
                </c:pt>
                <c:pt idx="66">
                  <c:v>-4.0642680461214109E-2</c:v>
                </c:pt>
                <c:pt idx="67">
                  <c:v>-4.1009029258322949E-2</c:v>
                </c:pt>
                <c:pt idx="68">
                  <c:v>-3.9824593297745237E-2</c:v>
                </c:pt>
                <c:pt idx="69">
                  <c:v>-4.0841004622054866E-2</c:v>
                </c:pt>
                <c:pt idx="70">
                  <c:v>-3.8174646459638306E-2</c:v>
                </c:pt>
                <c:pt idx="71">
                  <c:v>-3.4527685501952843E-2</c:v>
                </c:pt>
                <c:pt idx="72">
                  <c:v>-2.0981043515626241E-2</c:v>
                </c:pt>
                <c:pt idx="73">
                  <c:v>-1.5105690250714843E-2</c:v>
                </c:pt>
                <c:pt idx="74">
                  <c:v>-9.1449474165524736E-3</c:v>
                </c:pt>
                <c:pt idx="75">
                  <c:v>-4.3603770362659056E-3</c:v>
                </c:pt>
                <c:pt idx="76">
                  <c:v>-2.3716264233892836E-3</c:v>
                </c:pt>
                <c:pt idx="77">
                  <c:v>-3.5312718638617069E-3</c:v>
                </c:pt>
                <c:pt idx="78">
                  <c:v>-3.7406140336381233E-3</c:v>
                </c:pt>
                <c:pt idx="79">
                  <c:v>-3.2337856226003492E-3</c:v>
                </c:pt>
                <c:pt idx="80">
                  <c:v>-5.4456509164230171E-3</c:v>
                </c:pt>
                <c:pt idx="81">
                  <c:v>-2.3606084144535133E-3</c:v>
                </c:pt>
                <c:pt idx="82">
                  <c:v>-9.5581227516372547E-4</c:v>
                </c:pt>
                <c:pt idx="83">
                  <c:v>-2.7737837495385165E-3</c:v>
                </c:pt>
                <c:pt idx="84">
                  <c:v>1.7353364073580124E-4</c:v>
                </c:pt>
                <c:pt idx="85">
                  <c:v>8.538956925094876E-4</c:v>
                </c:pt>
                <c:pt idx="86">
                  <c:v>2.6140226199724559E-3</c:v>
                </c:pt>
                <c:pt idx="87">
                  <c:v>1.4653951884355809E-3</c:v>
                </c:pt>
                <c:pt idx="88">
                  <c:v>-5.7844546911822725E-5</c:v>
                </c:pt>
                <c:pt idx="89">
                  <c:v>-3.3604927253583217E-4</c:v>
                </c:pt>
                <c:pt idx="90">
                  <c:v>-4.39894006754038E-3</c:v>
                </c:pt>
                <c:pt idx="91">
                  <c:v>-1.3249155745065355E-3</c:v>
                </c:pt>
              </c:numCache>
            </c:numRef>
          </c:val>
          <c:smooth val="0"/>
        </c:ser>
        <c:ser>
          <c:idx val="1"/>
          <c:order val="1"/>
          <c:tx>
            <c:v>ICE BofA Global Broad Market</c:v>
          </c:tx>
          <c:spPr>
            <a:ln w="22225">
              <a:solidFill>
                <a:schemeClr val="accent3"/>
              </a:solidFill>
            </a:ln>
          </c:spPr>
          <c:marker>
            <c:symbol val="none"/>
          </c:marker>
          <c:cat>
            <c:numRef>
              <c:f>Green!$AP$1511:$AP$1603</c:f>
              <c:numCache>
                <c:formatCode>m/d/yyyy</c:formatCode>
                <c:ptCount val="93"/>
                <c:pt idx="0">
                  <c:v>43831</c:v>
                </c:pt>
                <c:pt idx="1">
                  <c:v>43832</c:v>
                </c:pt>
                <c:pt idx="2">
                  <c:v>43833</c:v>
                </c:pt>
                <c:pt idx="3">
                  <c:v>43836</c:v>
                </c:pt>
                <c:pt idx="4">
                  <c:v>43837</c:v>
                </c:pt>
                <c:pt idx="5">
                  <c:v>43838</c:v>
                </c:pt>
                <c:pt idx="6">
                  <c:v>43839</c:v>
                </c:pt>
                <c:pt idx="7">
                  <c:v>43840</c:v>
                </c:pt>
                <c:pt idx="8">
                  <c:v>43843</c:v>
                </c:pt>
                <c:pt idx="9">
                  <c:v>43844</c:v>
                </c:pt>
                <c:pt idx="10">
                  <c:v>43845</c:v>
                </c:pt>
                <c:pt idx="11">
                  <c:v>43846</c:v>
                </c:pt>
                <c:pt idx="12">
                  <c:v>43847</c:v>
                </c:pt>
                <c:pt idx="13">
                  <c:v>43850</c:v>
                </c:pt>
                <c:pt idx="14">
                  <c:v>43851</c:v>
                </c:pt>
                <c:pt idx="15">
                  <c:v>43852</c:v>
                </c:pt>
                <c:pt idx="16">
                  <c:v>43853</c:v>
                </c:pt>
                <c:pt idx="17">
                  <c:v>43854</c:v>
                </c:pt>
                <c:pt idx="18">
                  <c:v>43857</c:v>
                </c:pt>
                <c:pt idx="19">
                  <c:v>43858</c:v>
                </c:pt>
                <c:pt idx="20">
                  <c:v>43859</c:v>
                </c:pt>
                <c:pt idx="21">
                  <c:v>43860</c:v>
                </c:pt>
                <c:pt idx="22">
                  <c:v>43861</c:v>
                </c:pt>
                <c:pt idx="23">
                  <c:v>43864</c:v>
                </c:pt>
                <c:pt idx="24">
                  <c:v>43865</c:v>
                </c:pt>
                <c:pt idx="25">
                  <c:v>43866</c:v>
                </c:pt>
                <c:pt idx="26">
                  <c:v>43867</c:v>
                </c:pt>
                <c:pt idx="27">
                  <c:v>43868</c:v>
                </c:pt>
                <c:pt idx="28">
                  <c:v>43871</c:v>
                </c:pt>
                <c:pt idx="29">
                  <c:v>43872</c:v>
                </c:pt>
                <c:pt idx="30">
                  <c:v>43873</c:v>
                </c:pt>
                <c:pt idx="31">
                  <c:v>43874</c:v>
                </c:pt>
                <c:pt idx="32">
                  <c:v>43875</c:v>
                </c:pt>
                <c:pt idx="33">
                  <c:v>43878</c:v>
                </c:pt>
                <c:pt idx="34">
                  <c:v>43879</c:v>
                </c:pt>
                <c:pt idx="35">
                  <c:v>43880</c:v>
                </c:pt>
                <c:pt idx="36">
                  <c:v>43881</c:v>
                </c:pt>
                <c:pt idx="37">
                  <c:v>43882</c:v>
                </c:pt>
                <c:pt idx="38">
                  <c:v>43885</c:v>
                </c:pt>
                <c:pt idx="39">
                  <c:v>43886</c:v>
                </c:pt>
                <c:pt idx="40">
                  <c:v>43887</c:v>
                </c:pt>
                <c:pt idx="41">
                  <c:v>43888</c:v>
                </c:pt>
                <c:pt idx="42">
                  <c:v>43889</c:v>
                </c:pt>
                <c:pt idx="43">
                  <c:v>43890</c:v>
                </c:pt>
                <c:pt idx="44">
                  <c:v>43892</c:v>
                </c:pt>
                <c:pt idx="45">
                  <c:v>43893</c:v>
                </c:pt>
                <c:pt idx="46">
                  <c:v>43894</c:v>
                </c:pt>
                <c:pt idx="47">
                  <c:v>43895</c:v>
                </c:pt>
                <c:pt idx="48">
                  <c:v>43896</c:v>
                </c:pt>
                <c:pt idx="49">
                  <c:v>43899</c:v>
                </c:pt>
                <c:pt idx="50">
                  <c:v>43900</c:v>
                </c:pt>
                <c:pt idx="51">
                  <c:v>43901</c:v>
                </c:pt>
                <c:pt idx="52">
                  <c:v>43902</c:v>
                </c:pt>
                <c:pt idx="53">
                  <c:v>43903</c:v>
                </c:pt>
                <c:pt idx="54">
                  <c:v>43906</c:v>
                </c:pt>
                <c:pt idx="55">
                  <c:v>43907</c:v>
                </c:pt>
                <c:pt idx="56">
                  <c:v>43908</c:v>
                </c:pt>
                <c:pt idx="57">
                  <c:v>43909</c:v>
                </c:pt>
                <c:pt idx="58">
                  <c:v>43910</c:v>
                </c:pt>
                <c:pt idx="59">
                  <c:v>43913</c:v>
                </c:pt>
                <c:pt idx="60">
                  <c:v>43914</c:v>
                </c:pt>
                <c:pt idx="61">
                  <c:v>43915</c:v>
                </c:pt>
                <c:pt idx="62">
                  <c:v>43916</c:v>
                </c:pt>
                <c:pt idx="63">
                  <c:v>43917</c:v>
                </c:pt>
                <c:pt idx="64">
                  <c:v>43920</c:v>
                </c:pt>
                <c:pt idx="65">
                  <c:v>43921</c:v>
                </c:pt>
                <c:pt idx="66">
                  <c:v>43922</c:v>
                </c:pt>
                <c:pt idx="67">
                  <c:v>43923</c:v>
                </c:pt>
                <c:pt idx="68">
                  <c:v>43924</c:v>
                </c:pt>
                <c:pt idx="69">
                  <c:v>43927</c:v>
                </c:pt>
                <c:pt idx="70">
                  <c:v>43928</c:v>
                </c:pt>
                <c:pt idx="71">
                  <c:v>43929</c:v>
                </c:pt>
                <c:pt idx="72">
                  <c:v>43930</c:v>
                </c:pt>
                <c:pt idx="73">
                  <c:v>43934</c:v>
                </c:pt>
                <c:pt idx="74">
                  <c:v>43935</c:v>
                </c:pt>
                <c:pt idx="75">
                  <c:v>43936</c:v>
                </c:pt>
                <c:pt idx="76">
                  <c:v>43937</c:v>
                </c:pt>
                <c:pt idx="77">
                  <c:v>43938</c:v>
                </c:pt>
                <c:pt idx="78">
                  <c:v>43941</c:v>
                </c:pt>
                <c:pt idx="79">
                  <c:v>43942</c:v>
                </c:pt>
                <c:pt idx="80">
                  <c:v>43943</c:v>
                </c:pt>
                <c:pt idx="81">
                  <c:v>43944</c:v>
                </c:pt>
                <c:pt idx="82">
                  <c:v>43945</c:v>
                </c:pt>
                <c:pt idx="83">
                  <c:v>43948</c:v>
                </c:pt>
                <c:pt idx="84">
                  <c:v>43949</c:v>
                </c:pt>
                <c:pt idx="85">
                  <c:v>43950</c:v>
                </c:pt>
                <c:pt idx="86">
                  <c:v>43951</c:v>
                </c:pt>
                <c:pt idx="87">
                  <c:v>43952</c:v>
                </c:pt>
                <c:pt idx="88">
                  <c:v>43955</c:v>
                </c:pt>
                <c:pt idx="89">
                  <c:v>43956</c:v>
                </c:pt>
                <c:pt idx="90">
                  <c:v>43957</c:v>
                </c:pt>
                <c:pt idx="91">
                  <c:v>43958</c:v>
                </c:pt>
              </c:numCache>
            </c:numRef>
          </c:cat>
          <c:val>
            <c:numRef>
              <c:f>Green!$AR$1511:$AR$1603</c:f>
              <c:numCache>
                <c:formatCode>0.000%</c:formatCode>
                <c:ptCount val="93"/>
                <c:pt idx="0" formatCode="General">
                  <c:v>0</c:v>
                </c:pt>
                <c:pt idx="1">
                  <c:v>1.6825142010372662E-3</c:v>
                </c:pt>
                <c:pt idx="2">
                  <c:v>5.1648555198817725E-3</c:v>
                </c:pt>
                <c:pt idx="3">
                  <c:v>4.5628550259326772E-3</c:v>
                </c:pt>
                <c:pt idx="4">
                  <c:v>3.5873055075330562E-3</c:v>
                </c:pt>
                <c:pt idx="5">
                  <c:v>2.1023709557919101E-3</c:v>
                </c:pt>
                <c:pt idx="6">
                  <c:v>2.0344529513462994E-3</c:v>
                </c:pt>
                <c:pt idx="7">
                  <c:v>3.5348234131886702E-3</c:v>
                </c:pt>
                <c:pt idx="8">
                  <c:v>2.8093356384293333E-3</c:v>
                </c:pt>
                <c:pt idx="9">
                  <c:v>3.6521363299579779E-3</c:v>
                </c:pt>
                <c:pt idx="10">
                  <c:v>5.3099530748330626E-3</c:v>
                </c:pt>
                <c:pt idx="11">
                  <c:v>5.0598913311927785E-3</c:v>
                </c:pt>
                <c:pt idx="12">
                  <c:v>4.6832551247220078E-3</c:v>
                </c:pt>
                <c:pt idx="13">
                  <c:v>4.8036552235117824E-3</c:v>
                </c:pt>
                <c:pt idx="14">
                  <c:v>7.5852062237586892E-3</c:v>
                </c:pt>
                <c:pt idx="15">
                  <c:v>8.2520375401331503E-3</c:v>
                </c:pt>
                <c:pt idx="16">
                  <c:v>1.0564336873301716E-2</c:v>
                </c:pt>
                <c:pt idx="17">
                  <c:v>1.2444430723635325E-2</c:v>
                </c:pt>
                <c:pt idx="18">
                  <c:v>1.6124351691775507E-2</c:v>
                </c:pt>
                <c:pt idx="19">
                  <c:v>1.4531365769325566E-2</c:v>
                </c:pt>
                <c:pt idx="20">
                  <c:v>1.6559644356630931E-2</c:v>
                </c:pt>
                <c:pt idx="21">
                  <c:v>1.7884045443319119E-2</c:v>
                </c:pt>
                <c:pt idx="22">
                  <c:v>1.9226969622128776E-2</c:v>
                </c:pt>
                <c:pt idx="23">
                  <c:v>1.9001605334650229E-2</c:v>
                </c:pt>
                <c:pt idx="24">
                  <c:v>1.6306495430970402E-2</c:v>
                </c:pt>
                <c:pt idx="25">
                  <c:v>1.4339960484069936E-2</c:v>
                </c:pt>
                <c:pt idx="26">
                  <c:v>1.4725858236601441E-2</c:v>
                </c:pt>
                <c:pt idx="27">
                  <c:v>1.7529019510990285E-2</c:v>
                </c:pt>
                <c:pt idx="28">
                  <c:v>1.9233143986169265E-2</c:v>
                </c:pt>
                <c:pt idx="29">
                  <c:v>1.801988145221034E-2</c:v>
                </c:pt>
                <c:pt idx="30">
                  <c:v>1.6707829093603133E-2</c:v>
                </c:pt>
                <c:pt idx="31">
                  <c:v>1.7211039762904168E-2</c:v>
                </c:pt>
                <c:pt idx="32">
                  <c:v>1.8217461101506238E-2</c:v>
                </c:pt>
                <c:pt idx="33">
                  <c:v>1.8594097307976787E-2</c:v>
                </c:pt>
                <c:pt idx="34">
                  <c:v>1.989688812052326E-2</c:v>
                </c:pt>
                <c:pt idx="35">
                  <c:v>1.976105211163226E-2</c:v>
                </c:pt>
                <c:pt idx="36">
                  <c:v>2.1594838231661972E-2</c:v>
                </c:pt>
                <c:pt idx="37">
                  <c:v>2.3765127191899049E-2</c:v>
                </c:pt>
                <c:pt idx="38">
                  <c:v>2.6324401086687876E-2</c:v>
                </c:pt>
                <c:pt idx="39">
                  <c:v>2.7966781921461736E-2</c:v>
                </c:pt>
                <c:pt idx="40">
                  <c:v>2.750679180044413E-2</c:v>
                </c:pt>
                <c:pt idx="41">
                  <c:v>2.7565448258829006E-2</c:v>
                </c:pt>
                <c:pt idx="42">
                  <c:v>3.2325882934057582E-2</c:v>
                </c:pt>
                <c:pt idx="43">
                  <c:v>3.23011854778954E-2</c:v>
                </c:pt>
                <c:pt idx="44">
                  <c:v>3.3236601630031615E-2</c:v>
                </c:pt>
                <c:pt idx="45">
                  <c:v>3.5366757224005507E-2</c:v>
                </c:pt>
                <c:pt idx="46">
                  <c:v>3.7033835514941771E-2</c:v>
                </c:pt>
                <c:pt idx="47">
                  <c:v>3.8333539145467777E-2</c:v>
                </c:pt>
                <c:pt idx="48">
                  <c:v>4.6171894294887217E-2</c:v>
                </c:pt>
                <c:pt idx="49">
                  <c:v>4.8953445295134124E-2</c:v>
                </c:pt>
                <c:pt idx="50">
                  <c:v>3.8389108421832185E-2</c:v>
                </c:pt>
                <c:pt idx="51">
                  <c:v>3.5798962706840909E-2</c:v>
                </c:pt>
                <c:pt idx="52">
                  <c:v>2.6660903926895241E-2</c:v>
                </c:pt>
                <c:pt idx="53">
                  <c:v>1.8587922943936519E-2</c:v>
                </c:pt>
                <c:pt idx="54">
                  <c:v>1.8513830575450418E-2</c:v>
                </c:pt>
                <c:pt idx="55">
                  <c:v>8.9096073104468765E-3</c:v>
                </c:pt>
                <c:pt idx="56">
                  <c:v>-7.1746110150655573E-3</c:v>
                </c:pt>
                <c:pt idx="57">
                  <c:v>-7.6376883181032973E-3</c:v>
                </c:pt>
                <c:pt idx="58">
                  <c:v>-7.2240059273920298E-4</c:v>
                </c:pt>
                <c:pt idx="59">
                  <c:v>4.9147937762408223E-3</c:v>
                </c:pt>
                <c:pt idx="60">
                  <c:v>4.726475673005659E-3</c:v>
                </c:pt>
                <c:pt idx="61">
                  <c:v>5.9119535687821578E-3</c:v>
                </c:pt>
                <c:pt idx="62">
                  <c:v>1.1722030130896233E-2</c:v>
                </c:pt>
                <c:pt idx="63">
                  <c:v>1.5633489750555452E-2</c:v>
                </c:pt>
                <c:pt idx="64">
                  <c:v>1.8933687330204618E-2</c:v>
                </c:pt>
                <c:pt idx="65">
                  <c:v>1.6960978019263662E-2</c:v>
                </c:pt>
                <c:pt idx="66">
                  <c:v>1.8726846134847985E-2</c:v>
                </c:pt>
                <c:pt idx="67">
                  <c:v>1.9118918251420203E-2</c:v>
                </c:pt>
                <c:pt idx="68">
                  <c:v>1.9757964929612237E-2</c:v>
                </c:pt>
                <c:pt idx="69">
                  <c:v>1.8072363546554726E-2</c:v>
                </c:pt>
                <c:pt idx="70">
                  <c:v>1.6380587799456725E-2</c:v>
                </c:pt>
                <c:pt idx="71">
                  <c:v>1.677265991602872E-2</c:v>
                </c:pt>
                <c:pt idx="72">
                  <c:v>2.1520745863176094E-2</c:v>
                </c:pt>
                <c:pt idx="73">
                  <c:v>2.2391331192886943E-2</c:v>
                </c:pt>
                <c:pt idx="74">
                  <c:v>2.3058162509261404E-2</c:v>
                </c:pt>
                <c:pt idx="75">
                  <c:v>2.6781304025685237E-2</c:v>
                </c:pt>
                <c:pt idx="76">
                  <c:v>2.8457643862681792E-2</c:v>
                </c:pt>
                <c:pt idx="77">
                  <c:v>2.7133242775993827E-2</c:v>
                </c:pt>
                <c:pt idx="78">
                  <c:v>2.6537416646085221E-2</c:v>
                </c:pt>
                <c:pt idx="79">
                  <c:v>2.7485181526302416E-2</c:v>
                </c:pt>
                <c:pt idx="80">
                  <c:v>2.6132995801432024E-2</c:v>
                </c:pt>
                <c:pt idx="81">
                  <c:v>2.8297110397628833E-2</c:v>
                </c:pt>
                <c:pt idx="82">
                  <c:v>2.9748085947147063E-2</c:v>
                </c:pt>
                <c:pt idx="83">
                  <c:v>2.8402074586317383E-2</c:v>
                </c:pt>
                <c:pt idx="84">
                  <c:v>3.0649543097060805E-2</c:v>
                </c:pt>
                <c:pt idx="85">
                  <c:v>3.1100271672017676E-2</c:v>
                </c:pt>
                <c:pt idx="86">
                  <c:v>3.2767349962953496E-2</c:v>
                </c:pt>
                <c:pt idx="87">
                  <c:v>3.2066559644356341E-2</c:v>
                </c:pt>
                <c:pt idx="88">
                  <c:v>3.1544825882933614E-2</c:v>
                </c:pt>
                <c:pt idx="89">
                  <c:v>3.1140405038280639E-2</c:v>
                </c:pt>
                <c:pt idx="90">
                  <c:v>2.823536675722349E-2</c:v>
                </c:pt>
                <c:pt idx="91">
                  <c:v>3.0745245739688398E-2</c:v>
                </c:pt>
              </c:numCache>
            </c:numRef>
          </c:val>
          <c:smooth val="0"/>
        </c:ser>
        <c:ser>
          <c:idx val="0"/>
          <c:order val="2"/>
          <c:tx>
            <c:strRef>
              <c:f>Green!$S$1</c:f>
              <c:strCache>
                <c:ptCount val="1"/>
                <c:pt idx="0">
                  <c:v>ICE BofA Green Bond Index</c:v>
                </c:pt>
              </c:strCache>
            </c:strRef>
          </c:tx>
          <c:spPr>
            <a:ln w="31750">
              <a:solidFill>
                <a:srgbClr val="4D3C2F"/>
              </a:solidFill>
              <a:prstDash val="solid"/>
            </a:ln>
          </c:spPr>
          <c:marker>
            <c:symbol val="none"/>
          </c:marker>
          <c:cat>
            <c:numRef>
              <c:f>Green!$AP$1511:$AP$1603</c:f>
              <c:numCache>
                <c:formatCode>m/d/yyyy</c:formatCode>
                <c:ptCount val="93"/>
                <c:pt idx="0">
                  <c:v>43831</c:v>
                </c:pt>
                <c:pt idx="1">
                  <c:v>43832</c:v>
                </c:pt>
                <c:pt idx="2">
                  <c:v>43833</c:v>
                </c:pt>
                <c:pt idx="3">
                  <c:v>43836</c:v>
                </c:pt>
                <c:pt idx="4">
                  <c:v>43837</c:v>
                </c:pt>
                <c:pt idx="5">
                  <c:v>43838</c:v>
                </c:pt>
                <c:pt idx="6">
                  <c:v>43839</c:v>
                </c:pt>
                <c:pt idx="7">
                  <c:v>43840</c:v>
                </c:pt>
                <c:pt idx="8">
                  <c:v>43843</c:v>
                </c:pt>
                <c:pt idx="9">
                  <c:v>43844</c:v>
                </c:pt>
                <c:pt idx="10">
                  <c:v>43845</c:v>
                </c:pt>
                <c:pt idx="11">
                  <c:v>43846</c:v>
                </c:pt>
                <c:pt idx="12">
                  <c:v>43847</c:v>
                </c:pt>
                <c:pt idx="13">
                  <c:v>43850</c:v>
                </c:pt>
                <c:pt idx="14">
                  <c:v>43851</c:v>
                </c:pt>
                <c:pt idx="15">
                  <c:v>43852</c:v>
                </c:pt>
                <c:pt idx="16">
                  <c:v>43853</c:v>
                </c:pt>
                <c:pt idx="17">
                  <c:v>43854</c:v>
                </c:pt>
                <c:pt idx="18">
                  <c:v>43857</c:v>
                </c:pt>
                <c:pt idx="19">
                  <c:v>43858</c:v>
                </c:pt>
                <c:pt idx="20">
                  <c:v>43859</c:v>
                </c:pt>
                <c:pt idx="21">
                  <c:v>43860</c:v>
                </c:pt>
                <c:pt idx="22">
                  <c:v>43861</c:v>
                </c:pt>
                <c:pt idx="23">
                  <c:v>43864</c:v>
                </c:pt>
                <c:pt idx="24">
                  <c:v>43865</c:v>
                </c:pt>
                <c:pt idx="25">
                  <c:v>43866</c:v>
                </c:pt>
                <c:pt idx="26">
                  <c:v>43867</c:v>
                </c:pt>
                <c:pt idx="27">
                  <c:v>43868</c:v>
                </c:pt>
                <c:pt idx="28">
                  <c:v>43871</c:v>
                </c:pt>
                <c:pt idx="29">
                  <c:v>43872</c:v>
                </c:pt>
                <c:pt idx="30">
                  <c:v>43873</c:v>
                </c:pt>
                <c:pt idx="31">
                  <c:v>43874</c:v>
                </c:pt>
                <c:pt idx="32">
                  <c:v>43875</c:v>
                </c:pt>
                <c:pt idx="33">
                  <c:v>43878</c:v>
                </c:pt>
                <c:pt idx="34">
                  <c:v>43879</c:v>
                </c:pt>
                <c:pt idx="35">
                  <c:v>43880</c:v>
                </c:pt>
                <c:pt idx="36">
                  <c:v>43881</c:v>
                </c:pt>
                <c:pt idx="37">
                  <c:v>43882</c:v>
                </c:pt>
                <c:pt idx="38">
                  <c:v>43885</c:v>
                </c:pt>
                <c:pt idx="39">
                  <c:v>43886</c:v>
                </c:pt>
                <c:pt idx="40">
                  <c:v>43887</c:v>
                </c:pt>
                <c:pt idx="41">
                  <c:v>43888</c:v>
                </c:pt>
                <c:pt idx="42">
                  <c:v>43889</c:v>
                </c:pt>
                <c:pt idx="43">
                  <c:v>43890</c:v>
                </c:pt>
                <c:pt idx="44">
                  <c:v>43892</c:v>
                </c:pt>
                <c:pt idx="45">
                  <c:v>43893</c:v>
                </c:pt>
                <c:pt idx="46">
                  <c:v>43894</c:v>
                </c:pt>
                <c:pt idx="47">
                  <c:v>43895</c:v>
                </c:pt>
                <c:pt idx="48">
                  <c:v>43896</c:v>
                </c:pt>
                <c:pt idx="49">
                  <c:v>43899</c:v>
                </c:pt>
                <c:pt idx="50">
                  <c:v>43900</c:v>
                </c:pt>
                <c:pt idx="51">
                  <c:v>43901</c:v>
                </c:pt>
                <c:pt idx="52">
                  <c:v>43902</c:v>
                </c:pt>
                <c:pt idx="53">
                  <c:v>43903</c:v>
                </c:pt>
                <c:pt idx="54">
                  <c:v>43906</c:v>
                </c:pt>
                <c:pt idx="55">
                  <c:v>43907</c:v>
                </c:pt>
                <c:pt idx="56">
                  <c:v>43908</c:v>
                </c:pt>
                <c:pt idx="57">
                  <c:v>43909</c:v>
                </c:pt>
                <c:pt idx="58">
                  <c:v>43910</c:v>
                </c:pt>
                <c:pt idx="59">
                  <c:v>43913</c:v>
                </c:pt>
                <c:pt idx="60">
                  <c:v>43914</c:v>
                </c:pt>
                <c:pt idx="61">
                  <c:v>43915</c:v>
                </c:pt>
                <c:pt idx="62">
                  <c:v>43916</c:v>
                </c:pt>
                <c:pt idx="63">
                  <c:v>43917</c:v>
                </c:pt>
                <c:pt idx="64">
                  <c:v>43920</c:v>
                </c:pt>
                <c:pt idx="65">
                  <c:v>43921</c:v>
                </c:pt>
                <c:pt idx="66">
                  <c:v>43922</c:v>
                </c:pt>
                <c:pt idx="67">
                  <c:v>43923</c:v>
                </c:pt>
                <c:pt idx="68">
                  <c:v>43924</c:v>
                </c:pt>
                <c:pt idx="69">
                  <c:v>43927</c:v>
                </c:pt>
                <c:pt idx="70">
                  <c:v>43928</c:v>
                </c:pt>
                <c:pt idx="71">
                  <c:v>43929</c:v>
                </c:pt>
                <c:pt idx="72">
                  <c:v>43930</c:v>
                </c:pt>
                <c:pt idx="73">
                  <c:v>43934</c:v>
                </c:pt>
                <c:pt idx="74">
                  <c:v>43935</c:v>
                </c:pt>
                <c:pt idx="75">
                  <c:v>43936</c:v>
                </c:pt>
                <c:pt idx="76">
                  <c:v>43937</c:v>
                </c:pt>
                <c:pt idx="77">
                  <c:v>43938</c:v>
                </c:pt>
                <c:pt idx="78">
                  <c:v>43941</c:v>
                </c:pt>
                <c:pt idx="79">
                  <c:v>43942</c:v>
                </c:pt>
                <c:pt idx="80">
                  <c:v>43943</c:v>
                </c:pt>
                <c:pt idx="81">
                  <c:v>43944</c:v>
                </c:pt>
                <c:pt idx="82">
                  <c:v>43945</c:v>
                </c:pt>
                <c:pt idx="83">
                  <c:v>43948</c:v>
                </c:pt>
                <c:pt idx="84">
                  <c:v>43949</c:v>
                </c:pt>
                <c:pt idx="85">
                  <c:v>43950</c:v>
                </c:pt>
                <c:pt idx="86">
                  <c:v>43951</c:v>
                </c:pt>
                <c:pt idx="87">
                  <c:v>43952</c:v>
                </c:pt>
                <c:pt idx="88">
                  <c:v>43955</c:v>
                </c:pt>
                <c:pt idx="89">
                  <c:v>43956</c:v>
                </c:pt>
                <c:pt idx="90">
                  <c:v>43957</c:v>
                </c:pt>
                <c:pt idx="91">
                  <c:v>43958</c:v>
                </c:pt>
              </c:numCache>
            </c:numRef>
          </c:cat>
          <c:val>
            <c:numRef>
              <c:f>Green!$AQ$1511:$AQ$1603</c:f>
              <c:numCache>
                <c:formatCode>0.000%</c:formatCode>
                <c:ptCount val="93"/>
                <c:pt idx="0" formatCode="General">
                  <c:v>0</c:v>
                </c:pt>
                <c:pt idx="1">
                  <c:v>2.5759989892539803E-3</c:v>
                </c:pt>
                <c:pt idx="2">
                  <c:v>6.5136977166964094E-3</c:v>
                </c:pt>
                <c:pt idx="3">
                  <c:v>6.4575451501731607E-3</c:v>
                </c:pt>
                <c:pt idx="4">
                  <c:v>6.1838013883723786E-3</c:v>
                </c:pt>
                <c:pt idx="5">
                  <c:v>4.7378728003988346E-3</c:v>
                </c:pt>
                <c:pt idx="6">
                  <c:v>3.1796390793787932E-3</c:v>
                </c:pt>
                <c:pt idx="7">
                  <c:v>4.3728811179979399E-3</c:v>
                </c:pt>
                <c:pt idx="8">
                  <c:v>2.512827351915492E-3</c:v>
                </c:pt>
                <c:pt idx="9">
                  <c:v>3.8113554527656746E-3</c:v>
                </c:pt>
                <c:pt idx="10">
                  <c:v>5.9451529806489045E-3</c:v>
                </c:pt>
                <c:pt idx="11">
                  <c:v>6.4645642209886223E-3</c:v>
                </c:pt>
                <c:pt idx="12">
                  <c:v>6.4786023626195455E-3</c:v>
                </c:pt>
                <c:pt idx="13">
                  <c:v>7.0190708154058701E-3</c:v>
                </c:pt>
                <c:pt idx="14">
                  <c:v>9.8407372831990081E-3</c:v>
                </c:pt>
                <c:pt idx="15">
                  <c:v>1.0865521622247964E-2</c:v>
                </c:pt>
                <c:pt idx="16">
                  <c:v>1.3497673178025194E-2</c:v>
                </c:pt>
                <c:pt idx="17">
                  <c:v>1.5076964111491398E-2</c:v>
                </c:pt>
                <c:pt idx="18">
                  <c:v>1.8972548414041501E-2</c:v>
                </c:pt>
                <c:pt idx="19">
                  <c:v>1.7245856993451714E-2</c:v>
                </c:pt>
                <c:pt idx="20">
                  <c:v>1.9316482883996455E-2</c:v>
                </c:pt>
                <c:pt idx="21">
                  <c:v>2.1246727358232853E-2</c:v>
                </c:pt>
                <c:pt idx="22">
                  <c:v>2.3205048115730875E-2</c:v>
                </c:pt>
                <c:pt idx="23">
                  <c:v>2.2818999220883596E-2</c:v>
                </c:pt>
                <c:pt idx="24">
                  <c:v>2.0671163551369443E-2</c:v>
                </c:pt>
                <c:pt idx="25">
                  <c:v>1.8607556731640384E-2</c:v>
                </c:pt>
                <c:pt idx="26">
                  <c:v>1.8656690227348172E-2</c:v>
                </c:pt>
                <c:pt idx="27">
                  <c:v>2.0909811959093361E-2</c:v>
                </c:pt>
                <c:pt idx="28">
                  <c:v>2.3148895549207626E-2</c:v>
                </c:pt>
                <c:pt idx="29">
                  <c:v>2.161171904063397E-2</c:v>
                </c:pt>
                <c:pt idx="30">
                  <c:v>2.0895773817462659E-2</c:v>
                </c:pt>
                <c:pt idx="31">
                  <c:v>2.2067958643635421E-2</c:v>
                </c:pt>
                <c:pt idx="32">
                  <c:v>2.3303315107146672E-2</c:v>
                </c:pt>
                <c:pt idx="33">
                  <c:v>2.3710421214440336E-2</c:v>
                </c:pt>
                <c:pt idx="34">
                  <c:v>2.4665014845335342E-2</c:v>
                </c:pt>
                <c:pt idx="35">
                  <c:v>2.5233559581383069E-2</c:v>
                </c:pt>
                <c:pt idx="36">
                  <c:v>2.7535814808836045E-2</c:v>
                </c:pt>
                <c:pt idx="37">
                  <c:v>2.8813285697240065E-2</c:v>
                </c:pt>
                <c:pt idx="38">
                  <c:v>3.1424380040570687E-2</c:v>
                </c:pt>
                <c:pt idx="39">
                  <c:v>3.2645698362451236E-2</c:v>
                </c:pt>
                <c:pt idx="40">
                  <c:v>3.1003235791646322E-2</c:v>
                </c:pt>
                <c:pt idx="41">
                  <c:v>3.1901676856018302E-2</c:v>
                </c:pt>
                <c:pt idx="42">
                  <c:v>3.4035474383901532E-2</c:v>
                </c:pt>
                <c:pt idx="43">
                  <c:v>3.3944226463301197E-2</c:v>
                </c:pt>
                <c:pt idx="44">
                  <c:v>3.5032182439689086E-2</c:v>
                </c:pt>
                <c:pt idx="45">
                  <c:v>3.7657314924650853E-2</c:v>
                </c:pt>
                <c:pt idx="46">
                  <c:v>3.9601597540518174E-2</c:v>
                </c:pt>
                <c:pt idx="47">
                  <c:v>4.0703591658536986E-2</c:v>
                </c:pt>
                <c:pt idx="48">
                  <c:v>4.4002554941777516E-2</c:v>
                </c:pt>
                <c:pt idx="49">
                  <c:v>4.4079764720746928E-2</c:v>
                </c:pt>
                <c:pt idx="50">
                  <c:v>3.6492149169293775E-2</c:v>
                </c:pt>
                <c:pt idx="51">
                  <c:v>3.4372389783041468E-2</c:v>
                </c:pt>
                <c:pt idx="52">
                  <c:v>2.2004787006296933E-2</c:v>
                </c:pt>
                <c:pt idx="53">
                  <c:v>1.0640911356155414E-2</c:v>
                </c:pt>
                <c:pt idx="54">
                  <c:v>-4.2114424891881441E-5</c:v>
                </c:pt>
                <c:pt idx="55">
                  <c:v>-8.4228849784859783E-3</c:v>
                </c:pt>
                <c:pt idx="56">
                  <c:v>-2.6630354673647716E-2</c:v>
                </c:pt>
                <c:pt idx="57">
                  <c:v>-2.9255487158609483E-2</c:v>
                </c:pt>
                <c:pt idx="58">
                  <c:v>-2.0762411471968889E-2</c:v>
                </c:pt>
                <c:pt idx="59">
                  <c:v>-2.1590661828186697E-2</c:v>
                </c:pt>
                <c:pt idx="60">
                  <c:v>-2.6770736089955949E-2</c:v>
                </c:pt>
                <c:pt idx="61">
                  <c:v>-2.7507738525573422E-2</c:v>
                </c:pt>
                <c:pt idx="62">
                  <c:v>-1.9870989478412371E-2</c:v>
                </c:pt>
                <c:pt idx="63">
                  <c:v>-1.2936147512791707E-2</c:v>
                </c:pt>
                <c:pt idx="64">
                  <c:v>-9.2581544055191367E-3</c:v>
                </c:pt>
                <c:pt idx="65">
                  <c:v>-1.1630600341126063E-2</c:v>
                </c:pt>
                <c:pt idx="66">
                  <c:v>-1.0591777860445961E-2</c:v>
                </c:pt>
                <c:pt idx="67">
                  <c:v>-1.1532333349710377E-2</c:v>
                </c:pt>
                <c:pt idx="68">
                  <c:v>-1.1637619411941413E-2</c:v>
                </c:pt>
                <c:pt idx="69">
                  <c:v>-1.2802785167298603E-2</c:v>
                </c:pt>
                <c:pt idx="70">
                  <c:v>-1.5743775838953589E-2</c:v>
                </c:pt>
                <c:pt idx="71">
                  <c:v>-1.4389095171580268E-2</c:v>
                </c:pt>
                <c:pt idx="72">
                  <c:v>-7.7981876759145585E-3</c:v>
                </c:pt>
                <c:pt idx="73">
                  <c:v>-6.7734033368654911E-3</c:v>
                </c:pt>
                <c:pt idx="74">
                  <c:v>-2.4215794313140471E-3</c:v>
                </c:pt>
                <c:pt idx="75">
                  <c:v>2.6110943433317324E-3</c:v>
                </c:pt>
                <c:pt idx="76">
                  <c:v>3.0322385922558759E-3</c:v>
                </c:pt>
                <c:pt idx="77">
                  <c:v>3.4393446995493182E-3</c:v>
                </c:pt>
                <c:pt idx="78">
                  <c:v>1.5933290750975715E-3</c:v>
                </c:pt>
                <c:pt idx="79">
                  <c:v>2.3794650064230538E-3</c:v>
                </c:pt>
                <c:pt idx="80">
                  <c:v>-8.7738385192515089E-4</c:v>
                </c:pt>
                <c:pt idx="81">
                  <c:v>2.4426366437617641E-3</c:v>
                </c:pt>
                <c:pt idx="82">
                  <c:v>5.4959324484631367E-3</c:v>
                </c:pt>
                <c:pt idx="83">
                  <c:v>5.6082375815096341E-3</c:v>
                </c:pt>
                <c:pt idx="84">
                  <c:v>7.5946346222692807E-3</c:v>
                </c:pt>
                <c:pt idx="85">
                  <c:v>9.2160399806280324E-3</c:v>
                </c:pt>
                <c:pt idx="86">
                  <c:v>1.3652092735964239E-2</c:v>
                </c:pt>
                <c:pt idx="87">
                  <c:v>1.3574882956994827E-2</c:v>
                </c:pt>
                <c:pt idx="88">
                  <c:v>1.0928693259587119E-2</c:v>
                </c:pt>
                <c:pt idx="89">
                  <c:v>1.1398971004219272E-2</c:v>
                </c:pt>
                <c:pt idx="90">
                  <c:v>7.1734903733453592E-3</c:v>
                </c:pt>
                <c:pt idx="91">
                  <c:v>9.8688135664610765E-3</c:v>
                </c:pt>
              </c:numCache>
            </c:numRef>
          </c:val>
          <c:smooth val="0"/>
        </c:ser>
        <c:dLbls>
          <c:showLegendKey val="0"/>
          <c:showVal val="0"/>
          <c:showCatName val="0"/>
          <c:showSerName val="0"/>
          <c:showPercent val="0"/>
          <c:showBubbleSize val="0"/>
        </c:dLbls>
        <c:marker val="1"/>
        <c:smooth val="0"/>
        <c:axId val="534682240"/>
        <c:axId val="534696320"/>
      </c:lineChart>
      <c:dateAx>
        <c:axId val="534682240"/>
        <c:scaling>
          <c:orientation val="minMax"/>
        </c:scaling>
        <c:delete val="0"/>
        <c:axPos val="b"/>
        <c:numFmt formatCode="mm\/yyyy" sourceLinked="0"/>
        <c:majorTickMark val="none"/>
        <c:minorTickMark val="none"/>
        <c:tickLblPos val="low"/>
        <c:spPr>
          <a:ln w="12700">
            <a:solidFill>
              <a:srgbClr val="000000"/>
            </a:solidFill>
            <a:prstDash val="solid"/>
          </a:ln>
        </c:spPr>
        <c:txPr>
          <a:bodyPr rot="0" vert="horz"/>
          <a:lstStyle/>
          <a:p>
            <a:pPr>
              <a:defRPr/>
            </a:pPr>
            <a:endParaRPr lang="en-US"/>
          </a:p>
        </c:txPr>
        <c:crossAx val="534696320"/>
        <c:crosses val="autoZero"/>
        <c:auto val="0"/>
        <c:lblOffset val="100"/>
        <c:baseTimeUnit val="days"/>
        <c:majorUnit val="1"/>
        <c:majorTimeUnit val="months"/>
      </c:dateAx>
      <c:valAx>
        <c:axId val="534696320"/>
        <c:scaling>
          <c:orientation val="minMax"/>
          <c:max val="0.06"/>
          <c:min val="-0.1"/>
        </c:scaling>
        <c:delete val="0"/>
        <c:axPos val="l"/>
        <c:majorGridlines>
          <c:spPr>
            <a:ln w="3175">
              <a:noFill/>
              <a:prstDash val="solid"/>
            </a:ln>
          </c:spPr>
        </c:majorGridlines>
        <c:numFmt formatCode="0.0%" sourceLinked="0"/>
        <c:majorTickMark val="none"/>
        <c:minorTickMark val="none"/>
        <c:tickLblPos val="nextTo"/>
        <c:spPr>
          <a:ln w="25400">
            <a:noFill/>
          </a:ln>
        </c:spPr>
        <c:crossAx val="534682240"/>
        <c:crosses val="autoZero"/>
        <c:crossBetween val="midCat"/>
        <c:majorUnit val="0.02"/>
      </c:valAx>
      <c:spPr>
        <a:noFill/>
        <a:ln w="25400">
          <a:noFill/>
        </a:ln>
      </c:spPr>
    </c:plotArea>
    <c:legend>
      <c:legendPos val="b"/>
      <c:layout>
        <c:manualLayout>
          <c:xMode val="edge"/>
          <c:yMode val="edge"/>
          <c:x val="2.3578635052949978E-2"/>
          <c:y val="0.79890951131108612"/>
          <c:w val="0.936799537037037"/>
          <c:h val="0.14171228596425448"/>
        </c:manualLayout>
      </c:layout>
      <c:overlay val="0"/>
      <c:spPr>
        <a:noFill/>
        <a:ln w="25400">
          <a:noFill/>
        </a:ln>
        <a:effectLst/>
      </c:spPr>
      <c:txPr>
        <a:bodyPr/>
        <a:lstStyle/>
        <a:p>
          <a:pPr>
            <a:defRPr sz="900">
              <a:latin typeface="Frutiger 45 Light" panose="020B0603020202020204" pitchFamily="34" charset="0"/>
            </a:defRPr>
          </a:pPr>
          <a:endParaRPr lang="en-US"/>
        </a:p>
      </c:txPr>
    </c:legend>
    <c:plotVisOnly val="1"/>
    <c:dispBlanksAs val="gap"/>
    <c:showDLblsOverMax val="0"/>
  </c:chart>
  <c:spPr>
    <a:solidFill>
      <a:srgbClr val="FFFFFF"/>
    </a:solidFill>
    <a:ln w="9525">
      <a:noFill/>
    </a:ln>
    <a:effectLst/>
  </c:spPr>
  <c:txPr>
    <a:bodyPr/>
    <a:lstStyle/>
    <a:p>
      <a:pPr>
        <a:defRPr sz="1200"/>
      </a:pPr>
      <a:endParaRPr lang="en-US"/>
    </a:p>
  </c:txPr>
  <c:externalData r:id="rId1">
    <c:autoUpdate val="0"/>
  </c:externalData>
  <c:userShapes r:id="rId2"/>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9.427612760187265E-2"/>
          <c:y val="3.3869292174436381E-3"/>
          <c:w val="0.81263943445412723"/>
          <c:h val="1"/>
        </c:manualLayout>
      </c:layout>
      <c:doughnutChart>
        <c:varyColors val="1"/>
        <c:ser>
          <c:idx val="0"/>
          <c:order val="0"/>
          <c:spPr>
            <a:solidFill>
              <a:srgbClr val="A43725">
                <a:lumMod val="60000"/>
                <a:lumOff val="40000"/>
              </a:srgbClr>
            </a:solidFill>
            <a:ln w="44450">
              <a:solidFill>
                <a:srgbClr val="FFFFFF"/>
              </a:solidFill>
            </a:ln>
          </c:spPr>
          <c:dPt>
            <c:idx val="0"/>
            <c:bubble3D val="0"/>
            <c:spPr>
              <a:solidFill>
                <a:srgbClr val="CFBD9B"/>
              </a:solidFill>
              <a:ln w="44450">
                <a:solidFill>
                  <a:srgbClr val="FFFFFF"/>
                </a:solidFill>
              </a:ln>
            </c:spPr>
          </c:dPt>
          <c:dPt>
            <c:idx val="1"/>
            <c:bubble3D val="0"/>
            <c:spPr>
              <a:solidFill>
                <a:srgbClr val="C07156"/>
              </a:solidFill>
              <a:ln w="44450">
                <a:solidFill>
                  <a:srgbClr val="FFFFFF"/>
                </a:solidFill>
              </a:ln>
            </c:spPr>
          </c:dPt>
          <c:dPt>
            <c:idx val="2"/>
            <c:bubble3D val="0"/>
            <c:spPr>
              <a:solidFill>
                <a:srgbClr val="C07156"/>
              </a:solidFill>
              <a:ln w="44450">
                <a:solidFill>
                  <a:srgbClr val="FFFFFF"/>
                </a:solidFill>
              </a:ln>
            </c:spPr>
          </c:dPt>
          <c:dPt>
            <c:idx val="3"/>
            <c:bubble3D val="0"/>
            <c:spPr>
              <a:solidFill>
                <a:srgbClr val="C07156"/>
              </a:solidFill>
              <a:ln w="44450">
                <a:solidFill>
                  <a:srgbClr val="FFFFFF"/>
                </a:solidFill>
              </a:ln>
            </c:spPr>
          </c:dPt>
          <c:dPt>
            <c:idx val="4"/>
            <c:bubble3D val="0"/>
            <c:spPr>
              <a:solidFill>
                <a:srgbClr val="C07156"/>
              </a:solidFill>
              <a:ln w="44450">
                <a:solidFill>
                  <a:srgbClr val="FFFFFF"/>
                </a:solidFill>
              </a:ln>
            </c:spPr>
          </c:dPt>
          <c:dPt>
            <c:idx val="5"/>
            <c:bubble3D val="0"/>
            <c:spPr>
              <a:solidFill>
                <a:srgbClr val="4D3C2F"/>
              </a:solidFill>
              <a:ln w="44450">
                <a:solidFill>
                  <a:srgbClr val="FFFFFF"/>
                </a:solidFill>
              </a:ln>
            </c:spPr>
          </c:dPt>
          <c:dPt>
            <c:idx val="6"/>
            <c:bubble3D val="0"/>
            <c:spPr>
              <a:solidFill>
                <a:srgbClr val="4D3C2F"/>
              </a:solidFill>
              <a:ln w="44450">
                <a:solidFill>
                  <a:srgbClr val="FFFFFF"/>
                </a:solidFill>
              </a:ln>
            </c:spPr>
          </c:dPt>
          <c:dPt>
            <c:idx val="7"/>
            <c:bubble3D val="0"/>
            <c:spPr>
              <a:solidFill>
                <a:srgbClr val="4D3C2F"/>
              </a:solidFill>
              <a:ln w="44450">
                <a:solidFill>
                  <a:srgbClr val="FFFFFF"/>
                </a:solidFill>
              </a:ln>
            </c:spPr>
          </c:dPt>
          <c:dPt>
            <c:idx val="8"/>
            <c:bubble3D val="0"/>
            <c:spPr>
              <a:solidFill>
                <a:srgbClr val="4D3C2F"/>
              </a:solidFill>
              <a:ln w="44450">
                <a:solidFill>
                  <a:srgbClr val="FFFFFF"/>
                </a:solidFill>
              </a:ln>
            </c:spPr>
          </c:dPt>
          <c:dPt>
            <c:idx val="9"/>
            <c:bubble3D val="0"/>
            <c:spPr>
              <a:solidFill>
                <a:srgbClr val="E8C767">
                  <a:lumMod val="60000"/>
                  <a:lumOff val="40000"/>
                </a:srgbClr>
              </a:solidFill>
              <a:ln w="44450">
                <a:solidFill>
                  <a:srgbClr val="FFFFFF"/>
                </a:solidFill>
              </a:ln>
            </c:spPr>
          </c:dPt>
          <c:dPt>
            <c:idx val="10"/>
            <c:bubble3D val="0"/>
            <c:spPr>
              <a:solidFill>
                <a:srgbClr val="E8C767"/>
              </a:solidFill>
              <a:ln w="44450">
                <a:solidFill>
                  <a:srgbClr val="FFFFFF"/>
                </a:solidFill>
              </a:ln>
            </c:spPr>
          </c:dPt>
          <c:dPt>
            <c:idx val="11"/>
            <c:bubble3D val="0"/>
            <c:spPr>
              <a:solidFill>
                <a:srgbClr val="E8C767"/>
              </a:solidFill>
              <a:ln w="44450">
                <a:solidFill>
                  <a:srgbClr val="FFFFFF"/>
                </a:solidFill>
              </a:ln>
            </c:spPr>
          </c:dPt>
          <c:dPt>
            <c:idx val="12"/>
            <c:bubble3D val="0"/>
          </c:dPt>
          <c:dPt>
            <c:idx val="13"/>
            <c:bubble3D val="0"/>
          </c:dPt>
          <c:cat>
            <c:strRef>
              <c:f>'Version 2'!$B$1:$B$9</c:f>
              <c:strCache>
                <c:ptCount val="9"/>
                <c:pt idx="0">
                  <c:v>Liquidity</c:v>
                </c:pt>
                <c:pt idx="1">
                  <c:v>Multilateral Development Bank bonds</c:v>
                </c:pt>
                <c:pt idx="2">
                  <c:v>Green bonds</c:v>
                </c:pt>
                <c:pt idx="3">
                  <c:v>ESG leaders corporate bonds</c:v>
                </c:pt>
                <c:pt idx="4">
                  <c:v>ESG engagement high yield bonds</c:v>
                </c:pt>
                <c:pt idx="5">
                  <c:v>ESG thematic equities</c:v>
                </c:pt>
                <c:pt idx="6">
                  <c:v>ESG leaders equities</c:v>
                </c:pt>
                <c:pt idx="7">
                  <c:v>ESG improvers equities</c:v>
                </c:pt>
                <c:pt idx="8">
                  <c:v>ESG engaement equities</c:v>
                </c:pt>
              </c:strCache>
            </c:strRef>
          </c:cat>
          <c:val>
            <c:numRef>
              <c:f>'Version 2'!$C$23:$C$31</c:f>
              <c:numCache>
                <c:formatCode>0.00%</c:formatCode>
                <c:ptCount val="9"/>
                <c:pt idx="0">
                  <c:v>0.05</c:v>
                </c:pt>
                <c:pt idx="1">
                  <c:v>0.1</c:v>
                </c:pt>
                <c:pt idx="2">
                  <c:v>0.09</c:v>
                </c:pt>
                <c:pt idx="3">
                  <c:v>0.18</c:v>
                </c:pt>
                <c:pt idx="4">
                  <c:v>0.03</c:v>
                </c:pt>
                <c:pt idx="5">
                  <c:v>0.11</c:v>
                </c:pt>
                <c:pt idx="6">
                  <c:v>0.11</c:v>
                </c:pt>
                <c:pt idx="7">
                  <c:v>0.16500000000000001</c:v>
                </c:pt>
                <c:pt idx="8">
                  <c:v>0.16500000000000001</c:v>
                </c:pt>
              </c:numCache>
            </c:numRef>
          </c:val>
        </c:ser>
        <c:dLbls>
          <c:showLegendKey val="0"/>
          <c:showVal val="0"/>
          <c:showCatName val="0"/>
          <c:showSerName val="0"/>
          <c:showPercent val="0"/>
          <c:showBubbleSize val="0"/>
          <c:showLeaderLines val="1"/>
        </c:dLbls>
        <c:firstSliceAng val="0"/>
        <c:holeSize val="50"/>
      </c:doughnutChart>
      <c:spPr>
        <a:noFill/>
        <a:ln w="0">
          <a:noFill/>
        </a:ln>
      </c:spPr>
    </c:plotArea>
    <c:plotVisOnly val="1"/>
    <c:dispBlanksAs val="gap"/>
    <c:showDLblsOverMax val="0"/>
  </c:chart>
  <c:spPr>
    <a:solidFill>
      <a:srgbClr val="FFFFFF"/>
    </a:solidFill>
    <a:ln w="9525">
      <a:noFill/>
    </a:ln>
    <a:effectLst/>
  </c:spPr>
  <c:txPr>
    <a:bodyPr/>
    <a:lstStyle/>
    <a:p>
      <a:pPr algn="ctr" rtl="0">
        <a:defRPr lang="en-GB" sz="1100" b="1" i="0" u="none" strike="noStrike" kern="1200" baseline="0">
          <a:solidFill>
            <a:prstClr val="black"/>
          </a:solidFill>
          <a:latin typeface="+mn-lt"/>
          <a:ea typeface="+mn-ea"/>
          <a:cs typeface="+mn-cs"/>
        </a:defRPr>
      </a:pPr>
      <a:endParaRPr lang="en-US"/>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4608467120852373E-2"/>
          <c:y val="3.9298749945555121E-2"/>
          <c:w val="0.91594703656515719"/>
          <c:h val="0.65934811330342491"/>
        </c:manualLayout>
      </c:layout>
      <c:barChart>
        <c:barDir val="col"/>
        <c:grouping val="clustered"/>
        <c:varyColors val="0"/>
        <c:ser>
          <c:idx val="0"/>
          <c:order val="0"/>
          <c:tx>
            <c:strRef>
              <c:f>Sheet1!$F$53</c:f>
              <c:strCache>
                <c:ptCount val="1"/>
                <c:pt idx="0">
                  <c:v>2019</c:v>
                </c:pt>
              </c:strCache>
            </c:strRef>
          </c:tx>
          <c:spPr>
            <a:solidFill>
              <a:srgbClr val="4D3C2F"/>
            </a:solidFill>
            <a:ln w="25400">
              <a:noFill/>
            </a:ln>
          </c:spPr>
          <c:invertIfNegative val="0"/>
          <c:dLbls>
            <c:numFmt formatCode="#,##0.0" sourceLinked="0"/>
            <c:showLegendKey val="0"/>
            <c:showVal val="1"/>
            <c:showCatName val="0"/>
            <c:showSerName val="0"/>
            <c:showPercent val="0"/>
            <c:showBubbleSize val="0"/>
            <c:showLeaderLines val="0"/>
          </c:dLbls>
          <c:cat>
            <c:strRef>
              <c:f>Sheet1!$E$54:$E$58</c:f>
              <c:strCache>
                <c:ptCount val="5"/>
                <c:pt idx="0">
                  <c:v>AI</c:v>
                </c:pt>
                <c:pt idx="1">
                  <c:v>AR/VR</c:v>
                </c:pt>
                <c:pt idx="2">
                  <c:v>Big Data</c:v>
                </c:pt>
                <c:pt idx="3">
                  <c:v>Cloud computing</c:v>
                </c:pt>
                <c:pt idx="4">
                  <c:v>5G</c:v>
                </c:pt>
              </c:strCache>
            </c:strRef>
          </c:cat>
          <c:val>
            <c:numRef>
              <c:f>Sheet1!$F$54:$F$58</c:f>
              <c:numCache>
                <c:formatCode>_(* #,##0_);_(* \(#,##0\);_(* "-"??_);_(@_)</c:formatCode>
                <c:ptCount val="5"/>
                <c:pt idx="0">
                  <c:v>11.2</c:v>
                </c:pt>
                <c:pt idx="1">
                  <c:v>8.6</c:v>
                </c:pt>
                <c:pt idx="2">
                  <c:v>189</c:v>
                </c:pt>
                <c:pt idx="3">
                  <c:v>310</c:v>
                </c:pt>
                <c:pt idx="4">
                  <c:v>7.5</c:v>
                </c:pt>
              </c:numCache>
            </c:numRef>
          </c:val>
        </c:ser>
        <c:ser>
          <c:idx val="1"/>
          <c:order val="1"/>
          <c:tx>
            <c:strRef>
              <c:f>Sheet1!$G$53</c:f>
              <c:strCache>
                <c:ptCount val="1"/>
                <c:pt idx="0">
                  <c:v>2025</c:v>
                </c:pt>
              </c:strCache>
            </c:strRef>
          </c:tx>
          <c:spPr>
            <a:solidFill>
              <a:srgbClr val="CFBD9B"/>
            </a:solidFill>
            <a:ln w="25400">
              <a:noFill/>
            </a:ln>
          </c:spPr>
          <c:invertIfNegative val="0"/>
          <c:dLbls>
            <c:numFmt formatCode="#,##0.0" sourceLinked="0"/>
            <c:showLegendKey val="0"/>
            <c:showVal val="1"/>
            <c:showCatName val="0"/>
            <c:showSerName val="0"/>
            <c:showPercent val="0"/>
            <c:showBubbleSize val="0"/>
            <c:showLeaderLines val="0"/>
          </c:dLbls>
          <c:cat>
            <c:strRef>
              <c:f>Sheet1!$E$54:$E$58</c:f>
              <c:strCache>
                <c:ptCount val="5"/>
                <c:pt idx="0">
                  <c:v>AI</c:v>
                </c:pt>
                <c:pt idx="1">
                  <c:v>AR/VR</c:v>
                </c:pt>
                <c:pt idx="2">
                  <c:v>Big Data</c:v>
                </c:pt>
                <c:pt idx="3">
                  <c:v>Cloud computing</c:v>
                </c:pt>
                <c:pt idx="4">
                  <c:v>5G</c:v>
                </c:pt>
              </c:strCache>
            </c:strRef>
          </c:cat>
          <c:val>
            <c:numRef>
              <c:f>Sheet1!$G$54:$G$58</c:f>
              <c:numCache>
                <c:formatCode>_(* #,##0_);_(* \(#,##0\);_(* "-"??_);_(@_)</c:formatCode>
                <c:ptCount val="5"/>
                <c:pt idx="0">
                  <c:v>43</c:v>
                </c:pt>
                <c:pt idx="1">
                  <c:v>107</c:v>
                </c:pt>
                <c:pt idx="2">
                  <c:v>300</c:v>
                </c:pt>
                <c:pt idx="3">
                  <c:v>520</c:v>
                </c:pt>
                <c:pt idx="4">
                  <c:v>150</c:v>
                </c:pt>
              </c:numCache>
            </c:numRef>
          </c:val>
        </c:ser>
        <c:dLbls>
          <c:showLegendKey val="0"/>
          <c:showVal val="0"/>
          <c:showCatName val="0"/>
          <c:showSerName val="0"/>
          <c:showPercent val="0"/>
          <c:showBubbleSize val="0"/>
        </c:dLbls>
        <c:gapWidth val="50"/>
        <c:axId val="535855872"/>
        <c:axId val="535857408"/>
      </c:barChart>
      <c:catAx>
        <c:axId val="535855872"/>
        <c:scaling>
          <c:orientation val="minMax"/>
        </c:scaling>
        <c:delete val="0"/>
        <c:axPos val="b"/>
        <c:majorTickMark val="none"/>
        <c:minorTickMark val="none"/>
        <c:tickLblPos val="low"/>
        <c:spPr>
          <a:ln w="12700">
            <a:solidFill>
              <a:srgbClr val="000000"/>
            </a:solidFill>
            <a:prstDash val="solid"/>
          </a:ln>
        </c:spPr>
        <c:txPr>
          <a:bodyPr rot="0" vert="horz"/>
          <a:lstStyle/>
          <a:p>
            <a:pPr>
              <a:defRPr/>
            </a:pPr>
            <a:endParaRPr lang="en-US"/>
          </a:p>
        </c:txPr>
        <c:crossAx val="535857408"/>
        <c:crosses val="autoZero"/>
        <c:auto val="1"/>
        <c:lblAlgn val="ctr"/>
        <c:lblOffset val="100"/>
        <c:noMultiLvlLbl val="0"/>
      </c:catAx>
      <c:valAx>
        <c:axId val="535857408"/>
        <c:scaling>
          <c:orientation val="minMax"/>
        </c:scaling>
        <c:delete val="0"/>
        <c:axPos val="l"/>
        <c:numFmt formatCode="#,##0;\ \(#,##0\)" sourceLinked="0"/>
        <c:majorTickMark val="none"/>
        <c:minorTickMark val="none"/>
        <c:tickLblPos val="nextTo"/>
        <c:spPr>
          <a:ln w="25400">
            <a:noFill/>
          </a:ln>
        </c:spPr>
        <c:crossAx val="535855872"/>
        <c:crosses val="autoZero"/>
        <c:crossBetween val="between"/>
      </c:valAx>
      <c:spPr>
        <a:noFill/>
        <a:ln w="25400">
          <a:noFill/>
        </a:ln>
      </c:spPr>
    </c:plotArea>
    <c:legend>
      <c:legendPos val="b"/>
      <c:layout>
        <c:manualLayout>
          <c:xMode val="edge"/>
          <c:yMode val="edge"/>
          <c:x val="0.40114961518976638"/>
          <c:y val="4.4297225488915029E-2"/>
          <c:w val="0.21758906542282927"/>
          <c:h val="6.3271338763302695E-2"/>
        </c:manualLayout>
      </c:layout>
      <c:overlay val="0"/>
      <c:spPr>
        <a:noFill/>
        <a:ln w="25400">
          <a:noFill/>
        </a:ln>
        <a:effectLst/>
      </c:spPr>
    </c:legend>
    <c:plotVisOnly val="1"/>
    <c:dispBlanksAs val="gap"/>
    <c:showDLblsOverMax val="0"/>
  </c:chart>
  <c:spPr>
    <a:solidFill>
      <a:srgbClr val="FFFFFF"/>
    </a:solidFill>
    <a:ln w="9525">
      <a:noFill/>
    </a:ln>
    <a:effectLst/>
  </c:spPr>
  <c:txPr>
    <a:bodyPr/>
    <a:lstStyle/>
    <a:p>
      <a:pPr>
        <a:defRPr sz="1200">
          <a:latin typeface="Frutiger 45 Light" panose="020B0603020202020204" pitchFamily="34" charset="0"/>
        </a:defRPr>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xMode val="edge"/>
          <c:yMode val="edge"/>
          <c:x val="1.1111111111111112E-2"/>
          <c:y val="1.8518518518518517E-2"/>
          <c:w val="0.96944444444444444"/>
          <c:h val="0.875"/>
        </c:manualLayout>
      </c:layout>
      <c:barChart>
        <c:barDir val="col"/>
        <c:grouping val="clustered"/>
        <c:varyColors val="0"/>
        <c:ser>
          <c:idx val="0"/>
          <c:order val="0"/>
          <c:tx>
            <c:strRef>
              <c:f>Sheet1!$F$9</c:f>
              <c:strCache>
                <c:ptCount val="1"/>
                <c:pt idx="0">
                  <c:v>Jan 20</c:v>
                </c:pt>
              </c:strCache>
            </c:strRef>
          </c:tx>
          <c:spPr>
            <a:solidFill>
              <a:schemeClr val="accent1"/>
            </a:solidFill>
            <a:ln w="25400">
              <a:noFill/>
            </a:ln>
          </c:spPr>
          <c:invertIfNegative val="0"/>
          <c:cat>
            <c:strRef>
              <c:f>Sheet1!$C$59</c:f>
              <c:strCache>
                <c:ptCount val="1"/>
                <c:pt idx="0">
                  <c:v>Total</c:v>
                </c:pt>
              </c:strCache>
            </c:strRef>
          </c:cat>
          <c:val>
            <c:numRef>
              <c:f>Sheet1!$F$59</c:f>
              <c:numCache>
                <c:formatCode>General</c:formatCode>
                <c:ptCount val="1"/>
                <c:pt idx="0">
                  <c:v>526.29999999999995</c:v>
                </c:pt>
              </c:numCache>
            </c:numRef>
          </c:val>
        </c:ser>
        <c:ser>
          <c:idx val="1"/>
          <c:order val="1"/>
          <c:tx>
            <c:strRef>
              <c:f>Sheet1!$G$9</c:f>
              <c:strCache>
                <c:ptCount val="1"/>
                <c:pt idx="0">
                  <c:v>Apr 20</c:v>
                </c:pt>
              </c:strCache>
            </c:strRef>
          </c:tx>
          <c:invertIfNegative val="0"/>
          <c:cat>
            <c:strRef>
              <c:f>Sheet1!$C$59</c:f>
              <c:strCache>
                <c:ptCount val="1"/>
                <c:pt idx="0">
                  <c:v>Total</c:v>
                </c:pt>
              </c:strCache>
            </c:strRef>
          </c:cat>
          <c:val>
            <c:numRef>
              <c:f>Sheet1!$G$59</c:f>
              <c:numCache>
                <c:formatCode>General</c:formatCode>
                <c:ptCount val="1"/>
                <c:pt idx="0">
                  <c:v>1120</c:v>
                </c:pt>
              </c:numCache>
            </c:numRef>
          </c:val>
        </c:ser>
        <c:dLbls>
          <c:showLegendKey val="0"/>
          <c:showVal val="0"/>
          <c:showCatName val="0"/>
          <c:showSerName val="0"/>
          <c:showPercent val="0"/>
          <c:showBubbleSize val="0"/>
        </c:dLbls>
        <c:gapWidth val="50"/>
        <c:axId val="535882368"/>
        <c:axId val="535896448"/>
      </c:barChart>
      <c:catAx>
        <c:axId val="535882368"/>
        <c:scaling>
          <c:orientation val="minMax"/>
        </c:scaling>
        <c:delete val="0"/>
        <c:axPos val="b"/>
        <c:numFmt formatCode="General" sourceLinked="1"/>
        <c:majorTickMark val="none"/>
        <c:minorTickMark val="none"/>
        <c:tickLblPos val="low"/>
        <c:spPr>
          <a:ln w="12700">
            <a:solidFill>
              <a:srgbClr val="000000"/>
            </a:solidFill>
            <a:prstDash val="solid"/>
          </a:ln>
        </c:spPr>
        <c:txPr>
          <a:bodyPr rot="0" vert="horz"/>
          <a:lstStyle/>
          <a:p>
            <a:pPr>
              <a:defRPr/>
            </a:pPr>
            <a:endParaRPr lang="en-US"/>
          </a:p>
        </c:txPr>
        <c:crossAx val="535896448"/>
        <c:crosses val="autoZero"/>
        <c:auto val="0"/>
        <c:lblAlgn val="ctr"/>
        <c:lblOffset val="100"/>
        <c:noMultiLvlLbl val="0"/>
      </c:catAx>
      <c:valAx>
        <c:axId val="535896448"/>
        <c:scaling>
          <c:orientation val="minMax"/>
        </c:scaling>
        <c:delete val="1"/>
        <c:axPos val="l"/>
        <c:numFmt formatCode="#,##0;\ \(#,##0\)" sourceLinked="0"/>
        <c:majorTickMark val="none"/>
        <c:minorTickMark val="none"/>
        <c:tickLblPos val="nextTo"/>
        <c:crossAx val="535882368"/>
        <c:crosses val="autoZero"/>
        <c:crossBetween val="between"/>
      </c:valAx>
      <c:spPr>
        <a:noFill/>
        <a:ln w="25400">
          <a:noFill/>
        </a:ln>
      </c:spPr>
    </c:plotArea>
    <c:plotVisOnly val="1"/>
    <c:dispBlanksAs val="gap"/>
    <c:showDLblsOverMax val="0"/>
  </c:chart>
  <c:spPr>
    <a:solidFill>
      <a:srgbClr val="FFFFFF"/>
    </a:solidFill>
    <a:ln w="9525">
      <a:noFill/>
    </a:ln>
    <a:effectLst/>
  </c:spPr>
  <c:txPr>
    <a:bodyPr/>
    <a:lstStyle/>
    <a:p>
      <a:pPr>
        <a:defRPr sz="1200">
          <a:latin typeface="Frutiger 45 Light" panose="020B0603020202020204" pitchFamily="34" charset="0"/>
        </a:defRPr>
      </a:pPr>
      <a:endParaRPr lang="en-US"/>
    </a:p>
  </c:txPr>
  <c:externalData r:id="rId2">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31.emf"/></Relationships>
</file>

<file path=ppt/drawings/drawing1.xml><?xml version="1.0" encoding="utf-8"?>
<c:userShapes xmlns:c="http://schemas.openxmlformats.org/drawingml/2006/chart">
  <cdr:relSizeAnchor xmlns:cdr="http://schemas.openxmlformats.org/drawingml/2006/chartDrawing">
    <cdr:from>
      <cdr:x>0.46555</cdr:x>
      <cdr:y>0.13537</cdr:y>
    </cdr:from>
    <cdr:to>
      <cdr:x>0.68114</cdr:x>
      <cdr:y>0.13537</cdr:y>
    </cdr:to>
    <cdr:cxnSp macro="">
      <cdr:nvCxnSpPr>
        <cdr:cNvPr id="3" name="Straight Connector 2"/>
        <cdr:cNvCxnSpPr/>
      </cdr:nvCxnSpPr>
      <cdr:spPr>
        <a:xfrm xmlns:a="http://schemas.openxmlformats.org/drawingml/2006/main">
          <a:off x="4357584" y="682265"/>
          <a:ext cx="2017922" cy="0"/>
        </a:xfrm>
        <a:prstGeom xmlns:a="http://schemas.openxmlformats.org/drawingml/2006/main" prst="line">
          <a:avLst/>
        </a:prstGeom>
        <a:ln xmlns:a="http://schemas.openxmlformats.org/drawingml/2006/main" w="19050">
          <a:solidFill>
            <a:srgbClr val="0070C0"/>
          </a:solidFill>
          <a:prstDash val="sys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0.46456</cdr:x>
      <cdr:y>0.59779</cdr:y>
    </cdr:from>
    <cdr:to>
      <cdr:x>0.68015</cdr:x>
      <cdr:y>0.59779</cdr:y>
    </cdr:to>
    <cdr:cxnSp macro="">
      <cdr:nvCxnSpPr>
        <cdr:cNvPr id="4" name="Straight Connector 3"/>
        <cdr:cNvCxnSpPr/>
      </cdr:nvCxnSpPr>
      <cdr:spPr>
        <a:xfrm xmlns:a="http://schemas.openxmlformats.org/drawingml/2006/main">
          <a:off x="1880789" y="1913177"/>
          <a:ext cx="872824" cy="0"/>
        </a:xfrm>
        <a:prstGeom xmlns:a="http://schemas.openxmlformats.org/drawingml/2006/main" prst="line">
          <a:avLst/>
        </a:prstGeom>
        <a:ln xmlns:a="http://schemas.openxmlformats.org/drawingml/2006/main" w="19050">
          <a:solidFill>
            <a:srgbClr val="0070C0"/>
          </a:solidFill>
          <a:prstDash val="sys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0.54121</cdr:x>
      <cdr:y>0.43905</cdr:y>
    </cdr:from>
    <cdr:to>
      <cdr:x>0.54334</cdr:x>
      <cdr:y>0.59</cdr:y>
    </cdr:to>
    <cdr:cxnSp macro="">
      <cdr:nvCxnSpPr>
        <cdr:cNvPr id="6" name="Straight Arrow Connector 5"/>
        <cdr:cNvCxnSpPr/>
      </cdr:nvCxnSpPr>
      <cdr:spPr>
        <a:xfrm xmlns:a="http://schemas.openxmlformats.org/drawingml/2006/main">
          <a:off x="2191110" y="1405147"/>
          <a:ext cx="8626" cy="483080"/>
        </a:xfrm>
        <a:prstGeom xmlns:a="http://schemas.openxmlformats.org/drawingml/2006/main" prst="straightConnector1">
          <a:avLst/>
        </a:prstGeom>
        <a:ln xmlns:a="http://schemas.openxmlformats.org/drawingml/2006/main" w="19050">
          <a:solidFill>
            <a:srgbClr val="0070C0"/>
          </a:solidFill>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0.54237</cdr:x>
      <cdr:y>0.13361</cdr:y>
    </cdr:from>
    <cdr:to>
      <cdr:x>0.54338</cdr:x>
      <cdr:y>0.39424</cdr:y>
    </cdr:to>
    <cdr:cxnSp macro="">
      <cdr:nvCxnSpPr>
        <cdr:cNvPr id="8" name="Straight Connector 7"/>
        <cdr:cNvCxnSpPr/>
      </cdr:nvCxnSpPr>
      <cdr:spPr>
        <a:xfrm xmlns:a="http://schemas.openxmlformats.org/drawingml/2006/main" flipH="1">
          <a:off x="2195792" y="427604"/>
          <a:ext cx="4089" cy="834120"/>
        </a:xfrm>
        <a:prstGeom xmlns:a="http://schemas.openxmlformats.org/drawingml/2006/main" prst="line">
          <a:avLst/>
        </a:prstGeom>
        <a:ln xmlns:a="http://schemas.openxmlformats.org/drawingml/2006/main" w="19050">
          <a:solidFill>
            <a:srgbClr val="0070C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0.32938</cdr:x>
      <cdr:y>0.38643</cdr:y>
    </cdr:from>
    <cdr:to>
      <cdr:x>0.49182</cdr:x>
      <cdr:y>0.43334</cdr:y>
    </cdr:to>
    <cdr:sp macro="" textlink="">
      <cdr:nvSpPr>
        <cdr:cNvPr id="10" name="TextBox 9"/>
        <cdr:cNvSpPr txBox="1"/>
      </cdr:nvSpPr>
      <cdr:spPr>
        <a:xfrm xmlns:a="http://schemas.openxmlformats.org/drawingml/2006/main">
          <a:off x="1333493" y="1236717"/>
          <a:ext cx="657645" cy="150131"/>
        </a:xfrm>
        <a:prstGeom xmlns:a="http://schemas.openxmlformats.org/drawingml/2006/main" prst="rect">
          <a:avLst/>
        </a:prstGeom>
        <a:noFill xmlns:a="http://schemas.openxmlformats.org/drawingml/2006/main"/>
      </cdr:spPr>
      <cdr:txBody>
        <a:bodyPr xmlns:a="http://schemas.openxmlformats.org/drawingml/2006/main" vertOverflow="clip" wrap="none" lIns="0" tIns="0" rIns="0" bIns="0" rtlCol="0">
          <a:noAutofit/>
        </a:bodyPr>
        <a:lstStyle xmlns:a="http://schemas.openxmlformats.org/drawingml/2006/main"/>
        <a:p xmlns:a="http://schemas.openxmlformats.org/drawingml/2006/main">
          <a:r>
            <a:rPr lang="en-US" sz="900" dirty="0">
              <a:solidFill>
                <a:srgbClr val="0070C0"/>
              </a:solidFill>
              <a:latin typeface="Frutiger 45 Light" panose="020B0603020202020204" pitchFamily="34" charset="0"/>
            </a:rPr>
            <a:t>Maximum drawdown</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42" name="Rectangle 2"/>
          <p:cNvSpPr>
            <a:spLocks noGrp="1" noChangeArrowheads="1"/>
          </p:cNvSpPr>
          <p:nvPr>
            <p:ph type="hdr" sz="quarter"/>
          </p:nvPr>
        </p:nvSpPr>
        <p:spPr bwMode="auto">
          <a:xfrm>
            <a:off x="0"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3" name="Rectangle 3"/>
          <p:cNvSpPr>
            <a:spLocks noGrp="1" noChangeArrowheads="1"/>
          </p:cNvSpPr>
          <p:nvPr>
            <p:ph type="dt" sz="quarter" idx="1"/>
          </p:nvPr>
        </p:nvSpPr>
        <p:spPr bwMode="auto">
          <a:xfrm>
            <a:off x="6834593"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algn="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4" name="Rectangle 4"/>
          <p:cNvSpPr>
            <a:spLocks noGrp="1" noChangeArrowheads="1"/>
          </p:cNvSpPr>
          <p:nvPr>
            <p:ph type="ftr" sz="quarter" idx="2"/>
          </p:nvPr>
        </p:nvSpPr>
        <p:spPr bwMode="auto">
          <a:xfrm>
            <a:off x="0" y="9704623"/>
            <a:ext cx="65"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defTabSz="885825">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5" name="Rectangle 5"/>
          <p:cNvSpPr>
            <a:spLocks noGrp="1" noChangeArrowheads="1"/>
          </p:cNvSpPr>
          <p:nvPr>
            <p:ph type="sldNum" sz="quarter" idx="3"/>
          </p:nvPr>
        </p:nvSpPr>
        <p:spPr bwMode="auto">
          <a:xfrm>
            <a:off x="6647105" y="9704623"/>
            <a:ext cx="187552"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algn="r" defTabSz="885825">
              <a:defRPr sz="1200">
                <a:latin typeface="Arial Unicode MS" pitchFamily="34" charset="-128"/>
                <a:ea typeface="Arial Unicode MS" pitchFamily="34" charset="-128"/>
                <a:cs typeface="Arial Unicode MS" pitchFamily="34" charset="-128"/>
              </a:defRPr>
            </a:lvl1pPr>
          </a:lstStyle>
          <a:p>
            <a:fld id="{23696B7D-EF83-44B5-82B1-48F110CC46E5}" type="slidenum">
              <a:rPr lang="zh-TW" altLang="en-US"/>
              <a:pPr/>
              <a:t>‹#›</a:t>
            </a:fld>
            <a:endParaRPr lang="en-US" altLang="zh-TW" dirty="0"/>
          </a:p>
        </p:txBody>
      </p:sp>
    </p:spTree>
    <p:extLst>
      <p:ext uri="{BB962C8B-B14F-4D97-AF65-F5344CB8AC3E}">
        <p14:creationId xmlns:p14="http://schemas.microsoft.com/office/powerpoint/2010/main" val="24845922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4" name="Rectangle 4"/>
          <p:cNvSpPr>
            <a:spLocks noGrp="1" noRot="1" noChangeAspect="1" noChangeArrowheads="1" noTextEdit="1"/>
          </p:cNvSpPr>
          <p:nvPr>
            <p:ph type="sldImg" idx="2"/>
          </p:nvPr>
        </p:nvSpPr>
        <p:spPr bwMode="auto">
          <a:xfrm>
            <a:off x="-165100" y="274638"/>
            <a:ext cx="5056188" cy="2844800"/>
          </a:xfrm>
          <a:prstGeom prst="rect">
            <a:avLst/>
          </a:prstGeom>
          <a:noFill/>
          <a:ln w="9525">
            <a:solidFill>
              <a:srgbClr val="000000"/>
            </a:solidFill>
            <a:miter lim="800000"/>
            <a:headEnd/>
            <a:tailEnd/>
          </a:ln>
          <a:effectLst/>
        </p:spPr>
      </p:sp>
      <p:sp>
        <p:nvSpPr>
          <p:cNvPr id="10245" name="Rectangle 5"/>
          <p:cNvSpPr>
            <a:spLocks noGrp="1" noChangeArrowheads="1"/>
          </p:cNvSpPr>
          <p:nvPr>
            <p:ph type="body" sz="quarter" idx="3"/>
          </p:nvPr>
        </p:nvSpPr>
        <p:spPr bwMode="auto">
          <a:xfrm>
            <a:off x="667594" y="3493932"/>
            <a:ext cx="5820040" cy="5684006"/>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altLang="zh-TW" dirty="0" smtClean="0"/>
              <a:t>Click to edit Master text styles</a:t>
            </a:r>
          </a:p>
          <a:p>
            <a:pPr lvl="1"/>
            <a:r>
              <a:rPr lang="en-US" altLang="zh-TW" dirty="0" smtClean="0"/>
              <a:t>Second level</a:t>
            </a:r>
          </a:p>
          <a:p>
            <a:pPr lvl="2"/>
            <a:r>
              <a:rPr lang="en-US" altLang="zh-TW" dirty="0" smtClean="0"/>
              <a:t>Third level</a:t>
            </a:r>
          </a:p>
          <a:p>
            <a:pPr lvl="3"/>
            <a:r>
              <a:rPr lang="en-US" altLang="zh-TW" dirty="0" smtClean="0"/>
              <a:t>Fourth level</a:t>
            </a:r>
          </a:p>
          <a:p>
            <a:pPr lvl="4"/>
            <a:r>
              <a:rPr lang="en-US" altLang="zh-TW" dirty="0" smtClean="0"/>
              <a:t>Fifth level</a:t>
            </a:r>
          </a:p>
        </p:txBody>
      </p:sp>
      <p:sp>
        <p:nvSpPr>
          <p:cNvPr id="10247" name="Rectangle 7"/>
          <p:cNvSpPr>
            <a:spLocks noGrp="1" noChangeArrowheads="1"/>
          </p:cNvSpPr>
          <p:nvPr>
            <p:ph type="sldNum" sz="quarter" idx="5"/>
          </p:nvPr>
        </p:nvSpPr>
        <p:spPr bwMode="auto">
          <a:xfrm>
            <a:off x="3716112" y="9432598"/>
            <a:ext cx="2973823" cy="446504"/>
          </a:xfrm>
          <a:prstGeom prst="rect">
            <a:avLst/>
          </a:prstGeom>
          <a:noFill/>
          <a:ln w="9525">
            <a:noFill/>
            <a:miter lim="800000"/>
            <a:headEnd/>
            <a:tailEnd/>
          </a:ln>
          <a:effectLst/>
        </p:spPr>
        <p:txBody>
          <a:bodyPr vert="horz" wrap="square" lIns="19980" tIns="0" rIns="19980" bIns="0" numCol="1" anchor="b" anchorCtr="0" compatLnSpc="1">
            <a:prstTxWarp prst="textNoShape">
              <a:avLst/>
            </a:prstTxWarp>
          </a:bodyPr>
          <a:lstStyle>
            <a:lvl1pPr algn="r" defTabSz="950913">
              <a:spcBef>
                <a:spcPct val="0"/>
              </a:spcBef>
              <a:defRPr sz="1100">
                <a:ea typeface="Arial Unicode MS" pitchFamily="34" charset="-128"/>
                <a:cs typeface="Arial Unicode MS" pitchFamily="34" charset="-128"/>
              </a:defRPr>
            </a:lvl1pPr>
          </a:lstStyle>
          <a:p>
            <a:fld id="{2A45EEF0-2412-4E74-8042-71FA5C916756}" type="slidenum">
              <a:rPr lang="zh-TW" altLang="en-US"/>
              <a:pPr/>
              <a:t>‹#›</a:t>
            </a:fld>
            <a:endParaRPr lang="en-US" altLang="zh-TW" dirty="0"/>
          </a:p>
        </p:txBody>
      </p:sp>
      <p:sp>
        <p:nvSpPr>
          <p:cNvPr id="10248" name="Line 8"/>
          <p:cNvSpPr>
            <a:spLocks noChangeShapeType="1"/>
          </p:cNvSpPr>
          <p:nvPr/>
        </p:nvSpPr>
        <p:spPr bwMode="gray">
          <a:xfrm>
            <a:off x="667593" y="3346230"/>
            <a:ext cx="5795142" cy="0"/>
          </a:xfrm>
          <a:prstGeom prst="line">
            <a:avLst/>
          </a:prstGeom>
          <a:noFill/>
          <a:ln w="25400">
            <a:solidFill>
              <a:schemeClr val="bg2"/>
            </a:solidFill>
            <a:round/>
            <a:headEnd type="none" w="sm" len="sm"/>
            <a:tailEnd type="none" w="sm" len="sm"/>
          </a:ln>
          <a:effectLst/>
        </p:spPr>
        <p:txBody>
          <a:bodyPr wrap="none" anchor="ctr"/>
          <a:lstStyle/>
          <a:p>
            <a:endParaRPr lang="en-US" dirty="0"/>
          </a:p>
        </p:txBody>
      </p:sp>
    </p:spTree>
    <p:extLst>
      <p:ext uri="{BB962C8B-B14F-4D97-AF65-F5344CB8AC3E}">
        <p14:creationId xmlns:p14="http://schemas.microsoft.com/office/powerpoint/2010/main" val="575836602"/>
      </p:ext>
    </p:extLst>
  </p:cSld>
  <p:clrMap bg1="lt1" tx1="dk1" bg2="lt2" tx2="dk2" accent1="accent1" accent2="accent2" accent3="accent3" accent4="accent4" accent5="accent5" accent6="accent6" hlink="hlink" folHlink="folHlink"/>
  <p:notesStyle>
    <a:lvl1pPr marL="258111" indent="-258111" algn="l" rtl="0" eaLnBrk="0" fontAlgn="base" hangingPunct="0">
      <a:spcBef>
        <a:spcPct val="30000"/>
      </a:spcBef>
      <a:spcAft>
        <a:spcPct val="0"/>
      </a:spcAft>
      <a:buClr>
        <a:srgbClr val="FF0000"/>
      </a:buClr>
      <a:buSzPct val="100000"/>
      <a:buFont typeface="Frutiger 55 Roman" pitchFamily="34" charset="0"/>
      <a:buChar char="•"/>
      <a:defRPr sz="1599" kern="1200">
        <a:solidFill>
          <a:schemeClr val="tx1"/>
        </a:solidFill>
        <a:latin typeface="Frutiger 55 Roman" pitchFamily="34" charset="0"/>
        <a:ea typeface="+mn-ea"/>
        <a:cs typeface="+mn-cs"/>
      </a:defRPr>
    </a:lvl1pPr>
    <a:lvl2pPr marL="751060" indent="-239070" algn="l" rtl="0" eaLnBrk="0" fontAlgn="base" hangingPunct="0">
      <a:spcBef>
        <a:spcPct val="30000"/>
      </a:spcBef>
      <a:spcAft>
        <a:spcPct val="0"/>
      </a:spcAft>
      <a:buSzPct val="80000"/>
      <a:buChar char="—"/>
      <a:defRPr sz="1599" kern="1200">
        <a:solidFill>
          <a:schemeClr val="tx1"/>
        </a:solidFill>
        <a:latin typeface="Frutiger 55 Roman" pitchFamily="34" charset="0"/>
        <a:ea typeface="+mn-ea"/>
        <a:cs typeface="+mn-cs"/>
      </a:defRPr>
    </a:lvl2pPr>
    <a:lvl3pPr marL="1263050" indent="-258111" algn="l" rtl="0" eaLnBrk="0" fontAlgn="base" hangingPunct="0">
      <a:spcBef>
        <a:spcPct val="30000"/>
      </a:spcBef>
      <a:spcAft>
        <a:spcPct val="0"/>
      </a:spcAft>
      <a:buSzPct val="85000"/>
      <a:buChar char="–"/>
      <a:defRPr sz="1599" kern="1200">
        <a:solidFill>
          <a:schemeClr val="tx1"/>
        </a:solidFill>
        <a:latin typeface="Frutiger 55 Roman" pitchFamily="34" charset="0"/>
        <a:ea typeface="+mn-ea"/>
        <a:cs typeface="+mn-cs"/>
      </a:defRPr>
    </a:lvl3pPr>
    <a:lvl4pPr marL="1787734" indent="-270805" algn="l" rtl="0" eaLnBrk="0" fontAlgn="base" hangingPunct="0">
      <a:spcBef>
        <a:spcPct val="30000"/>
      </a:spcBef>
      <a:spcAft>
        <a:spcPct val="0"/>
      </a:spcAft>
      <a:buSzPct val="85000"/>
      <a:buChar char="–"/>
      <a:defRPr sz="1599" kern="1200">
        <a:solidFill>
          <a:schemeClr val="tx1"/>
        </a:solidFill>
        <a:latin typeface="Frutiger 55 Roman" pitchFamily="34" charset="0"/>
        <a:ea typeface="+mn-ea"/>
        <a:cs typeface="+mn-cs"/>
      </a:defRPr>
    </a:lvl4pPr>
    <a:lvl5pPr marL="2280683" indent="-239070" algn="l" rtl="0" eaLnBrk="0" fontAlgn="base" hangingPunct="0">
      <a:spcBef>
        <a:spcPct val="30000"/>
      </a:spcBef>
      <a:spcAft>
        <a:spcPct val="0"/>
      </a:spcAft>
      <a:buSzPct val="85000"/>
      <a:buChar char="–"/>
      <a:defRPr sz="1599" kern="1200">
        <a:solidFill>
          <a:schemeClr val="tx1"/>
        </a:solidFill>
        <a:latin typeface="Frutiger 55 Roman" pitchFamily="34" charset="0"/>
        <a:ea typeface="+mn-ea"/>
        <a:cs typeface="+mn-cs"/>
      </a:defRPr>
    </a:lvl5pPr>
    <a:lvl6pPr marL="3046552" algn="l" defTabSz="1218621" rtl="0" eaLnBrk="1" latinLnBrk="0" hangingPunct="1">
      <a:defRPr sz="1599" kern="1200">
        <a:solidFill>
          <a:schemeClr val="tx1"/>
        </a:solidFill>
        <a:latin typeface="+mn-lt"/>
        <a:ea typeface="+mn-ea"/>
        <a:cs typeface="+mn-cs"/>
      </a:defRPr>
    </a:lvl6pPr>
    <a:lvl7pPr marL="3655863" algn="l" defTabSz="1218621" rtl="0" eaLnBrk="1" latinLnBrk="0" hangingPunct="1">
      <a:defRPr sz="1599" kern="1200">
        <a:solidFill>
          <a:schemeClr val="tx1"/>
        </a:solidFill>
        <a:latin typeface="+mn-lt"/>
        <a:ea typeface="+mn-ea"/>
        <a:cs typeface="+mn-cs"/>
      </a:defRPr>
    </a:lvl7pPr>
    <a:lvl8pPr marL="4265173" algn="l" defTabSz="1218621" rtl="0" eaLnBrk="1" latinLnBrk="0" hangingPunct="1">
      <a:defRPr sz="1599" kern="1200">
        <a:solidFill>
          <a:schemeClr val="tx1"/>
        </a:solidFill>
        <a:latin typeface="+mn-lt"/>
        <a:ea typeface="+mn-ea"/>
        <a:cs typeface="+mn-cs"/>
      </a:defRPr>
    </a:lvl8pPr>
    <a:lvl9pPr marL="4874484" algn="l" defTabSz="1218621" rtl="0" eaLnBrk="1" latinLnBrk="0" hangingPunct="1">
      <a:defRPr sz="159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9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3</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14</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15</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xfrm>
            <a:off x="-161925" y="274638"/>
            <a:ext cx="5054600" cy="2844800"/>
          </a:xfrm>
          <a:ln/>
        </p:spPr>
      </p:sp>
      <p:sp>
        <p:nvSpPr>
          <p:cNvPr id="19459" name="Notes Placeholder 2"/>
          <p:cNvSpPr>
            <a:spLocks noGrp="1"/>
          </p:cNvSpPr>
          <p:nvPr>
            <p:ph type="body" idx="1"/>
          </p:nvPr>
        </p:nvSpPr>
        <p:spPr>
          <a:noFill/>
        </p:spPr>
        <p:txBody>
          <a:bodyPr/>
          <a:lstStyle/>
          <a:p>
            <a:endParaRPr lang="en-US" altLang="en-US" smtClean="0"/>
          </a:p>
        </p:txBody>
      </p:sp>
      <p:sp>
        <p:nvSpPr>
          <p:cNvPr id="19460" name="Slide Number Placeholder 3"/>
          <p:cNvSpPr>
            <a:spLocks noGrp="1"/>
          </p:cNvSpPr>
          <p:nvPr>
            <p:ph type="sldNum" sz="quarter" idx="5"/>
          </p:nvPr>
        </p:nvSpPr>
        <p:spPr>
          <a:noFill/>
        </p:spPr>
        <p:txBody>
          <a:bodyPr/>
          <a:lstStyle>
            <a:lvl1pPr defTabSz="929713">
              <a:defRPr sz="1600">
                <a:solidFill>
                  <a:schemeClr val="tx1"/>
                </a:solidFill>
                <a:latin typeface="Frutiger 55 Roman" pitchFamily="34" charset="0"/>
                <a:ea typeface="Arial Unicode MS" pitchFamily="34" charset="-128"/>
                <a:cs typeface="Arial Unicode MS" pitchFamily="34" charset="-128"/>
              </a:defRPr>
            </a:lvl1pPr>
            <a:lvl2pPr marL="752778" indent="-289530" defTabSz="929713">
              <a:defRPr sz="1600">
                <a:solidFill>
                  <a:schemeClr val="tx1"/>
                </a:solidFill>
                <a:latin typeface="Frutiger 55 Roman" pitchFamily="34" charset="0"/>
                <a:ea typeface="Arial Unicode MS" pitchFamily="34" charset="-128"/>
                <a:cs typeface="Arial Unicode MS" pitchFamily="34" charset="-128"/>
              </a:defRPr>
            </a:lvl2pPr>
            <a:lvl3pPr marL="1158121" indent="-231624" defTabSz="929713">
              <a:defRPr sz="1600">
                <a:solidFill>
                  <a:schemeClr val="tx1"/>
                </a:solidFill>
                <a:latin typeface="Frutiger 55 Roman" pitchFamily="34" charset="0"/>
                <a:ea typeface="Arial Unicode MS" pitchFamily="34" charset="-128"/>
                <a:cs typeface="Arial Unicode MS" pitchFamily="34" charset="-128"/>
              </a:defRPr>
            </a:lvl3pPr>
            <a:lvl4pPr marL="1621368" indent="-231624" defTabSz="929713">
              <a:defRPr sz="1600">
                <a:solidFill>
                  <a:schemeClr val="tx1"/>
                </a:solidFill>
                <a:latin typeface="Frutiger 55 Roman" pitchFamily="34" charset="0"/>
                <a:ea typeface="Arial Unicode MS" pitchFamily="34" charset="-128"/>
                <a:cs typeface="Arial Unicode MS" pitchFamily="34" charset="-128"/>
              </a:defRPr>
            </a:lvl4pPr>
            <a:lvl5pPr marL="2084616" indent="-231624" defTabSz="929713">
              <a:defRPr sz="1600">
                <a:solidFill>
                  <a:schemeClr val="tx1"/>
                </a:solidFill>
                <a:latin typeface="Frutiger 55 Roman" pitchFamily="34" charset="0"/>
                <a:ea typeface="Arial Unicode MS" pitchFamily="34" charset="-128"/>
                <a:cs typeface="Arial Unicode MS" pitchFamily="34" charset="-128"/>
              </a:defRPr>
            </a:lvl5pPr>
            <a:lvl6pPr marL="2547864" indent="-231624" defTabSz="929713" eaLnBrk="0" fontAlgn="base" hangingPunct="0">
              <a:spcBef>
                <a:spcPct val="50000"/>
              </a:spcBef>
              <a:spcAft>
                <a:spcPct val="0"/>
              </a:spcAft>
              <a:defRPr sz="1600">
                <a:solidFill>
                  <a:schemeClr val="tx1"/>
                </a:solidFill>
                <a:latin typeface="Frutiger 55 Roman" pitchFamily="34" charset="0"/>
                <a:ea typeface="Arial Unicode MS" pitchFamily="34" charset="-128"/>
                <a:cs typeface="Arial Unicode MS" pitchFamily="34" charset="-128"/>
              </a:defRPr>
            </a:lvl6pPr>
            <a:lvl7pPr marL="3011112" indent="-231624" defTabSz="929713" eaLnBrk="0" fontAlgn="base" hangingPunct="0">
              <a:spcBef>
                <a:spcPct val="50000"/>
              </a:spcBef>
              <a:spcAft>
                <a:spcPct val="0"/>
              </a:spcAft>
              <a:defRPr sz="1600">
                <a:solidFill>
                  <a:schemeClr val="tx1"/>
                </a:solidFill>
                <a:latin typeface="Frutiger 55 Roman" pitchFamily="34" charset="0"/>
                <a:ea typeface="Arial Unicode MS" pitchFamily="34" charset="-128"/>
                <a:cs typeface="Arial Unicode MS" pitchFamily="34" charset="-128"/>
              </a:defRPr>
            </a:lvl7pPr>
            <a:lvl8pPr marL="3474361" indent="-231624" defTabSz="929713" eaLnBrk="0" fontAlgn="base" hangingPunct="0">
              <a:spcBef>
                <a:spcPct val="50000"/>
              </a:spcBef>
              <a:spcAft>
                <a:spcPct val="0"/>
              </a:spcAft>
              <a:defRPr sz="1600">
                <a:solidFill>
                  <a:schemeClr val="tx1"/>
                </a:solidFill>
                <a:latin typeface="Frutiger 55 Roman" pitchFamily="34" charset="0"/>
                <a:ea typeface="Arial Unicode MS" pitchFamily="34" charset="-128"/>
                <a:cs typeface="Arial Unicode MS" pitchFamily="34" charset="-128"/>
              </a:defRPr>
            </a:lvl8pPr>
            <a:lvl9pPr marL="3937608" indent="-231624" defTabSz="929713" eaLnBrk="0" fontAlgn="base" hangingPunct="0">
              <a:spcBef>
                <a:spcPct val="50000"/>
              </a:spcBef>
              <a:spcAft>
                <a:spcPct val="0"/>
              </a:spcAft>
              <a:defRPr sz="1600">
                <a:solidFill>
                  <a:schemeClr val="tx1"/>
                </a:solidFill>
                <a:latin typeface="Frutiger 55 Roman" pitchFamily="34" charset="0"/>
                <a:ea typeface="Arial Unicode MS" pitchFamily="34" charset="-128"/>
                <a:cs typeface="Arial Unicode MS" pitchFamily="34" charset="-128"/>
              </a:defRPr>
            </a:lvl9pPr>
          </a:lstStyle>
          <a:p>
            <a:fld id="{16B7031A-DAA7-46A0-970A-AFD0156E4C64}" type="slidenum">
              <a:rPr lang="zh-TW" altLang="en-US" sz="1000">
                <a:latin typeface="Arial" charset="0"/>
              </a:rPr>
              <a:pPr/>
              <a:t>17</a:t>
            </a:fld>
            <a:endParaRPr lang="en-US" altLang="zh-TW" sz="1000">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1925" y="274638"/>
            <a:ext cx="5054600" cy="28448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20</a:t>
            </a:fld>
            <a:endParaRPr lang="de-CH" altLang="zh-TW" dirty="0"/>
          </a:p>
        </p:txBody>
      </p:sp>
    </p:spTree>
    <p:extLst>
      <p:ext uri="{BB962C8B-B14F-4D97-AF65-F5344CB8AC3E}">
        <p14:creationId xmlns:p14="http://schemas.microsoft.com/office/powerpoint/2010/main" val="6997867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21</a:t>
            </a:fld>
            <a:endParaRPr lang="en-US" altLang="zh-TW" dirty="0"/>
          </a:p>
        </p:txBody>
      </p:sp>
    </p:spTree>
    <p:extLst>
      <p:ext uri="{BB962C8B-B14F-4D97-AF65-F5344CB8AC3E}">
        <p14:creationId xmlns:p14="http://schemas.microsoft.com/office/powerpoint/2010/main" val="29571621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strike="sngStrike"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4</a:t>
            </a:fld>
            <a:endParaRPr lang="en-US" altLang="zh-TW" dirty="0"/>
          </a:p>
        </p:txBody>
      </p:sp>
    </p:spTree>
    <p:extLst>
      <p:ext uri="{BB962C8B-B14F-4D97-AF65-F5344CB8AC3E}">
        <p14:creationId xmlns:p14="http://schemas.microsoft.com/office/powerpoint/2010/main" val="3166877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800" dirty="0">
              <a:effectLst/>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5</a:t>
            </a:fld>
            <a:endParaRPr lang="en-US" altLang="zh-TW" dirty="0"/>
          </a:p>
        </p:txBody>
      </p:sp>
    </p:spTree>
    <p:extLst>
      <p:ext uri="{BB962C8B-B14F-4D97-AF65-F5344CB8AC3E}">
        <p14:creationId xmlns:p14="http://schemas.microsoft.com/office/powerpoint/2010/main" val="22313880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6</a:t>
            </a:fld>
            <a:endParaRPr lang="en-US" altLang="zh-TW" dirty="0"/>
          </a:p>
        </p:txBody>
      </p:sp>
    </p:spTree>
    <p:extLst>
      <p:ext uri="{BB962C8B-B14F-4D97-AF65-F5344CB8AC3E}">
        <p14:creationId xmlns:p14="http://schemas.microsoft.com/office/powerpoint/2010/main" val="31969954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8</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9</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10</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11</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8000" y="276225"/>
            <a:ext cx="7862888" cy="4424363"/>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13</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10" Type="http://schemas.openxmlformats.org/officeDocument/2006/relationships/image" Target="../media/image1.emf"/><Relationship Id="rId4" Type="http://schemas.openxmlformats.org/officeDocument/2006/relationships/tags" Target="../tags/tag5.xml"/><Relationship Id="rId9"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tags" Target="../tags/tag73.xml"/><Relationship Id="rId13" Type="http://schemas.openxmlformats.org/officeDocument/2006/relationships/tags" Target="../tags/tag78.xml"/><Relationship Id="rId18" Type="http://schemas.openxmlformats.org/officeDocument/2006/relationships/image" Target="../media/image1.emf"/><Relationship Id="rId3" Type="http://schemas.openxmlformats.org/officeDocument/2006/relationships/tags" Target="../tags/tag68.xml"/><Relationship Id="rId7" Type="http://schemas.openxmlformats.org/officeDocument/2006/relationships/tags" Target="../tags/tag72.xml"/><Relationship Id="rId12" Type="http://schemas.openxmlformats.org/officeDocument/2006/relationships/tags" Target="../tags/tag77.xml"/><Relationship Id="rId17" Type="http://schemas.openxmlformats.org/officeDocument/2006/relationships/slideMaster" Target="../slideMasters/slideMaster1.xml"/><Relationship Id="rId2" Type="http://schemas.openxmlformats.org/officeDocument/2006/relationships/tags" Target="../tags/tag67.xml"/><Relationship Id="rId16" Type="http://schemas.openxmlformats.org/officeDocument/2006/relationships/tags" Target="../tags/tag81.xml"/><Relationship Id="rId1" Type="http://schemas.openxmlformats.org/officeDocument/2006/relationships/tags" Target="../tags/tag66.xml"/><Relationship Id="rId6" Type="http://schemas.openxmlformats.org/officeDocument/2006/relationships/tags" Target="../tags/tag71.xml"/><Relationship Id="rId11" Type="http://schemas.openxmlformats.org/officeDocument/2006/relationships/tags" Target="../tags/tag76.xml"/><Relationship Id="rId5" Type="http://schemas.openxmlformats.org/officeDocument/2006/relationships/tags" Target="../tags/tag70.xml"/><Relationship Id="rId15" Type="http://schemas.openxmlformats.org/officeDocument/2006/relationships/tags" Target="../tags/tag80.xml"/><Relationship Id="rId10" Type="http://schemas.openxmlformats.org/officeDocument/2006/relationships/tags" Target="../tags/tag75.xml"/><Relationship Id="rId4" Type="http://schemas.openxmlformats.org/officeDocument/2006/relationships/tags" Target="../tags/tag69.xml"/><Relationship Id="rId9" Type="http://schemas.openxmlformats.org/officeDocument/2006/relationships/tags" Target="../tags/tag74.xml"/><Relationship Id="rId14" Type="http://schemas.openxmlformats.org/officeDocument/2006/relationships/tags" Target="../tags/tag79.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89.xml"/><Relationship Id="rId13" Type="http://schemas.openxmlformats.org/officeDocument/2006/relationships/tags" Target="../tags/tag94.xml"/><Relationship Id="rId3" Type="http://schemas.openxmlformats.org/officeDocument/2006/relationships/tags" Target="../tags/tag84.xml"/><Relationship Id="rId7" Type="http://schemas.openxmlformats.org/officeDocument/2006/relationships/tags" Target="../tags/tag88.xml"/><Relationship Id="rId12" Type="http://schemas.openxmlformats.org/officeDocument/2006/relationships/tags" Target="../tags/tag93.xml"/><Relationship Id="rId2" Type="http://schemas.openxmlformats.org/officeDocument/2006/relationships/tags" Target="../tags/tag83.xml"/><Relationship Id="rId1" Type="http://schemas.openxmlformats.org/officeDocument/2006/relationships/tags" Target="../tags/tag82.xml"/><Relationship Id="rId6" Type="http://schemas.openxmlformats.org/officeDocument/2006/relationships/tags" Target="../tags/tag87.xml"/><Relationship Id="rId11" Type="http://schemas.openxmlformats.org/officeDocument/2006/relationships/tags" Target="../tags/tag92.xml"/><Relationship Id="rId5" Type="http://schemas.openxmlformats.org/officeDocument/2006/relationships/tags" Target="../tags/tag86.xml"/><Relationship Id="rId15" Type="http://schemas.openxmlformats.org/officeDocument/2006/relationships/image" Target="../media/image1.emf"/><Relationship Id="rId10" Type="http://schemas.openxmlformats.org/officeDocument/2006/relationships/tags" Target="../tags/tag91.xml"/><Relationship Id="rId4" Type="http://schemas.openxmlformats.org/officeDocument/2006/relationships/tags" Target="../tags/tag85.xml"/><Relationship Id="rId9" Type="http://schemas.openxmlformats.org/officeDocument/2006/relationships/tags" Target="../tags/tag90.xml"/><Relationship Id="rId14"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102.xml"/><Relationship Id="rId13" Type="http://schemas.openxmlformats.org/officeDocument/2006/relationships/tags" Target="../tags/tag107.xml"/><Relationship Id="rId3" Type="http://schemas.openxmlformats.org/officeDocument/2006/relationships/tags" Target="../tags/tag97.xml"/><Relationship Id="rId7" Type="http://schemas.openxmlformats.org/officeDocument/2006/relationships/tags" Target="../tags/tag101.xml"/><Relationship Id="rId12" Type="http://schemas.openxmlformats.org/officeDocument/2006/relationships/tags" Target="../tags/tag106.xml"/><Relationship Id="rId2" Type="http://schemas.openxmlformats.org/officeDocument/2006/relationships/tags" Target="../tags/tag96.xml"/><Relationship Id="rId1" Type="http://schemas.openxmlformats.org/officeDocument/2006/relationships/tags" Target="../tags/tag95.xml"/><Relationship Id="rId6" Type="http://schemas.openxmlformats.org/officeDocument/2006/relationships/tags" Target="../tags/tag100.xml"/><Relationship Id="rId11" Type="http://schemas.openxmlformats.org/officeDocument/2006/relationships/tags" Target="../tags/tag105.xml"/><Relationship Id="rId5" Type="http://schemas.openxmlformats.org/officeDocument/2006/relationships/tags" Target="../tags/tag99.xml"/><Relationship Id="rId15" Type="http://schemas.openxmlformats.org/officeDocument/2006/relationships/image" Target="../media/image1.emf"/><Relationship Id="rId10" Type="http://schemas.openxmlformats.org/officeDocument/2006/relationships/tags" Target="../tags/tag104.xml"/><Relationship Id="rId4" Type="http://schemas.openxmlformats.org/officeDocument/2006/relationships/tags" Target="../tags/tag98.xml"/><Relationship Id="rId9" Type="http://schemas.openxmlformats.org/officeDocument/2006/relationships/tags" Target="../tags/tag103.xml"/><Relationship Id="rId14"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115.xml"/><Relationship Id="rId13" Type="http://schemas.openxmlformats.org/officeDocument/2006/relationships/tags" Target="../tags/tag120.xml"/><Relationship Id="rId18" Type="http://schemas.openxmlformats.org/officeDocument/2006/relationships/tags" Target="../tags/tag125.xml"/><Relationship Id="rId3" Type="http://schemas.openxmlformats.org/officeDocument/2006/relationships/tags" Target="../tags/tag110.xml"/><Relationship Id="rId21" Type="http://schemas.openxmlformats.org/officeDocument/2006/relationships/tags" Target="../tags/tag128.xml"/><Relationship Id="rId7" Type="http://schemas.openxmlformats.org/officeDocument/2006/relationships/tags" Target="../tags/tag114.xml"/><Relationship Id="rId12" Type="http://schemas.openxmlformats.org/officeDocument/2006/relationships/tags" Target="../tags/tag119.xml"/><Relationship Id="rId17" Type="http://schemas.openxmlformats.org/officeDocument/2006/relationships/tags" Target="../tags/tag124.xml"/><Relationship Id="rId2" Type="http://schemas.openxmlformats.org/officeDocument/2006/relationships/tags" Target="../tags/tag109.xml"/><Relationship Id="rId16" Type="http://schemas.openxmlformats.org/officeDocument/2006/relationships/tags" Target="../tags/tag123.xml"/><Relationship Id="rId20" Type="http://schemas.openxmlformats.org/officeDocument/2006/relationships/tags" Target="../tags/tag127.xml"/><Relationship Id="rId1" Type="http://schemas.openxmlformats.org/officeDocument/2006/relationships/tags" Target="../tags/tag108.xml"/><Relationship Id="rId6" Type="http://schemas.openxmlformats.org/officeDocument/2006/relationships/tags" Target="../tags/tag113.xml"/><Relationship Id="rId11" Type="http://schemas.openxmlformats.org/officeDocument/2006/relationships/tags" Target="../tags/tag118.xml"/><Relationship Id="rId24" Type="http://schemas.openxmlformats.org/officeDocument/2006/relationships/image" Target="../media/image1.emf"/><Relationship Id="rId5" Type="http://schemas.openxmlformats.org/officeDocument/2006/relationships/tags" Target="../tags/tag112.xml"/><Relationship Id="rId15" Type="http://schemas.openxmlformats.org/officeDocument/2006/relationships/tags" Target="../tags/tag122.xml"/><Relationship Id="rId23" Type="http://schemas.openxmlformats.org/officeDocument/2006/relationships/slideMaster" Target="../slideMasters/slideMaster1.xml"/><Relationship Id="rId10" Type="http://schemas.openxmlformats.org/officeDocument/2006/relationships/tags" Target="../tags/tag117.xml"/><Relationship Id="rId19" Type="http://schemas.openxmlformats.org/officeDocument/2006/relationships/tags" Target="../tags/tag126.xml"/><Relationship Id="rId4" Type="http://schemas.openxmlformats.org/officeDocument/2006/relationships/tags" Target="../tags/tag111.xml"/><Relationship Id="rId9" Type="http://schemas.openxmlformats.org/officeDocument/2006/relationships/tags" Target="../tags/tag116.xml"/><Relationship Id="rId14" Type="http://schemas.openxmlformats.org/officeDocument/2006/relationships/tags" Target="../tags/tag121.xml"/><Relationship Id="rId22" Type="http://schemas.openxmlformats.org/officeDocument/2006/relationships/tags" Target="../tags/tag129.xml"/></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132.xml"/><Relationship Id="rId2" Type="http://schemas.openxmlformats.org/officeDocument/2006/relationships/tags" Target="../tags/tag131.xml"/><Relationship Id="rId1" Type="http://schemas.openxmlformats.org/officeDocument/2006/relationships/tags" Target="../tags/tag130.xml"/><Relationship Id="rId5" Type="http://schemas.openxmlformats.org/officeDocument/2006/relationships/image" Target="../media/image1.emf"/><Relationship Id="rId4"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135.xml"/><Relationship Id="rId2" Type="http://schemas.openxmlformats.org/officeDocument/2006/relationships/tags" Target="../tags/tag134.xml"/><Relationship Id="rId1" Type="http://schemas.openxmlformats.org/officeDocument/2006/relationships/tags" Target="../tags/tag133.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136.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1.xml"/><Relationship Id="rId1" Type="http://schemas.openxmlformats.org/officeDocument/2006/relationships/tags" Target="../tags/tag10.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4.xml"/><Relationship Id="rId7" Type="http://schemas.openxmlformats.org/officeDocument/2006/relationships/image" Target="../media/image1.emf"/><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Master" Target="../slideMasters/slideMaster1.xml"/><Relationship Id="rId5" Type="http://schemas.openxmlformats.org/officeDocument/2006/relationships/tags" Target="../tags/tag16.xml"/><Relationship Id="rId4" Type="http://schemas.openxmlformats.org/officeDocument/2006/relationships/tags" Target="../tags/tag15.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9.xml"/><Relationship Id="rId7" Type="http://schemas.openxmlformats.org/officeDocument/2006/relationships/image" Target="../media/image1.emf"/><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Master" Target="../slideMasters/slideMaster1.xml"/><Relationship Id="rId5" Type="http://schemas.openxmlformats.org/officeDocument/2006/relationships/tags" Target="../tags/tag21.xml"/><Relationship Id="rId4" Type="http://schemas.openxmlformats.org/officeDocument/2006/relationships/tags" Target="../tags/tag20.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25.xml"/></Relationships>
</file>

<file path=ppt/slideLayouts/_rels/slideLayout6.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28.xml"/><Relationship Id="rId7" Type="http://schemas.openxmlformats.org/officeDocument/2006/relationships/tags" Target="../tags/tag32.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9"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8" Type="http://schemas.openxmlformats.org/officeDocument/2006/relationships/tags" Target="../tags/tag40.xml"/><Relationship Id="rId3" Type="http://schemas.openxmlformats.org/officeDocument/2006/relationships/tags" Target="../tags/tag35.xml"/><Relationship Id="rId7" Type="http://schemas.openxmlformats.org/officeDocument/2006/relationships/tags" Target="../tags/tag39.xml"/><Relationship Id="rId12" Type="http://schemas.openxmlformats.org/officeDocument/2006/relationships/image" Target="../media/image1.emf"/><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tags" Target="../tags/tag38.xml"/><Relationship Id="rId11" Type="http://schemas.openxmlformats.org/officeDocument/2006/relationships/slideMaster" Target="../slideMasters/slideMaster1.xml"/><Relationship Id="rId5" Type="http://schemas.openxmlformats.org/officeDocument/2006/relationships/tags" Target="../tags/tag37.xml"/><Relationship Id="rId10" Type="http://schemas.openxmlformats.org/officeDocument/2006/relationships/tags" Target="../tags/tag42.xml"/><Relationship Id="rId4" Type="http://schemas.openxmlformats.org/officeDocument/2006/relationships/tags" Target="../tags/tag36.xml"/><Relationship Id="rId9" Type="http://schemas.openxmlformats.org/officeDocument/2006/relationships/tags" Target="../tags/tag41.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50.xml"/><Relationship Id="rId3" Type="http://schemas.openxmlformats.org/officeDocument/2006/relationships/tags" Target="../tags/tag45.xml"/><Relationship Id="rId7" Type="http://schemas.openxmlformats.org/officeDocument/2006/relationships/tags" Target="../tags/tag49.xml"/><Relationship Id="rId12" Type="http://schemas.openxmlformats.org/officeDocument/2006/relationships/image" Target="../media/image1.emf"/><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tags" Target="../tags/tag48.xml"/><Relationship Id="rId11" Type="http://schemas.openxmlformats.org/officeDocument/2006/relationships/slideMaster" Target="../slideMasters/slideMaster1.xml"/><Relationship Id="rId5" Type="http://schemas.openxmlformats.org/officeDocument/2006/relationships/tags" Target="../tags/tag47.xml"/><Relationship Id="rId10" Type="http://schemas.openxmlformats.org/officeDocument/2006/relationships/tags" Target="../tags/tag52.xml"/><Relationship Id="rId4" Type="http://schemas.openxmlformats.org/officeDocument/2006/relationships/tags" Target="../tags/tag46.xml"/><Relationship Id="rId9" Type="http://schemas.openxmlformats.org/officeDocument/2006/relationships/tags" Target="../tags/tag51.xml"/></Relationships>
</file>

<file path=ppt/slideLayouts/_rels/slideLayout9.xml.rels><?xml version="1.0" encoding="UTF-8" standalone="yes"?>
<Relationships xmlns="http://schemas.openxmlformats.org/package/2006/relationships"><Relationship Id="rId8" Type="http://schemas.openxmlformats.org/officeDocument/2006/relationships/tags" Target="../tags/tag60.xml"/><Relationship Id="rId13" Type="http://schemas.openxmlformats.org/officeDocument/2006/relationships/tags" Target="../tags/tag65.xml"/><Relationship Id="rId3" Type="http://schemas.openxmlformats.org/officeDocument/2006/relationships/tags" Target="../tags/tag55.xml"/><Relationship Id="rId7" Type="http://schemas.openxmlformats.org/officeDocument/2006/relationships/tags" Target="../tags/tag59.xml"/><Relationship Id="rId12" Type="http://schemas.openxmlformats.org/officeDocument/2006/relationships/tags" Target="../tags/tag64.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tags" Target="../tags/tag58.xml"/><Relationship Id="rId11" Type="http://schemas.openxmlformats.org/officeDocument/2006/relationships/tags" Target="../tags/tag63.xml"/><Relationship Id="rId5" Type="http://schemas.openxmlformats.org/officeDocument/2006/relationships/tags" Target="../tags/tag57.xml"/><Relationship Id="rId15" Type="http://schemas.openxmlformats.org/officeDocument/2006/relationships/image" Target="../media/image1.emf"/><Relationship Id="rId10" Type="http://schemas.openxmlformats.org/officeDocument/2006/relationships/tags" Target="../tags/tag62.xml"/><Relationship Id="rId4" Type="http://schemas.openxmlformats.org/officeDocument/2006/relationships/tags" Target="../tags/tag56.xml"/><Relationship Id="rId9" Type="http://schemas.openxmlformats.org/officeDocument/2006/relationships/tags" Target="../tags/tag61.xml"/><Relationship Id="rId14"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ver Page">
    <p:spTree>
      <p:nvGrpSpPr>
        <p:cNvPr id="1" name=""/>
        <p:cNvGrpSpPr/>
        <p:nvPr/>
      </p:nvGrpSpPr>
      <p:grpSpPr>
        <a:xfrm>
          <a:off x="0" y="0"/>
          <a:ext cx="0" cy="0"/>
          <a:chOff x="0" y="0"/>
          <a:chExt cx="0" cy="0"/>
        </a:xfrm>
      </p:grpSpPr>
      <p:sp>
        <p:nvSpPr>
          <p:cNvPr id="5" name="CREATE DATE"/>
          <p:cNvSpPr>
            <a:spLocks noGrp="1"/>
          </p:cNvSpPr>
          <p:nvPr>
            <p:ph type="body" sz="quarter" idx="11" hasCustomPrompt="1"/>
            <p:custDataLst>
              <p:tags r:id="rId1"/>
            </p:custDataLst>
          </p:nvPr>
        </p:nvSpPr>
        <p:spPr>
          <a:xfrm>
            <a:off x="560566" y="7041026"/>
            <a:ext cx="4764815" cy="246221"/>
          </a:xfrm>
        </p:spPr>
        <p:txBody>
          <a:bodyPr>
            <a:spAutoFit/>
          </a:bodyPr>
          <a:lstStyle>
            <a:lvl1pPr marL="0" indent="0">
              <a:buNone/>
              <a:defRPr sz="1600"/>
            </a:lvl1pPr>
          </a:lstStyle>
          <a:p>
            <a:pPr lvl="0"/>
            <a:r>
              <a:rPr lang="de-DE" dirty="0" smtClean="0"/>
              <a:t>&lt;&lt;COVER PAGE DATE&gt;&gt;</a:t>
            </a:r>
            <a:endParaRPr lang="de-DE" dirty="0"/>
          </a:p>
        </p:txBody>
      </p:sp>
      <p:sp>
        <p:nvSpPr>
          <p:cNvPr id="7" name="PRESENTATION PRESENTER FUNCTION"/>
          <p:cNvSpPr>
            <a:spLocks noGrp="1"/>
          </p:cNvSpPr>
          <p:nvPr>
            <p:ph type="body" sz="quarter" idx="10" hasCustomPrompt="1"/>
            <p:custDataLst>
              <p:tags r:id="rId2"/>
            </p:custDataLst>
          </p:nvPr>
        </p:nvSpPr>
        <p:spPr>
          <a:xfrm>
            <a:off x="562686" y="4599432"/>
            <a:ext cx="6663229" cy="274320"/>
          </a:xfrm>
        </p:spPr>
        <p:txBody>
          <a:bodyPr lIns="0" rIns="0">
            <a:noAutofit/>
          </a:bodyPr>
          <a:lstStyle>
            <a:lvl1pPr marL="0" indent="0">
              <a:spcBef>
                <a:spcPts val="1800"/>
              </a:spcBef>
              <a:buNone/>
              <a:defRPr sz="1600" i="0" baseline="0">
                <a:solidFill>
                  <a:schemeClr val="tx1"/>
                </a:solidFill>
                <a:latin typeface="Frutiger 55 Roman"/>
              </a:defRPr>
            </a:lvl1pPr>
          </a:lstStyle>
          <a:p>
            <a:pPr lvl="0"/>
            <a:r>
              <a:rPr lang="de-DE" dirty="0" smtClean="0"/>
              <a:t>&lt;&lt;Funktion des Präsentators&gt;&gt;</a:t>
            </a:r>
            <a:endParaRPr lang="de-DE" dirty="0"/>
          </a:p>
        </p:txBody>
      </p:sp>
      <p:sp>
        <p:nvSpPr>
          <p:cNvPr id="3" name="PRESENTATION PRESENTER"/>
          <p:cNvSpPr>
            <a:spLocks noGrp="1"/>
          </p:cNvSpPr>
          <p:nvPr>
            <p:ph type="subTitle" idx="1" hasCustomPrompt="1"/>
            <p:custDataLst>
              <p:tags r:id="rId3"/>
            </p:custDataLst>
          </p:nvPr>
        </p:nvSpPr>
        <p:spPr>
          <a:xfrm>
            <a:off x="560569" y="4352544"/>
            <a:ext cx="6661840" cy="274320"/>
          </a:xfrm>
        </p:spPr>
        <p:txBody>
          <a:bodyPr lIns="0" tIns="0" rIns="0" bIns="0" anchor="t" anchorCtr="0">
            <a:noAutofit/>
          </a:bodyPr>
          <a:lstStyle>
            <a:lvl1pPr marL="0" indent="0" algn="l">
              <a:spcBef>
                <a:spcPts val="1800"/>
              </a:spcBef>
              <a:buNone/>
              <a:defRPr sz="1600" i="0" baseline="0">
                <a:solidFill>
                  <a:schemeClr val="tx1"/>
                </a:solidFill>
                <a:latin typeface="Frutiger 55 Roman"/>
                <a:ea typeface="Arial Unicode MS" pitchFamily="34" charset="-128"/>
              </a:defRPr>
            </a:lvl1pPr>
            <a:lvl2pPr marL="502753" indent="0" algn="ctr">
              <a:buNone/>
              <a:defRPr>
                <a:solidFill>
                  <a:schemeClr val="tx1">
                    <a:tint val="75000"/>
                  </a:schemeClr>
                </a:solidFill>
              </a:defRPr>
            </a:lvl2pPr>
            <a:lvl3pPr marL="1005505" indent="0" algn="ctr">
              <a:buNone/>
              <a:defRPr>
                <a:solidFill>
                  <a:schemeClr val="tx1">
                    <a:tint val="75000"/>
                  </a:schemeClr>
                </a:solidFill>
              </a:defRPr>
            </a:lvl3pPr>
            <a:lvl4pPr marL="1508257" indent="0" algn="ctr">
              <a:buNone/>
              <a:defRPr>
                <a:solidFill>
                  <a:schemeClr val="tx1">
                    <a:tint val="75000"/>
                  </a:schemeClr>
                </a:solidFill>
              </a:defRPr>
            </a:lvl4pPr>
            <a:lvl5pPr marL="2011009" indent="0" algn="ctr">
              <a:buNone/>
              <a:defRPr>
                <a:solidFill>
                  <a:schemeClr val="tx1">
                    <a:tint val="75000"/>
                  </a:schemeClr>
                </a:solidFill>
              </a:defRPr>
            </a:lvl5pPr>
            <a:lvl6pPr marL="2513761" indent="0" algn="ctr">
              <a:buNone/>
              <a:defRPr>
                <a:solidFill>
                  <a:schemeClr val="tx1">
                    <a:tint val="75000"/>
                  </a:schemeClr>
                </a:solidFill>
              </a:defRPr>
            </a:lvl6pPr>
            <a:lvl7pPr marL="3016512" indent="0" algn="ctr">
              <a:buNone/>
              <a:defRPr>
                <a:solidFill>
                  <a:schemeClr val="tx1">
                    <a:tint val="75000"/>
                  </a:schemeClr>
                </a:solidFill>
              </a:defRPr>
            </a:lvl7pPr>
            <a:lvl8pPr marL="3519265" indent="0" algn="ctr">
              <a:buNone/>
              <a:defRPr>
                <a:solidFill>
                  <a:schemeClr val="tx1">
                    <a:tint val="75000"/>
                  </a:schemeClr>
                </a:solidFill>
              </a:defRPr>
            </a:lvl8pPr>
            <a:lvl9pPr marL="4022016" indent="0" algn="ctr">
              <a:buNone/>
              <a:defRPr>
                <a:solidFill>
                  <a:schemeClr val="tx1">
                    <a:tint val="75000"/>
                  </a:schemeClr>
                </a:solidFill>
              </a:defRPr>
            </a:lvl9pPr>
          </a:lstStyle>
          <a:p>
            <a:r>
              <a:rPr lang="de-DE" dirty="0" smtClean="0"/>
              <a:t>&lt;&lt;Präsentator&gt;&gt;</a:t>
            </a:r>
          </a:p>
        </p:txBody>
      </p:sp>
      <p:sp>
        <p:nvSpPr>
          <p:cNvPr id="2" name="PRESENTATION TITLE"/>
          <p:cNvSpPr>
            <a:spLocks noGrp="1"/>
          </p:cNvSpPr>
          <p:nvPr>
            <p:ph type="ctrTitle" hasCustomPrompt="1"/>
            <p:custDataLst>
              <p:tags r:id="rId4"/>
            </p:custDataLst>
          </p:nvPr>
        </p:nvSpPr>
        <p:spPr>
          <a:xfrm>
            <a:off x="560566" y="2176272"/>
            <a:ext cx="10931046" cy="941832"/>
          </a:xfrm>
        </p:spPr>
        <p:txBody>
          <a:bodyPr lIns="0" tIns="0" rIns="0" bIns="0" anchor="b" anchorCtr="0">
            <a:noAutofit/>
          </a:bodyPr>
          <a:lstStyle>
            <a:lvl1pPr>
              <a:lnSpc>
                <a:spcPts val="4200"/>
              </a:lnSpc>
              <a:spcBef>
                <a:spcPts val="4200"/>
              </a:spcBef>
              <a:defRPr sz="4000" baseline="0">
                <a:solidFill>
                  <a:schemeClr val="tx1"/>
                </a:solidFill>
                <a:latin typeface="Frutiger 45 Light"/>
                <a:ea typeface="Arial Unicode MS" pitchFamily="34" charset="-128"/>
              </a:defRPr>
            </a:lvl1pPr>
          </a:lstStyle>
          <a:p>
            <a:r>
              <a:rPr lang="de-DE" dirty="0" smtClean="0"/>
              <a:t>&lt;&lt;</a:t>
            </a:r>
            <a:r>
              <a:rPr lang="de-DE" dirty="0" err="1" smtClean="0"/>
              <a:t>Keyline</a:t>
            </a:r>
            <a:r>
              <a:rPr lang="de-DE" dirty="0" smtClean="0"/>
              <a:t>: </a:t>
            </a:r>
            <a:r>
              <a:rPr lang="de-DE" dirty="0" err="1" smtClean="0"/>
              <a:t>short</a:t>
            </a:r>
            <a:r>
              <a:rPr lang="de-DE" dirty="0" smtClean="0"/>
              <a:t> </a:t>
            </a:r>
            <a:r>
              <a:rPr lang="de-DE" dirty="0" err="1" smtClean="0"/>
              <a:t>headline</a:t>
            </a:r>
            <a:r>
              <a:rPr lang="de-DE" dirty="0" smtClean="0"/>
              <a:t>&gt;&gt;</a:t>
            </a:r>
            <a:endParaRPr lang="de-DE" dirty="0"/>
          </a:p>
        </p:txBody>
      </p:sp>
      <p:sp>
        <p:nvSpPr>
          <p:cNvPr id="9" name="SECURITY TEXT"/>
          <p:cNvSpPr txBox="1">
            <a:spLocks/>
          </p:cNvSpPr>
          <p:nvPr>
            <p:custDataLst>
              <p:tags r:id="rId5"/>
            </p:custDataLst>
          </p:nvPr>
        </p:nvSpPr>
        <p:spPr>
          <a:xfrm>
            <a:off x="10138941" y="742942"/>
            <a:ext cx="2656598" cy="184666"/>
          </a:xfrm>
          <a:prstGeom prst="rect">
            <a:avLst/>
          </a:prstGeom>
        </p:spPr>
        <p:txBody>
          <a:bodyPr vert="horz" wrap="square" lIns="73152" tIns="0" rIns="0" bIns="0" rtlCol="0" anchor="b" anchorCtr="0">
            <a:spAutoFit/>
          </a:bodyPr>
          <a:lstStyle>
            <a:lvl1pPr marL="0" indent="0" algn="l" defTabSz="1005505" rtl="0" eaLnBrk="1" latinLnBrk="0" hangingPunct="1">
              <a:spcBef>
                <a:spcPct val="20000"/>
              </a:spcBef>
              <a:buSzPct val="120000"/>
              <a:buFont typeface="Symbol" pitchFamily="18" charset="2"/>
              <a:buNone/>
              <a:defRPr sz="1200" b="0" kern="1200" baseline="0">
                <a:solidFill>
                  <a:schemeClr val="tx1"/>
                </a:solidFill>
                <a:latin typeface="+mn-lt"/>
                <a:ea typeface="+mn-ea"/>
                <a:cs typeface="+mn-cs"/>
              </a:defRPr>
            </a:lvl1pPr>
            <a:lvl2pPr marL="816973" indent="-314218"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2pPr>
            <a:lvl3pPr marL="1256881"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3pPr>
            <a:lvl4pPr marL="1759633"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4pPr>
            <a:lvl5pPr marL="2262384" indent="-251375" algn="l" defTabSz="1005505" rtl="0" eaLnBrk="1" latinLnBrk="0" hangingPunct="1">
              <a:spcBef>
                <a:spcPct val="20000"/>
              </a:spcBef>
              <a:buFont typeface="Arial" pitchFamily="34" charset="0"/>
              <a:buChar char="»"/>
              <a:defRPr sz="1300" kern="1200">
                <a:solidFill>
                  <a:schemeClr val="tx1"/>
                </a:solidFill>
                <a:latin typeface="+mj-lt"/>
                <a:ea typeface="+mn-ea"/>
                <a:cs typeface="+mn-cs"/>
              </a:defRPr>
            </a:lvl5pPr>
            <a:lvl6pPr marL="2765137"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67890"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70641"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73393" indent="-251375" algn="l" defTabSz="1005505" rtl="0" eaLnBrk="1" latinLnBrk="0" hangingPunct="1">
              <a:spcBef>
                <a:spcPct val="20000"/>
              </a:spcBef>
              <a:buFont typeface="Arial" pitchFamily="34" charset="0"/>
              <a:buChar char="•"/>
              <a:defRPr sz="2200" kern="1200">
                <a:solidFill>
                  <a:schemeClr val="tx1"/>
                </a:solidFill>
                <a:latin typeface="+mn-lt"/>
                <a:ea typeface="+mn-ea"/>
                <a:cs typeface="+mn-cs"/>
              </a:defRPr>
            </a:lvl9pPr>
          </a:lstStyle>
          <a:p>
            <a:pPr algn="r"/>
            <a:r>
              <a:rPr lang="de-DE" sz="1200" dirty="0" smtClean="0">
                <a:latin typeface="Frutiger 55 Roman"/>
              </a:rPr>
              <a:t>Public</a:t>
            </a:r>
            <a:endParaRPr lang="de-DE" sz="1200" dirty="0">
              <a:latin typeface="Frutiger 55 Roman"/>
            </a:endParaRPr>
          </a:p>
        </p:txBody>
      </p:sp>
      <p:sp>
        <p:nvSpPr>
          <p:cNvPr id="11" name="PRESENTATION INFOLINE"/>
          <p:cNvSpPr>
            <a:spLocks noGrp="1"/>
          </p:cNvSpPr>
          <p:nvPr>
            <p:ph type="body" sz="quarter" idx="12" hasCustomPrompt="1"/>
            <p:custDataLst>
              <p:tags r:id="rId6"/>
            </p:custDataLst>
          </p:nvPr>
        </p:nvSpPr>
        <p:spPr>
          <a:xfrm>
            <a:off x="560566" y="3474721"/>
            <a:ext cx="10931046" cy="342900"/>
          </a:xfrm>
        </p:spPr>
        <p:txBody>
          <a:bodyPr/>
          <a:lstStyle>
            <a:lvl1pPr marL="0" indent="0">
              <a:buNone/>
              <a:defRPr sz="2000">
                <a:latin typeface="UBSHeadline"/>
              </a:defRPr>
            </a:lvl1pPr>
          </a:lstStyle>
          <a:p>
            <a:pPr lvl="0"/>
            <a:r>
              <a:rPr lang="de-DE" dirty="0" smtClean="0"/>
              <a:t>&lt;&lt;Infoline: </a:t>
            </a:r>
            <a:r>
              <a:rPr lang="de-DE" dirty="0" err="1" smtClean="0"/>
              <a:t>presentation</a:t>
            </a:r>
            <a:r>
              <a:rPr lang="de-DE" dirty="0" smtClean="0"/>
              <a:t> </a:t>
            </a:r>
            <a:r>
              <a:rPr lang="de-DE" dirty="0" err="1" smtClean="0"/>
              <a:t>description</a:t>
            </a:r>
            <a:r>
              <a:rPr lang="de-DE" dirty="0" smtClean="0"/>
              <a:t>&gt;&gt;</a:t>
            </a:r>
          </a:p>
        </p:txBody>
      </p:sp>
      <p:sp>
        <p:nvSpPr>
          <p:cNvPr id="4" name="DraftStamp" hidden="1"/>
          <p:cNvSpPr txBox="1"/>
          <p:nvPr>
            <p:custDataLst>
              <p:tags r:id="rId7"/>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6" name="Picture 5"/>
          <p:cNvPicPr>
            <a:picLocks noChangeAspect="1"/>
          </p:cNvPicPr>
          <p:nvPr>
            <p:custDataLst>
              <p:tags r:id="rId8"/>
            </p:custDataLst>
          </p:nvPr>
        </p:nvPicPr>
        <p:blipFill>
          <a:blip r:embed="rId10" cstate="print">
            <a:extLst>
              <a:ext uri="{28A0092B-C50C-407E-A947-70E740481C1C}">
                <a14:useLocalDpi xmlns:a14="http://schemas.microsoft.com/office/drawing/2010/main" val="0"/>
              </a:ext>
            </a:extLst>
          </a:blip>
          <a:stretch>
            <a:fillRect/>
          </a:stretch>
        </p:blipFill>
        <p:spPr>
          <a:xfrm>
            <a:off x="557784" y="567074"/>
            <a:ext cx="1108260" cy="405043"/>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Large 2x2">
    <p:spTree>
      <p:nvGrpSpPr>
        <p:cNvPr id="1" name=""/>
        <p:cNvGrpSpPr/>
        <p:nvPr/>
      </p:nvGrpSpPr>
      <p:grpSpPr>
        <a:xfrm>
          <a:off x="0" y="0"/>
          <a:ext cx="0" cy="0"/>
          <a:chOff x="0" y="0"/>
          <a:chExt cx="0" cy="0"/>
        </a:xfrm>
      </p:grpSpPr>
      <p:sp>
        <p:nvSpPr>
          <p:cNvPr id="19" name="LAYOUT SOURCE"/>
          <p:cNvSpPr>
            <a:spLocks noGrp="1"/>
          </p:cNvSpPr>
          <p:nvPr>
            <p:ph type="body" idx="24" hasCustomPrompt="1"/>
            <p:custDataLst>
              <p:tags r:id="rId1"/>
            </p:custDataLst>
          </p:nvPr>
        </p:nvSpPr>
        <p:spPr>
          <a:xfrm>
            <a:off x="6873032"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7" name="LAYOUT BODY"/>
          <p:cNvSpPr>
            <a:spLocks noGrp="1"/>
          </p:cNvSpPr>
          <p:nvPr>
            <p:ph idx="22"/>
            <p:custDataLst>
              <p:tags r:id="rId2"/>
            </p:custDataLst>
          </p:nvPr>
        </p:nvSpPr>
        <p:spPr>
          <a:xfrm>
            <a:off x="6873032" y="441655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8" name="LAYOUT HEADER"/>
          <p:cNvSpPr>
            <a:spLocks noGrp="1"/>
          </p:cNvSpPr>
          <p:nvPr>
            <p:ph type="body" idx="23" hasCustomPrompt="1"/>
            <p:custDataLst>
              <p:tags r:id="rId3"/>
            </p:custDataLst>
          </p:nvPr>
        </p:nvSpPr>
        <p:spPr>
          <a:xfrm>
            <a:off x="6873032" y="4059937"/>
            <a:ext cx="5910320" cy="356616"/>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4"/>
            </p:custDataLst>
          </p:nvPr>
        </p:nvSpPr>
        <p:spPr>
          <a:xfrm>
            <a:off x="6873032" y="3694186"/>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7" name="LAYOUT HEADER"/>
          <p:cNvSpPr>
            <a:spLocks noGrp="1"/>
          </p:cNvSpPr>
          <p:nvPr>
            <p:ph type="body" idx="25" hasCustomPrompt="1"/>
            <p:custDataLst>
              <p:tags r:id="rId6"/>
            </p:custDataLst>
          </p:nvPr>
        </p:nvSpPr>
        <p:spPr>
          <a:xfrm>
            <a:off x="6873032"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7"/>
            </p:custDataLst>
          </p:nvPr>
        </p:nvSpPr>
        <p:spPr>
          <a:xfrm>
            <a:off x="560567"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3" name="LAYOUT BODY"/>
          <p:cNvSpPr>
            <a:spLocks noGrp="1"/>
          </p:cNvSpPr>
          <p:nvPr>
            <p:ph idx="19"/>
            <p:custDataLst>
              <p:tags r:id="rId8"/>
            </p:custDataLst>
          </p:nvPr>
        </p:nvSpPr>
        <p:spPr>
          <a:xfrm>
            <a:off x="560567" y="441655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9" name="LAYOUT HEADER"/>
          <p:cNvSpPr>
            <a:spLocks noGrp="1"/>
          </p:cNvSpPr>
          <p:nvPr>
            <p:ph type="body" idx="26" hasCustomPrompt="1"/>
            <p:custDataLst>
              <p:tags r:id="rId9"/>
            </p:custDataLst>
          </p:nvPr>
        </p:nvSpPr>
        <p:spPr>
          <a:xfrm>
            <a:off x="560567" y="4059936"/>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10"/>
            </p:custDataLst>
          </p:nvPr>
        </p:nvSpPr>
        <p:spPr>
          <a:xfrm>
            <a:off x="560567" y="3694186"/>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11"/>
            </p:custDataLst>
          </p:nvPr>
        </p:nvSpPr>
        <p:spPr>
          <a:xfrm>
            <a:off x="560567" y="185623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8" name="LAYOUT HEADER"/>
          <p:cNvSpPr>
            <a:spLocks noGrp="1"/>
          </p:cNvSpPr>
          <p:nvPr>
            <p:ph type="body" idx="14" hasCustomPrompt="1"/>
            <p:custDataLst>
              <p:tags r:id="rId12"/>
            </p:custDataLst>
          </p:nvPr>
        </p:nvSpPr>
        <p:spPr>
          <a:xfrm>
            <a:off x="560567"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66" name="THIN BLUE LINE"/>
          <p:cNvCxnSpPr/>
          <p:nvPr/>
        </p:nvCxnSpPr>
        <p:spPr>
          <a:xfrm>
            <a:off x="560565"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PAGE HEADING"/>
          <p:cNvSpPr>
            <a:spLocks noGrp="1"/>
          </p:cNvSpPr>
          <p:nvPr>
            <p:ph type="title" hasCustomPrompt="1"/>
            <p:custDataLst>
              <p:tags r:id="rId13"/>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7"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C04BB5FE-21AD-4A47-B7F8-7792A0111F81}" type="slidenum">
              <a:rPr lang="de-DE" sz="700" smtClean="0"/>
              <a:pPr algn="r"/>
              <a:t>‹#›</a:t>
            </a:fld>
            <a:endParaRPr lang="de-DE" sz="700" dirty="0"/>
          </a:p>
        </p:txBody>
      </p:sp>
      <p:sp>
        <p:nvSpPr>
          <p:cNvPr id="39" name="DOCUMENT ID" hidden="1"/>
          <p:cNvSpPr txBox="1"/>
          <p:nvPr>
            <p:custDataLst>
              <p:tags r:id="rId14"/>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40" name="PXP_GRIDLINES" hidden="1"/>
          <p:cNvGrpSpPr/>
          <p:nvPr/>
        </p:nvGrpSpPr>
        <p:grpSpPr>
          <a:xfrm>
            <a:off x="-40832" y="0"/>
            <a:ext cx="13451072" cy="7543800"/>
            <a:chOff x="-30640" y="0"/>
            <a:chExt cx="10093083" cy="7543800"/>
          </a:xfrm>
        </p:grpSpPr>
        <p:cxnSp>
          <p:nvCxnSpPr>
            <p:cNvPr id="41" name="Straight Connector 4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9" name="Straight Connector 4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0" name="Straight Connector 4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1" name="Straight Connector 5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5"/>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6"/>
            </p:custDataLst>
          </p:nvPr>
        </p:nvPicPr>
        <p:blipFill>
          <a:blip r:embed="rId18"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Large 2x(1 and 2)">
    <p:spTree>
      <p:nvGrpSpPr>
        <p:cNvPr id="1" name=""/>
        <p:cNvGrpSpPr/>
        <p:nvPr/>
      </p:nvGrpSpPr>
      <p:grpSpPr>
        <a:xfrm>
          <a:off x="0" y="0"/>
          <a:ext cx="0" cy="0"/>
          <a:chOff x="0" y="0"/>
          <a:chExt cx="0" cy="0"/>
        </a:xfrm>
      </p:grpSpPr>
      <p:sp>
        <p:nvSpPr>
          <p:cNvPr id="19" name="LAYOUT SOURCE"/>
          <p:cNvSpPr>
            <a:spLocks noGrp="1"/>
          </p:cNvSpPr>
          <p:nvPr>
            <p:ph type="body" idx="24" hasCustomPrompt="1"/>
            <p:custDataLst>
              <p:tags r:id="rId1"/>
            </p:custDataLst>
          </p:nvPr>
        </p:nvSpPr>
        <p:spPr>
          <a:xfrm>
            <a:off x="6873032"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7" name="LAYOUT BODY"/>
          <p:cNvSpPr>
            <a:spLocks noGrp="1"/>
          </p:cNvSpPr>
          <p:nvPr>
            <p:ph idx="22"/>
            <p:custDataLst>
              <p:tags r:id="rId2"/>
            </p:custDataLst>
          </p:nvPr>
        </p:nvSpPr>
        <p:spPr>
          <a:xfrm>
            <a:off x="6873032" y="441655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0" name="LAYOUT HEADER"/>
          <p:cNvSpPr>
            <a:spLocks noGrp="1"/>
          </p:cNvSpPr>
          <p:nvPr>
            <p:ph type="body" idx="26" hasCustomPrompt="1"/>
            <p:custDataLst>
              <p:tags r:id="rId3"/>
            </p:custDataLst>
          </p:nvPr>
        </p:nvSpPr>
        <p:spPr>
          <a:xfrm>
            <a:off x="6873032" y="4059936"/>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4"/>
            </p:custDataLst>
          </p:nvPr>
        </p:nvSpPr>
        <p:spPr>
          <a:xfrm>
            <a:off x="6873032" y="3694186"/>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8" name="LAYOUT HEADER"/>
          <p:cNvSpPr>
            <a:spLocks noGrp="1"/>
          </p:cNvSpPr>
          <p:nvPr>
            <p:ph type="body" idx="25" hasCustomPrompt="1"/>
            <p:custDataLst>
              <p:tags r:id="rId6"/>
            </p:custDataLst>
          </p:nvPr>
        </p:nvSpPr>
        <p:spPr>
          <a:xfrm>
            <a:off x="6873032"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7"/>
            </p:custDataLst>
          </p:nvPr>
        </p:nvSpPr>
        <p:spPr>
          <a:xfrm>
            <a:off x="560567"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567" y="1856234"/>
            <a:ext cx="5910320"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7" name="LAYOUT HEADER"/>
          <p:cNvSpPr>
            <a:spLocks noGrp="1"/>
          </p:cNvSpPr>
          <p:nvPr>
            <p:ph type="body" idx="14" hasCustomPrompt="1"/>
            <p:custDataLst>
              <p:tags r:id="rId9"/>
            </p:custDataLst>
          </p:nvPr>
        </p:nvSpPr>
        <p:spPr>
          <a:xfrm>
            <a:off x="560567"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63"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PAGE HEADING"/>
          <p:cNvSpPr>
            <a:spLocks noGrp="1"/>
          </p:cNvSpPr>
          <p:nvPr>
            <p:ph type="title" hasCustomPrompt="1"/>
            <p:custDataLst>
              <p:tags r:id="rId10"/>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5"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7CCF9807-4BDC-4D68-8676-381180632DE6}" type="slidenum">
              <a:rPr lang="de-DE" sz="700" smtClean="0"/>
              <a:pPr algn="r"/>
              <a:t>‹#›</a:t>
            </a:fld>
            <a:endParaRPr lang="de-DE" sz="700" dirty="0"/>
          </a:p>
        </p:txBody>
      </p:sp>
      <p:sp>
        <p:nvSpPr>
          <p:cNvPr id="37" name="DOCUMENT ID" hidden="1"/>
          <p:cNvSpPr txBox="1"/>
          <p:nvPr>
            <p:custDataLst>
              <p:tags r:id="rId11"/>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38" name="PXP_GRIDLINES" hidden="1"/>
          <p:cNvGrpSpPr/>
          <p:nvPr/>
        </p:nvGrpSpPr>
        <p:grpSpPr>
          <a:xfrm>
            <a:off x="-40832" y="0"/>
            <a:ext cx="13451072" cy="7543800"/>
            <a:chOff x="-30640" y="0"/>
            <a:chExt cx="10093083" cy="7543800"/>
          </a:xfrm>
        </p:grpSpPr>
        <p:cxnSp>
          <p:nvCxnSpPr>
            <p:cNvPr id="39" name="Straight Connector 3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9" name="Straight Connector 4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Large 2x(2 and 1)">
    <p:spTree>
      <p:nvGrpSpPr>
        <p:cNvPr id="1" name=""/>
        <p:cNvGrpSpPr/>
        <p:nvPr/>
      </p:nvGrpSpPr>
      <p:grpSpPr>
        <a:xfrm>
          <a:off x="0" y="0"/>
          <a:ext cx="0" cy="0"/>
          <a:chOff x="0" y="0"/>
          <a:chExt cx="0" cy="0"/>
        </a:xfrm>
      </p:grpSpPr>
      <p:sp>
        <p:nvSpPr>
          <p:cNvPr id="16" name="LAYOUT SOURCE"/>
          <p:cNvSpPr>
            <a:spLocks noGrp="1"/>
          </p:cNvSpPr>
          <p:nvPr>
            <p:ph type="body" idx="21" hasCustomPrompt="1"/>
            <p:custDataLst>
              <p:tags r:id="rId1"/>
            </p:custDataLst>
          </p:nvPr>
        </p:nvSpPr>
        <p:spPr>
          <a:xfrm>
            <a:off x="560567"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3" name="LAYOUT BODY"/>
          <p:cNvSpPr>
            <a:spLocks noGrp="1"/>
          </p:cNvSpPr>
          <p:nvPr>
            <p:ph idx="19"/>
            <p:custDataLst>
              <p:tags r:id="rId2"/>
            </p:custDataLst>
          </p:nvPr>
        </p:nvSpPr>
        <p:spPr>
          <a:xfrm>
            <a:off x="560567" y="441655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7" name="LAYOUT HEADER"/>
          <p:cNvSpPr>
            <a:spLocks noGrp="1"/>
          </p:cNvSpPr>
          <p:nvPr>
            <p:ph type="body" idx="26" hasCustomPrompt="1"/>
            <p:custDataLst>
              <p:tags r:id="rId3"/>
            </p:custDataLst>
          </p:nvPr>
        </p:nvSpPr>
        <p:spPr>
          <a:xfrm>
            <a:off x="560567" y="4059936"/>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9" name="LAYOUT SOURCE"/>
          <p:cNvSpPr>
            <a:spLocks noGrp="1"/>
          </p:cNvSpPr>
          <p:nvPr>
            <p:ph type="body" idx="24" hasCustomPrompt="1"/>
            <p:custDataLst>
              <p:tags r:id="rId4"/>
            </p:custDataLst>
          </p:nvPr>
        </p:nvSpPr>
        <p:spPr>
          <a:xfrm>
            <a:off x="6873032" y="6254645"/>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6873032" y="1856234"/>
            <a:ext cx="5910320"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6" name="LAYOUT HEADER"/>
          <p:cNvSpPr>
            <a:spLocks noGrp="1"/>
          </p:cNvSpPr>
          <p:nvPr>
            <p:ph type="body" idx="25" hasCustomPrompt="1"/>
            <p:custDataLst>
              <p:tags r:id="rId6"/>
            </p:custDataLst>
          </p:nvPr>
        </p:nvSpPr>
        <p:spPr>
          <a:xfrm>
            <a:off x="6873032"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7"/>
            </p:custDataLst>
          </p:nvPr>
        </p:nvSpPr>
        <p:spPr>
          <a:xfrm>
            <a:off x="560567" y="3694186"/>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567" y="1856234"/>
            <a:ext cx="5910320"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25" name="LAYOUT HEADER"/>
          <p:cNvSpPr>
            <a:spLocks noGrp="1"/>
          </p:cNvSpPr>
          <p:nvPr>
            <p:ph type="body" idx="14" hasCustomPrompt="1"/>
            <p:custDataLst>
              <p:tags r:id="rId9"/>
            </p:custDataLst>
          </p:nvPr>
        </p:nvSpPr>
        <p:spPr>
          <a:xfrm>
            <a:off x="560567"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63"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PAGE HEADING"/>
          <p:cNvSpPr>
            <a:spLocks noGrp="1"/>
          </p:cNvSpPr>
          <p:nvPr>
            <p:ph type="title" hasCustomPrompt="1"/>
            <p:custDataLst>
              <p:tags r:id="rId10"/>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4"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EB71FFF7-9F05-4969-ABC0-23146D694E35}" type="slidenum">
              <a:rPr lang="de-DE" sz="700" smtClean="0"/>
              <a:pPr algn="r"/>
              <a:t>‹#›</a:t>
            </a:fld>
            <a:endParaRPr lang="de-DE" sz="700" dirty="0"/>
          </a:p>
        </p:txBody>
      </p:sp>
      <p:sp>
        <p:nvSpPr>
          <p:cNvPr id="36" name="DOCUMENT ID" hidden="1"/>
          <p:cNvSpPr txBox="1"/>
          <p:nvPr>
            <p:custDataLst>
              <p:tags r:id="rId11"/>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37" name="PXP_GRIDLINES" hidden="1"/>
          <p:cNvGrpSpPr/>
          <p:nvPr/>
        </p:nvGrpSpPr>
        <p:grpSpPr>
          <a:xfrm>
            <a:off x="-40832" y="0"/>
            <a:ext cx="13451072" cy="7543800"/>
            <a:chOff x="-30640" y="0"/>
            <a:chExt cx="10093083" cy="7543800"/>
          </a:xfrm>
        </p:grpSpPr>
        <p:cxnSp>
          <p:nvCxnSpPr>
            <p:cNvPr id="38" name="Straight Connector 3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8" name="Straight Connector 47"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Large 3x2">
    <p:spTree>
      <p:nvGrpSpPr>
        <p:cNvPr id="1" name=""/>
        <p:cNvGrpSpPr/>
        <p:nvPr/>
      </p:nvGrpSpPr>
      <p:grpSpPr>
        <a:xfrm>
          <a:off x="0" y="0"/>
          <a:ext cx="0" cy="0"/>
          <a:chOff x="0" y="0"/>
          <a:chExt cx="0" cy="0"/>
        </a:xfrm>
      </p:grpSpPr>
      <p:sp>
        <p:nvSpPr>
          <p:cNvPr id="25" name="LAYOUT SOURCE"/>
          <p:cNvSpPr>
            <a:spLocks noGrp="1"/>
          </p:cNvSpPr>
          <p:nvPr>
            <p:ph type="body" idx="30" hasCustomPrompt="1"/>
            <p:custDataLst>
              <p:tags r:id="rId1"/>
            </p:custDataLst>
          </p:nvPr>
        </p:nvSpPr>
        <p:spPr>
          <a:xfrm>
            <a:off x="8969063" y="6254645"/>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23" name="LAYOUT BODY"/>
          <p:cNvSpPr>
            <a:spLocks noGrp="1"/>
          </p:cNvSpPr>
          <p:nvPr>
            <p:ph idx="28"/>
            <p:custDataLst>
              <p:tags r:id="rId2"/>
            </p:custDataLst>
          </p:nvPr>
        </p:nvSpPr>
        <p:spPr>
          <a:xfrm>
            <a:off x="8969063" y="441655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8" name="LAYOUT HEADER"/>
          <p:cNvSpPr>
            <a:spLocks noGrp="1"/>
          </p:cNvSpPr>
          <p:nvPr>
            <p:ph type="body" idx="35" hasCustomPrompt="1"/>
            <p:custDataLst>
              <p:tags r:id="rId3"/>
            </p:custDataLst>
          </p:nvPr>
        </p:nvSpPr>
        <p:spPr>
          <a:xfrm>
            <a:off x="8969063" y="4059936"/>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22" name="LAYOUT SOURCE"/>
          <p:cNvSpPr>
            <a:spLocks noGrp="1"/>
          </p:cNvSpPr>
          <p:nvPr>
            <p:ph type="body" idx="27" hasCustomPrompt="1"/>
            <p:custDataLst>
              <p:tags r:id="rId4"/>
            </p:custDataLst>
          </p:nvPr>
        </p:nvSpPr>
        <p:spPr>
          <a:xfrm>
            <a:off x="4764815" y="6254645"/>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20" name="LAYOUT BODY"/>
          <p:cNvSpPr>
            <a:spLocks noGrp="1"/>
          </p:cNvSpPr>
          <p:nvPr>
            <p:ph idx="25"/>
            <p:custDataLst>
              <p:tags r:id="rId5"/>
            </p:custDataLst>
          </p:nvPr>
        </p:nvSpPr>
        <p:spPr>
          <a:xfrm>
            <a:off x="4764815" y="441655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7" name="LAYOUT HEADER"/>
          <p:cNvSpPr>
            <a:spLocks noGrp="1"/>
          </p:cNvSpPr>
          <p:nvPr>
            <p:ph type="body" idx="34" hasCustomPrompt="1"/>
            <p:custDataLst>
              <p:tags r:id="rId6"/>
            </p:custDataLst>
          </p:nvPr>
        </p:nvSpPr>
        <p:spPr>
          <a:xfrm>
            <a:off x="4764815" y="4059936"/>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9" name="LAYOUT SOURCE"/>
          <p:cNvSpPr>
            <a:spLocks noGrp="1"/>
          </p:cNvSpPr>
          <p:nvPr>
            <p:ph type="body" idx="24" hasCustomPrompt="1"/>
            <p:custDataLst>
              <p:tags r:id="rId7"/>
            </p:custDataLst>
          </p:nvPr>
        </p:nvSpPr>
        <p:spPr>
          <a:xfrm>
            <a:off x="560640" y="6254645"/>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7" name="LAYOUT BODY"/>
          <p:cNvSpPr>
            <a:spLocks noGrp="1"/>
          </p:cNvSpPr>
          <p:nvPr>
            <p:ph idx="22"/>
            <p:custDataLst>
              <p:tags r:id="rId8"/>
            </p:custDataLst>
          </p:nvPr>
        </p:nvSpPr>
        <p:spPr>
          <a:xfrm>
            <a:off x="560640" y="441655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6" name="LAYOUT HEADER"/>
          <p:cNvSpPr>
            <a:spLocks noGrp="1"/>
          </p:cNvSpPr>
          <p:nvPr>
            <p:ph type="body" idx="33" hasCustomPrompt="1"/>
            <p:custDataLst>
              <p:tags r:id="rId9"/>
            </p:custDataLst>
          </p:nvPr>
        </p:nvSpPr>
        <p:spPr>
          <a:xfrm>
            <a:off x="560640" y="4059936"/>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6" name="LAYOUT SOURCE"/>
          <p:cNvSpPr>
            <a:spLocks noGrp="1"/>
          </p:cNvSpPr>
          <p:nvPr>
            <p:ph type="body" idx="21" hasCustomPrompt="1"/>
            <p:custDataLst>
              <p:tags r:id="rId10"/>
            </p:custDataLst>
          </p:nvPr>
        </p:nvSpPr>
        <p:spPr>
          <a:xfrm>
            <a:off x="8969063" y="3694186"/>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3" name="LAYOUT BODY"/>
          <p:cNvSpPr>
            <a:spLocks noGrp="1"/>
          </p:cNvSpPr>
          <p:nvPr>
            <p:ph idx="19"/>
            <p:custDataLst>
              <p:tags r:id="rId11"/>
            </p:custDataLst>
          </p:nvPr>
        </p:nvSpPr>
        <p:spPr>
          <a:xfrm>
            <a:off x="8969063" y="185623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5" name="LAYOUT HEADER"/>
          <p:cNvSpPr>
            <a:spLocks noGrp="1"/>
          </p:cNvSpPr>
          <p:nvPr>
            <p:ph type="body" idx="32" hasCustomPrompt="1"/>
            <p:custDataLst>
              <p:tags r:id="rId12"/>
            </p:custDataLst>
          </p:nvPr>
        </p:nvSpPr>
        <p:spPr>
          <a:xfrm>
            <a:off x="8969063"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2" name="LAYOUT SOURCE"/>
          <p:cNvSpPr>
            <a:spLocks noGrp="1"/>
          </p:cNvSpPr>
          <p:nvPr>
            <p:ph type="body" idx="18" hasCustomPrompt="1"/>
            <p:custDataLst>
              <p:tags r:id="rId13"/>
            </p:custDataLst>
          </p:nvPr>
        </p:nvSpPr>
        <p:spPr>
          <a:xfrm>
            <a:off x="4764815" y="3694186"/>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14"/>
            </p:custDataLst>
          </p:nvPr>
        </p:nvSpPr>
        <p:spPr>
          <a:xfrm>
            <a:off x="4764815" y="185623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4" name="LAYOUT HEADER"/>
          <p:cNvSpPr>
            <a:spLocks noGrp="1"/>
          </p:cNvSpPr>
          <p:nvPr>
            <p:ph type="body" idx="31" hasCustomPrompt="1"/>
            <p:custDataLst>
              <p:tags r:id="rId15"/>
            </p:custDataLst>
          </p:nvPr>
        </p:nvSpPr>
        <p:spPr>
          <a:xfrm>
            <a:off x="4764815"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16"/>
            </p:custDataLst>
          </p:nvPr>
        </p:nvSpPr>
        <p:spPr>
          <a:xfrm>
            <a:off x="560640" y="3694186"/>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17"/>
            </p:custDataLst>
          </p:nvPr>
        </p:nvSpPr>
        <p:spPr>
          <a:xfrm>
            <a:off x="560640" y="1856234"/>
            <a:ext cx="3826475"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33" name="LAYOUT HEADER"/>
          <p:cNvSpPr>
            <a:spLocks noGrp="1"/>
          </p:cNvSpPr>
          <p:nvPr>
            <p:ph type="body" idx="14" hasCustomPrompt="1"/>
            <p:custDataLst>
              <p:tags r:id="rId18"/>
            </p:custDataLst>
          </p:nvPr>
        </p:nvSpPr>
        <p:spPr>
          <a:xfrm>
            <a:off x="560640"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74"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PAGE HEADING"/>
          <p:cNvSpPr>
            <a:spLocks noGrp="1"/>
          </p:cNvSpPr>
          <p:nvPr>
            <p:ph type="title" hasCustomPrompt="1"/>
            <p:custDataLst>
              <p:tags r:id="rId19"/>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45"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86A79529-9704-412A-9627-88623531B893}" type="slidenum">
              <a:rPr lang="de-DE" sz="700" smtClean="0"/>
              <a:pPr algn="r"/>
              <a:t>‹#›</a:t>
            </a:fld>
            <a:endParaRPr lang="de-DE" sz="700" dirty="0"/>
          </a:p>
        </p:txBody>
      </p:sp>
      <p:sp>
        <p:nvSpPr>
          <p:cNvPr id="47" name="DOCUMENT ID" hidden="1"/>
          <p:cNvSpPr txBox="1"/>
          <p:nvPr>
            <p:custDataLst>
              <p:tags r:id="rId20"/>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48" name="PXP_GRIDLINES" hidden="1"/>
          <p:cNvGrpSpPr/>
          <p:nvPr/>
        </p:nvGrpSpPr>
        <p:grpSpPr>
          <a:xfrm>
            <a:off x="-40832" y="0"/>
            <a:ext cx="13451072" cy="7543800"/>
            <a:chOff x="-30640" y="0"/>
            <a:chExt cx="10093083" cy="7543800"/>
          </a:xfrm>
        </p:grpSpPr>
        <p:cxnSp>
          <p:nvCxnSpPr>
            <p:cNvPr id="49" name="Straight Connector 4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0" name="Straight Connector 4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1" name="Straight Connector 5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2" name="Straight Connector 5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3" name="Straight Connector 5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5" name="Straight Connector 5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56" name="Straight Connector 5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7" name="Straight Connector 5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58" name="Straight Connector 5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9" name="Straight Connector 5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21"/>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22"/>
            </p:custDataLst>
          </p:nvPr>
        </p:nvPicPr>
        <p:blipFill>
          <a:blip r:embed="rId24"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Disclaimer Page">
    <p:spTree>
      <p:nvGrpSpPr>
        <p:cNvPr id="1" name=""/>
        <p:cNvGrpSpPr/>
        <p:nvPr/>
      </p:nvGrpSpPr>
      <p:grpSpPr>
        <a:xfrm>
          <a:off x="0" y="0"/>
          <a:ext cx="0" cy="0"/>
          <a:chOff x="0" y="0"/>
          <a:chExt cx="0" cy="0"/>
        </a:xfrm>
      </p:grpSpPr>
      <p:cxnSp>
        <p:nvCxnSpPr>
          <p:cNvPr id="63"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FD2363B6-C2A5-4798-A9CC-51C31EECAC2F}" type="slidenum">
              <a:rPr lang="de-DE" sz="700" smtClean="0"/>
              <a:pPr algn="r"/>
              <a:t>‹#›</a:t>
            </a:fld>
            <a:endParaRPr lang="de-DE" sz="700" dirty="0"/>
          </a:p>
        </p:txBody>
      </p:sp>
      <p:sp>
        <p:nvSpPr>
          <p:cNvPr id="19" name="DOCUMENT ID" hidden="1"/>
          <p:cNvSpPr txBox="1"/>
          <p:nvPr>
            <p:custDataLst>
              <p:tags r:id="rId1"/>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20" name="PXP_GRIDLINES" hidden="1"/>
          <p:cNvGrpSpPr/>
          <p:nvPr/>
        </p:nvGrpSpPr>
        <p:grpSpPr>
          <a:xfrm>
            <a:off x="-40832" y="0"/>
            <a:ext cx="13451072" cy="7543800"/>
            <a:chOff x="-30640" y="0"/>
            <a:chExt cx="10093083" cy="7543800"/>
          </a:xfrm>
        </p:grpSpPr>
        <p:cxnSp>
          <p:nvCxnSpPr>
            <p:cNvPr id="21" name="Straight Connector 2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2"/>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3" name="Picture 2"/>
          <p:cNvPicPr>
            <a:picLocks noChangeAspect="1"/>
          </p:cNvPicPr>
          <p:nvPr>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ntact Page">
    <p:spTree>
      <p:nvGrpSpPr>
        <p:cNvPr id="1" name=""/>
        <p:cNvGrpSpPr/>
        <p:nvPr/>
      </p:nvGrpSpPr>
      <p:grpSpPr>
        <a:xfrm>
          <a:off x="0" y="0"/>
          <a:ext cx="0" cy="0"/>
          <a:chOff x="0" y="0"/>
          <a:chExt cx="0" cy="0"/>
        </a:xfrm>
      </p:grpSpPr>
      <p:cxnSp>
        <p:nvCxnSpPr>
          <p:cNvPr id="65"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1"/>
            </p:custDataLst>
          </p:nvPr>
        </p:nvSpPr>
        <p:spPr/>
        <p:txBody>
          <a:bodyPr/>
          <a:lstStyle>
            <a:lvl1pPr>
              <a:defRPr>
                <a:latin typeface="Frutiger 45 Light"/>
              </a:defRPr>
            </a:lvl1pPr>
          </a:lstStyle>
          <a:p>
            <a:pPr lvl="0"/>
            <a:r>
              <a:rPr lang="de-DE" dirty="0" err="1" smtClean="0"/>
              <a:t>Contact</a:t>
            </a:r>
            <a:r>
              <a:rPr lang="de-DE" dirty="0" smtClean="0"/>
              <a:t> </a:t>
            </a:r>
            <a:r>
              <a:rPr lang="de-DE" dirty="0" err="1" smtClean="0"/>
              <a:t>information</a:t>
            </a:r>
            <a:endParaRPr lang="de-DE" dirty="0"/>
          </a:p>
        </p:txBody>
      </p:sp>
      <p:sp>
        <p:nvSpPr>
          <p:cNvPr id="20"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F844A95E-171B-43E0-919B-08407017EAD1}" type="slidenum">
              <a:rPr lang="de-DE" sz="700" smtClean="0"/>
              <a:pPr algn="r"/>
              <a:t>‹#›</a:t>
            </a:fld>
            <a:endParaRPr lang="de-DE" sz="700" dirty="0"/>
          </a:p>
        </p:txBody>
      </p:sp>
      <p:sp>
        <p:nvSpPr>
          <p:cNvPr id="21" name="DOCUMENT ID" hidden="1"/>
          <p:cNvSpPr txBox="1"/>
          <p:nvPr>
            <p:custDataLst>
              <p:tags r:id="rId2"/>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22" name="PXP_GRIDLINES" hidden="1"/>
          <p:cNvGrpSpPr/>
          <p:nvPr/>
        </p:nvGrpSpPr>
        <p:grpSpPr>
          <a:xfrm>
            <a:off x="-40832" y="0"/>
            <a:ext cx="13451072" cy="75438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p:custDataLst>
              <p:tags r:id="rId3"/>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Page">
    <p:spTree>
      <p:nvGrpSpPr>
        <p:cNvPr id="1" name=""/>
        <p:cNvGrpSpPr/>
        <p:nvPr/>
      </p:nvGrpSpPr>
      <p:grpSpPr>
        <a:xfrm>
          <a:off x="0" y="0"/>
          <a:ext cx="0" cy="0"/>
          <a:chOff x="0" y="0"/>
          <a:chExt cx="0" cy="0"/>
        </a:xfrm>
      </p:grpSpPr>
      <p:sp>
        <p:nvSpPr>
          <p:cNvPr id="4" name="DIVIDER TITLE"/>
          <p:cNvSpPr>
            <a:spLocks noGrp="1"/>
          </p:cNvSpPr>
          <p:nvPr>
            <p:ph type="subTitle" idx="1" hasCustomPrompt="1"/>
            <p:custDataLst>
              <p:tags r:id="rId1"/>
            </p:custDataLst>
          </p:nvPr>
        </p:nvSpPr>
        <p:spPr>
          <a:xfrm>
            <a:off x="559382" y="2432450"/>
            <a:ext cx="12247158" cy="1033273"/>
          </a:xfrm>
        </p:spPr>
        <p:txBody>
          <a:bodyPr lIns="0" tIns="0" rIns="0" bIns="0">
            <a:noAutofit/>
          </a:bodyPr>
          <a:lstStyle>
            <a:lvl1pPr marL="0" indent="0" algn="l">
              <a:buNone/>
              <a:defRPr sz="4000" baseline="0">
                <a:solidFill>
                  <a:schemeClr val="tx1"/>
                </a:solidFill>
                <a:latin typeface="Frutiger 45 Light"/>
                <a:ea typeface="Arial Unicode MS" pitchFamily="34" charset="-128"/>
              </a:defRPr>
            </a:lvl1pPr>
            <a:lvl2pPr marL="502753" indent="0" algn="ctr">
              <a:buNone/>
              <a:defRPr>
                <a:solidFill>
                  <a:schemeClr val="tx1">
                    <a:tint val="75000"/>
                  </a:schemeClr>
                </a:solidFill>
              </a:defRPr>
            </a:lvl2pPr>
            <a:lvl3pPr marL="1005505" indent="0" algn="ctr">
              <a:buNone/>
              <a:defRPr>
                <a:solidFill>
                  <a:schemeClr val="tx1">
                    <a:tint val="75000"/>
                  </a:schemeClr>
                </a:solidFill>
              </a:defRPr>
            </a:lvl3pPr>
            <a:lvl4pPr marL="1508257" indent="0" algn="ctr">
              <a:buNone/>
              <a:defRPr>
                <a:solidFill>
                  <a:schemeClr val="tx1">
                    <a:tint val="75000"/>
                  </a:schemeClr>
                </a:solidFill>
              </a:defRPr>
            </a:lvl4pPr>
            <a:lvl5pPr marL="2011009" indent="0" algn="ctr">
              <a:buNone/>
              <a:defRPr>
                <a:solidFill>
                  <a:schemeClr val="tx1">
                    <a:tint val="75000"/>
                  </a:schemeClr>
                </a:solidFill>
              </a:defRPr>
            </a:lvl5pPr>
            <a:lvl6pPr marL="2513761" indent="0" algn="ctr">
              <a:buNone/>
              <a:defRPr>
                <a:solidFill>
                  <a:schemeClr val="tx1">
                    <a:tint val="75000"/>
                  </a:schemeClr>
                </a:solidFill>
              </a:defRPr>
            </a:lvl6pPr>
            <a:lvl7pPr marL="3016512" indent="0" algn="ctr">
              <a:buNone/>
              <a:defRPr>
                <a:solidFill>
                  <a:schemeClr val="tx1">
                    <a:tint val="75000"/>
                  </a:schemeClr>
                </a:solidFill>
              </a:defRPr>
            </a:lvl7pPr>
            <a:lvl8pPr marL="3519265" indent="0" algn="ctr">
              <a:buNone/>
              <a:defRPr>
                <a:solidFill>
                  <a:schemeClr val="tx1">
                    <a:tint val="75000"/>
                  </a:schemeClr>
                </a:solidFill>
              </a:defRPr>
            </a:lvl8pPr>
            <a:lvl9pPr marL="4022016" indent="0" algn="ctr">
              <a:buNone/>
              <a:defRPr>
                <a:solidFill>
                  <a:schemeClr val="tx1">
                    <a:tint val="75000"/>
                  </a:schemeClr>
                </a:solidFill>
              </a:defRPr>
            </a:lvl9pPr>
          </a:lstStyle>
          <a:p>
            <a:r>
              <a:rPr lang="de-DE" dirty="0" smtClean="0"/>
              <a:t>&lt;&lt;Sektionsüberschrift&gt;&gt;</a:t>
            </a:r>
            <a:endParaRPr lang="de-DE" dirty="0"/>
          </a:p>
        </p:txBody>
      </p:sp>
      <p:sp>
        <p:nvSpPr>
          <p:cNvPr id="6" name="DIVIDER NUMBER"/>
          <p:cNvSpPr>
            <a:spLocks noGrp="1"/>
          </p:cNvSpPr>
          <p:nvPr>
            <p:ph type="ctrTitle" hasCustomPrompt="1"/>
          </p:nvPr>
        </p:nvSpPr>
        <p:spPr>
          <a:xfrm>
            <a:off x="559382" y="2011680"/>
            <a:ext cx="12247158" cy="384048"/>
          </a:xfrm>
        </p:spPr>
        <p:txBody>
          <a:bodyPr lIns="0" tIns="0" rIns="0" bIns="0" anchor="b" anchorCtr="0">
            <a:noAutofit/>
          </a:bodyPr>
          <a:lstStyle>
            <a:lvl1pPr>
              <a:defRPr sz="1800" baseline="0">
                <a:solidFill>
                  <a:schemeClr val="tx1"/>
                </a:solidFill>
                <a:latin typeface="+mj-lt"/>
                <a:ea typeface="Arial Unicode MS" pitchFamily="34" charset="-128"/>
              </a:defRPr>
            </a:lvl1pPr>
          </a:lstStyle>
          <a:p>
            <a:r>
              <a:rPr lang="de-DE" dirty="0" smtClean="0"/>
              <a:t>Click </a:t>
            </a:r>
            <a:r>
              <a:rPr lang="de-DE" dirty="0" err="1" smtClean="0"/>
              <a:t>to</a:t>
            </a:r>
            <a:r>
              <a:rPr lang="de-DE" dirty="0" smtClean="0"/>
              <a:t> </a:t>
            </a:r>
            <a:r>
              <a:rPr lang="de-DE" dirty="0" err="1" smtClean="0"/>
              <a:t>edit</a:t>
            </a:r>
            <a:r>
              <a:rPr lang="de-DE" dirty="0" smtClean="0"/>
              <a:t> </a:t>
            </a:r>
            <a:r>
              <a:rPr lang="de-DE" dirty="0" err="1" smtClean="0"/>
              <a:t>Section</a:t>
            </a:r>
            <a:r>
              <a:rPr lang="de-DE" dirty="0" smtClean="0"/>
              <a:t> / Appendix </a:t>
            </a:r>
            <a:r>
              <a:rPr lang="de-DE" dirty="0" err="1" smtClean="0"/>
              <a:t>number</a:t>
            </a:r>
            <a:endParaRPr lang="de-DE" dirty="0"/>
          </a:p>
        </p:txBody>
      </p:sp>
      <p:pic>
        <p:nvPicPr>
          <p:cNvPr id="2" name="Picture 1"/>
          <p:cNvPicPr>
            <a:picLocks noChangeAspect="1"/>
          </p:cNvPicPr>
          <p:nvPr>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extLst>
      <p:ext uri="{BB962C8B-B14F-4D97-AF65-F5344CB8AC3E}">
        <p14:creationId xmlns:p14="http://schemas.microsoft.com/office/powerpoint/2010/main" val="369248327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reserve="1">
  <p:cSld name="Table of Contents">
    <p:spTree>
      <p:nvGrpSpPr>
        <p:cNvPr id="1" name=""/>
        <p:cNvGrpSpPr/>
        <p:nvPr/>
      </p:nvGrpSpPr>
      <p:grpSpPr>
        <a:xfrm>
          <a:off x="0" y="0"/>
          <a:ext cx="0" cy="0"/>
          <a:chOff x="0" y="0"/>
          <a:chExt cx="0" cy="0"/>
        </a:xfrm>
      </p:grpSpPr>
      <p:sp>
        <p:nvSpPr>
          <p:cNvPr id="14" name="TOC BODY"/>
          <p:cNvSpPr>
            <a:spLocks noGrp="1"/>
          </p:cNvSpPr>
          <p:nvPr>
            <p:ph type="body" sz="quarter" idx="12"/>
            <p:custDataLst>
              <p:tags r:id="rId1"/>
            </p:custDataLst>
          </p:nvPr>
        </p:nvSpPr>
        <p:spPr>
          <a:xfrm>
            <a:off x="559382" y="1362458"/>
            <a:ext cx="12247158" cy="5198689"/>
          </a:xfrm>
        </p:spPr>
        <p:txBody>
          <a:bodyPr lIns="0" rIns="0">
            <a:noAutofit/>
          </a:bodyPr>
          <a:lstStyle>
            <a:lvl1pPr marL="0" indent="0">
              <a:buNone/>
              <a:defRPr sz="1600">
                <a:latin typeface="Frutiger 55 Roman"/>
              </a:defRPr>
            </a:lvl1pPr>
            <a:lvl2pPr>
              <a:buNone/>
              <a:defRPr/>
            </a:lvl2pPr>
            <a:lvl3pPr>
              <a:buNone/>
              <a:defRPr/>
            </a:lvl3pPr>
            <a:lvl4pPr>
              <a:buNone/>
              <a:defRPr/>
            </a:lvl4pPr>
            <a:lvl5pPr>
              <a:buNone/>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p:txBody>
      </p:sp>
      <p:sp>
        <p:nvSpPr>
          <p:cNvPr id="2" name="TOC TITLE"/>
          <p:cNvSpPr>
            <a:spLocks noGrp="1"/>
          </p:cNvSpPr>
          <p:nvPr>
            <p:ph type="title" hasCustomPrompt="1"/>
            <p:custDataLst>
              <p:tags r:id="rId2"/>
            </p:custDataLst>
          </p:nvPr>
        </p:nvSpPr>
        <p:spPr>
          <a:xfrm>
            <a:off x="559379" y="2"/>
            <a:ext cx="12247158" cy="941832"/>
          </a:xfrm>
        </p:spPr>
        <p:txBody>
          <a:bodyPr lIns="0" tIns="0" rIns="0" bIns="0" anchor="b" anchorCtr="0">
            <a:normAutofit/>
          </a:bodyPr>
          <a:lstStyle>
            <a:lvl1pPr algn="l">
              <a:lnSpc>
                <a:spcPts val="3200"/>
              </a:lnSpc>
              <a:defRPr sz="3200">
                <a:solidFill>
                  <a:schemeClr val="tx1"/>
                </a:solidFill>
                <a:latin typeface="Frutiger 45 Light"/>
              </a:defRPr>
            </a:lvl1pPr>
          </a:lstStyle>
          <a:p>
            <a:r>
              <a:rPr lang="de-DE" dirty="0" smtClean="0"/>
              <a:t>Inhaltsverzeichnis</a:t>
            </a:r>
            <a:endParaRPr lang="de-DE" dirty="0"/>
          </a:p>
        </p:txBody>
      </p:sp>
      <p:sp>
        <p:nvSpPr>
          <p:cNvPr id="22"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259A56D2-6EE4-40D3-BDE6-F5CD68556C61}" type="slidenum">
              <a:rPr lang="de-DE" sz="700" smtClean="0"/>
              <a:pPr algn="r"/>
              <a:t>‹#›</a:t>
            </a:fld>
            <a:endParaRPr lang="de-DE" sz="700" dirty="0"/>
          </a:p>
        </p:txBody>
      </p:sp>
      <p:sp>
        <p:nvSpPr>
          <p:cNvPr id="23" name="DOCUMENT ID" hidden="1"/>
          <p:cNvSpPr txBox="1"/>
          <p:nvPr>
            <p:custDataLst>
              <p:tags r:id="rId3"/>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24" name="PXP_GRIDLINES" hidden="1"/>
          <p:cNvGrpSpPr/>
          <p:nvPr/>
        </p:nvGrpSpPr>
        <p:grpSpPr>
          <a:xfrm>
            <a:off x="-40832" y="0"/>
            <a:ext cx="13451072" cy="7543800"/>
            <a:chOff x="-30640" y="0"/>
            <a:chExt cx="10093083" cy="7543800"/>
          </a:xfrm>
        </p:grpSpPr>
        <p:cxnSp>
          <p:nvCxnSpPr>
            <p:cNvPr id="25" name="Straight Connector 24"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p:custDataLst>
              <p:tags r:id="rId4"/>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21" name="Picture 20"/>
          <p:cNvPicPr>
            <a:picLocks noChangeAspect="1"/>
          </p:cNvPicPr>
          <p:nvPr userDrawn="1">
            <p:custDataLst>
              <p:tags r:id="rId5"/>
            </p:custDataLst>
          </p:nvPr>
        </p:nvPicPr>
        <p:blipFill>
          <a:blip r:embed="rId7"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efault Body Slide">
    <p:spTree>
      <p:nvGrpSpPr>
        <p:cNvPr id="1" name=""/>
        <p:cNvGrpSpPr/>
        <p:nvPr/>
      </p:nvGrpSpPr>
      <p:grpSpPr>
        <a:xfrm>
          <a:off x="0" y="0"/>
          <a:ext cx="0" cy="0"/>
          <a:chOff x="0" y="0"/>
          <a:chExt cx="0" cy="0"/>
        </a:xfrm>
      </p:grpSpPr>
      <p:sp>
        <p:nvSpPr>
          <p:cNvPr id="3" name="LAYOUT BODY"/>
          <p:cNvSpPr>
            <a:spLocks noGrp="1"/>
          </p:cNvSpPr>
          <p:nvPr>
            <p:ph idx="1"/>
            <p:custDataLst>
              <p:tags r:id="rId1"/>
            </p:custDataLst>
          </p:nvPr>
        </p:nvSpPr>
        <p:spPr>
          <a:xfrm>
            <a:off x="560567" y="1852255"/>
            <a:ext cx="12247158" cy="4759691"/>
          </a:xfrm>
        </p:spPr>
        <p:txBody>
          <a:bodyPr lIns="0" tIns="0" rIns="0" bIns="0">
            <a:noAutofit/>
          </a:bodyPr>
          <a:lstStyle>
            <a:lvl1pPr marL="234950" indent="-234950">
              <a:buClr>
                <a:schemeClr val="tx2"/>
              </a:buClr>
              <a:buSzPct val="100000"/>
              <a:buFont typeface="Symbol" pitchFamily="18" charset="2"/>
              <a:buChar char="·"/>
              <a:defRPr sz="1800">
                <a:latin typeface="Frutiger 55 Roman"/>
              </a:defRPr>
            </a:lvl1pPr>
            <a:lvl2pPr marL="461963" indent="-236538">
              <a:defRPr sz="1600">
                <a:latin typeface="Frutiger 55 Roman"/>
              </a:defRPr>
            </a:lvl2pPr>
            <a:lvl3pPr marL="688975" indent="-227013">
              <a:buClr>
                <a:schemeClr val="tx1"/>
              </a:buClr>
              <a:buFont typeface="Arial" pitchFamily="34" charset="0"/>
              <a:buChar char="–"/>
              <a:defRPr sz="1600">
                <a:latin typeface="Frutiger 55 Roman"/>
              </a:defRPr>
            </a:lvl3pPr>
            <a:lvl4pPr marL="914400" indent="-225425">
              <a:buSzPct val="84000"/>
              <a:defRPr sz="1600">
                <a:latin typeface="Frutiger 55 Roman"/>
              </a:defRPr>
            </a:lvl4pPr>
            <a:lvl5pPr marL="1152144" indent="-237744">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cxnSp>
        <p:nvCxnSpPr>
          <p:cNvPr id="63"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2"/>
            </p:custDataLst>
          </p:nvPr>
        </p:nvSpPr>
        <p:spPr/>
        <p:txBody>
          <a:bodyPr/>
          <a:lstStyle>
            <a:lvl1pPr>
              <a:defRPr>
                <a:latin typeface="Frutiger 45 Light"/>
              </a:defRPr>
            </a:lvl1pPr>
          </a:lstStyle>
          <a:p>
            <a:pPr lvl="0"/>
            <a:r>
              <a:rPr lang="de-DE" dirty="0" smtClean="0"/>
              <a:t>&lt;&lt;Seitenüberschrift&gt;&gt;</a:t>
            </a:r>
            <a:endParaRPr lang="de-DE" dirty="0"/>
          </a:p>
        </p:txBody>
      </p:sp>
      <p:sp>
        <p:nvSpPr>
          <p:cNvPr id="20"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C9C5D969-4CAD-4F29-8B51-07B8CBAF6BF4}" type="slidenum">
              <a:rPr lang="de-DE" sz="1000" smtClean="0"/>
              <a:pPr algn="r"/>
              <a:t>‹#›</a:t>
            </a:fld>
            <a:endParaRPr lang="de-DE" sz="700" dirty="0"/>
          </a:p>
        </p:txBody>
      </p:sp>
      <p:sp>
        <p:nvSpPr>
          <p:cNvPr id="21" name="DOCUMENT ID" hidden="1"/>
          <p:cNvSpPr txBox="1"/>
          <p:nvPr>
            <p:custDataLst>
              <p:tags r:id="rId3"/>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22" name="PXP_GRIDLINES" hidden="1"/>
          <p:cNvGrpSpPr/>
          <p:nvPr/>
        </p:nvGrpSpPr>
        <p:grpSpPr>
          <a:xfrm>
            <a:off x="-40832" y="0"/>
            <a:ext cx="13451072" cy="7543800"/>
            <a:chOff x="-30640" y="0"/>
            <a:chExt cx="10093083" cy="7543800"/>
          </a:xfrm>
        </p:grpSpPr>
        <p:cxnSp>
          <p:nvCxnSpPr>
            <p:cNvPr id="23" name="Straight Connector 2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4" name="DraftStamp" hidden="1"/>
          <p:cNvSpPr txBox="1"/>
          <p:nvPr>
            <p:custDataLst>
              <p:tags r:id="rId4"/>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5" name="Picture 4"/>
          <p:cNvPicPr>
            <a:picLocks noChangeAspect="1"/>
          </p:cNvPicPr>
          <p:nvPr>
            <p:custDataLst>
              <p:tags r:id="rId5"/>
            </p:custDataLst>
          </p:nvPr>
        </p:nvPicPr>
        <p:blipFill>
          <a:blip r:embed="rId7"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cxnSp>
        <p:nvCxnSpPr>
          <p:cNvPr id="64"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PAGE HEADING"/>
          <p:cNvSpPr>
            <a:spLocks noGrp="1"/>
          </p:cNvSpPr>
          <p:nvPr>
            <p:ph type="title" hasCustomPrompt="1"/>
            <p:custDataLst>
              <p:tags r:id="rId1"/>
            </p:custDataLst>
          </p:nvPr>
        </p:nvSpPr>
        <p:spPr>
          <a:xfrm>
            <a:off x="560567" y="0"/>
            <a:ext cx="12247158" cy="941832"/>
          </a:xfrm>
        </p:spPr>
        <p:txBody>
          <a:bodyPr/>
          <a:lstStyle>
            <a:lvl1pPr>
              <a:defRPr>
                <a:latin typeface="Frutiger 45 Light"/>
              </a:defRPr>
            </a:lvl1pPr>
          </a:lstStyle>
          <a:p>
            <a:pPr lvl="0"/>
            <a:r>
              <a:rPr lang="de-DE" dirty="0" smtClean="0"/>
              <a:t>&lt;&lt;Seitenüberschrift&gt;&gt;</a:t>
            </a:r>
            <a:endParaRPr lang="de-DE" dirty="0"/>
          </a:p>
        </p:txBody>
      </p:sp>
      <p:sp>
        <p:nvSpPr>
          <p:cNvPr id="20"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94976F55-9089-48EE-AE68-8E9544398D42}" type="slidenum">
              <a:rPr lang="de-DE" sz="1000" smtClean="0"/>
              <a:pPr algn="r"/>
              <a:t>‹#›</a:t>
            </a:fld>
            <a:endParaRPr lang="de-DE" sz="1000" dirty="0"/>
          </a:p>
        </p:txBody>
      </p:sp>
      <p:sp>
        <p:nvSpPr>
          <p:cNvPr id="22" name="DOCUMENT ID" hidden="1"/>
          <p:cNvSpPr txBox="1"/>
          <p:nvPr>
            <p:custDataLst>
              <p:tags r:id="rId2"/>
            </p:custDataLst>
          </p:nvPr>
        </p:nvSpPr>
        <p:spPr>
          <a:xfrm>
            <a:off x="3060850"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23" name="PXP_GRIDLINES" hidden="1"/>
          <p:cNvGrpSpPr/>
          <p:nvPr/>
        </p:nvGrpSpPr>
        <p:grpSpPr>
          <a:xfrm>
            <a:off x="-40832" y="0"/>
            <a:ext cx="13451072" cy="7543800"/>
            <a:chOff x="-30640" y="0"/>
            <a:chExt cx="10093083" cy="7543800"/>
          </a:xfrm>
        </p:grpSpPr>
        <p:cxnSp>
          <p:nvCxnSpPr>
            <p:cNvPr id="24" name="Straight Connector 2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3"/>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3" name="Picture 2"/>
          <p:cNvPicPr>
            <a:picLocks noChangeAspect="1"/>
          </p:cNvPicPr>
          <p:nvPr>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Large 1x1 Full Height">
    <p:spTree>
      <p:nvGrpSpPr>
        <p:cNvPr id="1" name=""/>
        <p:cNvGrpSpPr/>
        <p:nvPr/>
      </p:nvGrpSpPr>
      <p:grpSpPr>
        <a:xfrm>
          <a:off x="0" y="0"/>
          <a:ext cx="0" cy="0"/>
          <a:chOff x="0" y="0"/>
          <a:chExt cx="0" cy="0"/>
        </a:xfrm>
      </p:grpSpPr>
      <p:sp>
        <p:nvSpPr>
          <p:cNvPr id="14" name="LAYOUT SOURCE"/>
          <p:cNvSpPr>
            <a:spLocks noGrp="1"/>
          </p:cNvSpPr>
          <p:nvPr>
            <p:ph type="body" idx="15" hasCustomPrompt="1"/>
            <p:custDataLst>
              <p:tags r:id="rId1"/>
            </p:custDataLst>
          </p:nvPr>
        </p:nvSpPr>
        <p:spPr>
          <a:xfrm>
            <a:off x="560567" y="6263788"/>
            <a:ext cx="12247158"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2"/>
            </p:custDataLst>
          </p:nvPr>
        </p:nvSpPr>
        <p:spPr>
          <a:xfrm>
            <a:off x="560567" y="1856234"/>
            <a:ext cx="12247158" cy="4407410"/>
          </a:xfrm>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defTabSz="914400">
              <a:buSzPct val="84000"/>
              <a:defRPr sz="1600">
                <a:latin typeface="Frutiger 55 Roman"/>
              </a:defRPr>
            </a:lvl4pPr>
            <a:lvl5pPr marL="1152140" indent="-237744">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18" name="LAYOUT HEADER"/>
          <p:cNvSpPr>
            <a:spLocks noGrp="1"/>
          </p:cNvSpPr>
          <p:nvPr>
            <p:ph type="body" idx="14" hasCustomPrompt="1"/>
            <p:custDataLst>
              <p:tags r:id="rId3"/>
            </p:custDataLst>
          </p:nvPr>
        </p:nvSpPr>
        <p:spPr>
          <a:xfrm>
            <a:off x="560567" y="1498600"/>
            <a:ext cx="12247158"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54"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4"/>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25"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855E24D6-7D0A-470C-80AD-CB9E4DCBF649}" type="slidenum">
              <a:rPr lang="de-DE" sz="700" smtClean="0"/>
              <a:pPr algn="r"/>
              <a:t>‹#›</a:t>
            </a:fld>
            <a:endParaRPr lang="de-DE" sz="700" dirty="0"/>
          </a:p>
        </p:txBody>
      </p:sp>
      <p:sp>
        <p:nvSpPr>
          <p:cNvPr id="27" name="DOCUMENT ID" hidden="1"/>
          <p:cNvSpPr txBox="1"/>
          <p:nvPr>
            <p:custDataLst>
              <p:tags r:id="rId5"/>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28" name="PXP_GRIDLINES" hidden="1"/>
          <p:cNvGrpSpPr/>
          <p:nvPr/>
        </p:nvGrpSpPr>
        <p:grpSpPr>
          <a:xfrm>
            <a:off x="-40832" y="0"/>
            <a:ext cx="13451072" cy="7543800"/>
            <a:chOff x="-30640" y="0"/>
            <a:chExt cx="10093083" cy="7543800"/>
          </a:xfrm>
        </p:grpSpPr>
        <p:cxnSp>
          <p:nvCxnSpPr>
            <p:cNvPr id="29" name="Straight Connector 28"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6"/>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Large 1x1">
    <p:spTree>
      <p:nvGrpSpPr>
        <p:cNvPr id="1" name=""/>
        <p:cNvGrpSpPr/>
        <p:nvPr/>
      </p:nvGrpSpPr>
      <p:grpSpPr>
        <a:xfrm>
          <a:off x="0" y="0"/>
          <a:ext cx="0" cy="0"/>
          <a:chOff x="0" y="0"/>
          <a:chExt cx="0" cy="0"/>
        </a:xfrm>
      </p:grpSpPr>
      <p:sp>
        <p:nvSpPr>
          <p:cNvPr id="12" name="LAYOUT SOURCE"/>
          <p:cNvSpPr>
            <a:spLocks noGrp="1"/>
          </p:cNvSpPr>
          <p:nvPr>
            <p:ph type="body" idx="17" hasCustomPrompt="1"/>
            <p:custDataLst>
              <p:tags r:id="rId1"/>
            </p:custDataLst>
          </p:nvPr>
        </p:nvSpPr>
        <p:spPr>
          <a:xfrm>
            <a:off x="560567" y="6249956"/>
            <a:ext cx="12247158"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1" name="LAYOUT BODY"/>
          <p:cNvSpPr>
            <a:spLocks noGrp="1"/>
          </p:cNvSpPr>
          <p:nvPr>
            <p:ph idx="16"/>
            <p:custDataLst>
              <p:tags r:id="rId2"/>
            </p:custDataLst>
          </p:nvPr>
        </p:nvSpPr>
        <p:spPr>
          <a:xfrm>
            <a:off x="560567" y="4411864"/>
            <a:ext cx="12247158"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37744">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3" name="LAYOUT HEADER"/>
          <p:cNvSpPr>
            <a:spLocks noGrp="1"/>
          </p:cNvSpPr>
          <p:nvPr>
            <p:ph type="body" idx="18" hasCustomPrompt="1"/>
            <p:custDataLst>
              <p:tags r:id="rId3"/>
            </p:custDataLst>
          </p:nvPr>
        </p:nvSpPr>
        <p:spPr>
          <a:xfrm>
            <a:off x="560567" y="4054230"/>
            <a:ext cx="12247158"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4"/>
            </p:custDataLst>
          </p:nvPr>
        </p:nvSpPr>
        <p:spPr>
          <a:xfrm>
            <a:off x="560567" y="3694186"/>
            <a:ext cx="12247158"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5"/>
            </p:custDataLst>
          </p:nvPr>
        </p:nvSpPr>
        <p:spPr>
          <a:xfrm>
            <a:off x="560567" y="1856234"/>
            <a:ext cx="12247158" cy="1837944"/>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37744">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smtClean="0"/>
          </a:p>
        </p:txBody>
      </p:sp>
      <p:sp>
        <p:nvSpPr>
          <p:cNvPr id="18" name="LAYOUT HEADER"/>
          <p:cNvSpPr>
            <a:spLocks noGrp="1"/>
          </p:cNvSpPr>
          <p:nvPr>
            <p:ph type="body" idx="14" hasCustomPrompt="1"/>
            <p:custDataLst>
              <p:tags r:id="rId6"/>
            </p:custDataLst>
          </p:nvPr>
        </p:nvSpPr>
        <p:spPr>
          <a:xfrm>
            <a:off x="560567" y="1498600"/>
            <a:ext cx="12247158"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54"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PAGE HEADING"/>
          <p:cNvSpPr>
            <a:spLocks noGrp="1"/>
          </p:cNvSpPr>
          <p:nvPr>
            <p:ph type="title" hasCustomPrompt="1"/>
            <p:custDataLst>
              <p:tags r:id="rId7"/>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29"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2451735E-85A4-4643-8094-642905B783F2}" type="slidenum">
              <a:rPr lang="de-DE" sz="700" smtClean="0"/>
              <a:pPr algn="r"/>
              <a:t>‹#›</a:t>
            </a:fld>
            <a:endParaRPr lang="de-DE" sz="700" dirty="0"/>
          </a:p>
        </p:txBody>
      </p:sp>
      <p:sp>
        <p:nvSpPr>
          <p:cNvPr id="30" name="DOCUMENT ID" hidden="1"/>
          <p:cNvSpPr txBox="1"/>
          <p:nvPr>
            <p:custDataLst>
              <p:tags r:id="rId8"/>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32" name="PXP_GRIDLINES" hidden="1"/>
          <p:cNvGrpSpPr/>
          <p:nvPr/>
        </p:nvGrpSpPr>
        <p:grpSpPr>
          <a:xfrm>
            <a:off x="-40832" y="0"/>
            <a:ext cx="13451072" cy="7543800"/>
            <a:chOff x="-30640" y="0"/>
            <a:chExt cx="10093083" cy="7543800"/>
          </a:xfrm>
        </p:grpSpPr>
        <p:cxnSp>
          <p:nvCxnSpPr>
            <p:cNvPr id="33" name="Straight Connector 32"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9"/>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Large 2x1 Full Height">
    <p:spTree>
      <p:nvGrpSpPr>
        <p:cNvPr id="1" name=""/>
        <p:cNvGrpSpPr/>
        <p:nvPr/>
      </p:nvGrpSpPr>
      <p:grpSpPr>
        <a:xfrm>
          <a:off x="0" y="0"/>
          <a:ext cx="0" cy="0"/>
          <a:chOff x="0" y="0"/>
          <a:chExt cx="0" cy="0"/>
        </a:xfrm>
      </p:grpSpPr>
      <p:sp>
        <p:nvSpPr>
          <p:cNvPr id="12" name="LAYOUT SOURCE"/>
          <p:cNvSpPr>
            <a:spLocks noGrp="1"/>
          </p:cNvSpPr>
          <p:nvPr>
            <p:ph type="body" idx="18" hasCustomPrompt="1"/>
            <p:custDataLst>
              <p:tags r:id="rId1"/>
            </p:custDataLst>
          </p:nvPr>
        </p:nvSpPr>
        <p:spPr>
          <a:xfrm>
            <a:off x="6873032" y="6263788"/>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2"/>
            </p:custDataLst>
          </p:nvPr>
        </p:nvSpPr>
        <p:spPr>
          <a:xfrm>
            <a:off x="6873032" y="1856234"/>
            <a:ext cx="5910320"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2" name="LAYOUT HEADER"/>
          <p:cNvSpPr>
            <a:spLocks noGrp="1"/>
          </p:cNvSpPr>
          <p:nvPr>
            <p:ph type="body" idx="19" hasCustomPrompt="1"/>
            <p:custDataLst>
              <p:tags r:id="rId3"/>
            </p:custDataLst>
          </p:nvPr>
        </p:nvSpPr>
        <p:spPr>
          <a:xfrm>
            <a:off x="6873032"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14" name="LAYOUT SOURCE"/>
          <p:cNvSpPr>
            <a:spLocks noGrp="1"/>
          </p:cNvSpPr>
          <p:nvPr>
            <p:ph type="body" idx="15" hasCustomPrompt="1"/>
            <p:custDataLst>
              <p:tags r:id="rId4"/>
            </p:custDataLst>
          </p:nvPr>
        </p:nvSpPr>
        <p:spPr>
          <a:xfrm>
            <a:off x="560567" y="6263788"/>
            <a:ext cx="5910320"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5"/>
            </p:custDataLst>
          </p:nvPr>
        </p:nvSpPr>
        <p:spPr>
          <a:xfrm>
            <a:off x="560567" y="1856234"/>
            <a:ext cx="5910320"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1" name="LAYOUT HEADER"/>
          <p:cNvSpPr>
            <a:spLocks noGrp="1"/>
          </p:cNvSpPr>
          <p:nvPr>
            <p:ph type="body" idx="14" hasCustomPrompt="1"/>
            <p:custDataLst>
              <p:tags r:id="rId6"/>
            </p:custDataLst>
          </p:nvPr>
        </p:nvSpPr>
        <p:spPr>
          <a:xfrm>
            <a:off x="560567" y="1498600"/>
            <a:ext cx="5910320"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59"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PAGE HEADING"/>
          <p:cNvSpPr>
            <a:spLocks noGrp="1"/>
          </p:cNvSpPr>
          <p:nvPr>
            <p:ph type="title" hasCustomPrompt="1"/>
            <p:custDataLst>
              <p:tags r:id="rId7"/>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0"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D70D6585-CB7C-4CFA-BD76-44C70BE2929C}" type="slidenum">
              <a:rPr lang="de-DE" sz="700" smtClean="0"/>
              <a:pPr algn="r"/>
              <a:t>‹#›</a:t>
            </a:fld>
            <a:endParaRPr lang="de-DE" sz="700" dirty="0"/>
          </a:p>
        </p:txBody>
      </p:sp>
      <p:sp>
        <p:nvSpPr>
          <p:cNvPr id="31" name="DOCUMENT ID" hidden="1"/>
          <p:cNvSpPr txBox="1"/>
          <p:nvPr>
            <p:custDataLst>
              <p:tags r:id="rId8"/>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33" name="PXP_GRIDLINES" hidden="1"/>
          <p:cNvGrpSpPr/>
          <p:nvPr/>
        </p:nvGrpSpPr>
        <p:grpSpPr>
          <a:xfrm>
            <a:off x="-40832" y="0"/>
            <a:ext cx="13451072" cy="7543800"/>
            <a:chOff x="-30640" y="0"/>
            <a:chExt cx="10093083" cy="7543800"/>
          </a:xfrm>
        </p:grpSpPr>
        <p:cxnSp>
          <p:nvCxnSpPr>
            <p:cNvPr id="34" name="Straight Connector 3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7" name="Straight Connector 3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9"/>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Large 3x1 Full Height">
    <p:spTree>
      <p:nvGrpSpPr>
        <p:cNvPr id="1" name=""/>
        <p:cNvGrpSpPr/>
        <p:nvPr/>
      </p:nvGrpSpPr>
      <p:grpSpPr>
        <a:xfrm>
          <a:off x="0" y="0"/>
          <a:ext cx="0" cy="0"/>
          <a:chOff x="0" y="0"/>
          <a:chExt cx="0" cy="0"/>
        </a:xfrm>
      </p:grpSpPr>
      <p:sp>
        <p:nvSpPr>
          <p:cNvPr id="16" name="LAYOUT SOURCE"/>
          <p:cNvSpPr>
            <a:spLocks noGrp="1"/>
          </p:cNvSpPr>
          <p:nvPr>
            <p:ph type="body" idx="21" hasCustomPrompt="1"/>
            <p:custDataLst>
              <p:tags r:id="rId1"/>
            </p:custDataLst>
          </p:nvPr>
        </p:nvSpPr>
        <p:spPr>
          <a:xfrm>
            <a:off x="8969063" y="6263788"/>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13" name="LAYOUT BODY"/>
          <p:cNvSpPr>
            <a:spLocks noGrp="1"/>
          </p:cNvSpPr>
          <p:nvPr>
            <p:ph idx="19"/>
            <p:custDataLst>
              <p:tags r:id="rId2"/>
            </p:custDataLst>
          </p:nvPr>
        </p:nvSpPr>
        <p:spPr>
          <a:xfrm>
            <a:off x="8969063" y="1856234"/>
            <a:ext cx="3826475"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6" name="LAYOUT HEADER"/>
          <p:cNvSpPr>
            <a:spLocks noGrp="1"/>
          </p:cNvSpPr>
          <p:nvPr>
            <p:ph type="body" idx="23" hasCustomPrompt="1"/>
            <p:custDataLst>
              <p:tags r:id="rId3"/>
            </p:custDataLst>
          </p:nvPr>
        </p:nvSpPr>
        <p:spPr>
          <a:xfrm>
            <a:off x="8969063"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65" name="LAYOUT SOURCE"/>
          <p:cNvSpPr>
            <a:spLocks noGrp="1"/>
          </p:cNvSpPr>
          <p:nvPr>
            <p:ph type="body" idx="25" hasCustomPrompt="1"/>
            <p:custDataLst>
              <p:tags r:id="rId4"/>
            </p:custDataLst>
          </p:nvPr>
        </p:nvSpPr>
        <p:spPr>
          <a:xfrm>
            <a:off x="4764815" y="6263788"/>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8" name="LAYOUT BODY"/>
          <p:cNvSpPr>
            <a:spLocks noGrp="1"/>
          </p:cNvSpPr>
          <p:nvPr>
            <p:ph idx="16"/>
            <p:custDataLst>
              <p:tags r:id="rId5"/>
            </p:custDataLst>
          </p:nvPr>
        </p:nvSpPr>
        <p:spPr>
          <a:xfrm>
            <a:off x="4764815" y="1856234"/>
            <a:ext cx="3826475"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04788">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5" name="LAYOUT HEADER"/>
          <p:cNvSpPr>
            <a:spLocks noGrp="1"/>
          </p:cNvSpPr>
          <p:nvPr>
            <p:ph type="body" idx="22" hasCustomPrompt="1"/>
            <p:custDataLst>
              <p:tags r:id="rId6"/>
            </p:custDataLst>
          </p:nvPr>
        </p:nvSpPr>
        <p:spPr>
          <a:xfrm>
            <a:off x="4764815"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sp>
        <p:nvSpPr>
          <p:cNvPr id="64" name="LAYOUT SOURCE"/>
          <p:cNvSpPr>
            <a:spLocks noGrp="1"/>
          </p:cNvSpPr>
          <p:nvPr>
            <p:ph type="body" idx="24" hasCustomPrompt="1"/>
            <p:custDataLst>
              <p:tags r:id="rId7"/>
            </p:custDataLst>
          </p:nvPr>
        </p:nvSpPr>
        <p:spPr>
          <a:xfrm>
            <a:off x="560640" y="6263788"/>
            <a:ext cx="3826475" cy="192023"/>
          </a:xfrm>
          <a:noFill/>
        </p:spPr>
        <p:txBody>
          <a:bodyPr lIns="0" tIns="54846" rIns="0" bIns="0" anchor="b">
            <a:noAutofit/>
          </a:bodyPr>
          <a:lstStyle>
            <a:lvl1pPr marL="0" indent="0">
              <a:buNone/>
              <a:defRPr sz="12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Source:</a:t>
            </a:r>
          </a:p>
        </p:txBody>
      </p:sp>
      <p:sp>
        <p:nvSpPr>
          <p:cNvPr id="3" name="LAYOUT BODY"/>
          <p:cNvSpPr>
            <a:spLocks noGrp="1"/>
          </p:cNvSpPr>
          <p:nvPr>
            <p:ph idx="1"/>
            <p:custDataLst>
              <p:tags r:id="rId8"/>
            </p:custDataLst>
          </p:nvPr>
        </p:nvSpPr>
        <p:spPr>
          <a:xfrm>
            <a:off x="560640" y="1856234"/>
            <a:ext cx="3826475" cy="4407410"/>
          </a:xfrm>
          <a:noFill/>
        </p:spPr>
        <p:txBody>
          <a:bodyPr lIns="0" tIns="0" rIns="0" bIns="0">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de-DE" dirty="0" smtClean="0"/>
              <a:t>Click </a:t>
            </a:r>
            <a:r>
              <a:rPr lang="de-DE" dirty="0" err="1" smtClean="0"/>
              <a:t>to</a:t>
            </a:r>
            <a:r>
              <a:rPr lang="de-DE" dirty="0" smtClean="0"/>
              <a:t> </a:t>
            </a:r>
            <a:r>
              <a:rPr lang="de-DE" dirty="0" err="1" smtClean="0"/>
              <a:t>edit</a:t>
            </a:r>
            <a:r>
              <a:rPr lang="de-DE" dirty="0" smtClean="0"/>
              <a:t> Master </a:t>
            </a:r>
            <a:r>
              <a:rPr lang="de-DE" dirty="0" err="1" smtClean="0"/>
              <a:t>text</a:t>
            </a:r>
            <a:r>
              <a:rPr lang="de-DE" dirty="0" smtClean="0"/>
              <a:t> </a:t>
            </a:r>
            <a:r>
              <a:rPr lang="de-DE" dirty="0" err="1" smtClean="0"/>
              <a:t>styles</a:t>
            </a:r>
            <a:endParaRPr lang="de-DE" dirty="0" smtClean="0"/>
          </a:p>
          <a:p>
            <a:pPr lvl="1"/>
            <a:r>
              <a:rPr lang="de-DE" dirty="0" smtClean="0"/>
              <a:t>Second </a:t>
            </a:r>
            <a:r>
              <a:rPr lang="de-DE" dirty="0" err="1" smtClean="0"/>
              <a:t>level</a:t>
            </a:r>
            <a:endParaRPr lang="de-DE" dirty="0" smtClean="0"/>
          </a:p>
          <a:p>
            <a:pPr lvl="2"/>
            <a:r>
              <a:rPr lang="de-DE" dirty="0" smtClean="0"/>
              <a:t>Third </a:t>
            </a:r>
            <a:r>
              <a:rPr lang="de-DE" dirty="0" err="1" smtClean="0"/>
              <a:t>level</a:t>
            </a:r>
            <a:endParaRPr lang="de-DE" dirty="0" smtClean="0"/>
          </a:p>
          <a:p>
            <a:pPr lvl="3"/>
            <a:r>
              <a:rPr lang="de-DE" dirty="0" err="1" smtClean="0"/>
              <a:t>Fourth</a:t>
            </a:r>
            <a:r>
              <a:rPr lang="de-DE" dirty="0" smtClean="0"/>
              <a:t> </a:t>
            </a:r>
            <a:r>
              <a:rPr lang="de-DE" dirty="0" err="1" smtClean="0"/>
              <a:t>level</a:t>
            </a:r>
            <a:endParaRPr lang="de-DE" dirty="0" smtClean="0"/>
          </a:p>
          <a:p>
            <a:pPr lvl="4"/>
            <a:r>
              <a:rPr lang="de-DE" dirty="0" err="1" smtClean="0"/>
              <a:t>Fifth</a:t>
            </a:r>
            <a:r>
              <a:rPr lang="de-DE" dirty="0" smtClean="0"/>
              <a:t> </a:t>
            </a:r>
            <a:r>
              <a:rPr lang="de-DE" dirty="0" err="1" smtClean="0"/>
              <a:t>level</a:t>
            </a:r>
            <a:endParaRPr lang="de-DE" dirty="0"/>
          </a:p>
        </p:txBody>
      </p:sp>
      <p:sp>
        <p:nvSpPr>
          <p:cNvPr id="24" name="LAYOUT HEADER"/>
          <p:cNvSpPr>
            <a:spLocks noGrp="1"/>
          </p:cNvSpPr>
          <p:nvPr>
            <p:ph type="body" idx="14" hasCustomPrompt="1"/>
            <p:custDataLst>
              <p:tags r:id="rId9"/>
            </p:custDataLst>
          </p:nvPr>
        </p:nvSpPr>
        <p:spPr>
          <a:xfrm>
            <a:off x="560640" y="1498600"/>
            <a:ext cx="3826475" cy="355600"/>
          </a:xfrm>
          <a:noFill/>
        </p:spPr>
        <p:txBody>
          <a:bodyPr lIns="0" tIns="0" rIns="0" bIns="36564" anchor="t" anchorCtr="0">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de-DE" dirty="0" smtClean="0"/>
              <a:t>&lt;&lt;Layout </a:t>
            </a:r>
            <a:r>
              <a:rPr lang="de-DE" dirty="0" err="1" smtClean="0"/>
              <a:t>heading</a:t>
            </a:r>
            <a:r>
              <a:rPr lang="de-DE" dirty="0" smtClean="0"/>
              <a:t>&gt;&gt;</a:t>
            </a:r>
          </a:p>
        </p:txBody>
      </p:sp>
      <p:cxnSp>
        <p:nvCxnSpPr>
          <p:cNvPr id="62" name="THIN BLUE LINE"/>
          <p:cNvCxnSpPr/>
          <p:nvPr/>
        </p:nvCxnSpPr>
        <p:spPr>
          <a:xfrm>
            <a:off x="560567" y="1033273"/>
            <a:ext cx="1224715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PAGE HEADING"/>
          <p:cNvSpPr>
            <a:spLocks noGrp="1"/>
          </p:cNvSpPr>
          <p:nvPr>
            <p:ph type="title" hasCustomPrompt="1"/>
            <p:custDataLst>
              <p:tags r:id="rId10"/>
            </p:custDataLst>
          </p:nvPr>
        </p:nvSpPr>
        <p:spPr>
          <a:xfrm>
            <a:off x="560567" y="0"/>
            <a:ext cx="12247158" cy="941832"/>
          </a:xfrm>
        </p:spPr>
        <p:txBody>
          <a:bodyPr/>
          <a:lstStyle>
            <a:lvl1pPr>
              <a:defRPr>
                <a:latin typeface="Frutiger 45 Light"/>
              </a:defRPr>
            </a:lvl1pPr>
          </a:lstStyle>
          <a:p>
            <a:pPr lvl="0"/>
            <a:r>
              <a:rPr lang="de-DE" dirty="0" smtClean="0"/>
              <a:t>&lt;&lt;Page </a:t>
            </a:r>
            <a:r>
              <a:rPr lang="de-DE" dirty="0" err="1" smtClean="0"/>
              <a:t>heading</a:t>
            </a:r>
            <a:r>
              <a:rPr lang="de-DE" dirty="0" smtClean="0"/>
              <a:t>&gt;&gt;</a:t>
            </a:r>
            <a:endParaRPr lang="de-DE" dirty="0"/>
          </a:p>
        </p:txBody>
      </p:sp>
      <p:sp>
        <p:nvSpPr>
          <p:cNvPr id="33" name="Slide Number Textbox" hidden="1"/>
          <p:cNvSpPr txBox="1"/>
          <p:nvPr/>
        </p:nvSpPr>
        <p:spPr>
          <a:xfrm>
            <a:off x="12271531" y="6858001"/>
            <a:ext cx="548380" cy="384048"/>
          </a:xfrm>
          <a:prstGeom prst="rect">
            <a:avLst/>
          </a:prstGeom>
          <a:noFill/>
        </p:spPr>
        <p:txBody>
          <a:bodyPr vert="horz" wrap="square" lIns="0" tIns="0" rIns="0" bIns="0" rtlCol="0" anchor="b">
            <a:noAutofit/>
          </a:bodyPr>
          <a:lstStyle/>
          <a:p>
            <a:pPr algn="r"/>
            <a:fld id="{9489627C-F79B-4DF9-998A-207B47061EFD}" type="slidenum">
              <a:rPr lang="de-DE" sz="700" smtClean="0"/>
              <a:pPr algn="r"/>
              <a:t>‹#›</a:t>
            </a:fld>
            <a:endParaRPr lang="de-DE" sz="700" dirty="0"/>
          </a:p>
        </p:txBody>
      </p:sp>
      <p:sp>
        <p:nvSpPr>
          <p:cNvPr id="34" name="DOCUMENT ID" hidden="1"/>
          <p:cNvSpPr txBox="1"/>
          <p:nvPr>
            <p:custDataLst>
              <p:tags r:id="rId11"/>
            </p:custDataLst>
          </p:nvPr>
        </p:nvSpPr>
        <p:spPr>
          <a:xfrm>
            <a:off x="3062456" y="420771"/>
            <a:ext cx="9745341"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lvl="0"/>
            <a:r>
              <a:rPr lang="en-GB" sz="600" dirty="0" smtClean="0"/>
              <a:t>[printed: ____] [saved: ____] C:\ProgramData\PresXpress\PresXpress\PresPrint.potx</a:t>
            </a:r>
          </a:p>
        </p:txBody>
      </p:sp>
      <p:grpSp>
        <p:nvGrpSpPr>
          <p:cNvPr id="35" name="PXP_GRIDLINES" hidden="1"/>
          <p:cNvGrpSpPr/>
          <p:nvPr/>
        </p:nvGrpSpPr>
        <p:grpSpPr>
          <a:xfrm>
            <a:off x="-40832" y="0"/>
            <a:ext cx="13451072" cy="7543800"/>
            <a:chOff x="-30640" y="0"/>
            <a:chExt cx="10093083" cy="7543800"/>
          </a:xfrm>
        </p:grpSpPr>
        <p:cxnSp>
          <p:nvCxnSpPr>
            <p:cNvPr id="37" name="Straight Connector 3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8" name="Straight Connector 3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5" name="Straight Connector 44"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6" name="Straight Connector 45"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7" name="Straight Connector 46"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p:custDataLst>
              <p:tags r:id="rId12"/>
            </p:custDataLst>
          </p:nvPr>
        </p:nvSpPr>
        <p:spPr>
          <a:xfrm>
            <a:off x="557784" y="254000"/>
            <a:ext cx="1079500" cy="330200"/>
          </a:xfrm>
          <a:prstGeom prst="rect">
            <a:avLst/>
          </a:prstGeom>
          <a:noFill/>
        </p:spPr>
        <p:txBody>
          <a:bodyPr vert="horz" wrap="none" lIns="0" tIns="0" rIns="0" bIns="0" rtlCol="0" anchor="b">
            <a:noAutofit/>
          </a:bodyPr>
          <a:lstStyle/>
          <a:p>
            <a:pPr algn="l">
              <a:lnSpc>
                <a:spcPct val="100000"/>
              </a:lnSpc>
              <a:spcBef>
                <a:spcPct val="0"/>
              </a:spcBef>
              <a:spcAft>
                <a:spcPct val="0"/>
              </a:spcAft>
            </a:pPr>
            <a:r>
              <a:rPr kumimoji="0" lang="en-US" sz="2400" b="1" i="0" u="none" baseline="0" smtClean="0">
                <a:solidFill>
                  <a:srgbClr val="E60000"/>
                </a:solidFill>
                <a:latin typeface="Frutiger 55 Roman"/>
              </a:rPr>
              <a:t>Entwurf</a:t>
            </a:r>
            <a:endParaRPr kumimoji="0" lang="en-US" sz="2400" b="1" i="0" u="none" baseline="0" dirty="0">
              <a:solidFill>
                <a:srgbClr val="E60000"/>
              </a:solidFill>
              <a:latin typeface="Frutiger 55 Roman"/>
            </a:endParaRPr>
          </a:p>
        </p:txBody>
      </p:sp>
      <p:pic>
        <p:nvPicPr>
          <p:cNvPr id="4" name="Picture 3"/>
          <p:cNvPicPr>
            <a:picLocks noChangeAspect="1"/>
          </p:cNvPicPr>
          <p:nvPr>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557784" y="6989763"/>
            <a:ext cx="870776" cy="318248"/>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p:cNvSpPr>
            <a:spLocks noGrp="1"/>
          </p:cNvSpPr>
          <p:nvPr>
            <p:ph type="body" idx="1"/>
          </p:nvPr>
        </p:nvSpPr>
        <p:spPr>
          <a:xfrm>
            <a:off x="560567" y="1856233"/>
            <a:ext cx="12247158" cy="4764024"/>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Placeholder"/>
          <p:cNvSpPr>
            <a:spLocks noGrp="1"/>
          </p:cNvSpPr>
          <p:nvPr>
            <p:ph type="title"/>
          </p:nvPr>
        </p:nvSpPr>
        <p:spPr>
          <a:xfrm>
            <a:off x="560567" y="0"/>
            <a:ext cx="12247158" cy="941832"/>
          </a:xfrm>
          <a:prstGeom prst="rect">
            <a:avLst/>
          </a:prstGeom>
        </p:spPr>
        <p:txBody>
          <a:bodyPr vert="horz" lIns="0" tIns="0" rIns="0" bIns="0" rtlCol="0" anchor="b" anchorCtr="0">
            <a:normAutofit/>
          </a:bodyPr>
          <a:lstStyle/>
          <a:p>
            <a:r>
              <a:rPr lang="en-US" dirty="0"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4200" r:id="rId1"/>
    <p:sldLayoutId id="2147484201" r:id="rId2"/>
    <p:sldLayoutId id="2147484202" r:id="rId3"/>
    <p:sldLayoutId id="2147484203" r:id="rId4"/>
    <p:sldLayoutId id="2147484204" r:id="rId5"/>
    <p:sldLayoutId id="2147484205" r:id="rId6"/>
    <p:sldLayoutId id="2147484206" r:id="rId7"/>
    <p:sldLayoutId id="2147484207" r:id="rId8"/>
    <p:sldLayoutId id="2147484208" r:id="rId9"/>
    <p:sldLayoutId id="2147484209" r:id="rId10"/>
    <p:sldLayoutId id="2147484210" r:id="rId11"/>
    <p:sldLayoutId id="2147484211" r:id="rId12"/>
    <p:sldLayoutId id="2147484212" r:id="rId13"/>
    <p:sldLayoutId id="2147484213" r:id="rId14"/>
    <p:sldLayoutId id="2147484214" r:id="rId15"/>
  </p:sldLayoutIdLst>
  <p:timing>
    <p:tnLst>
      <p:par>
        <p:cTn id="1" dur="indefinite" restart="never" nodeType="tmRoot"/>
      </p:par>
    </p:tnLst>
  </p:timing>
  <p:hf hdr="0" ftr="0" dt="0"/>
  <p:txStyles>
    <p:titleStyle>
      <a:lvl1pPr algn="l" defTabSz="1005505" rtl="0" eaLnBrk="1" latinLnBrk="0" hangingPunct="1">
        <a:lnSpc>
          <a:spcPts val="3200"/>
        </a:lnSpc>
        <a:spcBef>
          <a:spcPct val="0"/>
        </a:spcBef>
        <a:buNone/>
        <a:defRPr sz="3200" kern="1200">
          <a:solidFill>
            <a:schemeClr val="tx1"/>
          </a:solidFill>
          <a:latin typeface="Frutiger 45 Light" panose="020B0603020202020204" pitchFamily="34" charset="0"/>
          <a:ea typeface="+mj-ea"/>
          <a:cs typeface="+mj-cs"/>
        </a:defRPr>
      </a:lvl1pPr>
    </p:titleStyle>
    <p:bodyStyle>
      <a:lvl1pPr marL="234950" indent="-234950" algn="l" defTabSz="1005505"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200" indent="-2222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2pPr>
      <a:lvl3pPr marL="692150" indent="-2349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3pPr>
      <a:lvl4pPr marL="914400" indent="-2222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4pPr>
      <a:lvl5pPr marL="1149350" indent="-2349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5pPr>
      <a:lvl6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9pPr>
    </p:bodyStyle>
    <p:otherStyle>
      <a:defPPr>
        <a:defRPr lang="en-US"/>
      </a:defPPr>
      <a:lvl1pPr marL="0" algn="l" defTabSz="1005505" rtl="0" eaLnBrk="1" latinLnBrk="0" hangingPunct="1">
        <a:defRPr sz="2000" kern="1200">
          <a:solidFill>
            <a:schemeClr val="tx1"/>
          </a:solidFill>
          <a:latin typeface="+mn-lt"/>
          <a:ea typeface="+mn-ea"/>
          <a:cs typeface="+mn-cs"/>
        </a:defRPr>
      </a:lvl1pPr>
      <a:lvl2pPr marL="502753" algn="l" defTabSz="1005505" rtl="0" eaLnBrk="1" latinLnBrk="0" hangingPunct="1">
        <a:defRPr sz="2000" kern="1200">
          <a:solidFill>
            <a:schemeClr val="tx1"/>
          </a:solidFill>
          <a:latin typeface="+mn-lt"/>
          <a:ea typeface="+mn-ea"/>
          <a:cs typeface="+mn-cs"/>
        </a:defRPr>
      </a:lvl2pPr>
      <a:lvl3pPr marL="1005505" algn="l" defTabSz="1005505" rtl="0" eaLnBrk="1" latinLnBrk="0" hangingPunct="1">
        <a:defRPr sz="2000" kern="1200">
          <a:solidFill>
            <a:schemeClr val="tx1"/>
          </a:solidFill>
          <a:latin typeface="+mn-lt"/>
          <a:ea typeface="+mn-ea"/>
          <a:cs typeface="+mn-cs"/>
        </a:defRPr>
      </a:lvl3pPr>
      <a:lvl4pPr marL="1508257" algn="l" defTabSz="1005505" rtl="0" eaLnBrk="1" latinLnBrk="0" hangingPunct="1">
        <a:defRPr sz="2000" kern="1200">
          <a:solidFill>
            <a:schemeClr val="tx1"/>
          </a:solidFill>
          <a:latin typeface="+mn-lt"/>
          <a:ea typeface="+mn-ea"/>
          <a:cs typeface="+mn-cs"/>
        </a:defRPr>
      </a:lvl4pPr>
      <a:lvl5pPr marL="2011009" algn="l" defTabSz="1005505" rtl="0" eaLnBrk="1" latinLnBrk="0" hangingPunct="1">
        <a:defRPr sz="2000" kern="1200">
          <a:solidFill>
            <a:schemeClr val="tx1"/>
          </a:solidFill>
          <a:latin typeface="+mn-lt"/>
          <a:ea typeface="+mn-ea"/>
          <a:cs typeface="+mn-cs"/>
        </a:defRPr>
      </a:lvl5pPr>
      <a:lvl6pPr marL="2513761" algn="l" defTabSz="1005505" rtl="0" eaLnBrk="1" latinLnBrk="0" hangingPunct="1">
        <a:defRPr sz="2000" kern="1200">
          <a:solidFill>
            <a:schemeClr val="tx1"/>
          </a:solidFill>
          <a:latin typeface="+mn-lt"/>
          <a:ea typeface="+mn-ea"/>
          <a:cs typeface="+mn-cs"/>
        </a:defRPr>
      </a:lvl6pPr>
      <a:lvl7pPr marL="3016512" algn="l" defTabSz="1005505" rtl="0" eaLnBrk="1" latinLnBrk="0" hangingPunct="1">
        <a:defRPr sz="2000" kern="1200">
          <a:solidFill>
            <a:schemeClr val="tx1"/>
          </a:solidFill>
          <a:latin typeface="+mn-lt"/>
          <a:ea typeface="+mn-ea"/>
          <a:cs typeface="+mn-cs"/>
        </a:defRPr>
      </a:lvl7pPr>
      <a:lvl8pPr marL="3519265" algn="l" defTabSz="1005505" rtl="0" eaLnBrk="1" latinLnBrk="0" hangingPunct="1">
        <a:defRPr sz="2000" kern="1200">
          <a:solidFill>
            <a:schemeClr val="tx1"/>
          </a:solidFill>
          <a:latin typeface="+mn-lt"/>
          <a:ea typeface="+mn-ea"/>
          <a:cs typeface="+mn-cs"/>
        </a:defRPr>
      </a:lvl8pPr>
      <a:lvl9pPr marL="4022016" algn="l" defTabSz="1005505"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13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tags" Target="../tags/tag141.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xml"/><Relationship Id="rId1" Type="http://schemas.openxmlformats.org/officeDocument/2006/relationships/tags" Target="../tags/tag142.xml"/><Relationship Id="rId4" Type="http://schemas.openxmlformats.org/officeDocument/2006/relationships/chart" Target="../charts/char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xml"/><Relationship Id="rId1" Type="http://schemas.openxmlformats.org/officeDocument/2006/relationships/tags" Target="../tags/tag143.xml"/><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ags" Target="../tags/tag144.xml"/><Relationship Id="rId5" Type="http://schemas.openxmlformats.org/officeDocument/2006/relationships/chart" Target="../charts/chart4.xml"/><Relationship Id="rId4" Type="http://schemas.openxmlformats.org/officeDocument/2006/relationships/chart" Target="../charts/chart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ags" Target="../tags/tag145.xml"/><Relationship Id="rId5" Type="http://schemas.openxmlformats.org/officeDocument/2006/relationships/chart" Target="../charts/chart6.xml"/><Relationship Id="rId4" Type="http://schemas.openxmlformats.org/officeDocument/2006/relationships/chart" Target="../charts/chart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tags" Target="../tags/tag146.xml"/><Relationship Id="rId4" Type="http://schemas.openxmlformats.org/officeDocument/2006/relationships/chart" Target="../charts/char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tags" Target="../tags/tag149.xml"/><Relationship Id="rId2" Type="http://schemas.openxmlformats.org/officeDocument/2006/relationships/tags" Target="../tags/tag148.xml"/><Relationship Id="rId1" Type="http://schemas.openxmlformats.org/officeDocument/2006/relationships/tags" Target="../tags/tag147.xml"/><Relationship Id="rId6" Type="http://schemas.openxmlformats.org/officeDocument/2006/relationships/image" Target="../media/image23.jpeg"/><Relationship Id="rId5" Type="http://schemas.openxmlformats.org/officeDocument/2006/relationships/notesSlide" Target="../notesSlides/notesSlide12.xml"/><Relationship Id="rId4"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tags" Target="../tags/tag152.xml"/><Relationship Id="rId7" Type="http://schemas.openxmlformats.org/officeDocument/2006/relationships/image" Target="../media/image25.png"/><Relationship Id="rId2" Type="http://schemas.openxmlformats.org/officeDocument/2006/relationships/tags" Target="../tags/tag151.xml"/><Relationship Id="rId1" Type="http://schemas.openxmlformats.org/officeDocument/2006/relationships/tags" Target="../tags/tag150.xml"/><Relationship Id="rId6" Type="http://schemas.openxmlformats.org/officeDocument/2006/relationships/image" Target="../media/image24.png"/><Relationship Id="rId11" Type="http://schemas.openxmlformats.org/officeDocument/2006/relationships/image" Target="../media/image29.png"/><Relationship Id="rId5" Type="http://schemas.openxmlformats.org/officeDocument/2006/relationships/slideLayout" Target="../slideLayouts/slideLayout5.xml"/><Relationship Id="rId10" Type="http://schemas.openxmlformats.org/officeDocument/2006/relationships/image" Target="../media/image28.png"/><Relationship Id="rId4" Type="http://schemas.openxmlformats.org/officeDocument/2006/relationships/tags" Target="../tags/tag153.xml"/><Relationship Id="rId9" Type="http://schemas.openxmlformats.org/officeDocument/2006/relationships/image" Target="../media/image2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tags" Target="../tags/tag156.xml"/><Relationship Id="rId2" Type="http://schemas.openxmlformats.org/officeDocument/2006/relationships/tags" Target="../tags/tag155.xml"/><Relationship Id="rId1" Type="http://schemas.openxmlformats.org/officeDocument/2006/relationships/tags" Target="../tags/tag154.xml"/><Relationship Id="rId5" Type="http://schemas.openxmlformats.org/officeDocument/2006/relationships/image" Target="../media/image30.png"/><Relationship Id="rId4"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8" Type="http://schemas.openxmlformats.org/officeDocument/2006/relationships/notesSlide" Target="../notesSlides/notesSlide13.xml"/><Relationship Id="rId13" Type="http://schemas.openxmlformats.org/officeDocument/2006/relationships/image" Target="../media/image32.png"/><Relationship Id="rId18" Type="http://schemas.openxmlformats.org/officeDocument/2006/relationships/image" Target="../media/image37.png"/><Relationship Id="rId3" Type="http://schemas.openxmlformats.org/officeDocument/2006/relationships/tags" Target="../tags/tag158.xml"/><Relationship Id="rId7" Type="http://schemas.openxmlformats.org/officeDocument/2006/relationships/slideLayout" Target="../slideLayouts/slideLayout4.xml"/><Relationship Id="rId12" Type="http://schemas.openxmlformats.org/officeDocument/2006/relationships/chart" Target="../charts/chart9.xml"/><Relationship Id="rId17" Type="http://schemas.openxmlformats.org/officeDocument/2006/relationships/image" Target="../media/image36.png"/><Relationship Id="rId2" Type="http://schemas.openxmlformats.org/officeDocument/2006/relationships/tags" Target="../tags/tag157.xml"/><Relationship Id="rId16" Type="http://schemas.openxmlformats.org/officeDocument/2006/relationships/image" Target="../media/image35.png"/><Relationship Id="rId1" Type="http://schemas.openxmlformats.org/officeDocument/2006/relationships/vmlDrawing" Target="../drawings/vmlDrawing1.vml"/><Relationship Id="rId6" Type="http://schemas.openxmlformats.org/officeDocument/2006/relationships/tags" Target="../tags/tag161.xml"/><Relationship Id="rId11" Type="http://schemas.openxmlformats.org/officeDocument/2006/relationships/chart" Target="../charts/chart8.xml"/><Relationship Id="rId5" Type="http://schemas.openxmlformats.org/officeDocument/2006/relationships/tags" Target="../tags/tag160.xml"/><Relationship Id="rId15" Type="http://schemas.openxmlformats.org/officeDocument/2006/relationships/image" Target="../media/image34.png"/><Relationship Id="rId10" Type="http://schemas.openxmlformats.org/officeDocument/2006/relationships/image" Target="../media/image31.emf"/><Relationship Id="rId4" Type="http://schemas.openxmlformats.org/officeDocument/2006/relationships/tags" Target="../tags/tag159.xml"/><Relationship Id="rId9" Type="http://schemas.openxmlformats.org/officeDocument/2006/relationships/oleObject" Target="../embeddings/oleObject1.bin"/><Relationship Id="rId14" Type="http://schemas.openxmlformats.org/officeDocument/2006/relationships/image" Target="../media/image33.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ags" Target="../tags/tag162.xml"/><Relationship Id="rId6" Type="http://schemas.openxmlformats.org/officeDocument/2006/relationships/hyperlink" Target="https://www.ubs.com/global/en/wealth-management/chief-investment-office/disclaimer.html" TargetMode="External"/><Relationship Id="rId5" Type="http://schemas.openxmlformats.org/officeDocument/2006/relationships/hyperlink" Target="http://www.ubs.com/workingwithus" TargetMode="External"/><Relationship Id="rId4" Type="http://schemas.openxmlformats.org/officeDocument/2006/relationships/hyperlink" Target="http://www.ubs.com/cio-disclaimer" TargetMode="Externa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163.xml"/></Relationships>
</file>

<file path=ppt/slides/_rels/slide24.xml.rels><?xml version="1.0" encoding="UTF-8" standalone="yes"?>
<Relationships xmlns="http://schemas.openxmlformats.org/package/2006/relationships"><Relationship Id="rId3" Type="http://schemas.openxmlformats.org/officeDocument/2006/relationships/hyperlink" Target="http://www.ubs.com/research" TargetMode="External"/><Relationship Id="rId2" Type="http://schemas.openxmlformats.org/officeDocument/2006/relationships/slideLayout" Target="../slideLayouts/slideLayout5.xml"/><Relationship Id="rId1" Type="http://schemas.openxmlformats.org/officeDocument/2006/relationships/tags" Target="../tags/tag164.xml"/><Relationship Id="rId4" Type="http://schemas.openxmlformats.org/officeDocument/2006/relationships/hyperlink" Target="https://www.theocc.com/about/publications/character-risks.jsp" TargetMode="Externa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165.xml"/></Relationships>
</file>

<file path=ppt/slides/_rels/slide26.xml.rels><?xml version="1.0" encoding="UTF-8" standalone="yes"?>
<Relationships xmlns="http://schemas.openxmlformats.org/package/2006/relationships"><Relationship Id="rId3" Type="http://schemas.openxmlformats.org/officeDocument/2006/relationships/hyperlink" Target="http://www.ubs.com/global/en/about_ubs/investor_relations/annualreporting.html" TargetMode="External"/><Relationship Id="rId2" Type="http://schemas.openxmlformats.org/officeDocument/2006/relationships/slideLayout" Target="../slideLayouts/slideLayout5.xml"/><Relationship Id="rId1" Type="http://schemas.openxmlformats.org/officeDocument/2006/relationships/tags" Target="../tags/tag166.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16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notesSlide" Target="../notesSlides/notesSlide1.xml"/><Relationship Id="rId7" Type="http://schemas.microsoft.com/office/2007/relationships/hdphoto" Target="../media/hdphoto2.wdp"/><Relationship Id="rId12" Type="http://schemas.openxmlformats.org/officeDocument/2006/relationships/image" Target="../media/image8.png"/><Relationship Id="rId2" Type="http://schemas.openxmlformats.org/officeDocument/2006/relationships/slideLayout" Target="../slideLayouts/slideLayout4.xml"/><Relationship Id="rId1" Type="http://schemas.openxmlformats.org/officeDocument/2006/relationships/tags" Target="../tags/tag138.xml"/><Relationship Id="rId6" Type="http://schemas.openxmlformats.org/officeDocument/2006/relationships/image" Target="../media/image4.png"/><Relationship Id="rId11" Type="http://schemas.openxmlformats.org/officeDocument/2006/relationships/image" Target="../media/image7.png"/><Relationship Id="rId5" Type="http://schemas.microsoft.com/office/2007/relationships/hdphoto" Target="../media/hdphoto1.wdp"/><Relationship Id="rId10" Type="http://schemas.openxmlformats.org/officeDocument/2006/relationships/image" Target="../media/image6.png"/><Relationship Id="rId4" Type="http://schemas.openxmlformats.org/officeDocument/2006/relationships/image" Target="../media/image3.png"/><Relationship Id="rId9" Type="http://schemas.microsoft.com/office/2007/relationships/hdphoto" Target="../media/hdphoto3.wdp"/></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tags" Target="../tags/tag139.xml"/><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image" Target="../media/image14.png"/><Relationship Id="rId11" Type="http://schemas.openxmlformats.org/officeDocument/2006/relationships/image" Target="../media/image18.sv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xml"/><Relationship Id="rId1" Type="http://schemas.openxmlformats.org/officeDocument/2006/relationships/tags" Target="../tags/tag140.xml"/><Relationship Id="rId4"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618054" y="3995783"/>
            <a:ext cx="10311202" cy="1629249"/>
          </a:xfrm>
        </p:spPr>
        <p:txBody>
          <a:bodyPr/>
          <a:lstStyle/>
          <a:p>
            <a:pPr fontAlgn="base">
              <a:spcBef>
                <a:spcPts val="0"/>
              </a:spcBef>
            </a:pPr>
            <a:r>
              <a:rPr lang="en-GB" b="1" dirty="0"/>
              <a:t>Mark Haefele</a:t>
            </a:r>
            <a:r>
              <a:rPr lang="en-GB" dirty="0"/>
              <a:t>, Chief Investment Officer, UBS Global Wealth Management</a:t>
            </a:r>
          </a:p>
          <a:p>
            <a:pPr fontAlgn="base">
              <a:spcBef>
                <a:spcPts val="0"/>
              </a:spcBef>
            </a:pPr>
            <a:r>
              <a:rPr lang="en-GB" b="1" dirty="0"/>
              <a:t>Min Lan Tan</a:t>
            </a:r>
            <a:r>
              <a:rPr lang="en-GB" dirty="0"/>
              <a:t>, Chief Investment Officer </a:t>
            </a:r>
            <a:r>
              <a:rPr lang="en-GB" dirty="0" smtClean="0"/>
              <a:t>APAC, </a:t>
            </a:r>
            <a:r>
              <a:rPr lang="en-GB" dirty="0"/>
              <a:t>UBS Global Wealth Management</a:t>
            </a:r>
          </a:p>
          <a:p>
            <a:pPr fontAlgn="base">
              <a:spcBef>
                <a:spcPts val="0"/>
              </a:spcBef>
            </a:pPr>
            <a:r>
              <a:rPr lang="en-GB" b="1" dirty="0"/>
              <a:t>Solita Marcelli</a:t>
            </a:r>
            <a:r>
              <a:rPr lang="en-GB" dirty="0"/>
              <a:t>, Deputy Chief Investment Officer Americas, UBS Global Wealth Management</a:t>
            </a:r>
          </a:p>
          <a:p>
            <a:pPr fontAlgn="base">
              <a:spcBef>
                <a:spcPts val="0"/>
              </a:spcBef>
            </a:pPr>
            <a:r>
              <a:rPr lang="en-GB" b="1" dirty="0"/>
              <a:t>Andrew Lee</a:t>
            </a:r>
            <a:r>
              <a:rPr lang="en-GB" dirty="0"/>
              <a:t>, Head of Sustainable &amp; Impact Investing, UBS Global Wealth </a:t>
            </a:r>
            <a:r>
              <a:rPr lang="en-GB" dirty="0" smtClean="0"/>
              <a:t>Management</a:t>
            </a:r>
          </a:p>
          <a:p>
            <a:pPr fontAlgn="base">
              <a:spcBef>
                <a:spcPts val="0"/>
              </a:spcBef>
            </a:pPr>
            <a:r>
              <a:rPr lang="en-GB" b="1" dirty="0"/>
              <a:t>Sundeep Gantori</a:t>
            </a:r>
            <a:r>
              <a:rPr lang="en-GB" dirty="0"/>
              <a:t>, Technology </a:t>
            </a:r>
            <a:r>
              <a:rPr lang="en-GB" dirty="0" smtClean="0"/>
              <a:t>strategist, </a:t>
            </a:r>
            <a:r>
              <a:rPr lang="en-GB" dirty="0"/>
              <a:t>UBS Global Wealth </a:t>
            </a:r>
            <a:r>
              <a:rPr lang="en-GB" dirty="0" smtClean="0"/>
              <a:t>Management</a:t>
            </a:r>
            <a:endParaRPr lang="en-GB" dirty="0"/>
          </a:p>
          <a:p>
            <a:pPr fontAlgn="base">
              <a:spcBef>
                <a:spcPts val="0"/>
              </a:spcBef>
            </a:pPr>
            <a:endParaRPr lang="en-GB" dirty="0"/>
          </a:p>
        </p:txBody>
      </p:sp>
      <p:pic>
        <p:nvPicPr>
          <p:cNvPr id="7" name="Key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58075" y="4474127"/>
            <a:ext cx="2535387" cy="2748747"/>
          </a:xfrm>
          <a:prstGeom prst="rect">
            <a:avLst/>
          </a:prstGeom>
        </p:spPr>
      </p:pic>
      <p:sp>
        <p:nvSpPr>
          <p:cNvPr id="10" name="Rectangle 9"/>
          <p:cNvSpPr/>
          <p:nvPr/>
        </p:nvSpPr>
        <p:spPr>
          <a:xfrm>
            <a:off x="501942" y="5986319"/>
            <a:ext cx="8897075" cy="928778"/>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marL="308655" indent="-308655">
              <a:spcBef>
                <a:spcPts val="273"/>
              </a:spcBef>
              <a:spcAft>
                <a:spcPts val="273"/>
              </a:spcAft>
              <a:buFont typeface="+mj-lt"/>
              <a:buAutoNum type="arabicPeriod"/>
            </a:pPr>
            <a:r>
              <a:rPr lang="en-US" sz="1500" dirty="0">
                <a:solidFill>
                  <a:srgbClr val="000000"/>
                </a:solidFill>
                <a:latin typeface="Frutiger 45 Light" panose="020B0603020202020204" pitchFamily="34" charset="0"/>
                <a:ea typeface="Times New Roman"/>
                <a:cs typeface="Times New Roman"/>
              </a:rPr>
              <a:t>Open </a:t>
            </a:r>
            <a:r>
              <a:rPr lang="en-US" sz="1500" b="1" dirty="0">
                <a:solidFill>
                  <a:srgbClr val="000000"/>
                </a:solidFill>
                <a:latin typeface="Frutiger 45 Light" panose="020B0603020202020204" pitchFamily="34" charset="0"/>
                <a:ea typeface="Times New Roman"/>
                <a:cs typeface="Times New Roman"/>
              </a:rPr>
              <a:t>Sli</a:t>
            </a:r>
            <a:r>
              <a:rPr lang="en-US" sz="1500" b="1" dirty="0">
                <a:solidFill>
                  <a:srgbClr val="00B050"/>
                </a:solidFill>
                <a:latin typeface="Frutiger 45 Light" panose="020B0603020202020204" pitchFamily="34" charset="0"/>
                <a:ea typeface="Times New Roman"/>
                <a:cs typeface="Times New Roman"/>
              </a:rPr>
              <a:t>.</a:t>
            </a:r>
            <a:r>
              <a:rPr lang="en-US" sz="1500" b="1" dirty="0">
                <a:solidFill>
                  <a:srgbClr val="000000"/>
                </a:solidFill>
                <a:latin typeface="Frutiger 45 Light" panose="020B0603020202020204" pitchFamily="34" charset="0"/>
                <a:ea typeface="Times New Roman"/>
                <a:cs typeface="Times New Roman"/>
              </a:rPr>
              <a:t>do </a:t>
            </a:r>
            <a:r>
              <a:rPr lang="en-US" sz="1500" dirty="0">
                <a:solidFill>
                  <a:srgbClr val="000000"/>
                </a:solidFill>
                <a:latin typeface="Frutiger 45 Light" panose="020B0603020202020204" pitchFamily="34" charset="0"/>
                <a:ea typeface="Times New Roman"/>
                <a:cs typeface="Times New Roman"/>
              </a:rPr>
              <a:t>on </a:t>
            </a:r>
            <a:r>
              <a:rPr lang="en-US" sz="1500" b="1" dirty="0" smtClean="0">
                <a:solidFill>
                  <a:srgbClr val="000000"/>
                </a:solidFill>
                <a:latin typeface="Frutiger 45 Light" panose="020B0603020202020204" pitchFamily="34" charset="0"/>
                <a:ea typeface="Times New Roman"/>
                <a:cs typeface="Times New Roman"/>
              </a:rPr>
              <a:t>www.slido.com</a:t>
            </a:r>
            <a:endParaRPr lang="en-US" sz="1500" dirty="0">
              <a:solidFill>
                <a:prstClr val="black"/>
              </a:solidFill>
              <a:latin typeface="Frutiger 45 Light" panose="020B0603020202020204" pitchFamily="34" charset="0"/>
              <a:ea typeface="Times New Roman"/>
              <a:cs typeface="Times New Roman"/>
            </a:endParaRPr>
          </a:p>
          <a:p>
            <a:pPr marL="308655" indent="-308655">
              <a:spcBef>
                <a:spcPts val="273"/>
              </a:spcBef>
              <a:spcAft>
                <a:spcPts val="273"/>
              </a:spcAft>
              <a:buFont typeface="+mj-lt"/>
              <a:buAutoNum type="arabicPeriod"/>
            </a:pPr>
            <a:r>
              <a:rPr lang="en-US" sz="1500" dirty="0">
                <a:solidFill>
                  <a:srgbClr val="000000"/>
                </a:solidFill>
                <a:latin typeface="Frutiger 45 Light" panose="020B0603020202020204" pitchFamily="34" charset="0"/>
                <a:ea typeface="Times New Roman"/>
                <a:cs typeface="Times New Roman"/>
              </a:rPr>
              <a:t>Event code </a:t>
            </a:r>
            <a:r>
              <a:rPr lang="en-US" sz="1500" b="1" dirty="0" smtClean="0">
                <a:solidFill>
                  <a:srgbClr val="000000"/>
                </a:solidFill>
                <a:latin typeface="Frutiger 45 Light" panose="020B0603020202020204" pitchFamily="34" charset="0"/>
                <a:ea typeface="Times New Roman"/>
                <a:cs typeface="Times New Roman"/>
              </a:rPr>
              <a:t>TB19</a:t>
            </a:r>
            <a:endParaRPr lang="en-US" sz="1500" b="1" dirty="0">
              <a:solidFill>
                <a:srgbClr val="000000"/>
              </a:solidFill>
              <a:latin typeface="Frutiger 45 Light" panose="020B0603020202020204" pitchFamily="34" charset="0"/>
              <a:ea typeface="Times New Roman"/>
              <a:cs typeface="Times New Roman"/>
            </a:endParaRPr>
          </a:p>
          <a:p>
            <a:pPr marL="308655" indent="-308655">
              <a:spcBef>
                <a:spcPts val="273"/>
              </a:spcBef>
              <a:spcAft>
                <a:spcPts val="273"/>
              </a:spcAft>
              <a:buFont typeface="+mj-lt"/>
              <a:buAutoNum type="arabicPeriod"/>
            </a:pPr>
            <a:r>
              <a:rPr lang="en-US" sz="1500" dirty="0" smtClean="0">
                <a:solidFill>
                  <a:srgbClr val="000000"/>
                </a:solidFill>
                <a:latin typeface="Frutiger 45 Light" panose="020B0603020202020204" pitchFamily="34" charset="0"/>
                <a:ea typeface="Times New Roman"/>
                <a:cs typeface="Times New Roman"/>
              </a:rPr>
              <a:t>Post </a:t>
            </a:r>
            <a:r>
              <a:rPr lang="en-US" sz="1500" dirty="0">
                <a:solidFill>
                  <a:srgbClr val="000000"/>
                </a:solidFill>
                <a:latin typeface="Frutiger 45 Light" panose="020B0603020202020204" pitchFamily="34" charset="0"/>
                <a:ea typeface="Times New Roman"/>
                <a:cs typeface="Times New Roman"/>
              </a:rPr>
              <a:t>your question </a:t>
            </a:r>
            <a:r>
              <a:rPr lang="en-US" sz="1500" dirty="0" smtClean="0">
                <a:solidFill>
                  <a:srgbClr val="000000"/>
                </a:solidFill>
                <a:latin typeface="Frutiger 45 Light" panose="020B0603020202020204" pitchFamily="34" charset="0"/>
                <a:ea typeface="Times New Roman"/>
                <a:cs typeface="Times New Roman"/>
              </a:rPr>
              <a:t>or </a:t>
            </a:r>
            <a:r>
              <a:rPr lang="en-US" sz="1500" dirty="0">
                <a:solidFill>
                  <a:srgbClr val="000000"/>
                </a:solidFill>
                <a:latin typeface="Frutiger 45 Light" panose="020B0603020202020204" pitchFamily="34" charset="0"/>
                <a:ea typeface="Times New Roman"/>
                <a:cs typeface="Times New Roman"/>
              </a:rPr>
              <a:t>vote for the </a:t>
            </a:r>
            <a:r>
              <a:rPr lang="en-US" sz="1500" dirty="0" smtClean="0">
                <a:solidFill>
                  <a:srgbClr val="000000"/>
                </a:solidFill>
                <a:latin typeface="Frutiger 45 Light" panose="020B0603020202020204" pitchFamily="34" charset="0"/>
                <a:ea typeface="Times New Roman"/>
                <a:cs typeface="Times New Roman"/>
              </a:rPr>
              <a:t>questions</a:t>
            </a:r>
          </a:p>
        </p:txBody>
      </p:sp>
      <p:sp>
        <p:nvSpPr>
          <p:cNvPr id="13" name="PRESENTATION TITLE"/>
          <p:cNvSpPr txBox="1">
            <a:spLocks/>
          </p:cNvSpPr>
          <p:nvPr>
            <p:custDataLst>
              <p:tags r:id="rId1"/>
            </p:custDataLst>
          </p:nvPr>
        </p:nvSpPr>
        <p:spPr>
          <a:xfrm>
            <a:off x="12202209" y="1775995"/>
            <a:ext cx="7456516" cy="1000227"/>
          </a:xfrm>
          <a:prstGeom prst="rect">
            <a:avLst/>
          </a:prstGeom>
        </p:spPr>
        <p:txBody>
          <a:bodyPr vert="horz" lIns="0" tIns="0" rIns="0" bIns="0" rtlCol="0" anchor="b" anchorCtr="0">
            <a:noAutofit/>
          </a:bodyPr>
          <a:lstStyle>
            <a:lvl1pPr algn="l" defTabSz="906205" rtl="0" eaLnBrk="1" latinLnBrk="0" hangingPunct="1">
              <a:lnSpc>
                <a:spcPts val="3818"/>
              </a:lnSpc>
              <a:spcBef>
                <a:spcPts val="3818"/>
              </a:spcBef>
              <a:buNone/>
              <a:defRPr sz="3600" kern="1200" baseline="0">
                <a:solidFill>
                  <a:schemeClr val="tx1"/>
                </a:solidFill>
                <a:latin typeface="Frutiger 45 Light"/>
                <a:ea typeface="Arial Unicode MS" pitchFamily="34" charset="-128"/>
                <a:cs typeface="+mj-cs"/>
              </a:defRPr>
            </a:lvl1pPr>
          </a:lstStyle>
          <a:p>
            <a:endParaRPr lang="en-US" sz="2800" dirty="0"/>
          </a:p>
        </p:txBody>
      </p:sp>
      <p:sp>
        <p:nvSpPr>
          <p:cNvPr id="14" name="Title 4"/>
          <p:cNvSpPr>
            <a:spLocks noGrp="1"/>
          </p:cNvSpPr>
          <p:nvPr>
            <p:ph type="ctrTitle"/>
          </p:nvPr>
        </p:nvSpPr>
        <p:spPr>
          <a:xfrm>
            <a:off x="560566" y="2176272"/>
            <a:ext cx="10931046" cy="941832"/>
          </a:xfrm>
        </p:spPr>
        <p:txBody>
          <a:bodyPr/>
          <a:lstStyle/>
          <a:p>
            <a:r>
              <a:rPr lang="en-GB" dirty="0"/>
              <a:t>Talking beyond COVID-19</a:t>
            </a:r>
          </a:p>
        </p:txBody>
      </p:sp>
      <p:sp>
        <p:nvSpPr>
          <p:cNvPr id="15" name="Text Placeholder 5"/>
          <p:cNvSpPr>
            <a:spLocks noGrp="1"/>
          </p:cNvSpPr>
          <p:nvPr>
            <p:ph type="body" sz="quarter" idx="12"/>
          </p:nvPr>
        </p:nvSpPr>
        <p:spPr>
          <a:xfrm>
            <a:off x="560566" y="3248585"/>
            <a:ext cx="10931046" cy="342900"/>
          </a:xfrm>
        </p:spPr>
        <p:txBody>
          <a:bodyPr/>
          <a:lstStyle/>
          <a:p>
            <a:pPr fontAlgn="auto">
              <a:spcAft>
                <a:spcPts val="0"/>
              </a:spcAft>
            </a:pPr>
            <a:r>
              <a:rPr lang="de-CH" dirty="0" smtClean="0"/>
              <a:t>UBS CIO </a:t>
            </a:r>
            <a:r>
              <a:rPr lang="de-CH" dirty="0" err="1" smtClean="0"/>
              <a:t>livestream</a:t>
            </a:r>
            <a:r>
              <a:rPr lang="de-CH" dirty="0" smtClean="0"/>
              <a:t>, 13 May 2020</a:t>
            </a:r>
            <a:endParaRPr lang="en-US" dirty="0"/>
          </a:p>
        </p:txBody>
      </p:sp>
    </p:spTree>
    <p:extLst>
      <p:ext uri="{BB962C8B-B14F-4D97-AF65-F5344CB8AC3E}">
        <p14:creationId xmlns:p14="http://schemas.microsoft.com/office/powerpoint/2010/main" val="31800279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500" dirty="0"/>
              <a:t>There are very few inflationary pressures on the horizon</a:t>
            </a:r>
          </a:p>
        </p:txBody>
      </p:sp>
      <p:sp>
        <p:nvSpPr>
          <p:cNvPr id="9" name="Text Box 4"/>
          <p:cNvSpPr txBox="1">
            <a:spLocks noChangeArrowheads="1"/>
          </p:cNvSpPr>
          <p:nvPr/>
        </p:nvSpPr>
        <p:spPr bwMode="auto">
          <a:xfrm>
            <a:off x="4462797" y="6911602"/>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00" b="0" dirty="0">
                <a:solidFill>
                  <a:srgbClr val="000000"/>
                </a:solidFill>
              </a:rPr>
              <a:t>Source: Bloomberg, UBS as of 27 April 2020</a:t>
            </a:r>
          </a:p>
        </p:txBody>
      </p:sp>
      <p:sp>
        <p:nvSpPr>
          <p:cNvPr id="14" name="Rectangle 13"/>
          <p:cNvSpPr>
            <a:spLocks noChangeArrowheads="1"/>
          </p:cNvSpPr>
          <p:nvPr/>
        </p:nvSpPr>
        <p:spPr bwMode="gray">
          <a:xfrm>
            <a:off x="3572708" y="7135444"/>
            <a:ext cx="8851229" cy="276999"/>
          </a:xfrm>
          <a:prstGeom prst="rect">
            <a:avLst/>
          </a:prstGeom>
          <a:noFill/>
          <a:ln w="9525">
            <a:noFill/>
            <a:miter lim="800000"/>
            <a:headEnd/>
            <a:tailEnd/>
          </a:ln>
        </p:spPr>
        <p:txBody>
          <a:bodyPr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781"/>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2" name="Rectangle 11"/>
          <p:cNvSpPr/>
          <p:nvPr/>
        </p:nvSpPr>
        <p:spPr>
          <a:xfrm>
            <a:off x="545228" y="1078803"/>
            <a:ext cx="12245160" cy="412362"/>
          </a:xfrm>
          <a:prstGeom prst="rect">
            <a:avLst/>
          </a:prstGeom>
        </p:spPr>
        <p:txBody>
          <a:bodyPr wrap="square" lIns="134056" tIns="67027" rIns="134056" bIns="67027">
            <a:spAutoFit/>
          </a:bodyPr>
          <a:lstStyle/>
          <a:p>
            <a:r>
              <a:rPr lang="en-US" b="1" dirty="0">
                <a:latin typeface="Frutiger 45 Light" panose="020B0603020202020204" pitchFamily="34" charset="0"/>
              </a:rPr>
              <a:t>Consumer Price Index (average CPI, in %) – including forecasts</a:t>
            </a:r>
          </a:p>
        </p:txBody>
      </p:sp>
      <p:pic>
        <p:nvPicPr>
          <p:cNvPr id="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0932" y="1485053"/>
            <a:ext cx="9383395" cy="5262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11227914" y="129802"/>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TB19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35091520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500" dirty="0"/>
              <a:t>Japan struggled to inflate its economy</a:t>
            </a:r>
          </a:p>
        </p:txBody>
      </p:sp>
      <p:sp>
        <p:nvSpPr>
          <p:cNvPr id="9" name="Text Box 4"/>
          <p:cNvSpPr txBox="1">
            <a:spLocks noChangeArrowheads="1"/>
          </p:cNvSpPr>
          <p:nvPr/>
        </p:nvSpPr>
        <p:spPr bwMode="auto">
          <a:xfrm>
            <a:off x="4462797" y="6911602"/>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00" b="0" dirty="0">
                <a:solidFill>
                  <a:srgbClr val="000000"/>
                </a:solidFill>
              </a:rPr>
              <a:t>Source: Bloomberg, UBS as of 8 May 2020</a:t>
            </a:r>
          </a:p>
        </p:txBody>
      </p:sp>
      <p:sp>
        <p:nvSpPr>
          <p:cNvPr id="14" name="Rectangle 13"/>
          <p:cNvSpPr>
            <a:spLocks noChangeArrowheads="1"/>
          </p:cNvSpPr>
          <p:nvPr/>
        </p:nvSpPr>
        <p:spPr bwMode="gray">
          <a:xfrm>
            <a:off x="3572708" y="7135444"/>
            <a:ext cx="8851229" cy="276999"/>
          </a:xfrm>
          <a:prstGeom prst="rect">
            <a:avLst/>
          </a:prstGeom>
          <a:noFill/>
          <a:ln w="9525">
            <a:noFill/>
            <a:miter lim="800000"/>
            <a:headEnd/>
            <a:tailEnd/>
          </a:ln>
        </p:spPr>
        <p:txBody>
          <a:bodyPr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781"/>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2" name="Rectangle 11"/>
          <p:cNvSpPr/>
          <p:nvPr/>
        </p:nvSpPr>
        <p:spPr>
          <a:xfrm>
            <a:off x="545228" y="1078803"/>
            <a:ext cx="12245160" cy="412362"/>
          </a:xfrm>
          <a:prstGeom prst="rect">
            <a:avLst/>
          </a:prstGeom>
        </p:spPr>
        <p:txBody>
          <a:bodyPr wrap="square" lIns="134056" tIns="67027" rIns="134056" bIns="67027">
            <a:spAutoFit/>
          </a:bodyPr>
          <a:lstStyle/>
          <a:p>
            <a:r>
              <a:rPr lang="en-US" b="1" dirty="0">
                <a:latin typeface="Frutiger 45 Light" panose="020B0603020202020204" pitchFamily="34" charset="0"/>
              </a:rPr>
              <a:t>Japan Debt-to-GDP ratio and Bank of Japan Assets-to-GDP ratio (lhs, %), and y/y core inflation rate (rhs, %)</a:t>
            </a:r>
          </a:p>
        </p:txBody>
      </p:sp>
      <p:graphicFrame>
        <p:nvGraphicFramePr>
          <p:cNvPr id="8" name="Chart 7"/>
          <p:cNvGraphicFramePr>
            <a:graphicFrameLocks noGrp="1"/>
          </p:cNvGraphicFramePr>
          <p:nvPr>
            <p:extLst>
              <p:ext uri="{D42A27DB-BD31-4B8C-83A1-F6EECF244321}">
                <p14:modId xmlns:p14="http://schemas.microsoft.com/office/powerpoint/2010/main" val="2580803629"/>
              </p:ext>
            </p:extLst>
          </p:nvPr>
        </p:nvGraphicFramePr>
        <p:xfrm>
          <a:off x="190999" y="1485053"/>
          <a:ext cx="10838861" cy="5082845"/>
        </p:xfrm>
        <a:graphic>
          <a:graphicData uri="http://schemas.openxmlformats.org/drawingml/2006/chart">
            <c:chart xmlns:c="http://schemas.openxmlformats.org/drawingml/2006/chart" xmlns:r="http://schemas.openxmlformats.org/officeDocument/2006/relationships" r:id="rId4"/>
          </a:graphicData>
        </a:graphic>
      </p:graphicFrame>
      <p:sp>
        <p:nvSpPr>
          <p:cNvPr id="7" name="Rectangle 6"/>
          <p:cNvSpPr/>
          <p:nvPr/>
        </p:nvSpPr>
        <p:spPr>
          <a:xfrm>
            <a:off x="10952148" y="129802"/>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TB19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39928023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500" dirty="0"/>
              <a:t>Low real rates should continue to support gold</a:t>
            </a:r>
            <a:endParaRPr lang="en-US" sz="3500" dirty="0">
              <a:solidFill>
                <a:srgbClr val="E60000"/>
              </a:solidFill>
            </a:endParaRPr>
          </a:p>
        </p:txBody>
      </p:sp>
      <p:sp>
        <p:nvSpPr>
          <p:cNvPr id="9" name="Text Box 4"/>
          <p:cNvSpPr txBox="1">
            <a:spLocks noChangeArrowheads="1"/>
          </p:cNvSpPr>
          <p:nvPr/>
        </p:nvSpPr>
        <p:spPr bwMode="auto">
          <a:xfrm>
            <a:off x="4462797" y="6911602"/>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00" b="0" dirty="0">
                <a:solidFill>
                  <a:srgbClr val="000000"/>
                </a:solidFill>
              </a:rPr>
              <a:t>Source: Bloomberg, UBS, as of 8 May 2020. See “Tips for implementing TIPS,” published 22 July 2019, for more details. </a:t>
            </a:r>
          </a:p>
        </p:txBody>
      </p:sp>
      <p:sp>
        <p:nvSpPr>
          <p:cNvPr id="14" name="Rectangle 13"/>
          <p:cNvSpPr>
            <a:spLocks noChangeArrowheads="1"/>
          </p:cNvSpPr>
          <p:nvPr/>
        </p:nvSpPr>
        <p:spPr bwMode="gray">
          <a:xfrm>
            <a:off x="2178289" y="7135444"/>
            <a:ext cx="10245649" cy="276999"/>
          </a:xfrm>
          <a:prstGeom prst="rect">
            <a:avLst/>
          </a:prstGeom>
          <a:noFill/>
          <a:ln w="9525">
            <a:noFill/>
            <a:miter lim="800000"/>
            <a:headEnd/>
            <a:tailEnd/>
          </a:ln>
        </p:spPr>
        <p:txBody>
          <a:bodyPr wrap="square"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781"/>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1" name="Rectangle 10"/>
          <p:cNvSpPr/>
          <p:nvPr/>
        </p:nvSpPr>
        <p:spPr>
          <a:xfrm>
            <a:off x="545228" y="1078803"/>
            <a:ext cx="12245160" cy="412362"/>
          </a:xfrm>
          <a:prstGeom prst="rect">
            <a:avLst/>
          </a:prstGeom>
        </p:spPr>
        <p:txBody>
          <a:bodyPr wrap="square" lIns="134056" tIns="67027" rIns="134056" bIns="67027">
            <a:spAutoFit/>
          </a:bodyPr>
          <a:lstStyle/>
          <a:p>
            <a:r>
              <a:rPr lang="en-US" b="1" dirty="0">
                <a:latin typeface="Frutiger 45 Light" panose="020B0603020202020204" pitchFamily="34" charset="0"/>
              </a:rPr>
              <a:t>Gold, spot price (USD/oz, lhs), 10-year TIPS yield, inverted (%, rhs)</a:t>
            </a:r>
          </a:p>
        </p:txBody>
      </p:sp>
      <p:pic>
        <p:nvPicPr>
          <p:cNvPr id="1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6621" y="1485053"/>
            <a:ext cx="9695974" cy="52180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10952148" y="129802"/>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TB19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37706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247158" cy="1588007"/>
          </a:xfrm>
        </p:spPr>
        <p:txBody>
          <a:bodyPr/>
          <a:lstStyle/>
          <a:p>
            <a:r>
              <a:rPr lang="en-GB" dirty="0"/>
              <a:t>Andrew </a:t>
            </a:r>
            <a:r>
              <a:rPr lang="en-GB" dirty="0" smtClean="0"/>
              <a:t>Lee</a:t>
            </a:r>
          </a:p>
          <a:p>
            <a:r>
              <a:rPr lang="en-GB" dirty="0" smtClean="0"/>
              <a:t>Head </a:t>
            </a:r>
            <a:r>
              <a:rPr lang="en-GB" dirty="0"/>
              <a:t>of Sustainable &amp; Impact Investing, </a:t>
            </a:r>
            <a:r>
              <a:rPr lang="en-US" dirty="0" smtClean="0"/>
              <a:t>UBS CIO GWM</a:t>
            </a:r>
            <a:endParaRPr lang="en-US" dirty="0"/>
          </a:p>
        </p:txBody>
      </p:sp>
      <p:sp>
        <p:nvSpPr>
          <p:cNvPr id="4" name="Rectangle 3"/>
          <p:cNvSpPr/>
          <p:nvPr/>
        </p:nvSpPr>
        <p:spPr>
          <a:xfrm>
            <a:off x="10603805"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TB19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6119942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500" dirty="0"/>
              <a:t>Sustainable equities: stable / outperformance</a:t>
            </a:r>
          </a:p>
        </p:txBody>
      </p:sp>
      <p:sp>
        <p:nvSpPr>
          <p:cNvPr id="9" name="Text Box 4"/>
          <p:cNvSpPr txBox="1">
            <a:spLocks noChangeArrowheads="1"/>
          </p:cNvSpPr>
          <p:nvPr/>
        </p:nvSpPr>
        <p:spPr bwMode="auto">
          <a:xfrm>
            <a:off x="4462797" y="6911602"/>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00" b="0" dirty="0">
                <a:solidFill>
                  <a:srgbClr val="000000"/>
                </a:solidFill>
              </a:rPr>
              <a:t>Source: Morningstar Direct, UBS as of May 2020</a:t>
            </a:r>
          </a:p>
        </p:txBody>
      </p:sp>
      <p:sp>
        <p:nvSpPr>
          <p:cNvPr id="14" name="Rectangle 13"/>
          <p:cNvSpPr>
            <a:spLocks noChangeArrowheads="1"/>
          </p:cNvSpPr>
          <p:nvPr/>
        </p:nvSpPr>
        <p:spPr bwMode="gray">
          <a:xfrm>
            <a:off x="3572708" y="7135444"/>
            <a:ext cx="8851229" cy="276999"/>
          </a:xfrm>
          <a:prstGeom prst="rect">
            <a:avLst/>
          </a:prstGeom>
          <a:noFill/>
          <a:ln w="9525">
            <a:noFill/>
            <a:miter lim="800000"/>
            <a:headEnd/>
            <a:tailEnd/>
          </a:ln>
        </p:spPr>
        <p:txBody>
          <a:bodyPr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781"/>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0" name="Rounded Rectangle 9"/>
          <p:cNvSpPr/>
          <p:nvPr/>
        </p:nvSpPr>
        <p:spPr>
          <a:xfrm>
            <a:off x="6794977" y="1429368"/>
            <a:ext cx="6032183" cy="536448"/>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614647"/>
            <a:r>
              <a:rPr lang="en-US" b="1" kern="0" dirty="0">
                <a:solidFill>
                  <a:srgbClr val="000000"/>
                </a:solidFill>
                <a:latin typeface="Frutiger 45 Light" panose="020B0603020202020204" pitchFamily="34" charset="0"/>
              </a:rPr>
              <a:t>Outperformance has persisted through market recovery</a:t>
            </a:r>
          </a:p>
        </p:txBody>
      </p:sp>
      <p:sp>
        <p:nvSpPr>
          <p:cNvPr id="11" name="Rounded Rectangle 10"/>
          <p:cNvSpPr/>
          <p:nvPr/>
        </p:nvSpPr>
        <p:spPr>
          <a:xfrm>
            <a:off x="541534" y="1438681"/>
            <a:ext cx="6032183" cy="536448"/>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467715"/>
            <a:r>
              <a:rPr lang="en-US" b="1" kern="0" dirty="0">
                <a:solidFill>
                  <a:prstClr val="white"/>
                </a:solidFill>
                <a:latin typeface="Frutiger 45 Light" panose="020B0603020202020204" pitchFamily="34" charset="0"/>
              </a:rPr>
              <a:t>Outperformance during initial market volatility</a:t>
            </a:r>
            <a:endParaRPr b="1" kern="0" dirty="0">
              <a:solidFill>
                <a:prstClr val="white"/>
              </a:solidFill>
              <a:latin typeface="Frutiger 45 Light" panose="020B0603020202020204" pitchFamily="34" charset="0"/>
            </a:endParaRPr>
          </a:p>
        </p:txBody>
      </p:sp>
      <p:graphicFrame>
        <p:nvGraphicFramePr>
          <p:cNvPr id="12" name="Chart 11"/>
          <p:cNvGraphicFramePr>
            <a:graphicFrameLocks noChangeAspect="1"/>
          </p:cNvGraphicFramePr>
          <p:nvPr>
            <p:extLst>
              <p:ext uri="{D42A27DB-BD31-4B8C-83A1-F6EECF244321}">
                <p14:modId xmlns:p14="http://schemas.microsoft.com/office/powerpoint/2010/main" val="3796926141"/>
              </p:ext>
            </p:extLst>
          </p:nvPr>
        </p:nvGraphicFramePr>
        <p:xfrm>
          <a:off x="514775" y="3446876"/>
          <a:ext cx="5923969" cy="2904000"/>
        </p:xfrm>
        <a:graphic>
          <a:graphicData uri="http://schemas.openxmlformats.org/drawingml/2006/chart">
            <c:chart xmlns:c="http://schemas.openxmlformats.org/drawingml/2006/chart" xmlns:r="http://schemas.openxmlformats.org/officeDocument/2006/relationships" r:id="rId4"/>
          </a:graphicData>
        </a:graphic>
      </p:graphicFrame>
      <p:sp>
        <p:nvSpPr>
          <p:cNvPr id="2" name="TextBox 1"/>
          <p:cNvSpPr txBox="1"/>
          <p:nvPr/>
        </p:nvSpPr>
        <p:spPr>
          <a:xfrm>
            <a:off x="554181" y="2488757"/>
            <a:ext cx="6018219" cy="866140"/>
          </a:xfrm>
          <a:prstGeom prst="rect">
            <a:avLst/>
          </a:prstGeom>
          <a:noFill/>
        </p:spPr>
        <p:txBody>
          <a:bodyPr wrap="square" lIns="0" tIns="0" rIns="0" bIns="0" rtlCol="0">
            <a:noAutofit/>
          </a:bodyPr>
          <a:lstStyle/>
          <a:p>
            <a:r>
              <a:rPr lang="de-CH" dirty="0">
                <a:latin typeface="Frutiger 45 Light" panose="020B0603020202020204" pitchFamily="34" charset="0"/>
              </a:rPr>
              <a:t>21 of 28 ESG focused ETFs </a:t>
            </a:r>
            <a:r>
              <a:rPr lang="de-CH" dirty="0" err="1">
                <a:latin typeface="Frutiger 45 Light" panose="020B0603020202020204" pitchFamily="34" charset="0"/>
              </a:rPr>
              <a:t>outperformed</a:t>
            </a:r>
            <a:r>
              <a:rPr lang="de-CH" dirty="0">
                <a:latin typeface="Frutiger 45 Light" panose="020B0603020202020204" pitchFamily="34" charset="0"/>
              </a:rPr>
              <a:t> </a:t>
            </a:r>
            <a:r>
              <a:rPr lang="de-CH" dirty="0" err="1">
                <a:latin typeface="Frutiger 45 Light" panose="020B0603020202020204" pitchFamily="34" charset="0"/>
              </a:rPr>
              <a:t>as</a:t>
            </a:r>
            <a:r>
              <a:rPr lang="de-CH" dirty="0">
                <a:latin typeface="Frutiger 45 Light" panose="020B0603020202020204" pitchFamily="34" charset="0"/>
              </a:rPr>
              <a:t> global equities dropped 34%</a:t>
            </a:r>
          </a:p>
          <a:p>
            <a:r>
              <a:rPr lang="de-CH" sz="1300" dirty="0">
                <a:latin typeface="Frutiger 45 Light" panose="020B0603020202020204" pitchFamily="34" charset="0"/>
              </a:rPr>
              <a:t>Excess return vs. traditional </a:t>
            </a:r>
            <a:r>
              <a:rPr lang="de-CH" sz="1300" dirty="0" err="1">
                <a:latin typeface="Frutiger 45 Light" panose="020B0603020202020204" pitchFamily="34" charset="0"/>
              </a:rPr>
              <a:t>cap-weighted</a:t>
            </a:r>
            <a:r>
              <a:rPr lang="de-CH" sz="1300" dirty="0">
                <a:latin typeface="Frutiger 45 Light" panose="020B0603020202020204" pitchFamily="34" charset="0"/>
              </a:rPr>
              <a:t> ETF, 13.02.2020 – 23.03.2020, in %</a:t>
            </a:r>
          </a:p>
        </p:txBody>
      </p:sp>
      <p:sp>
        <p:nvSpPr>
          <p:cNvPr id="15" name="TextBox 14"/>
          <p:cNvSpPr txBox="1"/>
          <p:nvPr/>
        </p:nvSpPr>
        <p:spPr>
          <a:xfrm>
            <a:off x="6807624" y="2488757"/>
            <a:ext cx="6018219" cy="866140"/>
          </a:xfrm>
          <a:prstGeom prst="rect">
            <a:avLst/>
          </a:prstGeom>
          <a:noFill/>
        </p:spPr>
        <p:txBody>
          <a:bodyPr wrap="square" lIns="0" tIns="0" rIns="0" bIns="0" rtlCol="0">
            <a:noAutofit/>
          </a:bodyPr>
          <a:lstStyle/>
          <a:p>
            <a:r>
              <a:rPr lang="de-CH" dirty="0">
                <a:latin typeface="Frutiger 45 Light" panose="020B0603020202020204" pitchFamily="34" charset="0"/>
              </a:rPr>
              <a:t>22 of 28 ESG focused ETFs outperformed through May 11th</a:t>
            </a:r>
          </a:p>
          <a:p>
            <a:pPr>
              <a:spcBef>
                <a:spcPts val="660"/>
              </a:spcBef>
            </a:pPr>
            <a:r>
              <a:rPr lang="de-CH" dirty="0">
                <a:latin typeface="Frutiger 45 Light" panose="020B0603020202020204" pitchFamily="34" charset="0"/>
              </a:rPr>
              <a:t/>
            </a:r>
            <a:br>
              <a:rPr lang="de-CH" dirty="0">
                <a:latin typeface="Frutiger 45 Light" panose="020B0603020202020204" pitchFamily="34" charset="0"/>
              </a:rPr>
            </a:br>
            <a:r>
              <a:rPr lang="de-CH" sz="1300" dirty="0">
                <a:latin typeface="Frutiger 45 Light" panose="020B0603020202020204" pitchFamily="34" charset="0"/>
              </a:rPr>
              <a:t>Excess return vs. traditional </a:t>
            </a:r>
            <a:r>
              <a:rPr lang="de-CH" sz="1300" dirty="0" err="1">
                <a:latin typeface="Frutiger 45 Light" panose="020B0603020202020204" pitchFamily="34" charset="0"/>
              </a:rPr>
              <a:t>cap-weighted</a:t>
            </a:r>
            <a:r>
              <a:rPr lang="de-CH" sz="1300" dirty="0">
                <a:latin typeface="Frutiger 45 Light" panose="020B0603020202020204" pitchFamily="34" charset="0"/>
              </a:rPr>
              <a:t> ETF, 13.02. 2020 – 11.05. 2020, in %</a:t>
            </a:r>
          </a:p>
        </p:txBody>
      </p:sp>
      <p:graphicFrame>
        <p:nvGraphicFramePr>
          <p:cNvPr id="16" name="Chart 15"/>
          <p:cNvGraphicFramePr>
            <a:graphicFrameLocks/>
          </p:cNvGraphicFramePr>
          <p:nvPr>
            <p:extLst>
              <p:ext uri="{D42A27DB-BD31-4B8C-83A1-F6EECF244321}">
                <p14:modId xmlns:p14="http://schemas.microsoft.com/office/powerpoint/2010/main" val="894153720"/>
              </p:ext>
            </p:extLst>
          </p:nvPr>
        </p:nvGraphicFramePr>
        <p:xfrm>
          <a:off x="6740363" y="3430293"/>
          <a:ext cx="5968952" cy="3220800"/>
        </p:xfrm>
        <a:graphic>
          <a:graphicData uri="http://schemas.openxmlformats.org/drawingml/2006/chart">
            <c:chart xmlns:c="http://schemas.openxmlformats.org/drawingml/2006/chart" xmlns:r="http://schemas.openxmlformats.org/officeDocument/2006/relationships" r:id="rId5"/>
          </a:graphicData>
        </a:graphic>
      </p:graphicFrame>
      <p:sp>
        <p:nvSpPr>
          <p:cNvPr id="13" name="Rectangle 12"/>
          <p:cNvSpPr/>
          <p:nvPr/>
        </p:nvSpPr>
        <p:spPr>
          <a:xfrm>
            <a:off x="10952148" y="129802"/>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TB19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13946295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500" dirty="0"/>
              <a:t>Sustainable fixed income: resilience amidst volatility</a:t>
            </a:r>
          </a:p>
        </p:txBody>
      </p:sp>
      <p:sp>
        <p:nvSpPr>
          <p:cNvPr id="9" name="Text Box 4"/>
          <p:cNvSpPr txBox="1">
            <a:spLocks noChangeArrowheads="1"/>
          </p:cNvSpPr>
          <p:nvPr/>
        </p:nvSpPr>
        <p:spPr bwMode="auto">
          <a:xfrm>
            <a:off x="4462797" y="6924254"/>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00" b="0" dirty="0">
                <a:solidFill>
                  <a:srgbClr val="000000"/>
                </a:solidFill>
              </a:rPr>
              <a:t>Source: Bloomberg, UBS as of May 2020</a:t>
            </a:r>
          </a:p>
        </p:txBody>
      </p:sp>
      <p:sp>
        <p:nvSpPr>
          <p:cNvPr id="14" name="Rectangle 13"/>
          <p:cNvSpPr>
            <a:spLocks noChangeArrowheads="1"/>
          </p:cNvSpPr>
          <p:nvPr/>
        </p:nvSpPr>
        <p:spPr bwMode="gray">
          <a:xfrm>
            <a:off x="3572708" y="7148095"/>
            <a:ext cx="8851229" cy="276999"/>
          </a:xfrm>
          <a:prstGeom prst="rect">
            <a:avLst/>
          </a:prstGeom>
          <a:noFill/>
          <a:ln w="9525">
            <a:noFill/>
            <a:miter lim="800000"/>
            <a:headEnd/>
            <a:tailEnd/>
          </a:ln>
        </p:spPr>
        <p:txBody>
          <a:bodyPr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781"/>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0" name="Rounded Rectangle 9"/>
          <p:cNvSpPr/>
          <p:nvPr/>
        </p:nvSpPr>
        <p:spPr>
          <a:xfrm>
            <a:off x="6794977" y="1429368"/>
            <a:ext cx="6032183" cy="536448"/>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614647"/>
            <a:r>
              <a:rPr lang="en-US" b="1" kern="0" dirty="0">
                <a:solidFill>
                  <a:srgbClr val="000000"/>
                </a:solidFill>
                <a:latin typeface="Frutiger 45 Light" panose="020B0603020202020204" pitchFamily="34" charset="0"/>
              </a:rPr>
              <a:t>Green bond indices more defensive and less cyclical</a:t>
            </a:r>
          </a:p>
        </p:txBody>
      </p:sp>
      <p:sp>
        <p:nvSpPr>
          <p:cNvPr id="11" name="Rounded Rectangle 10"/>
          <p:cNvSpPr/>
          <p:nvPr/>
        </p:nvSpPr>
        <p:spPr>
          <a:xfrm>
            <a:off x="541534" y="1438681"/>
            <a:ext cx="6032183" cy="536448"/>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467715"/>
            <a:r>
              <a:rPr lang="en-US" b="1" kern="0" dirty="0">
                <a:solidFill>
                  <a:prstClr val="white"/>
                </a:solidFill>
                <a:latin typeface="Frutiger 45 Light" panose="020B0603020202020204" pitchFamily="34" charset="0"/>
              </a:rPr>
              <a:t>Development bank bonds demonstrate stability</a:t>
            </a:r>
            <a:endParaRPr b="1" kern="0" dirty="0">
              <a:solidFill>
                <a:prstClr val="white"/>
              </a:solidFill>
              <a:latin typeface="Frutiger 45 Light" panose="020B0603020202020204" pitchFamily="34" charset="0"/>
            </a:endParaRPr>
          </a:p>
        </p:txBody>
      </p:sp>
      <p:graphicFrame>
        <p:nvGraphicFramePr>
          <p:cNvPr id="13" name="Chart 12"/>
          <p:cNvGraphicFramePr>
            <a:graphicFrameLocks/>
          </p:cNvGraphicFramePr>
          <p:nvPr>
            <p:extLst>
              <p:ext uri="{D42A27DB-BD31-4B8C-83A1-F6EECF244321}">
                <p14:modId xmlns:p14="http://schemas.microsoft.com/office/powerpoint/2010/main" val="513713198"/>
              </p:ext>
            </p:extLst>
          </p:nvPr>
        </p:nvGraphicFramePr>
        <p:xfrm>
          <a:off x="541536" y="2247623"/>
          <a:ext cx="6032183" cy="474895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0" name="Chart 19"/>
          <p:cNvGraphicFramePr>
            <a:graphicFrameLocks/>
          </p:cNvGraphicFramePr>
          <p:nvPr>
            <p:extLst>
              <p:ext uri="{D42A27DB-BD31-4B8C-83A1-F6EECF244321}">
                <p14:modId xmlns:p14="http://schemas.microsoft.com/office/powerpoint/2010/main" val="431201234"/>
              </p:ext>
            </p:extLst>
          </p:nvPr>
        </p:nvGraphicFramePr>
        <p:xfrm>
          <a:off x="6892116" y="1975129"/>
          <a:ext cx="5935044" cy="4693920"/>
        </p:xfrm>
        <a:graphic>
          <a:graphicData uri="http://schemas.openxmlformats.org/drawingml/2006/chart">
            <c:chart xmlns:c="http://schemas.openxmlformats.org/drawingml/2006/chart" xmlns:r="http://schemas.openxmlformats.org/officeDocument/2006/relationships" r:id="rId5"/>
          </a:graphicData>
        </a:graphic>
      </p:graphicFrame>
      <p:sp>
        <p:nvSpPr>
          <p:cNvPr id="12" name="Rectangle 11"/>
          <p:cNvSpPr/>
          <p:nvPr/>
        </p:nvSpPr>
        <p:spPr>
          <a:xfrm>
            <a:off x="10952148" y="129802"/>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TB19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32588557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500" dirty="0"/>
              <a:t>SI portfolio: investing sustainably across asset classes</a:t>
            </a:r>
          </a:p>
        </p:txBody>
      </p:sp>
      <p:sp>
        <p:nvSpPr>
          <p:cNvPr id="4" name="Text Box 4"/>
          <p:cNvSpPr txBox="1">
            <a:spLocks noChangeArrowheads="1"/>
          </p:cNvSpPr>
          <p:nvPr/>
        </p:nvSpPr>
        <p:spPr bwMode="auto">
          <a:xfrm>
            <a:off x="1878765" y="7085851"/>
            <a:ext cx="105075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b">
            <a:spAutoFit/>
          </a:bodyPr>
          <a:lstStyle>
            <a:lvl1pPr>
              <a:defRPr sz="1400">
                <a:solidFill>
                  <a:srgbClr val="000000"/>
                </a:solidFill>
                <a:latin typeface="Frutiger 55 Roman" pitchFamily="34" charset="0"/>
                <a:ea typeface="Arial Unicode MS" pitchFamily="34" charset="-128"/>
                <a:cs typeface="Arial Unicode MS" pitchFamily="34" charset="-128"/>
              </a:defRPr>
            </a:lvl1pPr>
            <a:lvl2pPr marL="742950" indent="-285750">
              <a:defRPr sz="1400">
                <a:solidFill>
                  <a:srgbClr val="000000"/>
                </a:solidFill>
                <a:latin typeface="Frutiger 55 Roman" pitchFamily="34" charset="0"/>
                <a:ea typeface="Arial Unicode MS" pitchFamily="34" charset="-128"/>
                <a:cs typeface="Arial Unicode MS" pitchFamily="34" charset="-128"/>
              </a:defRPr>
            </a:lvl2pPr>
            <a:lvl3pPr marL="1143000" indent="-228600">
              <a:defRPr sz="1400">
                <a:solidFill>
                  <a:srgbClr val="000000"/>
                </a:solidFill>
                <a:latin typeface="Frutiger 55 Roman" pitchFamily="34" charset="0"/>
                <a:ea typeface="Arial Unicode MS" pitchFamily="34" charset="-128"/>
                <a:cs typeface="Arial Unicode MS" pitchFamily="34" charset="-128"/>
              </a:defRPr>
            </a:lvl3pPr>
            <a:lvl4pPr marL="1600200" indent="-228600">
              <a:defRPr sz="1400">
                <a:solidFill>
                  <a:srgbClr val="000000"/>
                </a:solidFill>
                <a:latin typeface="Frutiger 55 Roman" pitchFamily="34" charset="0"/>
                <a:ea typeface="Arial Unicode MS" pitchFamily="34" charset="-128"/>
                <a:cs typeface="Arial Unicode MS" pitchFamily="34" charset="-128"/>
              </a:defRPr>
            </a:lvl4pPr>
            <a:lvl5pPr marL="2057400" indent="-228600">
              <a:defRPr sz="1400">
                <a:solidFill>
                  <a:srgbClr val="000000"/>
                </a:solidFill>
                <a:latin typeface="Frutiger 55 Roman" pitchFamily="34" charset="0"/>
                <a:ea typeface="Arial Unicode MS" pitchFamily="34" charset="-128"/>
                <a:cs typeface="Arial Unicode MS" pitchFamily="34" charset="-128"/>
              </a:defRPr>
            </a:lvl5pPr>
            <a:lvl6pPr marL="2514600" indent="-228600" algn="ctr" eaLnBrk="0" fontAlgn="base" hangingPunct="0">
              <a:spcBef>
                <a:spcPct val="50000"/>
              </a:spcBef>
              <a:spcAft>
                <a:spcPct val="0"/>
              </a:spcAft>
              <a:defRPr sz="1400">
                <a:solidFill>
                  <a:srgbClr val="000000"/>
                </a:solidFill>
                <a:latin typeface="Frutiger 55 Roman" pitchFamily="34" charset="0"/>
                <a:ea typeface="Arial Unicode MS" pitchFamily="34" charset="-128"/>
                <a:cs typeface="Arial Unicode MS" pitchFamily="34" charset="-128"/>
              </a:defRPr>
            </a:lvl6pPr>
            <a:lvl7pPr marL="2971800" indent="-228600" algn="ctr" eaLnBrk="0" fontAlgn="base" hangingPunct="0">
              <a:spcBef>
                <a:spcPct val="50000"/>
              </a:spcBef>
              <a:spcAft>
                <a:spcPct val="0"/>
              </a:spcAft>
              <a:defRPr sz="1400">
                <a:solidFill>
                  <a:srgbClr val="000000"/>
                </a:solidFill>
                <a:latin typeface="Frutiger 55 Roman" pitchFamily="34" charset="0"/>
                <a:ea typeface="Arial Unicode MS" pitchFamily="34" charset="-128"/>
                <a:cs typeface="Arial Unicode MS" pitchFamily="34" charset="-128"/>
              </a:defRPr>
            </a:lvl7pPr>
            <a:lvl8pPr marL="3429000" indent="-228600" algn="ctr" eaLnBrk="0" fontAlgn="base" hangingPunct="0">
              <a:spcBef>
                <a:spcPct val="50000"/>
              </a:spcBef>
              <a:spcAft>
                <a:spcPct val="0"/>
              </a:spcAft>
              <a:defRPr sz="1400">
                <a:solidFill>
                  <a:srgbClr val="000000"/>
                </a:solidFill>
                <a:latin typeface="Frutiger 55 Roman" pitchFamily="34" charset="0"/>
                <a:ea typeface="Arial Unicode MS" pitchFamily="34" charset="-128"/>
                <a:cs typeface="Arial Unicode MS" pitchFamily="34" charset="-128"/>
              </a:defRPr>
            </a:lvl8pPr>
            <a:lvl9pPr marL="3886200" indent="-228600" algn="ctr" eaLnBrk="0" fontAlgn="base" hangingPunct="0">
              <a:spcBef>
                <a:spcPct val="50000"/>
              </a:spcBef>
              <a:spcAft>
                <a:spcPct val="0"/>
              </a:spcAft>
              <a:defRPr sz="1400">
                <a:solidFill>
                  <a:srgbClr val="000000"/>
                </a:solidFill>
                <a:latin typeface="Frutiger 55 Roman" pitchFamily="34" charset="0"/>
                <a:ea typeface="Arial Unicode MS" pitchFamily="34" charset="-128"/>
                <a:cs typeface="Arial Unicode MS" pitchFamily="34" charset="-128"/>
              </a:defRPr>
            </a:lvl9pPr>
          </a:lstStyle>
          <a:p>
            <a:pPr defTabSz="1323180">
              <a:defRPr/>
            </a:pPr>
            <a:r>
              <a:rPr lang="en-US" sz="1200" dirty="0">
                <a:solidFill>
                  <a:schemeClr val="tx1"/>
                </a:solidFill>
                <a:latin typeface="Frutiger 45 Light"/>
                <a:ea typeface="+mn-ea"/>
                <a:cs typeface="+mn-cs"/>
              </a:rPr>
              <a:t>Source: UBS. Example with a Balanced (D) portfolio. The above asset classes and allocations are indicative only and can be changed by UBS without notice. </a:t>
            </a:r>
            <a:br>
              <a:rPr lang="en-US" sz="1200" dirty="0">
                <a:solidFill>
                  <a:schemeClr val="tx1"/>
                </a:solidFill>
                <a:latin typeface="Frutiger 45 Light"/>
                <a:ea typeface="+mn-ea"/>
                <a:cs typeface="+mn-cs"/>
              </a:rPr>
            </a:br>
            <a:r>
              <a:rPr lang="en-US" sz="1200" dirty="0">
                <a:solidFill>
                  <a:schemeClr val="tx1"/>
                </a:solidFill>
                <a:latin typeface="Frutiger 45 Light"/>
                <a:ea typeface="+mn-ea"/>
                <a:cs typeface="+mn-cs"/>
              </a:rPr>
              <a:t>For illustrative purposes only. Please always read in conjunction with the glossary and the risk information at the end of the document. </a:t>
            </a:r>
          </a:p>
        </p:txBody>
      </p:sp>
      <p:grpSp>
        <p:nvGrpSpPr>
          <p:cNvPr id="5" name="Group 4"/>
          <p:cNvGrpSpPr/>
          <p:nvPr/>
        </p:nvGrpSpPr>
        <p:grpSpPr>
          <a:xfrm>
            <a:off x="1294009" y="1204513"/>
            <a:ext cx="10642117" cy="5838480"/>
            <a:chOff x="540804" y="1170699"/>
            <a:chExt cx="8062684" cy="4773419"/>
          </a:xfrm>
        </p:grpSpPr>
        <p:sp>
          <p:nvSpPr>
            <p:cNvPr id="6" name="TextBox 5"/>
            <p:cNvSpPr txBox="1"/>
            <p:nvPr/>
          </p:nvSpPr>
          <p:spPr>
            <a:xfrm>
              <a:off x="4660600" y="1185929"/>
              <a:ext cx="1296144" cy="264205"/>
            </a:xfrm>
            <a:prstGeom prst="rect">
              <a:avLst/>
            </a:prstGeom>
            <a:noFill/>
          </p:spPr>
          <p:txBody>
            <a:bodyPr wrap="square" lIns="91431" tIns="45715" rIns="91431" bIns="45715" rtlCol="0">
              <a:spAutoFit/>
            </a:bodyPr>
            <a:lstStyle/>
            <a:p>
              <a:r>
                <a:rPr lang="en-US" sz="1500" dirty="0">
                  <a:latin typeface="Frutiger 45 Light" panose="020B0603020202020204" pitchFamily="34" charset="0"/>
                </a:rPr>
                <a:t>Liquidity</a:t>
              </a:r>
              <a:r>
                <a:rPr lang="en-US" sz="1500" b="1" dirty="0">
                  <a:latin typeface="Frutiger 45 Light" panose="020B0603020202020204" pitchFamily="34" charset="0"/>
                </a:rPr>
                <a:t> </a:t>
              </a:r>
            </a:p>
          </p:txBody>
        </p:sp>
        <p:graphicFrame>
          <p:nvGraphicFramePr>
            <p:cNvPr id="7" name="Chart 6"/>
            <p:cNvGraphicFramePr>
              <a:graphicFrameLocks/>
            </p:cNvGraphicFramePr>
            <p:nvPr>
              <p:extLst>
                <p:ext uri="{D42A27DB-BD31-4B8C-83A1-F6EECF244321}">
                  <p14:modId xmlns:p14="http://schemas.microsoft.com/office/powerpoint/2010/main" val="3468158335"/>
                </p:ext>
              </p:extLst>
            </p:nvPr>
          </p:nvGraphicFramePr>
          <p:xfrm>
            <a:off x="2594950" y="1536602"/>
            <a:ext cx="3803368" cy="3029006"/>
          </p:xfrm>
          <a:graphic>
            <a:graphicData uri="http://schemas.openxmlformats.org/drawingml/2006/chart">
              <c:chart xmlns:c="http://schemas.openxmlformats.org/drawingml/2006/chart" xmlns:r="http://schemas.openxmlformats.org/officeDocument/2006/relationships" r:id="rId4"/>
            </a:graphicData>
          </a:graphic>
        </p:graphicFrame>
        <p:cxnSp>
          <p:nvCxnSpPr>
            <p:cNvPr id="8" name="Straight Connector 7"/>
            <p:cNvCxnSpPr/>
            <p:nvPr/>
          </p:nvCxnSpPr>
          <p:spPr>
            <a:xfrm flipV="1">
              <a:off x="4640985" y="1170699"/>
              <a:ext cx="75819" cy="353402"/>
            </a:xfrm>
            <a:prstGeom prst="line">
              <a:avLst/>
            </a:prstGeom>
            <a:ln>
              <a:solidFill>
                <a:srgbClr val="808488"/>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716804" y="1173130"/>
              <a:ext cx="807893" cy="0"/>
            </a:xfrm>
            <a:prstGeom prst="line">
              <a:avLst/>
            </a:prstGeom>
            <a:ln>
              <a:solidFill>
                <a:srgbClr val="808488"/>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5612311" y="1475571"/>
              <a:ext cx="376054" cy="539818"/>
            </a:xfrm>
            <a:prstGeom prst="line">
              <a:avLst/>
            </a:prstGeom>
            <a:ln>
              <a:solidFill>
                <a:srgbClr val="808488"/>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5995985" y="1475571"/>
              <a:ext cx="2520280" cy="0"/>
            </a:xfrm>
            <a:prstGeom prst="line">
              <a:avLst/>
            </a:prstGeom>
            <a:ln>
              <a:solidFill>
                <a:srgbClr val="808488"/>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6102205" y="1480452"/>
              <a:ext cx="2414060" cy="1132334"/>
            </a:xfrm>
            <a:prstGeom prst="rect">
              <a:avLst/>
            </a:prstGeom>
            <a:noFill/>
          </p:spPr>
          <p:txBody>
            <a:bodyPr wrap="square" lIns="91431" tIns="45715" rIns="91431" bIns="45715" rtlCol="0">
              <a:spAutoFit/>
            </a:bodyPr>
            <a:lstStyle/>
            <a:p>
              <a:r>
                <a:rPr lang="en-US" sz="1500" b="1" dirty="0">
                  <a:latin typeface="Frutiger 45 Light" panose="020B0603020202020204" pitchFamily="34" charset="0"/>
                </a:rPr>
                <a:t>Multilateral Development Bank Bonds</a:t>
              </a:r>
              <a:endParaRPr lang="en-US" sz="1000" dirty="0">
                <a:latin typeface="Frutiger 45 Light" panose="020B0603020202020204" pitchFamily="34" charset="0"/>
              </a:endParaRPr>
            </a:p>
            <a:p>
              <a:r>
                <a:rPr lang="en-US" sz="1200" dirty="0">
                  <a:latin typeface="Frutiger 45 Light" panose="020B0603020202020204" pitchFamily="34" charset="0"/>
                </a:rPr>
                <a:t>Bonds issued by the multilateral development banks (MDB). MDBs are backed by multiple governments with the aim of financing sustainable economic development</a:t>
              </a:r>
            </a:p>
          </p:txBody>
        </p:sp>
        <p:cxnSp>
          <p:nvCxnSpPr>
            <p:cNvPr id="13" name="Straight Connector 12"/>
            <p:cNvCxnSpPr/>
            <p:nvPr/>
          </p:nvCxnSpPr>
          <p:spPr>
            <a:xfrm>
              <a:off x="6013894" y="2750327"/>
              <a:ext cx="2511896" cy="0"/>
            </a:xfrm>
            <a:prstGeom prst="line">
              <a:avLst/>
            </a:prstGeom>
            <a:ln>
              <a:solidFill>
                <a:srgbClr val="808488"/>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111730" y="2757585"/>
              <a:ext cx="2414060" cy="792631"/>
            </a:xfrm>
            <a:prstGeom prst="rect">
              <a:avLst/>
            </a:prstGeom>
            <a:noFill/>
          </p:spPr>
          <p:txBody>
            <a:bodyPr wrap="square" lIns="91431" tIns="45715" rIns="91431" bIns="45715" rtlCol="0">
              <a:spAutoFit/>
            </a:bodyPr>
            <a:lstStyle/>
            <a:p>
              <a:r>
                <a:rPr lang="en-US" sz="1500" b="1" dirty="0">
                  <a:latin typeface="Frutiger 45 Light" panose="020B0603020202020204" pitchFamily="34" charset="0"/>
                </a:rPr>
                <a:t>Green Bonds</a:t>
              </a:r>
              <a:endParaRPr lang="en-US" sz="1000" dirty="0">
                <a:latin typeface="Frutiger 45 Light" panose="020B0603020202020204" pitchFamily="34" charset="0"/>
              </a:endParaRPr>
            </a:p>
            <a:p>
              <a:r>
                <a:rPr lang="en-US" sz="1200" dirty="0">
                  <a:latin typeface="Frutiger 45 Light" panose="020B0603020202020204" pitchFamily="34" charset="0"/>
                </a:rPr>
                <a:t>Bonds that finance environmental projects. Issues include corporations, municipalities, and development banks</a:t>
              </a:r>
            </a:p>
          </p:txBody>
        </p:sp>
        <p:cxnSp>
          <p:nvCxnSpPr>
            <p:cNvPr id="15" name="Straight Connector 14"/>
            <p:cNvCxnSpPr/>
            <p:nvPr/>
          </p:nvCxnSpPr>
          <p:spPr>
            <a:xfrm flipV="1">
              <a:off x="6083208" y="3945157"/>
              <a:ext cx="2520280" cy="0"/>
            </a:xfrm>
            <a:prstGeom prst="line">
              <a:avLst/>
            </a:prstGeom>
            <a:ln>
              <a:solidFill>
                <a:srgbClr val="808488"/>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832135" y="3770449"/>
              <a:ext cx="262214" cy="169946"/>
            </a:xfrm>
            <a:prstGeom prst="line">
              <a:avLst/>
            </a:prstGeom>
            <a:ln>
              <a:solidFill>
                <a:srgbClr val="808488"/>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189428" y="3969297"/>
              <a:ext cx="2414060" cy="792631"/>
            </a:xfrm>
            <a:prstGeom prst="rect">
              <a:avLst/>
            </a:prstGeom>
            <a:noFill/>
          </p:spPr>
          <p:txBody>
            <a:bodyPr wrap="square" lIns="91431" tIns="45715" rIns="91431" bIns="45715" rtlCol="0">
              <a:spAutoFit/>
            </a:bodyPr>
            <a:lstStyle/>
            <a:p>
              <a:r>
                <a:rPr lang="en-US" sz="1500" b="1" dirty="0">
                  <a:latin typeface="Frutiger 45 Light" panose="020B0603020202020204" pitchFamily="34" charset="0"/>
                </a:rPr>
                <a:t>ESG leaders corporate bonds</a:t>
              </a:r>
              <a:endParaRPr lang="en-US" sz="1000" dirty="0">
                <a:latin typeface="Frutiger 45 Light" panose="020B0603020202020204" pitchFamily="34" charset="0"/>
              </a:endParaRPr>
            </a:p>
            <a:p>
              <a:r>
                <a:rPr lang="en-US" sz="1200" dirty="0">
                  <a:latin typeface="Frutiger 45 Light" panose="020B0603020202020204" pitchFamily="34" charset="0"/>
                </a:rPr>
                <a:t>Bonds issued by companies that manage a range of critical ESG issues and seize opportunities better than their competitors</a:t>
              </a:r>
            </a:p>
          </p:txBody>
        </p:sp>
        <p:cxnSp>
          <p:nvCxnSpPr>
            <p:cNvPr id="18" name="Straight Connector 17"/>
            <p:cNvCxnSpPr/>
            <p:nvPr/>
          </p:nvCxnSpPr>
          <p:spPr>
            <a:xfrm>
              <a:off x="5113326" y="4483214"/>
              <a:ext cx="132988" cy="274358"/>
            </a:xfrm>
            <a:prstGeom prst="line">
              <a:avLst/>
            </a:prstGeom>
            <a:ln>
              <a:solidFill>
                <a:srgbClr val="808488"/>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247492" y="4759789"/>
              <a:ext cx="3144792" cy="0"/>
            </a:xfrm>
            <a:prstGeom prst="line">
              <a:avLst/>
            </a:prstGeom>
            <a:ln>
              <a:solidFill>
                <a:srgbClr val="808488"/>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5257016" y="4773364"/>
              <a:ext cx="3346471" cy="959543"/>
            </a:xfrm>
            <a:prstGeom prst="rect">
              <a:avLst/>
            </a:prstGeom>
            <a:noFill/>
          </p:spPr>
          <p:txBody>
            <a:bodyPr wrap="square" lIns="91431" tIns="45715" rIns="91431" bIns="45715" rtlCol="0">
              <a:spAutoFit/>
            </a:bodyPr>
            <a:lstStyle/>
            <a:p>
              <a:r>
                <a:rPr lang="en-US" sz="1500" b="1" dirty="0">
                  <a:latin typeface="Frutiger 45 Light" panose="020B0603020202020204" pitchFamily="34" charset="0"/>
                </a:rPr>
                <a:t>ESG engagement high yield bonds</a:t>
              </a:r>
              <a:endParaRPr lang="en-US" sz="1000" dirty="0">
                <a:latin typeface="Frutiger 45 Light" panose="020B0603020202020204" pitchFamily="34" charset="0"/>
              </a:endParaRPr>
            </a:p>
            <a:p>
              <a:r>
                <a:rPr lang="en-US" sz="1200" dirty="0">
                  <a:latin typeface="Frutiger 45 Light" panose="020B0603020202020204" pitchFamily="34" charset="0"/>
                </a:rPr>
                <a:t>An approach where fund managers take active bond positions in issuers with credit ratings below BBB- in order to engage company management to improve their performance on ESG issues and opportunities</a:t>
              </a:r>
            </a:p>
          </p:txBody>
        </p:sp>
        <p:cxnSp>
          <p:nvCxnSpPr>
            <p:cNvPr id="21" name="Straight Connector 20"/>
            <p:cNvCxnSpPr/>
            <p:nvPr/>
          </p:nvCxnSpPr>
          <p:spPr>
            <a:xfrm>
              <a:off x="572732" y="4781362"/>
              <a:ext cx="3322993" cy="0"/>
            </a:xfrm>
            <a:prstGeom prst="line">
              <a:avLst/>
            </a:prstGeom>
            <a:ln>
              <a:solidFill>
                <a:srgbClr val="808488"/>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540804" y="4800412"/>
              <a:ext cx="2653273" cy="1094590"/>
            </a:xfrm>
            <a:prstGeom prst="rect">
              <a:avLst/>
            </a:prstGeom>
            <a:noFill/>
          </p:spPr>
          <p:txBody>
            <a:bodyPr wrap="square" lIns="91431" tIns="45715" rIns="91431" bIns="45715" rtlCol="0">
              <a:spAutoFit/>
            </a:bodyPr>
            <a:lstStyle/>
            <a:p>
              <a:r>
                <a:rPr lang="en-US" sz="1500" b="1" dirty="0">
                  <a:latin typeface="Frutiger 45 Light" panose="020B0603020202020204" pitchFamily="34" charset="0"/>
                </a:rPr>
                <a:t>ESG thematic equities</a:t>
              </a:r>
              <a:endParaRPr lang="en-US" sz="1000" dirty="0">
                <a:latin typeface="Frutiger 45 Light" panose="020B0603020202020204" pitchFamily="34" charset="0"/>
              </a:endParaRPr>
            </a:p>
            <a:p>
              <a:r>
                <a:rPr lang="en-US" sz="1200" dirty="0">
                  <a:latin typeface="Frutiger 45 Light" panose="020B0603020202020204" pitchFamily="34" charset="0"/>
                </a:rPr>
                <a:t>Equity shares in companies that sell products and services that tackle a particular environmental or social challenge, and/or whose business are particularly good at managing a single ESG factor, such as gender equality</a:t>
              </a:r>
            </a:p>
          </p:txBody>
        </p:sp>
        <p:cxnSp>
          <p:nvCxnSpPr>
            <p:cNvPr id="23" name="Straight Connector 22"/>
            <p:cNvCxnSpPr/>
            <p:nvPr/>
          </p:nvCxnSpPr>
          <p:spPr>
            <a:xfrm flipH="1">
              <a:off x="3892909" y="4525336"/>
              <a:ext cx="201338" cy="248028"/>
            </a:xfrm>
            <a:prstGeom prst="line">
              <a:avLst/>
            </a:prstGeom>
            <a:ln>
              <a:solidFill>
                <a:srgbClr val="808488"/>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572732" y="3825737"/>
              <a:ext cx="2621344" cy="0"/>
            </a:xfrm>
            <a:prstGeom prst="line">
              <a:avLst/>
            </a:prstGeom>
            <a:ln>
              <a:solidFill>
                <a:srgbClr val="808488"/>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540804" y="3836372"/>
              <a:ext cx="2477329" cy="792631"/>
            </a:xfrm>
            <a:prstGeom prst="rect">
              <a:avLst/>
            </a:prstGeom>
            <a:noFill/>
          </p:spPr>
          <p:txBody>
            <a:bodyPr wrap="square" lIns="91431" tIns="45715" rIns="91431" bIns="45715" rtlCol="0">
              <a:spAutoFit/>
            </a:bodyPr>
            <a:lstStyle/>
            <a:p>
              <a:r>
                <a:rPr lang="en-US" sz="1500" b="1" dirty="0">
                  <a:latin typeface="Frutiger 45 Light" panose="020B0603020202020204" pitchFamily="34" charset="0"/>
                </a:rPr>
                <a:t>ESG leaders equities</a:t>
              </a:r>
              <a:endParaRPr lang="en-US" sz="1000" dirty="0">
                <a:latin typeface="Frutiger 45 Light" panose="020B0603020202020204" pitchFamily="34" charset="0"/>
              </a:endParaRPr>
            </a:p>
            <a:p>
              <a:r>
                <a:rPr lang="en-US" sz="1200" dirty="0">
                  <a:latin typeface="Frutiger 45 Light" panose="020B0603020202020204" pitchFamily="34" charset="0"/>
                </a:rPr>
                <a:t>Equity shares in companies that manage a range of critical ESG issues and seize ESG opportunities better than their competitors</a:t>
              </a:r>
            </a:p>
          </p:txBody>
        </p:sp>
        <p:cxnSp>
          <p:nvCxnSpPr>
            <p:cNvPr id="26" name="Straight Connector 25"/>
            <p:cNvCxnSpPr/>
            <p:nvPr/>
          </p:nvCxnSpPr>
          <p:spPr>
            <a:xfrm>
              <a:off x="572733" y="2701326"/>
              <a:ext cx="2360967" cy="0"/>
            </a:xfrm>
            <a:prstGeom prst="line">
              <a:avLst/>
            </a:prstGeom>
            <a:ln>
              <a:solidFill>
                <a:srgbClr val="808488"/>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540804" y="2701326"/>
              <a:ext cx="2280634" cy="792631"/>
            </a:xfrm>
            <a:prstGeom prst="rect">
              <a:avLst/>
            </a:prstGeom>
            <a:noFill/>
          </p:spPr>
          <p:txBody>
            <a:bodyPr wrap="square" lIns="91431" tIns="45715" rIns="91431" bIns="45715" rtlCol="0">
              <a:spAutoFit/>
            </a:bodyPr>
            <a:lstStyle/>
            <a:p>
              <a:r>
                <a:rPr lang="en-US" sz="1500" b="1" dirty="0">
                  <a:latin typeface="Frutiger 45 Light" panose="020B0603020202020204" pitchFamily="34" charset="0"/>
                </a:rPr>
                <a:t>ESG improvers equities</a:t>
              </a:r>
              <a:endParaRPr lang="en-US" sz="1000" dirty="0">
                <a:latin typeface="Frutiger 45 Light" panose="020B0603020202020204" pitchFamily="34" charset="0"/>
              </a:endParaRPr>
            </a:p>
            <a:p>
              <a:r>
                <a:rPr lang="en-US" sz="1200" dirty="0">
                  <a:latin typeface="Frutiger 45 Light" panose="020B0603020202020204" pitchFamily="34" charset="0"/>
                </a:rPr>
                <a:t>Equity shares in companies that are getting better at managing a range of critical ESG issues and opportunities</a:t>
              </a:r>
            </a:p>
          </p:txBody>
        </p:sp>
        <p:cxnSp>
          <p:nvCxnSpPr>
            <p:cNvPr id="28" name="Straight Connector 27"/>
            <p:cNvCxnSpPr/>
            <p:nvPr/>
          </p:nvCxnSpPr>
          <p:spPr>
            <a:xfrm>
              <a:off x="572732" y="1340768"/>
              <a:ext cx="2535620" cy="0"/>
            </a:xfrm>
            <a:prstGeom prst="line">
              <a:avLst/>
            </a:prstGeom>
            <a:ln>
              <a:solidFill>
                <a:srgbClr val="808488"/>
              </a:solidFil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540804" y="1359239"/>
              <a:ext cx="2621345" cy="959543"/>
            </a:xfrm>
            <a:prstGeom prst="rect">
              <a:avLst/>
            </a:prstGeom>
            <a:noFill/>
          </p:spPr>
          <p:txBody>
            <a:bodyPr wrap="square" lIns="91431" tIns="45715" rIns="91431" bIns="45715" rtlCol="0">
              <a:spAutoFit/>
            </a:bodyPr>
            <a:lstStyle/>
            <a:p>
              <a:r>
                <a:rPr lang="en-US" sz="1500" b="1" dirty="0">
                  <a:latin typeface="Frutiger 45 Light" panose="020B0603020202020204" pitchFamily="34" charset="0"/>
                </a:rPr>
                <a:t>ESG engagement equities</a:t>
              </a:r>
              <a:endParaRPr lang="en-US" sz="1000" dirty="0">
                <a:latin typeface="Frutiger 45 Light" panose="020B0603020202020204" pitchFamily="34" charset="0"/>
              </a:endParaRPr>
            </a:p>
            <a:p>
              <a:r>
                <a:rPr lang="en-US" sz="1200" dirty="0">
                  <a:latin typeface="Frutiger 45 Light" panose="020B0603020202020204" pitchFamily="34" charset="0"/>
                </a:rPr>
                <a:t>An approach where fund managers take active equity stakes in order to engage company management to improve their performance on ESG issues and opportunities</a:t>
              </a:r>
            </a:p>
          </p:txBody>
        </p:sp>
        <p:cxnSp>
          <p:nvCxnSpPr>
            <p:cNvPr id="30" name="Straight Connector 29"/>
            <p:cNvCxnSpPr/>
            <p:nvPr/>
          </p:nvCxnSpPr>
          <p:spPr>
            <a:xfrm flipH="1" flipV="1">
              <a:off x="3108353" y="1341318"/>
              <a:ext cx="400120" cy="562327"/>
            </a:xfrm>
            <a:prstGeom prst="line">
              <a:avLst/>
            </a:prstGeom>
            <a:ln>
              <a:solidFill>
                <a:srgbClr val="808488"/>
              </a:solidFill>
            </a:ln>
          </p:spPr>
          <p:style>
            <a:lnRef idx="1">
              <a:schemeClr val="accent1"/>
            </a:lnRef>
            <a:fillRef idx="0">
              <a:schemeClr val="accent1"/>
            </a:fillRef>
            <a:effectRef idx="0">
              <a:schemeClr val="accent1"/>
            </a:effectRef>
            <a:fontRef idx="minor">
              <a:schemeClr val="tx1"/>
            </a:fontRef>
          </p:style>
        </p:cxnSp>
        <p:grpSp>
          <p:nvGrpSpPr>
            <p:cNvPr id="31" name="Group 30"/>
            <p:cNvGrpSpPr/>
            <p:nvPr/>
          </p:nvGrpSpPr>
          <p:grpSpPr>
            <a:xfrm>
              <a:off x="3634192" y="5713033"/>
              <a:ext cx="442609" cy="226468"/>
              <a:chOff x="3002452" y="5653628"/>
              <a:chExt cx="442609" cy="226468"/>
            </a:xfrm>
          </p:grpSpPr>
          <p:sp>
            <p:nvSpPr>
              <p:cNvPr id="38" name="Rectangle 37"/>
              <p:cNvSpPr/>
              <p:nvPr/>
            </p:nvSpPr>
            <p:spPr>
              <a:xfrm>
                <a:off x="3002452" y="5706968"/>
                <a:ext cx="91440" cy="91440"/>
              </a:xfrm>
              <a:prstGeom prst="rect">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9" name="TextBox 38"/>
              <p:cNvSpPr txBox="1"/>
              <p:nvPr/>
            </p:nvSpPr>
            <p:spPr>
              <a:xfrm>
                <a:off x="3059832" y="5653628"/>
                <a:ext cx="385229" cy="226468"/>
              </a:xfrm>
              <a:prstGeom prst="rect">
                <a:avLst/>
              </a:prstGeom>
              <a:noFill/>
            </p:spPr>
            <p:txBody>
              <a:bodyPr wrap="none" rtlCol="0">
                <a:spAutoFit/>
              </a:bodyPr>
              <a:lstStyle/>
              <a:p>
                <a:r>
                  <a:rPr lang="en-US" sz="1200" dirty="0">
                    <a:latin typeface="Frutiger 45 Light" panose="020B0603020202020204" pitchFamily="34" charset="0"/>
                  </a:rPr>
                  <a:t>Cash</a:t>
                </a:r>
              </a:p>
            </p:txBody>
          </p:sp>
        </p:grpSp>
        <p:grpSp>
          <p:nvGrpSpPr>
            <p:cNvPr id="32" name="Group 31"/>
            <p:cNvGrpSpPr/>
            <p:nvPr/>
          </p:nvGrpSpPr>
          <p:grpSpPr>
            <a:xfrm>
              <a:off x="4421245" y="5709044"/>
              <a:ext cx="499690" cy="226468"/>
              <a:chOff x="3595308" y="5653628"/>
              <a:chExt cx="499690" cy="226468"/>
            </a:xfrm>
          </p:grpSpPr>
          <p:sp>
            <p:nvSpPr>
              <p:cNvPr id="36" name="Rectangle 35"/>
              <p:cNvSpPr/>
              <p:nvPr/>
            </p:nvSpPr>
            <p:spPr>
              <a:xfrm>
                <a:off x="3595308" y="5706968"/>
                <a:ext cx="91440" cy="91440"/>
              </a:xfrm>
              <a:prstGeom prst="rect">
                <a:avLst/>
              </a:prstGeom>
              <a:solidFill>
                <a:srgbClr val="C07156"/>
              </a:solidFill>
              <a:ln w="19050">
                <a:solidFill>
                  <a:srgbClr val="C071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7" name="TextBox 36"/>
              <p:cNvSpPr txBox="1"/>
              <p:nvPr/>
            </p:nvSpPr>
            <p:spPr>
              <a:xfrm>
                <a:off x="3652688" y="5653628"/>
                <a:ext cx="442310" cy="226468"/>
              </a:xfrm>
              <a:prstGeom prst="rect">
                <a:avLst/>
              </a:prstGeom>
              <a:noFill/>
            </p:spPr>
            <p:txBody>
              <a:bodyPr wrap="none" rtlCol="0">
                <a:spAutoFit/>
              </a:bodyPr>
              <a:lstStyle/>
              <a:p>
                <a:r>
                  <a:rPr lang="en-US" sz="1200" dirty="0">
                    <a:latin typeface="Frutiger 45 Light" panose="020B0603020202020204" pitchFamily="34" charset="0"/>
                  </a:rPr>
                  <a:t>Bonds</a:t>
                </a:r>
              </a:p>
            </p:txBody>
          </p:sp>
        </p:grpSp>
        <p:grpSp>
          <p:nvGrpSpPr>
            <p:cNvPr id="33" name="Group 32"/>
            <p:cNvGrpSpPr/>
            <p:nvPr/>
          </p:nvGrpSpPr>
          <p:grpSpPr>
            <a:xfrm>
              <a:off x="5257017" y="5717650"/>
              <a:ext cx="577415" cy="226468"/>
              <a:chOff x="5001435" y="5653628"/>
              <a:chExt cx="577415" cy="226468"/>
            </a:xfrm>
          </p:grpSpPr>
          <p:sp>
            <p:nvSpPr>
              <p:cNvPr id="34" name="Rectangle 33"/>
              <p:cNvSpPr/>
              <p:nvPr/>
            </p:nvSpPr>
            <p:spPr>
              <a:xfrm>
                <a:off x="5001435" y="5706968"/>
                <a:ext cx="91440" cy="91440"/>
              </a:xfrm>
              <a:prstGeom prst="rect">
                <a:avLst/>
              </a:prstGeom>
              <a:solidFill>
                <a:srgbClr val="4D3C2F"/>
              </a:solidFill>
              <a:ln w="19050">
                <a:solidFill>
                  <a:srgbClr val="4D3C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5" name="TextBox 34"/>
              <p:cNvSpPr txBox="1"/>
              <p:nvPr/>
            </p:nvSpPr>
            <p:spPr>
              <a:xfrm>
                <a:off x="5058815" y="5653628"/>
                <a:ext cx="520035" cy="226468"/>
              </a:xfrm>
              <a:prstGeom prst="rect">
                <a:avLst/>
              </a:prstGeom>
              <a:noFill/>
            </p:spPr>
            <p:txBody>
              <a:bodyPr wrap="none" rtlCol="0">
                <a:spAutoFit/>
              </a:bodyPr>
              <a:lstStyle/>
              <a:p>
                <a:r>
                  <a:rPr lang="en-US" sz="1200" dirty="0">
                    <a:latin typeface="Frutiger 45 Light" panose="020B0603020202020204" pitchFamily="34" charset="0"/>
                  </a:rPr>
                  <a:t>Equities</a:t>
                </a:r>
              </a:p>
            </p:txBody>
          </p:sp>
        </p:grpSp>
      </p:grpSp>
      <p:sp>
        <p:nvSpPr>
          <p:cNvPr id="40" name="Rectangle 39"/>
          <p:cNvSpPr/>
          <p:nvPr/>
        </p:nvSpPr>
        <p:spPr>
          <a:xfrm>
            <a:off x="10952148" y="129802"/>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TB19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23410520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247158" cy="1588007"/>
          </a:xfrm>
        </p:spPr>
        <p:txBody>
          <a:bodyPr/>
          <a:lstStyle/>
          <a:p>
            <a:r>
              <a:rPr lang="en-GB" dirty="0"/>
              <a:t>Sundeep </a:t>
            </a:r>
            <a:r>
              <a:rPr lang="en-GB" dirty="0" smtClean="0"/>
              <a:t>Gantori</a:t>
            </a:r>
          </a:p>
          <a:p>
            <a:r>
              <a:rPr lang="en-GB" dirty="0" smtClean="0"/>
              <a:t>Technology </a:t>
            </a:r>
            <a:r>
              <a:rPr lang="en-GB" dirty="0"/>
              <a:t>strategist, </a:t>
            </a:r>
            <a:r>
              <a:rPr lang="en-US" dirty="0" smtClean="0"/>
              <a:t>UBS CIO GWM</a:t>
            </a:r>
            <a:endParaRPr lang="en-US" dirty="0"/>
          </a:p>
        </p:txBody>
      </p:sp>
      <p:sp>
        <p:nvSpPr>
          <p:cNvPr id="4" name="Rectangle 3"/>
          <p:cNvSpPr/>
          <p:nvPr/>
        </p:nvSpPr>
        <p:spPr>
          <a:xfrm>
            <a:off x="10603805"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TB19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2408300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2"/>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compatLnSpc="1">
            <a:prstTxWarp prst="textNoShape">
              <a:avLst/>
            </a:prstTxWarp>
            <a:normAutofit/>
          </a:bodyPr>
          <a:lstStyle/>
          <a:p>
            <a:r>
              <a:rPr lang="en-US" sz="3500" dirty="0"/>
              <a:t>From disruption to </a:t>
            </a:r>
            <a:r>
              <a:rPr lang="en-US" sz="3500" dirty="0">
                <a:solidFill>
                  <a:schemeClr val="tx2"/>
                </a:solidFill>
              </a:rPr>
              <a:t>digital transformation</a:t>
            </a:r>
            <a:endParaRPr lang="en-US" altLang="en-US" sz="3500" dirty="0">
              <a:solidFill>
                <a:schemeClr val="tx2"/>
              </a:solidFill>
            </a:endParaRPr>
          </a:p>
        </p:txBody>
      </p:sp>
      <p:sp>
        <p:nvSpPr>
          <p:cNvPr id="6" name="TextBox 5"/>
          <p:cNvSpPr txBox="1"/>
          <p:nvPr>
            <p:custDataLst>
              <p:tags r:id="rId2"/>
            </p:custDataLst>
          </p:nvPr>
        </p:nvSpPr>
        <p:spPr>
          <a:xfrm>
            <a:off x="560653" y="1123951"/>
            <a:ext cx="12247581" cy="274638"/>
          </a:xfrm>
          <a:prstGeom prst="rect">
            <a:avLst/>
          </a:prstGeom>
          <a:noFill/>
        </p:spPr>
        <p:txBody>
          <a:bodyPr lIns="0" tIns="0" rIns="0" bIns="0"/>
          <a:lstStyle/>
          <a:p>
            <a:pPr eaLnBrk="1">
              <a:spcBef>
                <a:spcPts val="0"/>
              </a:spcBef>
              <a:spcAft>
                <a:spcPts val="714"/>
              </a:spcAft>
              <a:defRPr/>
            </a:pPr>
            <a:endParaRPr lang="en-US" sz="2300" kern="0" dirty="0">
              <a:solidFill>
                <a:srgbClr val="464749"/>
              </a:solidFill>
              <a:latin typeface="UBSHeadline"/>
            </a:endParaRPr>
          </a:p>
        </p:txBody>
      </p:sp>
      <p:sp>
        <p:nvSpPr>
          <p:cNvPr id="7" name="Rectangle 5"/>
          <p:cNvSpPr>
            <a:spLocks noChangeArrowheads="1"/>
          </p:cNvSpPr>
          <p:nvPr/>
        </p:nvSpPr>
        <p:spPr bwMode="gray">
          <a:xfrm>
            <a:off x="417310" y="7071914"/>
            <a:ext cx="12247159" cy="184666"/>
          </a:xfrm>
          <a:prstGeom prst="rect">
            <a:avLst/>
          </a:prstGeom>
          <a:noFill/>
          <a:ln w="9525">
            <a:noFill/>
            <a:miter lim="800000"/>
            <a:headEnd/>
            <a:tailEnd/>
          </a:ln>
        </p:spPr>
        <p:txBody>
          <a:bodyPr lIns="0" tIns="0" rIns="0" bIns="0">
            <a:spAutoFit/>
          </a:bodyPr>
          <a:lstStyle/>
          <a:p>
            <a:pPr algn="r"/>
            <a:r>
              <a:rPr lang="en-US" sz="1200" dirty="0">
                <a:solidFill>
                  <a:srgbClr val="000000"/>
                </a:solidFill>
                <a:cs typeface="Arial Unicode MS" pitchFamily="34" charset="-128"/>
              </a:rPr>
              <a:t>Source: ABB, </a:t>
            </a:r>
            <a:r>
              <a:rPr lang="en-US" altLang="en-US" sz="1200" dirty="0">
                <a:solidFill>
                  <a:srgbClr val="000000"/>
                </a:solidFill>
                <a:ea typeface="MS PGothic" pitchFamily="34" charset="-128"/>
                <a:cs typeface="Arial" charset="0"/>
              </a:rPr>
              <a:t>UBS</a:t>
            </a:r>
            <a:endParaRPr lang="en-US" sz="1200" dirty="0">
              <a:solidFill>
                <a:srgbClr val="000000"/>
              </a:solidFill>
              <a:latin typeface="+mn-lt"/>
              <a:ea typeface="Arial Unicode MS" pitchFamily="34" charset="-128"/>
              <a:cs typeface="Arial Unicode MS" pitchFamily="34" charset="-128"/>
            </a:endParaRPr>
          </a:p>
        </p:txBody>
      </p:sp>
      <p:pic>
        <p:nvPicPr>
          <p:cNvPr id="1026" name="Picture 2" descr="\\UBSPROD.MSAD.UBS.NET\UserData\T596302\RF\Desktop\health tech\IoT_Updated.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60370" y="1757654"/>
            <a:ext cx="11161039" cy="5100347"/>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custDataLst>
              <p:tags r:id="rId3"/>
            </p:custDataLst>
          </p:nvPr>
        </p:nvSpPr>
        <p:spPr>
          <a:xfrm>
            <a:off x="560146" y="1123951"/>
            <a:ext cx="12247581" cy="274638"/>
          </a:xfrm>
          <a:prstGeom prst="rect">
            <a:avLst/>
          </a:prstGeom>
          <a:noFill/>
        </p:spPr>
        <p:txBody>
          <a:bodyPr lIns="0" tIns="0" rIns="0" bIns="0"/>
          <a:lstStyle/>
          <a:p>
            <a:pPr eaLnBrk="1">
              <a:spcBef>
                <a:spcPts val="0"/>
              </a:spcBef>
              <a:spcAft>
                <a:spcPts val="714"/>
              </a:spcAft>
              <a:defRPr/>
            </a:pPr>
            <a:r>
              <a:rPr lang="en-US" b="1" kern="0" dirty="0">
                <a:latin typeface="Frutiger 45 Light" panose="020B0603020202020204" pitchFamily="34" charset="0"/>
              </a:rPr>
              <a:t>Digital transformation has only begun</a:t>
            </a:r>
          </a:p>
        </p:txBody>
      </p:sp>
      <p:sp>
        <p:nvSpPr>
          <p:cNvPr id="9" name="Rectangle 8"/>
          <p:cNvSpPr/>
          <p:nvPr/>
        </p:nvSpPr>
        <p:spPr>
          <a:xfrm>
            <a:off x="10952148" y="129802"/>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TB19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34333108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500" dirty="0">
                <a:solidFill>
                  <a:schemeClr val="tx2"/>
                </a:solidFill>
              </a:rPr>
              <a:t>COVID-19 </a:t>
            </a:r>
            <a:r>
              <a:rPr lang="en-US" sz="3500" dirty="0"/>
              <a:t> is accelerating digital penetration</a:t>
            </a:r>
          </a:p>
        </p:txBody>
      </p:sp>
      <p:pic>
        <p:nvPicPr>
          <p:cNvPr id="6" name="Picture 5" descr="M:\MARKETING COMS\00_Marketing Material Repository\Icons\LTT\Additional themes\FinTech_Icon_Light.png"/>
          <p:cNvPicPr>
            <a:picLocks noChangeAspect="1" noChangeArrowheads="1"/>
          </p:cNvPicPr>
          <p:nvPr/>
        </p:nvPicPr>
        <p:blipFill>
          <a:blip r:embed="rId6" cstate="print">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62851" y="1607785"/>
            <a:ext cx="959545" cy="85390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M:\MARKETING COMS\00_Marketing Material Repository\Icons\LTT\Healthtech_Icon_Light.png"/>
          <p:cNvPicPr>
            <a:picLocks noChangeAspect="1" noChangeArrowheads="1"/>
          </p:cNvPicPr>
          <p:nvPr/>
        </p:nvPicPr>
        <p:blipFill>
          <a:blip r:embed="rId7"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684144" y="1607786"/>
            <a:ext cx="1187306" cy="890902"/>
          </a:xfrm>
          <a:prstGeom prst="rect">
            <a:avLst/>
          </a:prstGeom>
          <a:noFill/>
          <a:extLst>
            <a:ext uri="{909E8E84-426E-40DD-AFC4-6F175D3DCCD1}">
              <a14:hiddenFill xmlns:a14="http://schemas.microsoft.com/office/drawing/2010/main">
                <a:solidFill>
                  <a:srgbClr val="FFFFFF"/>
                </a:solidFill>
              </a14:hiddenFill>
            </a:ext>
          </a:extLst>
        </p:spPr>
      </p:pic>
      <p:sp>
        <p:nvSpPr>
          <p:cNvPr id="9" name="Rounded Rectangle 8"/>
          <p:cNvSpPr/>
          <p:nvPr/>
        </p:nvSpPr>
        <p:spPr>
          <a:xfrm>
            <a:off x="1422395" y="1643660"/>
            <a:ext cx="4749750" cy="536448"/>
          </a:xfrm>
          <a:prstGeom prst="roundRect">
            <a:avLst/>
          </a:prstGeom>
          <a:no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defTabSz="1467715"/>
            <a:r>
              <a:rPr lang="en-US" b="1" kern="0" dirty="0">
                <a:solidFill>
                  <a:schemeClr val="accent3"/>
                </a:solidFill>
                <a:latin typeface="Frutiger 45 Light" panose="020B0603020202020204" pitchFamily="34" charset="0"/>
              </a:rPr>
              <a:t>Fintech</a:t>
            </a:r>
            <a:endParaRPr b="1" kern="0" dirty="0">
              <a:solidFill>
                <a:schemeClr val="accent3"/>
              </a:solidFill>
              <a:latin typeface="Frutiger 45 Light" panose="020B0603020202020204" pitchFamily="34" charset="0"/>
            </a:endParaRPr>
          </a:p>
        </p:txBody>
      </p:sp>
      <p:cxnSp>
        <p:nvCxnSpPr>
          <p:cNvPr id="5" name="Straight Connector 4"/>
          <p:cNvCxnSpPr/>
          <p:nvPr/>
        </p:nvCxnSpPr>
        <p:spPr>
          <a:xfrm>
            <a:off x="1422395" y="2126981"/>
            <a:ext cx="4667840" cy="0"/>
          </a:xfrm>
          <a:prstGeom prst="line">
            <a:avLst/>
          </a:prstGeom>
          <a:ln w="6350">
            <a:solidFill>
              <a:schemeClr val="accent3"/>
            </a:solidFill>
            <a:prstDash val="sysDash"/>
          </a:ln>
        </p:spPr>
        <p:style>
          <a:lnRef idx="1">
            <a:schemeClr val="accent1"/>
          </a:lnRef>
          <a:fillRef idx="0">
            <a:schemeClr val="accent1"/>
          </a:fillRef>
          <a:effectRef idx="0">
            <a:schemeClr val="accent1"/>
          </a:effectRef>
          <a:fontRef idx="minor">
            <a:schemeClr val="tx1"/>
          </a:fontRef>
        </p:style>
      </p:cxnSp>
      <p:pic>
        <p:nvPicPr>
          <p:cNvPr id="4098"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60566" y="2862605"/>
            <a:ext cx="5836695" cy="4023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Rounded Rectangle 12"/>
          <p:cNvSpPr/>
          <p:nvPr/>
        </p:nvSpPr>
        <p:spPr>
          <a:xfrm>
            <a:off x="7660488" y="1643660"/>
            <a:ext cx="4749750" cy="536448"/>
          </a:xfrm>
          <a:prstGeom prst="roundRect">
            <a:avLst/>
          </a:prstGeom>
          <a:no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defTabSz="1467715"/>
            <a:r>
              <a:rPr lang="en-US" b="1" kern="0" dirty="0" err="1">
                <a:solidFill>
                  <a:schemeClr val="accent3">
                    <a:lumMod val="60000"/>
                    <a:lumOff val="40000"/>
                  </a:schemeClr>
                </a:solidFill>
                <a:latin typeface="Frutiger 45 Light" panose="020B0603020202020204" pitchFamily="34" charset="0"/>
              </a:rPr>
              <a:t>Healthtech</a:t>
            </a:r>
            <a:endParaRPr b="1" kern="0" dirty="0">
              <a:solidFill>
                <a:schemeClr val="accent3">
                  <a:lumMod val="60000"/>
                  <a:lumOff val="40000"/>
                </a:schemeClr>
              </a:solidFill>
              <a:latin typeface="Frutiger 45 Light" panose="020B0603020202020204" pitchFamily="34" charset="0"/>
            </a:endParaRPr>
          </a:p>
        </p:txBody>
      </p:sp>
      <p:cxnSp>
        <p:nvCxnSpPr>
          <p:cNvPr id="14" name="Straight Connector 13"/>
          <p:cNvCxnSpPr/>
          <p:nvPr/>
        </p:nvCxnSpPr>
        <p:spPr>
          <a:xfrm>
            <a:off x="7660488" y="2126981"/>
            <a:ext cx="4667840" cy="0"/>
          </a:xfrm>
          <a:prstGeom prst="line">
            <a:avLst/>
          </a:prstGeom>
          <a:ln w="6350">
            <a:solidFill>
              <a:schemeClr val="accent3"/>
            </a:solidFill>
            <a:prstDash val="sysDash"/>
          </a:ln>
        </p:spPr>
        <p:style>
          <a:lnRef idx="1">
            <a:schemeClr val="accent1"/>
          </a:lnRef>
          <a:fillRef idx="0">
            <a:schemeClr val="accent1"/>
          </a:fillRef>
          <a:effectRef idx="0">
            <a:schemeClr val="accent1"/>
          </a:effectRef>
          <a:fontRef idx="minor">
            <a:schemeClr val="tx1"/>
          </a:fontRef>
        </p:style>
      </p:cxnSp>
      <p:pic>
        <p:nvPicPr>
          <p:cNvPr id="4099"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77280" y="2755502"/>
            <a:ext cx="5846004" cy="4130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Rectangle 5"/>
          <p:cNvSpPr>
            <a:spLocks noChangeArrowheads="1"/>
          </p:cNvSpPr>
          <p:nvPr/>
        </p:nvSpPr>
        <p:spPr bwMode="gray">
          <a:xfrm>
            <a:off x="417310" y="7071913"/>
            <a:ext cx="12247159" cy="166199"/>
          </a:xfrm>
          <a:prstGeom prst="rect">
            <a:avLst/>
          </a:prstGeom>
          <a:noFill/>
          <a:ln w="9525">
            <a:noFill/>
            <a:miter lim="800000"/>
            <a:headEnd/>
            <a:tailEnd/>
          </a:ln>
        </p:spPr>
        <p:txBody>
          <a:bodyPr lIns="0" tIns="0" rIns="0" bIns="0">
            <a:spAutoFit/>
          </a:bodyPr>
          <a:lstStyle/>
          <a:p>
            <a:pPr algn="r" eaLnBrk="1" hangingPunct="1">
              <a:lnSpc>
                <a:spcPct val="90000"/>
              </a:lnSpc>
              <a:spcBef>
                <a:spcPct val="20000"/>
              </a:spcBef>
            </a:pPr>
            <a:r>
              <a:rPr lang="en-US" altLang="en-US" sz="1200" dirty="0">
                <a:solidFill>
                  <a:srgbClr val="000000"/>
                </a:solidFill>
                <a:ea typeface="MS PGothic" pitchFamily="34" charset="-128"/>
                <a:cs typeface="Arial" charset="0"/>
              </a:rPr>
              <a:t>Source: Company reports, Bloomberg Intelligence, UBS</a:t>
            </a:r>
          </a:p>
        </p:txBody>
      </p:sp>
      <p:sp>
        <p:nvSpPr>
          <p:cNvPr id="24" name="TextBox 23"/>
          <p:cNvSpPr txBox="1"/>
          <p:nvPr>
            <p:custDataLst>
              <p:tags r:id="rId2"/>
            </p:custDataLst>
          </p:nvPr>
        </p:nvSpPr>
        <p:spPr>
          <a:xfrm>
            <a:off x="560146" y="1123951"/>
            <a:ext cx="12247581" cy="274638"/>
          </a:xfrm>
          <a:prstGeom prst="rect">
            <a:avLst/>
          </a:prstGeom>
          <a:noFill/>
        </p:spPr>
        <p:txBody>
          <a:bodyPr lIns="0" tIns="0" rIns="0" bIns="0"/>
          <a:lstStyle/>
          <a:p>
            <a:pPr eaLnBrk="1">
              <a:spcBef>
                <a:spcPts val="0"/>
              </a:spcBef>
              <a:spcAft>
                <a:spcPts val="714"/>
              </a:spcAft>
              <a:defRPr/>
            </a:pPr>
            <a:r>
              <a:rPr lang="en-US" b="1" kern="0" dirty="0">
                <a:latin typeface="Frutiger 45 Light" panose="020B0603020202020204" pitchFamily="34" charset="0"/>
              </a:rPr>
              <a:t>Digital lifestyles changing rapidly during COVID-19 outbreak</a:t>
            </a:r>
          </a:p>
        </p:txBody>
      </p:sp>
      <p:pic>
        <p:nvPicPr>
          <p:cNvPr id="4100" name="Picture 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278352" y="2843733"/>
            <a:ext cx="3763132" cy="32107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622366" y="2975908"/>
            <a:ext cx="3977237" cy="2065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extBox 14"/>
          <p:cNvSpPr txBox="1"/>
          <p:nvPr>
            <p:custDataLst>
              <p:tags r:id="rId3"/>
            </p:custDataLst>
          </p:nvPr>
        </p:nvSpPr>
        <p:spPr>
          <a:xfrm>
            <a:off x="1422396" y="2191623"/>
            <a:ext cx="4749750" cy="274638"/>
          </a:xfrm>
          <a:prstGeom prst="rect">
            <a:avLst/>
          </a:prstGeom>
          <a:noFill/>
        </p:spPr>
        <p:txBody>
          <a:bodyPr lIns="0" tIns="0" rIns="0" bIns="0"/>
          <a:lstStyle/>
          <a:p>
            <a:pPr eaLnBrk="1">
              <a:spcBef>
                <a:spcPts val="0"/>
              </a:spcBef>
              <a:spcAft>
                <a:spcPts val="714"/>
              </a:spcAft>
              <a:defRPr/>
            </a:pPr>
            <a:r>
              <a:rPr lang="en-US" kern="0" dirty="0">
                <a:latin typeface="Frutiger 45 Light" panose="020B0603020202020204" pitchFamily="34" charset="0"/>
              </a:rPr>
              <a:t>Data for leading US payment company</a:t>
            </a:r>
          </a:p>
        </p:txBody>
      </p:sp>
      <p:sp>
        <p:nvSpPr>
          <p:cNvPr id="18" name="TextBox 17"/>
          <p:cNvSpPr txBox="1"/>
          <p:nvPr>
            <p:custDataLst>
              <p:tags r:id="rId4"/>
            </p:custDataLst>
          </p:nvPr>
        </p:nvSpPr>
        <p:spPr>
          <a:xfrm>
            <a:off x="7660488" y="2191623"/>
            <a:ext cx="4749750" cy="274638"/>
          </a:xfrm>
          <a:prstGeom prst="rect">
            <a:avLst/>
          </a:prstGeom>
          <a:noFill/>
        </p:spPr>
        <p:txBody>
          <a:bodyPr lIns="0" tIns="0" rIns="0" bIns="0"/>
          <a:lstStyle/>
          <a:p>
            <a:pPr eaLnBrk="1">
              <a:spcBef>
                <a:spcPts val="0"/>
              </a:spcBef>
              <a:spcAft>
                <a:spcPts val="714"/>
              </a:spcAft>
              <a:defRPr/>
            </a:pPr>
            <a:r>
              <a:rPr lang="en-US" kern="0" dirty="0">
                <a:latin typeface="Frutiger 45 Light" panose="020B0603020202020204" pitchFamily="34" charset="0"/>
              </a:rPr>
              <a:t>Data for leading telemedicine platform in China</a:t>
            </a:r>
          </a:p>
        </p:txBody>
      </p:sp>
      <p:sp>
        <p:nvSpPr>
          <p:cNvPr id="19" name="Rectangle 18"/>
          <p:cNvSpPr/>
          <p:nvPr/>
        </p:nvSpPr>
        <p:spPr>
          <a:xfrm>
            <a:off x="10952148" y="129802"/>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TB19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31686256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247158" cy="1588007"/>
          </a:xfrm>
        </p:spPr>
        <p:txBody>
          <a:bodyPr/>
          <a:lstStyle/>
          <a:p>
            <a:r>
              <a:rPr lang="en-GB" dirty="0"/>
              <a:t>Mark Haefele </a:t>
            </a:r>
            <a:endParaRPr lang="en-GB" dirty="0" smtClean="0"/>
          </a:p>
          <a:p>
            <a:r>
              <a:rPr lang="en-US" dirty="0" smtClean="0"/>
              <a:t>Global </a:t>
            </a:r>
            <a:r>
              <a:rPr lang="en-US" dirty="0"/>
              <a:t>Chief Investment Officer, </a:t>
            </a:r>
            <a:r>
              <a:rPr lang="en-US" dirty="0" smtClean="0"/>
              <a:t>UBS CIO GWM</a:t>
            </a:r>
            <a:endParaRPr lang="en-US" dirty="0"/>
          </a:p>
        </p:txBody>
      </p:sp>
      <p:sp>
        <p:nvSpPr>
          <p:cNvPr id="3" name="Rectangle 2"/>
          <p:cNvSpPr/>
          <p:nvPr/>
        </p:nvSpPr>
        <p:spPr>
          <a:xfrm>
            <a:off x="10603805"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TB19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2142391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GE HEADING"/>
          <p:cNvSpPr>
            <a:spLocks noGrp="1"/>
          </p:cNvSpPr>
          <p:nvPr>
            <p:ph type="title"/>
            <p:custDataLst>
              <p:tags r:id="rId2"/>
            </p:custDataLst>
          </p:nvPr>
        </p:nvSpPr>
        <p:spPr/>
        <p:txBody>
          <a:bodyPr>
            <a:normAutofit/>
          </a:bodyPr>
          <a:lstStyle/>
          <a:p>
            <a:r>
              <a:rPr lang="en-US" sz="3500" dirty="0">
                <a:solidFill>
                  <a:schemeClr val="tx2"/>
                </a:solidFill>
              </a:rPr>
              <a:t>The food revolution </a:t>
            </a:r>
            <a:r>
              <a:rPr lang="en-US" sz="3500" dirty="0"/>
              <a:t>is a multi-decade opportunity </a:t>
            </a:r>
          </a:p>
        </p:txBody>
      </p:sp>
      <p:sp>
        <p:nvSpPr>
          <p:cNvPr id="39" name="Rectangle 10"/>
          <p:cNvSpPr>
            <a:spLocks noChangeArrowheads="1"/>
          </p:cNvSpPr>
          <p:nvPr/>
        </p:nvSpPr>
        <p:spPr bwMode="gray">
          <a:xfrm>
            <a:off x="560566" y="6858000"/>
            <a:ext cx="12247159" cy="155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nchor="b" anchorCtr="0">
            <a:noAutofit/>
          </a:bodyPr>
          <a:lstStyle>
            <a:lvl1pPr>
              <a:defRPr sz="1600">
                <a:solidFill>
                  <a:schemeClr val="tx1"/>
                </a:solidFill>
                <a:latin typeface="Frutiger 55 Roman" pitchFamily="34" charset="0"/>
                <a:ea typeface="Arial Unicode MS" pitchFamily="34" charset="-128"/>
                <a:cs typeface="Arial Unicode MS" pitchFamily="34" charset="-128"/>
              </a:defRPr>
            </a:lvl1pPr>
            <a:lvl2pPr marL="742950" indent="-285750">
              <a:defRPr sz="1600">
                <a:solidFill>
                  <a:schemeClr val="tx1"/>
                </a:solidFill>
                <a:latin typeface="Frutiger 55 Roman" pitchFamily="34" charset="0"/>
                <a:ea typeface="Arial Unicode MS" pitchFamily="34" charset="-128"/>
                <a:cs typeface="Arial Unicode MS" pitchFamily="34" charset="-128"/>
              </a:defRPr>
            </a:lvl2pPr>
            <a:lvl3pPr marL="1143000" indent="-228600">
              <a:defRPr sz="1600">
                <a:solidFill>
                  <a:schemeClr val="tx1"/>
                </a:solidFill>
                <a:latin typeface="Frutiger 55 Roman" pitchFamily="34" charset="0"/>
                <a:ea typeface="Arial Unicode MS" pitchFamily="34" charset="-128"/>
                <a:cs typeface="Arial Unicode MS" pitchFamily="34" charset="-128"/>
              </a:defRPr>
            </a:lvl3pPr>
            <a:lvl4pPr marL="1600200" indent="-228600">
              <a:defRPr sz="1600">
                <a:solidFill>
                  <a:schemeClr val="tx1"/>
                </a:solidFill>
                <a:latin typeface="Frutiger 55 Roman" pitchFamily="34" charset="0"/>
                <a:ea typeface="Arial Unicode MS" pitchFamily="34" charset="-128"/>
                <a:cs typeface="Arial Unicode MS" pitchFamily="34" charset="-128"/>
              </a:defRPr>
            </a:lvl4pPr>
            <a:lvl5pPr marL="2057400" indent="-228600">
              <a:defRPr sz="1600">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sz="1600">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sz="1600">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sz="1600">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sz="1600">
                <a:solidFill>
                  <a:schemeClr val="tx1"/>
                </a:solidFill>
                <a:latin typeface="Frutiger 55 Roman" pitchFamily="34" charset="0"/>
                <a:ea typeface="Arial Unicode MS" pitchFamily="34" charset="-128"/>
                <a:cs typeface="Arial Unicode MS" pitchFamily="34" charset="-128"/>
              </a:defRPr>
            </a:lvl9pPr>
          </a:lstStyle>
          <a:p>
            <a:pPr algn="r" eaLnBrk="1" hangingPunct="1">
              <a:lnSpc>
                <a:spcPct val="90000"/>
              </a:lnSpc>
              <a:spcBef>
                <a:spcPct val="20000"/>
              </a:spcBef>
            </a:pPr>
            <a:endParaRPr lang="en-US" altLang="en-US" sz="1200" dirty="0">
              <a:solidFill>
                <a:srgbClr val="000000"/>
              </a:solidFill>
              <a:ea typeface="MS PGothic" pitchFamily="34" charset="-128"/>
              <a:cs typeface="Arial" charset="0"/>
            </a:endParaRPr>
          </a:p>
        </p:txBody>
      </p:sp>
      <p:pic>
        <p:nvPicPr>
          <p:cNvPr id="7170"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642154" y="1512417"/>
            <a:ext cx="10083980" cy="53455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custDataLst>
              <p:tags r:id="rId3"/>
            </p:custDataLst>
          </p:nvPr>
        </p:nvSpPr>
        <p:spPr>
          <a:xfrm>
            <a:off x="560566" y="1120776"/>
            <a:ext cx="12247159" cy="274319"/>
          </a:xfrm>
          <a:prstGeom prst="rect">
            <a:avLst/>
          </a:prstGeom>
          <a:noFill/>
        </p:spPr>
        <p:txBody>
          <a:bodyPr lIns="0" tIns="0" rIns="0" bIns="0"/>
          <a:lstStyle>
            <a:defPPr>
              <a:defRPr lang="en-US"/>
            </a:defPPr>
            <a:lvl1pPr eaLnBrk="1">
              <a:spcBef>
                <a:spcPts val="0"/>
              </a:spcBef>
              <a:spcAft>
                <a:spcPts val="487"/>
              </a:spcAft>
              <a:defRPr sz="1200" b="1" kern="0">
                <a:latin typeface="Frutiger 45 Light" panose="020B0603020202020204" pitchFamily="34" charset="0"/>
              </a:defRPr>
            </a:lvl1pPr>
          </a:lstStyle>
          <a:p>
            <a:r>
              <a:rPr lang="en-US" dirty="0"/>
              <a:t>Addressable market for </a:t>
            </a:r>
            <a:r>
              <a:rPr lang="en-US" dirty="0" err="1" smtClean="0"/>
              <a:t>agritech</a:t>
            </a:r>
            <a:r>
              <a:rPr lang="en-US" dirty="0" smtClean="0"/>
              <a:t> (USD </a:t>
            </a:r>
            <a:r>
              <a:rPr lang="en-US" dirty="0" err="1" smtClean="0"/>
              <a:t>bn</a:t>
            </a:r>
            <a:r>
              <a:rPr lang="en-US" smtClean="0"/>
              <a:t>) </a:t>
            </a:r>
            <a:endParaRPr lang="en-US" dirty="0"/>
          </a:p>
        </p:txBody>
      </p:sp>
      <p:sp>
        <p:nvSpPr>
          <p:cNvPr id="6" name="Rectangle 5"/>
          <p:cNvSpPr>
            <a:spLocks noChangeArrowheads="1"/>
          </p:cNvSpPr>
          <p:nvPr/>
        </p:nvSpPr>
        <p:spPr bwMode="gray">
          <a:xfrm>
            <a:off x="417310" y="7071913"/>
            <a:ext cx="12247159" cy="166199"/>
          </a:xfrm>
          <a:prstGeom prst="rect">
            <a:avLst/>
          </a:prstGeom>
          <a:noFill/>
          <a:ln w="9525">
            <a:noFill/>
            <a:miter lim="800000"/>
            <a:headEnd/>
            <a:tailEnd/>
          </a:ln>
        </p:spPr>
        <p:txBody>
          <a:bodyPr lIns="0" tIns="0" rIns="0" bIns="0">
            <a:spAutoFit/>
          </a:bodyPr>
          <a:lstStyle/>
          <a:p>
            <a:pPr algn="r" eaLnBrk="1" hangingPunct="1">
              <a:lnSpc>
                <a:spcPct val="90000"/>
              </a:lnSpc>
              <a:spcBef>
                <a:spcPct val="20000"/>
              </a:spcBef>
            </a:pPr>
            <a:r>
              <a:rPr lang="en-US" sz="1200" dirty="0"/>
              <a:t>Sources: Company reports, Bloomberg Intelligence, UBS estimates, as of June 2019</a:t>
            </a:r>
            <a:endParaRPr lang="en-US" altLang="en-US" sz="1200" dirty="0">
              <a:solidFill>
                <a:srgbClr val="000000"/>
              </a:solidFill>
              <a:ea typeface="MS PGothic" pitchFamily="34" charset="-128"/>
              <a:cs typeface="Arial" charset="0"/>
            </a:endParaRPr>
          </a:p>
        </p:txBody>
      </p:sp>
      <p:sp>
        <p:nvSpPr>
          <p:cNvPr id="7" name="Rectangle 6"/>
          <p:cNvSpPr/>
          <p:nvPr/>
        </p:nvSpPr>
        <p:spPr>
          <a:xfrm>
            <a:off x="10952148" y="129802"/>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TB19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339466784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p:custDataLst>
              <p:tags r:id="rId3"/>
            </p:custDataLst>
            <p:extLst>
              <p:ext uri="{D42A27DB-BD31-4B8C-83A1-F6EECF244321}">
                <p14:modId xmlns:p14="http://schemas.microsoft.com/office/powerpoint/2010/main" val="3473220516"/>
              </p:ext>
            </p:extLst>
          </p:nvPr>
        </p:nvGraphicFramePr>
        <p:xfrm>
          <a:off x="2115" y="1589"/>
          <a:ext cx="2117" cy="1588"/>
        </p:xfrm>
        <a:graphic>
          <a:graphicData uri="http://schemas.openxmlformats.org/presentationml/2006/ole">
            <mc:AlternateContent xmlns:mc="http://schemas.openxmlformats.org/markup-compatibility/2006">
              <mc:Choice xmlns:v="urn:schemas-microsoft-com:vml" Requires="v">
                <p:oleObj spid="_x0000_s1037" name="think-cell Slide" r:id="rId9" imgW="270" imgH="270" progId="TCLayout.ActiveDocument.1">
                  <p:embed/>
                </p:oleObj>
              </mc:Choice>
              <mc:Fallback>
                <p:oleObj name="think-cell Slide" r:id="rId9" imgW="270" imgH="270" progId="TCLayout.ActiveDocument.1">
                  <p:embed/>
                  <p:pic>
                    <p:nvPicPr>
                      <p:cNvPr id="0" name=""/>
                      <p:cNvPicPr/>
                      <p:nvPr/>
                    </p:nvPicPr>
                    <p:blipFill>
                      <a:blip r:embed="rId10"/>
                      <a:stretch>
                        <a:fillRect/>
                      </a:stretch>
                    </p:blipFill>
                    <p:spPr>
                      <a:xfrm>
                        <a:off x="2115" y="1589"/>
                        <a:ext cx="2117" cy="1588"/>
                      </a:xfrm>
                      <a:prstGeom prst="rect">
                        <a:avLst/>
                      </a:prstGeom>
                    </p:spPr>
                  </p:pic>
                </p:oleObj>
              </mc:Fallback>
            </mc:AlternateContent>
          </a:graphicData>
        </a:graphic>
      </p:graphicFrame>
      <p:sp>
        <p:nvSpPr>
          <p:cNvPr id="2" name="Rectangle 1" hidden="1"/>
          <p:cNvSpPr/>
          <p:nvPr>
            <p:custDataLst>
              <p:tags r:id="rId4"/>
            </p:custDataLst>
          </p:nvPr>
        </p:nvSpPr>
        <p:spPr>
          <a:xfrm>
            <a:off x="0" y="1"/>
            <a:ext cx="211566" cy="158751"/>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ts val="3812"/>
              </a:lnSpc>
              <a:spcBef>
                <a:spcPct val="0"/>
              </a:spcBef>
            </a:pPr>
            <a:endParaRPr lang="en-US" sz="3400" dirty="0">
              <a:solidFill>
                <a:schemeClr val="tx1"/>
              </a:solidFill>
              <a:latin typeface="Frutiger 45 Light"/>
              <a:ea typeface="Arial Unicode MS"/>
              <a:cs typeface="+mj-cs"/>
              <a:sym typeface="Frutiger 45 Light"/>
            </a:endParaRPr>
          </a:p>
        </p:txBody>
      </p:sp>
      <p:sp>
        <p:nvSpPr>
          <p:cNvPr id="47" name="PAGE HEADING"/>
          <p:cNvSpPr>
            <a:spLocks noGrp="1"/>
          </p:cNvSpPr>
          <p:nvPr>
            <p:ph type="title"/>
            <p:custDataLst>
              <p:tags r:id="rId5"/>
            </p:custDataLst>
          </p:nvPr>
        </p:nvSpPr>
        <p:spPr>
          <a:xfrm>
            <a:off x="560864" y="4"/>
            <a:ext cx="12245889" cy="941229"/>
          </a:xfrm>
        </p:spPr>
        <p:txBody>
          <a:bodyPr>
            <a:normAutofit/>
          </a:bodyPr>
          <a:lstStyle/>
          <a:p>
            <a:pPr>
              <a:lnSpc>
                <a:spcPts val="3812"/>
              </a:lnSpc>
            </a:pPr>
            <a:r>
              <a:rPr altLang="en-US" sz="3500" dirty="0">
                <a:solidFill>
                  <a:schemeClr val="tx2"/>
                </a:solidFill>
                <a:latin typeface="Frutiger 45 Light" charset="0"/>
                <a:ea typeface="Arial Unicode MS" charset="0"/>
              </a:rPr>
              <a:t>Enabling technologies </a:t>
            </a:r>
            <a:r>
              <a:rPr altLang="en-US" sz="3500" dirty="0">
                <a:latin typeface="Frutiger 45 Light" charset="0"/>
                <a:ea typeface="Arial Unicode MS" charset="0"/>
              </a:rPr>
              <a:t>to power multiple trends</a:t>
            </a:r>
            <a:endParaRPr lang="de-CH" altLang="en-US" sz="3500" dirty="0">
              <a:latin typeface="Frutiger 45 Light" charset="0"/>
              <a:ea typeface="Arial Unicode MS" charset="0"/>
            </a:endParaRPr>
          </a:p>
        </p:txBody>
      </p:sp>
      <p:sp>
        <p:nvSpPr>
          <p:cNvPr id="21" name="TextBox 20"/>
          <p:cNvSpPr txBox="1"/>
          <p:nvPr>
            <p:custDataLst>
              <p:tags r:id="rId6"/>
            </p:custDataLst>
          </p:nvPr>
        </p:nvSpPr>
        <p:spPr>
          <a:xfrm>
            <a:off x="560146" y="1123951"/>
            <a:ext cx="12247581" cy="274638"/>
          </a:xfrm>
          <a:prstGeom prst="rect">
            <a:avLst/>
          </a:prstGeom>
          <a:noFill/>
        </p:spPr>
        <p:txBody>
          <a:bodyPr lIns="0" tIns="0" rIns="0" bIns="0"/>
          <a:lstStyle>
            <a:defPPr>
              <a:defRPr lang="en-US"/>
            </a:defPPr>
            <a:lvl1pPr eaLnBrk="1">
              <a:spcBef>
                <a:spcPts val="0"/>
              </a:spcBef>
              <a:spcAft>
                <a:spcPts val="487"/>
              </a:spcAft>
              <a:defRPr sz="1200" b="1" kern="0">
                <a:latin typeface="Frutiger 45 Light" panose="020B0603020202020204" pitchFamily="34" charset="0"/>
              </a:defRPr>
            </a:lvl1pPr>
          </a:lstStyle>
          <a:p>
            <a:r>
              <a:rPr lang="en-US" dirty="0"/>
              <a:t>Addressable market for five key enabling </a:t>
            </a:r>
            <a:r>
              <a:rPr lang="en-US" dirty="0" smtClean="0"/>
              <a:t>technologies (USD </a:t>
            </a:r>
            <a:r>
              <a:rPr lang="en-US" dirty="0" err="1" smtClean="0"/>
              <a:t>bn</a:t>
            </a:r>
            <a:r>
              <a:rPr lang="en-US" dirty="0" smtClean="0"/>
              <a:t>)</a:t>
            </a:r>
            <a:endParaRPr lang="en-US" dirty="0"/>
          </a:p>
        </p:txBody>
      </p:sp>
      <p:graphicFrame>
        <p:nvGraphicFramePr>
          <p:cNvPr id="8" name="Chart 7"/>
          <p:cNvGraphicFramePr>
            <a:graphicFrameLocks/>
          </p:cNvGraphicFramePr>
          <p:nvPr>
            <p:extLst>
              <p:ext uri="{D42A27DB-BD31-4B8C-83A1-F6EECF244321}">
                <p14:modId xmlns:p14="http://schemas.microsoft.com/office/powerpoint/2010/main" val="2013528664"/>
              </p:ext>
            </p:extLst>
          </p:nvPr>
        </p:nvGraphicFramePr>
        <p:xfrm>
          <a:off x="560567" y="1570140"/>
          <a:ext cx="9361134" cy="5050980"/>
        </p:xfrm>
        <a:graphic>
          <a:graphicData uri="http://schemas.openxmlformats.org/drawingml/2006/chart">
            <c:chart xmlns:c="http://schemas.openxmlformats.org/drawingml/2006/chart" xmlns:r="http://schemas.openxmlformats.org/officeDocument/2006/relationships" r:id="rId11"/>
          </a:graphicData>
        </a:graphic>
      </p:graphicFrame>
      <p:cxnSp>
        <p:nvCxnSpPr>
          <p:cNvPr id="9" name="Straight Connector 8"/>
          <p:cNvCxnSpPr/>
          <p:nvPr/>
        </p:nvCxnSpPr>
        <p:spPr>
          <a:xfrm rot="5400000">
            <a:off x="7574854" y="3837701"/>
            <a:ext cx="4670051" cy="0"/>
          </a:xfrm>
          <a:prstGeom prst="line">
            <a:avLst/>
          </a:prstGeom>
          <a:ln w="6350">
            <a:solidFill>
              <a:schemeClr val="accent3"/>
            </a:solidFill>
            <a:prstDash val="sysDash"/>
          </a:ln>
        </p:spPr>
        <p:style>
          <a:lnRef idx="1">
            <a:schemeClr val="accent1"/>
          </a:lnRef>
          <a:fillRef idx="0">
            <a:schemeClr val="accent1"/>
          </a:fillRef>
          <a:effectRef idx="0">
            <a:schemeClr val="accent1"/>
          </a:effectRef>
          <a:fontRef idx="minor">
            <a:schemeClr val="tx1"/>
          </a:fontRef>
        </p:style>
      </p:cxnSp>
      <p:graphicFrame>
        <p:nvGraphicFramePr>
          <p:cNvPr id="11" name="Chart 10"/>
          <p:cNvGraphicFramePr>
            <a:graphicFrameLocks/>
          </p:cNvGraphicFramePr>
          <p:nvPr>
            <p:extLst>
              <p:ext uri="{D42A27DB-BD31-4B8C-83A1-F6EECF244321}">
                <p14:modId xmlns:p14="http://schemas.microsoft.com/office/powerpoint/2010/main" val="4025569022"/>
              </p:ext>
            </p:extLst>
          </p:nvPr>
        </p:nvGraphicFramePr>
        <p:xfrm>
          <a:off x="10470560" y="1671251"/>
          <a:ext cx="1836570" cy="4332900"/>
        </p:xfrm>
        <a:graphic>
          <a:graphicData uri="http://schemas.openxmlformats.org/drawingml/2006/chart">
            <c:chart xmlns:c="http://schemas.openxmlformats.org/drawingml/2006/chart" xmlns:r="http://schemas.openxmlformats.org/officeDocument/2006/relationships" r:id="rId12"/>
          </a:graphicData>
        </a:graphic>
      </p:graphicFrame>
      <p:sp>
        <p:nvSpPr>
          <p:cNvPr id="5" name="TextBox 4"/>
          <p:cNvSpPr txBox="1"/>
          <p:nvPr/>
        </p:nvSpPr>
        <p:spPr>
          <a:xfrm>
            <a:off x="11452175" y="1647360"/>
            <a:ext cx="622745" cy="337920"/>
          </a:xfrm>
          <a:prstGeom prst="rect">
            <a:avLst/>
          </a:prstGeom>
          <a:noFill/>
        </p:spPr>
        <p:txBody>
          <a:bodyPr vert="horz" wrap="square" lIns="0" tIns="0" rIns="0" bIns="0" rtlCol="0">
            <a:noAutofit/>
          </a:bodyPr>
          <a:lstStyle/>
          <a:p>
            <a:pPr algn="ctr"/>
            <a:r>
              <a:rPr lang="en-US" dirty="0">
                <a:latin typeface="Frutiger 45 Light" panose="020B0603020202020204" pitchFamily="34" charset="0"/>
              </a:rPr>
              <a:t>1120</a:t>
            </a:r>
          </a:p>
        </p:txBody>
      </p:sp>
      <p:pic>
        <p:nvPicPr>
          <p:cNvPr id="3091" name="Picture 19" descr="\\UBSPROD.MSAD.UBS.NET\UserData\T479202\Home\Documents\ICONS\IoT_BigData_3.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5011298" y="5646227"/>
            <a:ext cx="938340" cy="938784"/>
          </a:xfrm>
          <a:prstGeom prst="rect">
            <a:avLst/>
          </a:prstGeom>
          <a:noFill/>
          <a:extLst>
            <a:ext uri="{909E8E84-426E-40DD-AFC4-6F175D3DCCD1}">
              <a14:hiddenFill xmlns:a14="http://schemas.microsoft.com/office/drawing/2010/main">
                <a:solidFill>
                  <a:srgbClr val="FFFFFF"/>
                </a:solidFill>
              </a14:hiddenFill>
            </a:ext>
          </a:extLst>
        </p:spPr>
      </p:pic>
      <p:pic>
        <p:nvPicPr>
          <p:cNvPr id="3092" name="Picture 20" descr="\\UBSPROD.MSAD.UBS.NET\UserData\T479202\Home\Documents\ICONS\SmartCloud_3.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6784538" y="5646227"/>
            <a:ext cx="938340" cy="938784"/>
          </a:xfrm>
          <a:prstGeom prst="rect">
            <a:avLst/>
          </a:prstGeom>
          <a:noFill/>
          <a:extLst>
            <a:ext uri="{909E8E84-426E-40DD-AFC4-6F175D3DCCD1}">
              <a14:hiddenFill xmlns:a14="http://schemas.microsoft.com/office/drawing/2010/main">
                <a:solidFill>
                  <a:srgbClr val="FFFFFF"/>
                </a:solidFill>
              </a14:hiddenFill>
            </a:ext>
          </a:extLst>
        </p:spPr>
      </p:pic>
      <p:pic>
        <p:nvPicPr>
          <p:cNvPr id="3093" name="Picture 21" descr="\\UBSPROD.MSAD.UBS.NET\UserData\T479202\Home\Documents\ICONS\SmartInternet_3.pn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8473338" y="5646227"/>
            <a:ext cx="938340" cy="938784"/>
          </a:xfrm>
          <a:prstGeom prst="rect">
            <a:avLst/>
          </a:prstGeom>
          <a:noFill/>
          <a:extLst>
            <a:ext uri="{909E8E84-426E-40DD-AFC4-6F175D3DCCD1}">
              <a14:hiddenFill xmlns:a14="http://schemas.microsoft.com/office/drawing/2010/main">
                <a:solidFill>
                  <a:srgbClr val="FFFFFF"/>
                </a:solidFill>
              </a14:hiddenFill>
            </a:ext>
          </a:extLst>
        </p:spPr>
      </p:pic>
      <p:pic>
        <p:nvPicPr>
          <p:cNvPr id="3094" name="Picture 22" descr="\\UBSPROD.MSAD.UBS.NET\UserData\T479202\Home\Documents\ICONS\New Entry_256x256.png"/>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11100009" y="5646227"/>
            <a:ext cx="938340" cy="938784"/>
          </a:xfrm>
          <a:prstGeom prst="rect">
            <a:avLst/>
          </a:prstGeom>
          <a:noFill/>
          <a:extLst>
            <a:ext uri="{909E8E84-426E-40DD-AFC4-6F175D3DCCD1}">
              <a14:hiddenFill xmlns:a14="http://schemas.microsoft.com/office/drawing/2010/main">
                <a:solidFill>
                  <a:srgbClr val="FFFFFF"/>
                </a:solidFill>
              </a14:hiddenFill>
            </a:ext>
          </a:extLst>
        </p:spPr>
      </p:pic>
      <p:pic>
        <p:nvPicPr>
          <p:cNvPr id="3095" name="Picture 23" descr="\\UBSPROD.MSAD.UBS.NET\UserData\T479202\Home\Documents\ICONS\Leisure_256x256.png"/>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3346833" y="5646227"/>
            <a:ext cx="938340" cy="938784"/>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p:cNvSpPr txBox="1"/>
          <p:nvPr/>
        </p:nvSpPr>
        <p:spPr>
          <a:xfrm>
            <a:off x="10702770" y="3213760"/>
            <a:ext cx="622745" cy="337920"/>
          </a:xfrm>
          <a:prstGeom prst="rect">
            <a:avLst/>
          </a:prstGeom>
          <a:noFill/>
        </p:spPr>
        <p:txBody>
          <a:bodyPr vert="horz" wrap="square" lIns="0" tIns="0" rIns="0" bIns="0" rtlCol="0">
            <a:noAutofit/>
          </a:bodyPr>
          <a:lstStyle/>
          <a:p>
            <a:pPr algn="ctr"/>
            <a:r>
              <a:rPr lang="en-US" dirty="0">
                <a:latin typeface="Frutiger 45 Light" panose="020B0603020202020204" pitchFamily="34" charset="0"/>
              </a:rPr>
              <a:t>526</a:t>
            </a:r>
          </a:p>
        </p:txBody>
      </p:sp>
      <p:sp>
        <p:nvSpPr>
          <p:cNvPr id="22" name="Rectangle 21"/>
          <p:cNvSpPr>
            <a:spLocks noChangeArrowheads="1"/>
          </p:cNvSpPr>
          <p:nvPr/>
        </p:nvSpPr>
        <p:spPr bwMode="gray">
          <a:xfrm>
            <a:off x="417310" y="7071913"/>
            <a:ext cx="12247159" cy="166199"/>
          </a:xfrm>
          <a:prstGeom prst="rect">
            <a:avLst/>
          </a:prstGeom>
          <a:noFill/>
          <a:ln w="9525">
            <a:noFill/>
            <a:miter lim="800000"/>
            <a:headEnd/>
            <a:tailEnd/>
          </a:ln>
        </p:spPr>
        <p:txBody>
          <a:bodyPr lIns="0" tIns="0" rIns="0" bIns="0">
            <a:spAutoFit/>
          </a:bodyPr>
          <a:lstStyle/>
          <a:p>
            <a:pPr algn="r" eaLnBrk="1" hangingPunct="1">
              <a:lnSpc>
                <a:spcPct val="90000"/>
              </a:lnSpc>
              <a:spcBef>
                <a:spcPct val="20000"/>
              </a:spcBef>
            </a:pPr>
            <a:r>
              <a:rPr lang="en-US" sz="1200" dirty="0"/>
              <a:t>Sources: UBS</a:t>
            </a:r>
            <a:endParaRPr lang="en-US" altLang="en-US" sz="1200" dirty="0">
              <a:solidFill>
                <a:srgbClr val="000000"/>
              </a:solidFill>
              <a:ea typeface="MS PGothic" pitchFamily="34" charset="-128"/>
              <a:cs typeface="Arial" charset="0"/>
            </a:endParaRPr>
          </a:p>
        </p:txBody>
      </p:sp>
      <p:pic>
        <p:nvPicPr>
          <p:cNvPr id="3097" name="Picture 25"/>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1591721" y="5596504"/>
            <a:ext cx="915293" cy="9885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Rectangle 17"/>
          <p:cNvSpPr/>
          <p:nvPr/>
        </p:nvSpPr>
        <p:spPr>
          <a:xfrm>
            <a:off x="10952148" y="129802"/>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TB19</a:t>
            </a:r>
            <a:endParaRPr lang="en-US" dirty="0">
              <a:solidFill>
                <a:prstClr val="black"/>
              </a:solidFill>
              <a:latin typeface="Frutiger 45 Light" panose="020B0603020202020204" pitchFamily="34" charset="0"/>
              <a:ea typeface="Times New Roman"/>
              <a:cs typeface="Times New Roman"/>
            </a:endParaRPr>
          </a:p>
        </p:txBody>
      </p:sp>
    </p:spTree>
    <p:custDataLst>
      <p:tags r:id="rId2"/>
    </p:custDataLst>
    <p:extLst>
      <p:ext uri="{BB962C8B-B14F-4D97-AF65-F5344CB8AC3E}">
        <p14:creationId xmlns:p14="http://schemas.microsoft.com/office/powerpoint/2010/main" val="35450635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66928" y="924128"/>
            <a:ext cx="12393038" cy="233463"/>
          </a:xfrm>
          <a:prstGeom prst="rect">
            <a:avLst/>
          </a:prstGeom>
          <a:solidFill>
            <a:srgbClr val="FFFFFF"/>
          </a:solid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GB" dirty="0" smtClean="0">
              <a:solidFill>
                <a:srgbClr val="000000"/>
              </a:solidFill>
            </a:endParaRPr>
          </a:p>
        </p:txBody>
      </p:sp>
      <p:sp>
        <p:nvSpPr>
          <p:cNvPr id="2" name="Text Placeholder 1"/>
          <p:cNvSpPr>
            <a:spLocks noGrp="1"/>
          </p:cNvSpPr>
          <p:nvPr>
            <p:ph type="body" sz="quarter" idx="12"/>
          </p:nvPr>
        </p:nvSpPr>
        <p:spPr>
          <a:xfrm>
            <a:off x="559382" y="551544"/>
            <a:ext cx="12247158" cy="6009604"/>
          </a:xfrm>
        </p:spPr>
        <p:txBody>
          <a:bodyPr anchor="ctr"/>
          <a:lstStyle/>
          <a:p>
            <a:pPr algn="ctr"/>
            <a:r>
              <a:rPr lang="en-US" sz="4000" dirty="0" smtClean="0">
                <a:latin typeface="Frutiger 45 Light" panose="020B0603020202020204" pitchFamily="34" charset="0"/>
                <a:hlinkClick r:id="rId4"/>
              </a:rPr>
              <a:t>www.ubs.com/cio-disclaimer</a:t>
            </a:r>
            <a:endParaRPr lang="en-US" sz="4000" dirty="0" smtClean="0">
              <a:latin typeface="Frutiger 45 Light" panose="020B0603020202020204" pitchFamily="34" charset="0"/>
            </a:endParaRPr>
          </a:p>
          <a:p>
            <a:pPr algn="ctr"/>
            <a:endParaRPr lang="en-US" sz="4000" dirty="0">
              <a:latin typeface="Frutiger 45 Light" panose="020B0603020202020204" pitchFamily="34" charset="0"/>
            </a:endParaRPr>
          </a:p>
          <a:p>
            <a:r>
              <a:rPr lang="en-US" sz="1200" dirty="0">
                <a:latin typeface="Frutiger 45 Light" panose="020B0603020202020204" pitchFamily="34" charset="0"/>
              </a:rPr>
              <a:t>The content is published by the Global Wealth Management business of UBS Switzerland AG (regulated by FINMA in Switzerland), its subsidiaries or its affiliates ("UBS"). In the USA, UBS Financial Services Inc. is a subsidiary of UBS AG and a member of FINRA/SIPC</a:t>
            </a:r>
            <a:r>
              <a:rPr lang="en-US" sz="1200" dirty="0" smtClean="0">
                <a:latin typeface="Frutiger 45 Light" panose="020B0603020202020204" pitchFamily="34" charset="0"/>
              </a:rPr>
              <a:t>.</a:t>
            </a:r>
            <a:endParaRPr lang="en-GB" sz="1200" dirty="0">
              <a:latin typeface="Frutiger 45 Light" panose="020B0603020202020204" pitchFamily="34" charset="0"/>
            </a:endParaRPr>
          </a:p>
          <a:p>
            <a:r>
              <a:rPr lang="en-US" sz="1200" dirty="0">
                <a:latin typeface="Frutiger 45 Light" panose="020B0603020202020204" pitchFamily="34" charset="0"/>
              </a:rPr>
              <a:t>This material is </a:t>
            </a:r>
            <a:r>
              <a:rPr lang="en-US" sz="1200" b="1" dirty="0">
                <a:latin typeface="Frutiger 45 Light" panose="020B0603020202020204" pitchFamily="34" charset="0"/>
              </a:rPr>
              <a:t>for your</a:t>
            </a:r>
            <a:r>
              <a:rPr lang="en-US" sz="1200" dirty="0">
                <a:latin typeface="Frutiger 45 Light" panose="020B0603020202020204" pitchFamily="34" charset="0"/>
              </a:rPr>
              <a:t> </a:t>
            </a:r>
            <a:r>
              <a:rPr lang="en-US" sz="1200" b="1" dirty="0">
                <a:latin typeface="Frutiger 45 Light" panose="020B0603020202020204" pitchFamily="34" charset="0"/>
              </a:rPr>
              <a:t>information only</a:t>
            </a:r>
            <a:r>
              <a:rPr lang="en-US" sz="1200" dirty="0">
                <a:latin typeface="Frutiger 45 Light" panose="020B0603020202020204" pitchFamily="34" charset="0"/>
              </a:rPr>
              <a:t> and is not intended as an offer, or a solicitation of an offer, to buy or sell any investment or other specific product. The analysis contained herein does not constitute a personal recommendation or take into account the particular investment objectives, investment strategies, financial situation and needs of any specific recipient. </a:t>
            </a:r>
            <a:r>
              <a:rPr lang="en-US" sz="1200" b="1" dirty="0">
                <a:latin typeface="Frutiger 45 Light" panose="020B0603020202020204" pitchFamily="34" charset="0"/>
              </a:rPr>
              <a:t>The views and opinions expressed in this material by third parties are not those of UBS</a:t>
            </a:r>
            <a:r>
              <a:rPr lang="en-US" sz="1200" dirty="0">
                <a:latin typeface="Frutiger 45 Light" panose="020B0603020202020204" pitchFamily="34" charset="0"/>
              </a:rPr>
              <a:t>. Accordingly, UBS does not accept any liability over the content shared by third parties or any claims, losses or damages arising from the use or reliance of all or any part thereof. </a:t>
            </a:r>
            <a:endParaRPr lang="en-GB" sz="1200" dirty="0">
              <a:latin typeface="Frutiger 45 Light" panose="020B0603020202020204" pitchFamily="34" charset="0"/>
            </a:endParaRPr>
          </a:p>
          <a:p>
            <a:r>
              <a:rPr lang="en-US" sz="1200" dirty="0">
                <a:latin typeface="Frutiger 45 Light" panose="020B0603020202020204" pitchFamily="34" charset="0"/>
              </a:rPr>
              <a:t>As a firm providing wealth management services to clients globally, UBS offers both investment advisory services and brokerage services. Investment advisory services and brokerage services are separate and distinct, differ in material ways and are governed by different laws and separate arrangements. It is important that clients understand the ways in which we conduct business and that they carefully read the agreements and disclosures that we provide to them about the products or services we offer. For more information visit our website at </a:t>
            </a:r>
            <a:r>
              <a:rPr lang="en-US" sz="1200" u="sng" dirty="0">
                <a:latin typeface="Frutiger 45 Light" panose="020B0603020202020204" pitchFamily="34" charset="0"/>
                <a:hlinkClick r:id="rId5"/>
              </a:rPr>
              <a:t>ubs.com/</a:t>
            </a:r>
            <a:r>
              <a:rPr lang="en-US" sz="1200" u="sng" dirty="0" err="1">
                <a:latin typeface="Frutiger 45 Light" panose="020B0603020202020204" pitchFamily="34" charset="0"/>
                <a:hlinkClick r:id="rId5"/>
              </a:rPr>
              <a:t>workingwithus</a:t>
            </a:r>
            <a:r>
              <a:rPr lang="en-US" sz="1200" dirty="0">
                <a:latin typeface="Frutiger 45 Light" panose="020B0603020202020204" pitchFamily="34" charset="0"/>
              </a:rPr>
              <a:t>. </a:t>
            </a:r>
            <a:endParaRPr lang="en-GB" sz="1200" dirty="0">
              <a:latin typeface="Frutiger 45 Light" panose="020B0603020202020204" pitchFamily="34" charset="0"/>
            </a:endParaRPr>
          </a:p>
          <a:p>
            <a:r>
              <a:rPr lang="en-GB" sz="1200" dirty="0" smtClean="0">
                <a:latin typeface="Frutiger 45 Light" panose="020B0603020202020204" pitchFamily="34" charset="0"/>
              </a:rPr>
              <a:t>UBS </a:t>
            </a:r>
            <a:r>
              <a:rPr lang="en-GB" sz="1200" dirty="0">
                <a:latin typeface="Frutiger 45 Light" panose="020B0603020202020204" pitchFamily="34" charset="0"/>
              </a:rPr>
              <a:t>Wealth Way is an approach incorporating Liquidity. Longevity. Legacy. strategies that UBS Financial Services Inc. and our Financial Advisors can use to assist clients in exploring and pursuing their wealth management needs and goals over different timeframes. This approach is not a promise or guarantee that wealth, or any financial results, can or will be achieved. All </a:t>
            </a:r>
            <a:r>
              <a:rPr lang="en-GB" sz="1200" dirty="0" smtClean="0">
                <a:latin typeface="Frutiger 45 Light" panose="020B0603020202020204" pitchFamily="34" charset="0"/>
              </a:rPr>
              <a:t>investments </a:t>
            </a:r>
            <a:r>
              <a:rPr lang="en-GB" sz="1200" dirty="0">
                <a:latin typeface="Frutiger 45 Light" panose="020B0603020202020204" pitchFamily="34" charset="0"/>
              </a:rPr>
              <a:t>involve the risk of loss, including the risk of loss of the entire investment.</a:t>
            </a:r>
          </a:p>
          <a:p>
            <a:r>
              <a:rPr lang="en-GB" sz="1200" dirty="0" smtClean="0">
                <a:latin typeface="Frutiger 45 Light" panose="020B0603020202020204" pitchFamily="34" charset="0"/>
              </a:rPr>
              <a:t>Options </a:t>
            </a:r>
            <a:r>
              <a:rPr lang="en-GB" sz="1200" dirty="0">
                <a:latin typeface="Frutiger 45 Light" panose="020B0603020202020204" pitchFamily="34" charset="0"/>
              </a:rPr>
              <a:t>and futures are not suitable for all investors, and trading in these instruments is considered risky and may be appropriate only for sophisticated investors. Prior to buying or selling an option, and for the complete risks relating to options, you must receive a copy of "The Characteristics and Risks of Standardized Options." You may read the document at http://www.optionsclearing.com/about/publications/character-risks.jsp or ask your financial advisor for a copy.</a:t>
            </a:r>
          </a:p>
          <a:p>
            <a:r>
              <a:rPr lang="en-US" sz="1200" dirty="0">
                <a:latin typeface="Frutiger 45 Light" panose="020B0603020202020204" pitchFamily="34" charset="0"/>
              </a:rPr>
              <a:t>Please visit below page to read the </a:t>
            </a:r>
            <a:r>
              <a:rPr lang="en-US" sz="1200" dirty="0" smtClean="0">
                <a:latin typeface="Frutiger 45 Light" panose="020B0603020202020204" pitchFamily="34" charset="0"/>
              </a:rPr>
              <a:t>legal </a:t>
            </a:r>
            <a:r>
              <a:rPr lang="en-US" sz="1200" dirty="0" smtClean="0">
                <a:latin typeface="Frutiger 45 Light" panose="020B0603020202020204" pitchFamily="34" charset="0"/>
                <a:hlinkClick r:id="rId6"/>
              </a:rPr>
              <a:t>disclaimer </a:t>
            </a:r>
            <a:r>
              <a:rPr lang="en-GB" sz="1200" dirty="0" smtClean="0">
                <a:latin typeface="Frutiger 45 Light" panose="020B0603020202020204" pitchFamily="34" charset="0"/>
              </a:rPr>
              <a:t>applicable </a:t>
            </a:r>
            <a:r>
              <a:rPr lang="en-GB" sz="1200" dirty="0">
                <a:latin typeface="Frutiger 45 Light" panose="020B0603020202020204" pitchFamily="34" charset="0"/>
              </a:rPr>
              <a:t>to this livestream.</a:t>
            </a:r>
            <a:endParaRPr lang="en-US" sz="1200" dirty="0">
              <a:latin typeface="Frutiger 45 Light" panose="020B0603020202020204" pitchFamily="34" charset="0"/>
            </a:endParaRPr>
          </a:p>
          <a:p>
            <a:endParaRPr lang="en-GB" sz="1200" dirty="0">
              <a:latin typeface="Frutiger 45 Light" panose="020B0603020202020204" pitchFamily="34" charset="0"/>
            </a:endParaRPr>
          </a:p>
        </p:txBody>
      </p:sp>
    </p:spTree>
    <p:custDataLst>
      <p:tags r:id="rId1"/>
    </p:custDataLst>
    <p:extLst>
      <p:ext uri="{BB962C8B-B14F-4D97-AF65-F5344CB8AC3E}">
        <p14:creationId xmlns:p14="http://schemas.microsoft.com/office/powerpoint/2010/main" val="28499867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21013" y="6848272"/>
            <a:ext cx="1605064" cy="593388"/>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GB" dirty="0" smtClean="0">
              <a:solidFill>
                <a:schemeClr val="bg2"/>
              </a:solidFill>
            </a:endParaRPr>
          </a:p>
        </p:txBody>
      </p:sp>
      <p:sp>
        <p:nvSpPr>
          <p:cNvPr id="2" name="Title 1"/>
          <p:cNvSpPr>
            <a:spLocks noGrp="1"/>
          </p:cNvSpPr>
          <p:nvPr>
            <p:ph type="title"/>
          </p:nvPr>
        </p:nvSpPr>
        <p:spPr/>
        <p:txBody>
          <a:bodyPr/>
          <a:lstStyle/>
          <a:p>
            <a:r>
              <a:rPr lang="en-GB" altLang="zh-TW" dirty="0">
                <a:solidFill>
                  <a:srgbClr val="000000"/>
                </a:solidFill>
                <a:cs typeface="Arial Unicode MS" pitchFamily="34" charset="-128"/>
              </a:rPr>
              <a:t>Risk information	</a:t>
            </a:r>
            <a:r>
              <a:rPr lang="en-GB" altLang="zh-TW" dirty="0" smtClean="0">
                <a:solidFill>
                  <a:srgbClr val="000000"/>
                </a:solidFill>
                <a:cs typeface="Arial Unicode MS" pitchFamily="34" charset="-128"/>
              </a:rPr>
              <a:t>			</a:t>
            </a:r>
            <a:r>
              <a:rPr lang="en-GB" altLang="zh-TW" dirty="0">
                <a:solidFill>
                  <a:srgbClr val="000000"/>
                </a:solidFill>
                <a:cs typeface="Arial Unicode MS" pitchFamily="34" charset="-128"/>
              </a:rPr>
              <a:t>				</a:t>
            </a:r>
            <a:r>
              <a:rPr lang="en-GB" altLang="zh-TW" dirty="0" smtClean="0">
                <a:solidFill>
                  <a:srgbClr val="000000"/>
                </a:solidFill>
                <a:cs typeface="Arial Unicode MS" pitchFamily="34" charset="-128"/>
              </a:rPr>
              <a:t>	(1/5)</a:t>
            </a:r>
            <a:endParaRPr lang="en-GB" dirty="0"/>
          </a:p>
        </p:txBody>
      </p:sp>
      <p:sp>
        <p:nvSpPr>
          <p:cNvPr id="4" name="TextBox 1"/>
          <p:cNvSpPr txBox="1">
            <a:spLocks noChangeArrowheads="1"/>
          </p:cNvSpPr>
          <p:nvPr/>
        </p:nvSpPr>
        <p:spPr bwMode="auto">
          <a:xfrm>
            <a:off x="533400" y="1182688"/>
            <a:ext cx="12307111" cy="575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ts val="1400"/>
              </a:spcBef>
              <a:buClr>
                <a:schemeClr val="tx2"/>
              </a:buClr>
              <a:buSzPct val="100000"/>
              <a:buFont typeface="Symbol" pitchFamily="18" charset="2"/>
              <a:buChar char="·"/>
              <a:defRPr>
                <a:solidFill>
                  <a:schemeClr val="tx1"/>
                </a:solidFill>
                <a:latin typeface="Frutiger 55 Roman" pitchFamily="34" charset="0"/>
                <a:ea typeface="MS PGothic" pitchFamily="34" charset="-128"/>
              </a:defRPr>
            </a:lvl1pPr>
            <a:lvl2pPr marL="742950" indent="-28575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2pPr>
            <a:lvl3pPr marL="1143000" indent="-22860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3pPr>
            <a:lvl4pPr marL="16002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4pPr>
            <a:lvl5pPr marL="20574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5pPr>
            <a:lvl6pPr marL="25146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6pPr>
            <a:lvl7pPr marL="29718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7pPr>
            <a:lvl8pPr marL="34290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8pPr>
            <a:lvl9pPr marL="38862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9pPr>
          </a:lstStyle>
          <a:p>
            <a:pPr algn="just">
              <a:spcBef>
                <a:spcPct val="0"/>
              </a:spcBef>
              <a:buNone/>
            </a:pPr>
            <a:r>
              <a:rPr lang="en-US" altLang="en-US" sz="1000" dirty="0">
                <a:ea typeface="Arial Unicode MS" pitchFamily="34" charset="-128"/>
              </a:rPr>
              <a:t>UBS Chief Investment Office's ("CIO") investment views are prepared and published by the Global Wealth Management business of UBS Switzerland AG (regulated by FINMA in Switzerland) or its affiliates ("UBS").</a:t>
            </a:r>
          </a:p>
          <a:p>
            <a:pPr algn="just">
              <a:spcBef>
                <a:spcPct val="0"/>
              </a:spcBef>
              <a:buNone/>
            </a:pPr>
            <a:r>
              <a:rPr lang="en-US" altLang="en-US" sz="1000" dirty="0">
                <a:ea typeface="Arial Unicode MS" pitchFamily="34" charset="-128"/>
              </a:rPr>
              <a:t>The investment views have been prepared in accordance with legal requirements designed to promote </a:t>
            </a:r>
            <a:r>
              <a:rPr lang="en-US" altLang="en-US" sz="1000" b="1" dirty="0">
                <a:ea typeface="Arial Unicode MS" pitchFamily="34" charset="-128"/>
              </a:rPr>
              <a:t>the independence of investment research</a:t>
            </a:r>
            <a:r>
              <a:rPr lang="en-US" altLang="en-US" sz="1000" dirty="0">
                <a:ea typeface="Arial Unicode MS" pitchFamily="34" charset="-128"/>
              </a:rPr>
              <a:t>.</a:t>
            </a:r>
          </a:p>
          <a:p>
            <a:pPr algn="just">
              <a:spcBef>
                <a:spcPct val="0"/>
              </a:spcBef>
              <a:buNone/>
            </a:pPr>
            <a:r>
              <a:rPr lang="en-US" altLang="en-US" sz="1000" dirty="0">
                <a:ea typeface="Arial Unicode MS" pitchFamily="34" charset="-128"/>
              </a:rPr>
              <a:t> </a:t>
            </a:r>
          </a:p>
          <a:p>
            <a:pPr algn="just">
              <a:spcBef>
                <a:spcPct val="0"/>
              </a:spcBef>
              <a:buNone/>
            </a:pPr>
            <a:r>
              <a:rPr lang="en-US" altLang="en-US" sz="1000" b="1" dirty="0">
                <a:ea typeface="Arial Unicode MS" pitchFamily="34" charset="-128"/>
              </a:rPr>
              <a:t>Instrument/issuer-specific investment research – Risk information:</a:t>
            </a:r>
            <a:endParaRPr lang="en-US" altLang="en-US" sz="1000" dirty="0">
              <a:ea typeface="Arial Unicode MS" pitchFamily="34" charset="-128"/>
            </a:endParaRPr>
          </a:p>
          <a:p>
            <a:pPr algn="just">
              <a:spcBef>
                <a:spcPct val="0"/>
              </a:spcBef>
              <a:buNone/>
            </a:pPr>
            <a:r>
              <a:rPr lang="en-US" altLang="en-US" sz="1000" dirty="0">
                <a:ea typeface="Arial Unicode MS" pitchFamily="34" charset="-128"/>
              </a:rPr>
              <a:t>This publication is </a:t>
            </a:r>
            <a:r>
              <a:rPr lang="en-US" altLang="en-US" sz="1000" b="1" dirty="0">
                <a:ea typeface="Arial Unicode MS" pitchFamily="34" charset="-128"/>
              </a:rPr>
              <a:t>for your</a:t>
            </a:r>
            <a:r>
              <a:rPr lang="en-US" altLang="en-US" sz="1000" dirty="0">
                <a:ea typeface="Arial Unicode MS" pitchFamily="34" charset="-128"/>
              </a:rPr>
              <a:t> </a:t>
            </a:r>
            <a:r>
              <a:rPr lang="en-US" altLang="en-US" sz="1000" b="1" dirty="0">
                <a:ea typeface="Arial Unicode MS" pitchFamily="34" charset="-128"/>
              </a:rPr>
              <a:t>information only</a:t>
            </a:r>
            <a:r>
              <a:rPr lang="en-US" altLang="en-US" sz="1000" dirty="0">
                <a:ea typeface="Arial Unicode MS" pitchFamily="34" charset="-128"/>
              </a:rPr>
              <a:t> and is not intended as an offer, or a solicitation of an offer, to buy or sell any investment or other specific product. The analysis contained herein does not constitute a personal recommendation or take into account the particular investment objectives, investment strategies, financial situation and needs of any specific recipient. It is based on numerous assumptions. Different assumptions could result in materially different results. Certain services and products are subject to legal restrictions and cannot be offered worldwide on an unrestricted basis and/or may not be eligible for sale to all investors. All information and opinions expressed in this document were obtained from sources believed to be reliable and in good faith, but no representation or warranty, express or implied, is made as to its accuracy or completeness (other than disclosures relating to UBS). All information and opinions as well as any forecasts, estimates and market prices indicated are current as of the date of this report, and are subject to change without notice. This publication </a:t>
            </a:r>
            <a:r>
              <a:rPr lang="en-GB" altLang="en-US" sz="1000" dirty="0">
                <a:ea typeface="Arial Unicode MS" pitchFamily="34" charset="-128"/>
              </a:rPr>
              <a:t>is not intended to be a complete statement or summary of the securities, markets or developments referred to in the report. Opinions expressed herein may differ or be contrary to those expressed by other business areas or divisions of UBS as a result of using different assumptions and/or criteria.</a:t>
            </a:r>
            <a:endParaRPr lang="en-US" altLang="en-US" sz="1000" dirty="0">
              <a:ea typeface="Arial Unicode MS" pitchFamily="34" charset="-128"/>
            </a:endParaRPr>
          </a:p>
          <a:p>
            <a:pPr algn="just">
              <a:spcBef>
                <a:spcPct val="0"/>
              </a:spcBef>
              <a:buNone/>
            </a:pPr>
            <a:r>
              <a:rPr lang="en-GB" altLang="en-US" sz="1000" dirty="0">
                <a:ea typeface="Arial Unicode MS" pitchFamily="34" charset="-128"/>
              </a:rPr>
              <a:t> </a:t>
            </a:r>
            <a:endParaRPr lang="en-US" altLang="en-US" sz="1000" dirty="0">
              <a:ea typeface="Arial Unicode MS" pitchFamily="34" charset="-128"/>
            </a:endParaRPr>
          </a:p>
          <a:p>
            <a:pPr algn="just">
              <a:spcBef>
                <a:spcPct val="0"/>
              </a:spcBef>
              <a:buNone/>
            </a:pPr>
            <a:r>
              <a:rPr lang="en-US" altLang="en-US" sz="1000" dirty="0">
                <a:ea typeface="Arial Unicode MS" pitchFamily="34" charset="-128"/>
              </a:rPr>
              <a:t>In no circumstances may this document or any of the information (including any forecast, value, index or other calculated amount ("Values")) be used for any of the following purposes (</a:t>
            </a:r>
            <a:r>
              <a:rPr lang="en-US" altLang="en-US" sz="1000" dirty="0" err="1">
                <a:ea typeface="Arial Unicode MS" pitchFamily="34" charset="-128"/>
              </a:rPr>
              <a:t>i</a:t>
            </a:r>
            <a:r>
              <a:rPr lang="en-US" altLang="en-US" sz="1000" dirty="0">
                <a:ea typeface="Arial Unicode MS" pitchFamily="34" charset="-128"/>
              </a:rPr>
              <a:t>) valuation or accounting purposes; (ii) to determine the amounts due or payable, the price or the value of any financial instrument or financial contract; or (iii) to measure the performance of any financial instrument including, without limitation, for the purpose of tracking the return or performance of any Value or of defining the asset allocation of portfolio or of computing performance fees. By receiving this document and the information you will be deemed to represent and warrant to UBS that you will not use this document or otherwise rely on any of the information for any of the above purposes. UBS and any of its directors or employees may be entitled at any time to hold long or short positions in investment instruments referred to herein, carry out transactions involving relevant investment instruments in the capacity of principal or agent, or provide any other services or have officers, who serve as directors, either to/for the issuer, the investment instrument itself or to/for any company commercially or financially affiliated to such issuers. At any time, investment decisions (including whether to buy, sell or hold securities) made by UBS and its employees may differ from or be contrary to the opinions expressed in UBS research publications. Some investments may not be readily realizable since the market in the securities is illiquid and therefore valuing the investment and identifying the risk to which you are exposed may be difficult to quantify. UBS relies on information barriers to control the flow of information contained in one or more areas within UBS, into other areas, units, divisions or affiliates of UBS. Futures and options trading is not suitable for every investor as there is a substantial risk of loss, and losses in excess of an initial investment may occur. Past performance of an investment is no guarantee for its future performance. Additional information will be made available upon request. Some investments may be subject to sudden and large falls in value and on realization you may receive back less than you invested or may be required to pay more. Changes in foreign exchange rates may have an adverse effect on the price, value or income of an investment. The analyst(s) responsible for the preparation of this report may interact with trading desk personnel, sales personnel and other constituencies for the purpose of gathering, synthesizing and interpreting market information.</a:t>
            </a:r>
          </a:p>
          <a:p>
            <a:pPr algn="just">
              <a:spcBef>
                <a:spcPct val="0"/>
              </a:spcBef>
              <a:buNone/>
            </a:pPr>
            <a:r>
              <a:rPr lang="en-US" altLang="en-US" sz="1000" dirty="0">
                <a:ea typeface="Arial Unicode MS" pitchFamily="34" charset="-128"/>
              </a:rPr>
              <a:t> </a:t>
            </a:r>
          </a:p>
          <a:p>
            <a:pPr algn="just">
              <a:spcBef>
                <a:spcPct val="0"/>
              </a:spcBef>
              <a:buNone/>
            </a:pPr>
            <a:r>
              <a:rPr lang="en-GB" altLang="en-US" sz="1000" dirty="0">
                <a:ea typeface="Arial Unicode MS" pitchFamily="34" charset="-128"/>
              </a:rPr>
              <a:t>Research publications from </a:t>
            </a:r>
            <a:r>
              <a:rPr lang="en-GB" altLang="en-US" sz="1000" b="1" dirty="0">
                <a:ea typeface="Arial Unicode MS" pitchFamily="34" charset="-128"/>
              </a:rPr>
              <a:t>CIO</a:t>
            </a:r>
            <a:r>
              <a:rPr lang="en-GB" altLang="en-US" sz="1000" dirty="0">
                <a:ea typeface="Arial Unicode MS" pitchFamily="34" charset="-128"/>
              </a:rPr>
              <a:t> are written by UBS Global Wealth Management. </a:t>
            </a:r>
            <a:r>
              <a:rPr lang="en-GB" altLang="en-US" sz="1000" b="1" dirty="0">
                <a:ea typeface="Arial Unicode MS" pitchFamily="34" charset="-128"/>
              </a:rPr>
              <a:t>UBS Global Research</a:t>
            </a:r>
            <a:r>
              <a:rPr lang="en-GB" altLang="en-US" sz="1000" dirty="0">
                <a:ea typeface="Arial Unicode MS" pitchFamily="34" charset="-128"/>
              </a:rPr>
              <a:t> is written by UBS Investment Bank. Except for economic forecasts, the research process of </a:t>
            </a:r>
            <a:r>
              <a:rPr lang="en-GB" altLang="en-US" sz="1000" b="1" dirty="0">
                <a:ea typeface="Arial Unicode MS" pitchFamily="34" charset="-128"/>
              </a:rPr>
              <a:t>CIO is independent of UBS Global Research</a:t>
            </a:r>
            <a:r>
              <a:rPr lang="en-GB" altLang="en-US" sz="1000" dirty="0">
                <a:ea typeface="Arial Unicode MS" pitchFamily="34" charset="-128"/>
              </a:rPr>
              <a:t>. As a consequence research methodologies applied and assumptions made by </a:t>
            </a:r>
            <a:r>
              <a:rPr lang="en-GB" altLang="en-US" sz="1000" b="1" dirty="0">
                <a:ea typeface="Arial Unicode MS" pitchFamily="34" charset="-128"/>
              </a:rPr>
              <a:t>CIO and UBS Global Research</a:t>
            </a:r>
            <a:r>
              <a:rPr lang="en-GB" altLang="en-US" sz="1000" dirty="0">
                <a:ea typeface="Arial Unicode MS" pitchFamily="34" charset="-128"/>
              </a:rPr>
              <a:t> may differ, for example, in terms of investment horizon, model assumptions, and valuation methods. Therefore investment recommendations independently provided by the two UBS research organizations can be different. </a:t>
            </a:r>
            <a:r>
              <a:rPr lang="en-US" altLang="en-US" sz="1000" dirty="0">
                <a:ea typeface="Arial Unicode MS" pitchFamily="34" charset="-128"/>
              </a:rPr>
              <a:t>The compensation of the analyst(s) who prepared this report is determined exclusively by research management and senior management (not including investment banking). Analyst compensation is not based on investment banking, sales and trading or principal trading revenues, however, compensation may relate to the revenues of UBS as a whole, of which investment banking, sales and trading and principal trading are a part.</a:t>
            </a:r>
          </a:p>
          <a:p>
            <a:pPr algn="just">
              <a:spcBef>
                <a:spcPct val="0"/>
              </a:spcBef>
              <a:buNone/>
            </a:pPr>
            <a:r>
              <a:rPr lang="en-US" altLang="en-US" sz="1000" dirty="0">
                <a:ea typeface="Arial Unicode MS" pitchFamily="34" charset="-128"/>
              </a:rPr>
              <a:t> </a:t>
            </a:r>
          </a:p>
          <a:p>
            <a:pPr algn="just">
              <a:spcBef>
                <a:spcPct val="0"/>
              </a:spcBef>
              <a:buNone/>
            </a:pPr>
            <a:r>
              <a:rPr lang="en-US" altLang="en-US" sz="1000" dirty="0">
                <a:ea typeface="Arial Unicode MS" pitchFamily="34" charset="-128"/>
              </a:rPr>
              <a:t>Tax treatment depends on the individual circumstances and may be subject to change in the future. UBS does not provide legal or tax advice and makes no representations as to the tax treatment of assets or the investment returns thereon both in general or with reference to specific client's circumstances and needs.  </a:t>
            </a:r>
          </a:p>
          <a:p>
            <a:pPr algn="just">
              <a:spcBef>
                <a:spcPct val="0"/>
              </a:spcBef>
              <a:buFont typeface="Symbol" pitchFamily="18" charset="2"/>
              <a:buNone/>
            </a:pPr>
            <a:endParaRPr lang="en-US" altLang="en-US" sz="1000" dirty="0" smtClean="0">
              <a:ea typeface="Arial Unicode MS" pitchFamily="34" charset="-128"/>
            </a:endParaRPr>
          </a:p>
          <a:p>
            <a:pPr algn="just">
              <a:spcBef>
                <a:spcPct val="0"/>
              </a:spcBef>
              <a:buNone/>
            </a:pPr>
            <a:r>
              <a:rPr lang="en-US" altLang="en-US" sz="1000" dirty="0">
                <a:ea typeface="Arial Unicode MS" pitchFamily="34" charset="-128"/>
              </a:rPr>
              <a:t>We are of necessity unable to take into account the particular investment objectives, financial situation and needs of our individual clients and we would recommend that you take financial and/or tax advice as to the implications (including tax) of investing in any of the products mentioned herein.</a:t>
            </a:r>
          </a:p>
          <a:p>
            <a:pPr algn="just">
              <a:spcBef>
                <a:spcPct val="0"/>
              </a:spcBef>
              <a:buNone/>
            </a:pPr>
            <a:r>
              <a:rPr lang="en-US" altLang="en-US" sz="1000" dirty="0">
                <a:ea typeface="Arial Unicode MS" pitchFamily="34" charset="-128"/>
              </a:rPr>
              <a:t> </a:t>
            </a:r>
          </a:p>
        </p:txBody>
      </p:sp>
    </p:spTree>
    <p:custDataLst>
      <p:tags r:id="rId1"/>
    </p:custDataLst>
    <p:extLst>
      <p:ext uri="{BB962C8B-B14F-4D97-AF65-F5344CB8AC3E}">
        <p14:creationId xmlns:p14="http://schemas.microsoft.com/office/powerpoint/2010/main" val="578745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21013" y="6848272"/>
            <a:ext cx="1605064" cy="593388"/>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GB" dirty="0" smtClean="0">
              <a:solidFill>
                <a:schemeClr val="bg2"/>
              </a:solidFill>
            </a:endParaRPr>
          </a:p>
        </p:txBody>
      </p:sp>
      <p:sp>
        <p:nvSpPr>
          <p:cNvPr id="2" name="Title 1"/>
          <p:cNvSpPr>
            <a:spLocks noGrp="1"/>
          </p:cNvSpPr>
          <p:nvPr>
            <p:ph type="title"/>
          </p:nvPr>
        </p:nvSpPr>
        <p:spPr/>
        <p:txBody>
          <a:bodyPr/>
          <a:lstStyle/>
          <a:p>
            <a:r>
              <a:rPr lang="en-GB" altLang="zh-TW" dirty="0">
                <a:solidFill>
                  <a:srgbClr val="000000"/>
                </a:solidFill>
                <a:cs typeface="Arial Unicode MS" pitchFamily="34" charset="-128"/>
              </a:rPr>
              <a:t>Risk information	</a:t>
            </a:r>
            <a:r>
              <a:rPr lang="en-GB" altLang="zh-TW" dirty="0" smtClean="0">
                <a:solidFill>
                  <a:srgbClr val="000000"/>
                </a:solidFill>
                <a:cs typeface="Arial Unicode MS" pitchFamily="34" charset="-128"/>
              </a:rPr>
              <a:t>			</a:t>
            </a:r>
            <a:r>
              <a:rPr lang="en-GB" altLang="zh-TW" dirty="0">
                <a:solidFill>
                  <a:srgbClr val="000000"/>
                </a:solidFill>
                <a:cs typeface="Arial Unicode MS" pitchFamily="34" charset="-128"/>
              </a:rPr>
              <a:t>				</a:t>
            </a:r>
            <a:r>
              <a:rPr lang="en-GB" altLang="zh-TW" dirty="0" smtClean="0">
                <a:solidFill>
                  <a:srgbClr val="000000"/>
                </a:solidFill>
                <a:cs typeface="Arial Unicode MS" pitchFamily="34" charset="-128"/>
              </a:rPr>
              <a:t>	(2/5)</a:t>
            </a:r>
            <a:endParaRPr lang="en-GB" dirty="0"/>
          </a:p>
        </p:txBody>
      </p:sp>
      <p:sp>
        <p:nvSpPr>
          <p:cNvPr id="4" name="TextBox 1"/>
          <p:cNvSpPr txBox="1">
            <a:spLocks noChangeArrowheads="1"/>
          </p:cNvSpPr>
          <p:nvPr/>
        </p:nvSpPr>
        <p:spPr bwMode="auto">
          <a:xfrm>
            <a:off x="533400" y="1182688"/>
            <a:ext cx="12307111" cy="575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ts val="1400"/>
              </a:spcBef>
              <a:buClr>
                <a:schemeClr val="tx2"/>
              </a:buClr>
              <a:buSzPct val="100000"/>
              <a:buFont typeface="Symbol" pitchFamily="18" charset="2"/>
              <a:buChar char="·"/>
              <a:defRPr>
                <a:solidFill>
                  <a:schemeClr val="tx1"/>
                </a:solidFill>
                <a:latin typeface="Frutiger 55 Roman" pitchFamily="34" charset="0"/>
                <a:ea typeface="MS PGothic" pitchFamily="34" charset="-128"/>
              </a:defRPr>
            </a:lvl1pPr>
            <a:lvl2pPr marL="742950" indent="-28575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2pPr>
            <a:lvl3pPr marL="1143000" indent="-22860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3pPr>
            <a:lvl4pPr marL="16002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4pPr>
            <a:lvl5pPr marL="20574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5pPr>
            <a:lvl6pPr marL="25146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6pPr>
            <a:lvl7pPr marL="29718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7pPr>
            <a:lvl8pPr marL="34290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8pPr>
            <a:lvl9pPr marL="38862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9pPr>
          </a:lstStyle>
          <a:p>
            <a:pPr algn="just">
              <a:spcBef>
                <a:spcPct val="0"/>
              </a:spcBef>
              <a:buNone/>
            </a:pPr>
            <a:r>
              <a:rPr lang="en-US" altLang="en-US" sz="1000" dirty="0" smtClean="0">
                <a:ea typeface="Arial Unicode MS" pitchFamily="34" charset="-128"/>
              </a:rPr>
              <a:t>This </a:t>
            </a:r>
            <a:r>
              <a:rPr lang="en-US" altLang="en-US" sz="1000" dirty="0">
                <a:ea typeface="Arial Unicode MS" pitchFamily="34" charset="-128"/>
              </a:rPr>
              <a:t>material may not be reproduced or copies circulated without prior authority of UBS. Unless otherwise agreed in writing UBS expressly prohibits the distribution and transfer of this material to third parties for any reason. UBS accepts no liability whatsoever for any claims or lawsuits from any third parties arising from the use or distribution of this material. This report is for distribution only under such circumstances as may be permitted by applicable law. For information on the ways in which CIO manages conflicts and maintains independence of its investment views and publication offering, and research and rating methodologies, please visit </a:t>
            </a:r>
            <a:r>
              <a:rPr lang="en-US" altLang="en-US" sz="1000" dirty="0">
                <a:ea typeface="Arial Unicode MS" pitchFamily="34" charset="-128"/>
                <a:hlinkClick r:id="rId3"/>
              </a:rPr>
              <a:t>www.ubs.com/research</a:t>
            </a:r>
            <a:r>
              <a:rPr lang="en-US" altLang="en-US" sz="1000" dirty="0">
                <a:ea typeface="Arial Unicode MS" pitchFamily="34" charset="-128"/>
              </a:rPr>
              <a:t>. Additional information on the relevant authors of this publication and other CIO publication(s) referenced in this report; and copies of any past reports on this topic; are available upon request from your client advisor.</a:t>
            </a:r>
          </a:p>
          <a:p>
            <a:pPr algn="just">
              <a:spcBef>
                <a:spcPct val="0"/>
              </a:spcBef>
              <a:buFont typeface="Symbol" pitchFamily="18" charset="2"/>
              <a:buNone/>
            </a:pPr>
            <a:endParaRPr lang="en-US" altLang="en-US" sz="1000" dirty="0" smtClean="0">
              <a:ea typeface="Arial Unicode MS" pitchFamily="34" charset="-128"/>
            </a:endParaRPr>
          </a:p>
          <a:p>
            <a:pPr algn="just">
              <a:spcBef>
                <a:spcPct val="0"/>
              </a:spcBef>
              <a:buNone/>
            </a:pPr>
            <a:r>
              <a:rPr lang="en-US" altLang="en-US" sz="1000" dirty="0">
                <a:ea typeface="Arial Unicode MS" pitchFamily="34" charset="-128"/>
              </a:rPr>
              <a:t>Options and futures are not suitable for all investors, and trading in these instruments is considered risky and may be appropriate only for sophisticated investors. Prior to buying or selling an option, and for the complete risks relating to options, you must receive a copy of "Characteristics and Risks of Standardized Options". You may read the document at </a:t>
            </a:r>
            <a:r>
              <a:rPr lang="en-US" altLang="en-US" sz="1000" dirty="0">
                <a:ea typeface="Arial Unicode MS" pitchFamily="34" charset="-128"/>
                <a:hlinkClick r:id="rId4"/>
              </a:rPr>
              <a:t>https://www.theocc.com/about/publications/character-risks.jsp</a:t>
            </a:r>
            <a:r>
              <a:rPr lang="en-US" altLang="en-US" sz="1000" dirty="0">
                <a:ea typeface="Arial Unicode MS" pitchFamily="34" charset="-128"/>
              </a:rPr>
              <a:t> or ask your financial advisor for a copy.</a:t>
            </a:r>
          </a:p>
          <a:p>
            <a:pPr algn="just">
              <a:spcBef>
                <a:spcPct val="0"/>
              </a:spcBef>
              <a:buNone/>
            </a:pPr>
            <a:r>
              <a:rPr lang="en-US" altLang="en-US" sz="1000" dirty="0">
                <a:ea typeface="Arial Unicode MS" pitchFamily="34" charset="-128"/>
              </a:rPr>
              <a:t>Investing in structured investments involves significant risks. For a detailed discussion of the risks involved in investing in any particular structured investment, you must read the relevant offering materials for that investment. Structured investments are unsecured obligations of a particular issuer with returns linked to the performance of an underlying asset. Depending on the terms of the investment, investors could lose all or a substantial portion of their investment based on the performance of the underlying asset. Investors could also lose their entire investment if the issuer becomes insolvent. UBS Financial Services Inc. does not guarantee in any way the obligations or the financial condition of any issuer or the accuracy of any financial information provided by any issuer. Structured investments are not traditional investments and investing in a structured investment is not equivalent to investing directly in the underlying asset. Structured investments may have limited or no liquidity, and investors should be prepared to hold their investment to maturity. The return of structured investments may be limited by a maximum gain, participation rate or other feature. Structured investments may include call features and, if a structured investment is called early, investors would not earn any further return and may not be able to reinvest in similar investments with similar terms. Structured investments include costs and fees which are generally embedded in the price of the investment. The tax treatment of a structured investment may be complex and may differ from a direct investment in the underlying asset. UBS Financial Services Inc. and its employees do not provide tax advice. Investors should consult their own tax advisor about their own tax situation before investing in any securities</a:t>
            </a:r>
            <a:r>
              <a:rPr lang="en-US" altLang="en-US" sz="1000" dirty="0" smtClean="0">
                <a:ea typeface="Arial Unicode MS" pitchFamily="34" charset="-128"/>
              </a:rPr>
              <a:t>.</a:t>
            </a:r>
          </a:p>
          <a:p>
            <a:pPr algn="just">
              <a:spcBef>
                <a:spcPct val="0"/>
              </a:spcBef>
              <a:buNone/>
            </a:pPr>
            <a:endParaRPr lang="en-US" altLang="en-US" sz="1000" dirty="0" smtClean="0">
              <a:ea typeface="Arial Unicode MS" pitchFamily="34" charset="-128"/>
            </a:endParaRPr>
          </a:p>
          <a:p>
            <a:pPr algn="just">
              <a:spcBef>
                <a:spcPct val="0"/>
              </a:spcBef>
              <a:buNone/>
            </a:pPr>
            <a:r>
              <a:rPr lang="en-US" altLang="en-US" sz="1000" b="1" dirty="0">
                <a:ea typeface="Arial Unicode MS" pitchFamily="34" charset="-128"/>
              </a:rPr>
              <a:t>Important Information About Sustainable Investing Strategies</a:t>
            </a:r>
            <a:r>
              <a:rPr lang="en-US" altLang="en-US" sz="1000" dirty="0">
                <a:ea typeface="Arial Unicode MS" pitchFamily="34" charset="-128"/>
              </a:rPr>
              <a:t>: Sustainable investing strategies aim to consider and incorporate environmental, social and governance (ESG) factors into investment process and portfolio construction. Strategies across geographies and styles approach ESG analysis and incorporate the findings in a variety of ways. Incorporating ESG factors or Sustainable Investing considerations may inhibit the portfolio manager’s ability to participate in certain investment opportunities that otherwise would be consistent with its investment objective and other principal investment strategies. The returns on a portfolio consisting primarily of sustainable investments may be lower or higher than portfolios where ESG factors, exclusions, or other sustainability issues are not considered by the portfolio manager, and the investment opportunities available to such portfolios may differ. Companies may not necessarily meet high performance standards on all aspects of ESG or sustainable investing issues; there is also no guarantee that any company will meet expectations in connection with corporate responsibility, sustainability, and/or impact performance.</a:t>
            </a:r>
          </a:p>
          <a:p>
            <a:pPr algn="just">
              <a:spcBef>
                <a:spcPct val="0"/>
              </a:spcBef>
              <a:buNone/>
            </a:pPr>
            <a:r>
              <a:rPr lang="en-GB" altLang="en-US" sz="1000" dirty="0">
                <a:ea typeface="Arial Unicode MS" pitchFamily="34" charset="-128"/>
              </a:rPr>
              <a:t> </a:t>
            </a:r>
            <a:endParaRPr lang="en-US" altLang="en-US" sz="1000" dirty="0">
              <a:ea typeface="Arial Unicode MS" pitchFamily="34" charset="-128"/>
            </a:endParaRPr>
          </a:p>
          <a:p>
            <a:pPr algn="just">
              <a:spcBef>
                <a:spcPct val="0"/>
              </a:spcBef>
              <a:buNone/>
            </a:pPr>
            <a:r>
              <a:rPr lang="en-GB" altLang="en-US" sz="1000" dirty="0">
                <a:ea typeface="Arial Unicode MS" pitchFamily="34" charset="-128"/>
              </a:rPr>
              <a:t>Distributed to US persons by UBS Financial Services Inc. or UBS Securities LLC, subsidiaries of UBS AG. UBS Switzerland AG, UBS Europe SE, UBS Bank, S.A., UBS </a:t>
            </a:r>
            <a:r>
              <a:rPr lang="en-GB" altLang="en-US" sz="1000" dirty="0" err="1">
                <a:ea typeface="Arial Unicode MS" pitchFamily="34" charset="-128"/>
              </a:rPr>
              <a:t>Brasil</a:t>
            </a:r>
            <a:r>
              <a:rPr lang="en-GB" altLang="en-US" sz="1000" dirty="0">
                <a:ea typeface="Arial Unicode MS" pitchFamily="34" charset="-128"/>
              </a:rPr>
              <a:t> </a:t>
            </a:r>
            <a:r>
              <a:rPr lang="en-GB" altLang="en-US" sz="1000" dirty="0" err="1">
                <a:ea typeface="Arial Unicode MS" pitchFamily="34" charset="-128"/>
              </a:rPr>
              <a:t>Administradora</a:t>
            </a:r>
            <a:r>
              <a:rPr lang="en-GB" altLang="en-US" sz="1000" dirty="0">
                <a:ea typeface="Arial Unicode MS" pitchFamily="34" charset="-128"/>
              </a:rPr>
              <a:t> de </a:t>
            </a:r>
            <a:r>
              <a:rPr lang="en-GB" altLang="en-US" sz="1000" dirty="0" err="1">
                <a:ea typeface="Arial Unicode MS" pitchFamily="34" charset="-128"/>
              </a:rPr>
              <a:t>Valores</a:t>
            </a:r>
            <a:r>
              <a:rPr lang="en-GB" altLang="en-US" sz="1000" dirty="0">
                <a:ea typeface="Arial Unicode MS" pitchFamily="34" charset="-128"/>
              </a:rPr>
              <a:t> </a:t>
            </a:r>
            <a:r>
              <a:rPr lang="en-GB" altLang="en-US" sz="1000" dirty="0" err="1">
                <a:ea typeface="Arial Unicode MS" pitchFamily="34" charset="-128"/>
              </a:rPr>
              <a:t>Mobiliarios</a:t>
            </a:r>
            <a:r>
              <a:rPr lang="en-GB" altLang="en-US" sz="1000" dirty="0">
                <a:ea typeface="Arial Unicode MS" pitchFamily="34" charset="-128"/>
              </a:rPr>
              <a:t> </a:t>
            </a:r>
            <a:r>
              <a:rPr lang="en-GB" altLang="en-US" sz="1000" dirty="0" err="1">
                <a:ea typeface="Arial Unicode MS" pitchFamily="34" charset="-128"/>
              </a:rPr>
              <a:t>Ltda</a:t>
            </a:r>
            <a:r>
              <a:rPr lang="en-GB" altLang="en-US" sz="1000" dirty="0">
                <a:ea typeface="Arial Unicode MS" pitchFamily="34" charset="-128"/>
              </a:rPr>
              <a:t>, UBS </a:t>
            </a:r>
            <a:r>
              <a:rPr lang="en-GB" altLang="en-US" sz="1000" dirty="0" err="1">
                <a:ea typeface="Arial Unicode MS" pitchFamily="34" charset="-128"/>
              </a:rPr>
              <a:t>Asesores</a:t>
            </a:r>
            <a:r>
              <a:rPr lang="en-GB" altLang="en-US" sz="1000" dirty="0">
                <a:ea typeface="Arial Unicode MS" pitchFamily="34" charset="-128"/>
              </a:rPr>
              <a:t> Mexico, S.A. de C.V., UBS Securities Japan Co., Ltd, UBS Wealth Management Israel Ltd and UBS </a:t>
            </a:r>
            <a:r>
              <a:rPr lang="en-GB" altLang="en-US" sz="1000" dirty="0" err="1">
                <a:ea typeface="Arial Unicode MS" pitchFamily="34" charset="-128"/>
              </a:rPr>
              <a:t>Menkul</a:t>
            </a:r>
            <a:r>
              <a:rPr lang="en-GB" altLang="en-US" sz="1000" dirty="0">
                <a:ea typeface="Arial Unicode MS" pitchFamily="34" charset="-128"/>
              </a:rPr>
              <a:t> </a:t>
            </a:r>
            <a:r>
              <a:rPr lang="en-GB" altLang="en-US" sz="1000" dirty="0" err="1">
                <a:ea typeface="Arial Unicode MS" pitchFamily="34" charset="-128"/>
              </a:rPr>
              <a:t>Degerler</a:t>
            </a:r>
            <a:r>
              <a:rPr lang="en-GB" altLang="en-US" sz="1000" dirty="0">
                <a:ea typeface="Arial Unicode MS" pitchFamily="34" charset="-128"/>
              </a:rPr>
              <a:t> AS are affiliates of UBS AG. UBS Financial Services Incorporated of Puerto Rico is a subsidiary of UBS Financial Services Inc. </a:t>
            </a:r>
            <a:r>
              <a:rPr lang="en-GB" altLang="en-US" sz="1000" b="1" dirty="0">
                <a:ea typeface="Arial Unicode MS" pitchFamily="34" charset="-128"/>
              </a:rPr>
              <a:t>UBS Financial Services Inc. accepts responsibility for the content of a report prepared by a non-US affiliate when it distributes reports to US persons. All transactions by a US person in the securities mentioned in this report should be effected through a US-registered broker dealer affiliated with UBS, and not through a non-US affiliate. </a:t>
            </a:r>
            <a:r>
              <a:rPr lang="en-GB" altLang="en-US" sz="1000" dirty="0">
                <a:ea typeface="Arial Unicode MS" pitchFamily="34" charset="-128"/>
              </a:rPr>
              <a:t> </a:t>
            </a:r>
          </a:p>
          <a:p>
            <a:pPr algn="just">
              <a:spcBef>
                <a:spcPct val="0"/>
              </a:spcBef>
              <a:buNone/>
            </a:pPr>
            <a:endParaRPr lang="en-GB" altLang="en-US" sz="1000" dirty="0">
              <a:ea typeface="Arial Unicode MS" pitchFamily="34" charset="-128"/>
            </a:endParaRPr>
          </a:p>
          <a:p>
            <a:pPr algn="just">
              <a:spcBef>
                <a:spcPct val="0"/>
              </a:spcBef>
              <a:buNone/>
            </a:pPr>
            <a:r>
              <a:rPr lang="en-GB" altLang="en-US" sz="1000" b="1" dirty="0">
                <a:ea typeface="Arial Unicode MS" pitchFamily="34" charset="-128"/>
              </a:rPr>
              <a:t>The contents of this report have not been and will not be approved by any securities or investment authority in the United States or elsewhere. UBS Financial Services Inc. is not acting as a municipal advisor to any municipal entity or obligated person within the meaning of Section 15B of the Securities Exchange Act (the "Municipal Advisor Rule") and the opinions or views contained herein are not intended to be, and do not constitute, advice within the meaning of the Municipal Advisor Rule.</a:t>
            </a:r>
            <a:endParaRPr lang="en-US" altLang="en-US" sz="1000" dirty="0">
              <a:ea typeface="Arial Unicode MS" pitchFamily="34" charset="-128"/>
            </a:endParaRPr>
          </a:p>
          <a:p>
            <a:pPr algn="just">
              <a:spcBef>
                <a:spcPct val="0"/>
              </a:spcBef>
              <a:buNone/>
            </a:pPr>
            <a:endParaRPr lang="en-US" altLang="en-US" sz="1000" dirty="0">
              <a:ea typeface="Arial Unicode MS" pitchFamily="34" charset="-128"/>
            </a:endParaRPr>
          </a:p>
          <a:p>
            <a:pPr algn="just">
              <a:spcBef>
                <a:spcPct val="0"/>
              </a:spcBef>
              <a:buFont typeface="Symbol" pitchFamily="18" charset="2"/>
              <a:buNone/>
            </a:pPr>
            <a:endParaRPr lang="en-US" altLang="en-US" sz="1000" dirty="0">
              <a:ea typeface="Arial Unicode MS" pitchFamily="34" charset="-128"/>
            </a:endParaRPr>
          </a:p>
        </p:txBody>
      </p:sp>
    </p:spTree>
    <p:custDataLst>
      <p:tags r:id="rId1"/>
    </p:custDataLst>
    <p:extLst>
      <p:ext uri="{BB962C8B-B14F-4D97-AF65-F5344CB8AC3E}">
        <p14:creationId xmlns:p14="http://schemas.microsoft.com/office/powerpoint/2010/main" val="10161429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zh-TW" dirty="0">
                <a:solidFill>
                  <a:srgbClr val="000000"/>
                </a:solidFill>
                <a:cs typeface="Arial Unicode MS" pitchFamily="34" charset="-128"/>
              </a:rPr>
              <a:t>Risk information								</a:t>
            </a:r>
            <a:r>
              <a:rPr lang="en-GB" altLang="zh-TW" dirty="0" smtClean="0">
                <a:solidFill>
                  <a:srgbClr val="000000"/>
                </a:solidFill>
                <a:cs typeface="Arial Unicode MS" pitchFamily="34" charset="-128"/>
              </a:rPr>
              <a:t>	(3/5)</a:t>
            </a:r>
            <a:endParaRPr lang="en-GB" dirty="0"/>
          </a:p>
        </p:txBody>
      </p:sp>
      <p:sp>
        <p:nvSpPr>
          <p:cNvPr id="4" name="Rectangle 3"/>
          <p:cNvSpPr/>
          <p:nvPr/>
        </p:nvSpPr>
        <p:spPr>
          <a:xfrm>
            <a:off x="321013" y="6848272"/>
            <a:ext cx="1605064" cy="593388"/>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GB" dirty="0" smtClean="0">
              <a:solidFill>
                <a:schemeClr val="bg2"/>
              </a:solidFill>
            </a:endParaRPr>
          </a:p>
        </p:txBody>
      </p:sp>
      <p:sp>
        <p:nvSpPr>
          <p:cNvPr id="5" name="TextBox 1"/>
          <p:cNvSpPr txBox="1">
            <a:spLocks noChangeArrowheads="1"/>
          </p:cNvSpPr>
          <p:nvPr/>
        </p:nvSpPr>
        <p:spPr bwMode="auto">
          <a:xfrm>
            <a:off x="533400" y="1065952"/>
            <a:ext cx="12307111" cy="575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ts val="1400"/>
              </a:spcBef>
              <a:buClr>
                <a:schemeClr val="tx2"/>
              </a:buClr>
              <a:buSzPct val="100000"/>
              <a:buFont typeface="Symbol" pitchFamily="18" charset="2"/>
              <a:buChar char="·"/>
              <a:defRPr>
                <a:solidFill>
                  <a:schemeClr val="tx1"/>
                </a:solidFill>
                <a:latin typeface="Frutiger 55 Roman" pitchFamily="34" charset="0"/>
                <a:ea typeface="MS PGothic" pitchFamily="34" charset="-128"/>
              </a:defRPr>
            </a:lvl1pPr>
            <a:lvl2pPr marL="742950" indent="-28575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2pPr>
            <a:lvl3pPr marL="1143000" indent="-22860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3pPr>
            <a:lvl4pPr marL="16002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4pPr>
            <a:lvl5pPr marL="20574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5pPr>
            <a:lvl6pPr marL="25146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6pPr>
            <a:lvl7pPr marL="29718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7pPr>
            <a:lvl8pPr marL="34290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8pPr>
            <a:lvl9pPr marL="38862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9pPr>
          </a:lstStyle>
          <a:p>
            <a:pPr algn="just">
              <a:spcBef>
                <a:spcPct val="0"/>
              </a:spcBef>
              <a:buNone/>
            </a:pPr>
            <a:r>
              <a:rPr lang="en-US" altLang="en-US" sz="1000" b="1" dirty="0" smtClean="0">
                <a:ea typeface="Arial Unicode MS" pitchFamily="34" charset="-128"/>
              </a:rPr>
              <a:t>External </a:t>
            </a:r>
            <a:r>
              <a:rPr lang="en-US" altLang="en-US" sz="1000" b="1" dirty="0">
                <a:ea typeface="Arial Unicode MS" pitchFamily="34" charset="-128"/>
              </a:rPr>
              <a:t>Asset Managers / External Financial Consultants:</a:t>
            </a:r>
            <a:r>
              <a:rPr lang="en-US" altLang="en-US" sz="1000" dirty="0">
                <a:ea typeface="Arial Unicode MS" pitchFamily="34" charset="-128"/>
              </a:rPr>
              <a:t> In case t</a:t>
            </a:r>
            <a:r>
              <a:rPr lang="en-GB" altLang="en-US" sz="1000" dirty="0">
                <a:ea typeface="Arial Unicode MS" pitchFamily="34" charset="-128"/>
              </a:rPr>
              <a:t>his research or publication is provided to an External Asset Manager or an External Financial Consultant, UBS expressly prohibits that it is redistributed by the External Asset Manager or the External Financial Consultant and is made available to their clients and/or third parties.</a:t>
            </a:r>
            <a:endParaRPr lang="en-US" altLang="en-US" sz="1000" dirty="0">
              <a:ea typeface="Arial Unicode MS" pitchFamily="34" charset="-128"/>
            </a:endParaRPr>
          </a:p>
          <a:p>
            <a:pPr algn="just">
              <a:spcBef>
                <a:spcPct val="0"/>
              </a:spcBef>
              <a:buNone/>
            </a:pPr>
            <a:r>
              <a:rPr lang="en-GB" altLang="en-US" sz="1000" dirty="0">
                <a:ea typeface="Arial Unicode MS" pitchFamily="34" charset="-128"/>
              </a:rPr>
              <a:t> </a:t>
            </a:r>
            <a:endParaRPr lang="en-US" altLang="en-US" sz="1000" dirty="0">
              <a:ea typeface="Arial Unicode MS" pitchFamily="34" charset="-128"/>
            </a:endParaRPr>
          </a:p>
          <a:p>
            <a:pPr algn="just">
              <a:spcBef>
                <a:spcPct val="0"/>
              </a:spcBef>
              <a:buNone/>
            </a:pPr>
            <a:r>
              <a:rPr lang="en-US" altLang="en-US" sz="1000" b="1" dirty="0">
                <a:ea typeface="Arial Unicode MS" pitchFamily="34" charset="-128"/>
              </a:rPr>
              <a:t>Austria</a:t>
            </a:r>
            <a:r>
              <a:rPr lang="en-US" altLang="en-US" sz="1000" dirty="0">
                <a:ea typeface="Arial Unicode MS" pitchFamily="34" charset="-128"/>
              </a:rPr>
              <a:t>: This publication is not intended to constitute a public offer under Austrian law. It is distributed only for information purposes to clients of UBS Europe SE, </a:t>
            </a:r>
            <a:r>
              <a:rPr lang="en-US" altLang="en-US" sz="1000" dirty="0" err="1">
                <a:ea typeface="Arial Unicode MS" pitchFamily="34" charset="-128"/>
              </a:rPr>
              <a:t>Niederlassung</a:t>
            </a:r>
            <a:r>
              <a:rPr lang="en-US" altLang="en-US" sz="1000" dirty="0">
                <a:ea typeface="Arial Unicode MS" pitchFamily="34" charset="-128"/>
              </a:rPr>
              <a:t> </a:t>
            </a:r>
            <a:r>
              <a:rPr lang="en-US" altLang="en-US" sz="1000" dirty="0" err="1">
                <a:ea typeface="Arial Unicode MS" pitchFamily="34" charset="-128"/>
              </a:rPr>
              <a:t>Österreich</a:t>
            </a:r>
            <a:r>
              <a:rPr lang="en-US" altLang="en-US" sz="1000" dirty="0">
                <a:ea typeface="Arial Unicode MS" pitchFamily="34" charset="-128"/>
              </a:rPr>
              <a:t>, with place of business at </a:t>
            </a:r>
            <a:r>
              <a:rPr lang="en-US" altLang="en-US" sz="1000" dirty="0" err="1">
                <a:ea typeface="Arial Unicode MS" pitchFamily="34" charset="-128"/>
              </a:rPr>
              <a:t>Wächtergasse</a:t>
            </a:r>
            <a:r>
              <a:rPr lang="en-US" altLang="en-US" sz="1000" dirty="0">
                <a:ea typeface="Arial Unicode MS" pitchFamily="34" charset="-128"/>
              </a:rPr>
              <a:t> 1, A-1010 Wien. UBS Europe SE, </a:t>
            </a:r>
            <a:r>
              <a:rPr lang="en-US" altLang="en-US" sz="1000" dirty="0" err="1">
                <a:ea typeface="Arial Unicode MS" pitchFamily="34" charset="-128"/>
              </a:rPr>
              <a:t>Niederlassung</a:t>
            </a:r>
            <a:r>
              <a:rPr lang="en-US" altLang="en-US" sz="1000" dirty="0">
                <a:ea typeface="Arial Unicode MS" pitchFamily="34" charset="-128"/>
              </a:rPr>
              <a:t> </a:t>
            </a:r>
            <a:r>
              <a:rPr lang="en-US" altLang="en-US" sz="1000" dirty="0" err="1">
                <a:ea typeface="Arial Unicode MS" pitchFamily="34" charset="-128"/>
              </a:rPr>
              <a:t>Österreich</a:t>
            </a:r>
            <a:r>
              <a:rPr lang="en-US" altLang="en-US" sz="1000" dirty="0">
                <a:ea typeface="Arial Unicode MS" pitchFamily="34" charset="-128"/>
              </a:rPr>
              <a:t> is subject to the joint supervision of the European Central Bank ("ECB"), the German Central Bank (Deutsche Bundesbank), the German Federal Financial Services Supervisory Authority (</a:t>
            </a:r>
            <a:r>
              <a:rPr lang="en-US" altLang="en-US" sz="1000" dirty="0" err="1">
                <a:ea typeface="Arial Unicode MS" pitchFamily="34" charset="-128"/>
              </a:rPr>
              <a:t>Bundesanstalt</a:t>
            </a:r>
            <a:r>
              <a:rPr lang="en-US" altLang="en-US" sz="1000" dirty="0">
                <a:ea typeface="Arial Unicode MS" pitchFamily="34" charset="-128"/>
              </a:rPr>
              <a:t> </a:t>
            </a:r>
            <a:r>
              <a:rPr lang="en-US" altLang="en-US" sz="1000" dirty="0" err="1">
                <a:ea typeface="Arial Unicode MS" pitchFamily="34" charset="-128"/>
              </a:rPr>
              <a:t>für</a:t>
            </a:r>
            <a:r>
              <a:rPr lang="en-US" altLang="en-US" sz="1000" dirty="0">
                <a:ea typeface="Arial Unicode MS" pitchFamily="34" charset="-128"/>
              </a:rPr>
              <a:t> </a:t>
            </a:r>
            <a:r>
              <a:rPr lang="en-US" altLang="en-US" sz="1000" dirty="0" err="1">
                <a:ea typeface="Arial Unicode MS" pitchFamily="34" charset="-128"/>
              </a:rPr>
              <a:t>Finanzdienstleistungsaufsicht</a:t>
            </a:r>
            <a:r>
              <a:rPr lang="en-US" altLang="en-US" sz="1000" dirty="0">
                <a:ea typeface="Arial Unicode MS" pitchFamily="34" charset="-128"/>
              </a:rPr>
              <a:t>), as well as of the Austrian Financial Market Authority (</a:t>
            </a:r>
            <a:r>
              <a:rPr lang="en-US" altLang="en-US" sz="1000" dirty="0" err="1">
                <a:ea typeface="Arial Unicode MS" pitchFamily="34" charset="-128"/>
              </a:rPr>
              <a:t>Finanzmarktaufsicht</a:t>
            </a:r>
            <a:r>
              <a:rPr lang="en-US" altLang="en-US" sz="1000" dirty="0">
                <a:ea typeface="Arial Unicode MS" pitchFamily="34" charset="-128"/>
              </a:rPr>
              <a:t>, FMA), to which this publication has not been submitted for approval. UBS Europe SE is a credit institution constituted under German law in the form of a </a:t>
            </a:r>
            <a:r>
              <a:rPr lang="en-US" altLang="en-US" sz="1000" dirty="0" err="1">
                <a:ea typeface="Arial Unicode MS" pitchFamily="34" charset="-128"/>
              </a:rPr>
              <a:t>Societas</a:t>
            </a:r>
            <a:r>
              <a:rPr lang="en-US" altLang="en-US" sz="1000" dirty="0">
                <a:ea typeface="Arial Unicode MS" pitchFamily="34" charset="-128"/>
              </a:rPr>
              <a:t> </a:t>
            </a:r>
            <a:r>
              <a:rPr lang="en-US" altLang="en-US" sz="1000" dirty="0" err="1">
                <a:ea typeface="Arial Unicode MS" pitchFamily="34" charset="-128"/>
              </a:rPr>
              <a:t>Europaea</a:t>
            </a:r>
            <a:r>
              <a:rPr lang="en-US" altLang="en-US" sz="1000" dirty="0">
                <a:ea typeface="Arial Unicode MS" pitchFamily="34" charset="-128"/>
              </a:rPr>
              <a:t>, duly authorized by the ECB. </a:t>
            </a:r>
            <a:r>
              <a:rPr lang="en-US" altLang="en-US" sz="1000" b="1" dirty="0">
                <a:ea typeface="Arial Unicode MS" pitchFamily="34" charset="-128"/>
              </a:rPr>
              <a:t>Bahrain</a:t>
            </a:r>
            <a:r>
              <a:rPr lang="en-US" altLang="en-US" sz="1000" dirty="0">
                <a:ea typeface="Arial Unicode MS" pitchFamily="34" charset="-128"/>
              </a:rPr>
              <a:t>: </a:t>
            </a:r>
            <a:r>
              <a:rPr lang="en-GB" altLang="en-US" sz="1000" dirty="0">
                <a:ea typeface="Arial Unicode MS" pitchFamily="34" charset="-128"/>
              </a:rPr>
              <a:t>UBS is a Swiss bank </a:t>
            </a:r>
            <a:r>
              <a:rPr lang="en-US" altLang="en-US" sz="1000" dirty="0">
                <a:ea typeface="Arial Unicode MS" pitchFamily="34" charset="-128"/>
              </a:rPr>
              <a:t>not licensed, </a:t>
            </a:r>
            <a:r>
              <a:rPr lang="en-GB" altLang="en-US" sz="1000" dirty="0">
                <a:ea typeface="Arial Unicode MS" pitchFamily="34" charset="-128"/>
              </a:rPr>
              <a:t>supervised or regulated</a:t>
            </a:r>
            <a:r>
              <a:rPr lang="en-US" altLang="en-US" sz="1000" dirty="0">
                <a:ea typeface="Arial Unicode MS" pitchFamily="34" charset="-128"/>
              </a:rPr>
              <a:t> in Bahrain by the Central Bank of Bahrain and does not undertake banking or investment business activities in Bahrain. Therefore, clients </a:t>
            </a:r>
            <a:r>
              <a:rPr lang="en-GB" altLang="en-US" sz="1000" dirty="0">
                <a:ea typeface="Arial Unicode MS" pitchFamily="34" charset="-128"/>
              </a:rPr>
              <a:t>have no protection under </a:t>
            </a:r>
            <a:r>
              <a:rPr lang="en-US" altLang="en-US" sz="1000" dirty="0">
                <a:ea typeface="Arial Unicode MS" pitchFamily="34" charset="-128"/>
              </a:rPr>
              <a:t>local </a:t>
            </a:r>
            <a:r>
              <a:rPr lang="en-GB" altLang="en-US" sz="1000" dirty="0">
                <a:ea typeface="Arial Unicode MS" pitchFamily="34" charset="-128"/>
              </a:rPr>
              <a:t>banking and investment services</a:t>
            </a:r>
            <a:r>
              <a:rPr lang="en-US" altLang="en-US" sz="1000" dirty="0">
                <a:ea typeface="Arial Unicode MS" pitchFamily="34" charset="-128"/>
              </a:rPr>
              <a:t> laws and regulations. </a:t>
            </a:r>
            <a:r>
              <a:rPr lang="en-US" altLang="en-US" sz="1000" b="1" dirty="0">
                <a:ea typeface="Arial Unicode MS" pitchFamily="34" charset="-128"/>
              </a:rPr>
              <a:t>Canada:</a:t>
            </a:r>
            <a:r>
              <a:rPr lang="en-US" altLang="en-US" sz="1000" dirty="0">
                <a:ea typeface="Arial Unicode MS" pitchFamily="34" charset="-128"/>
              </a:rPr>
              <a:t> The information contained herein is not, and under no circumstances is to be construed as, a prospectus, an advertisement, a public offering, an offer to sell securities described herein, solicitation of an offer to buy securities described herein, in Canada or any province or territory thereof. Any offer or sale of the securities described herein in Canada will be made only under an exemption from the requirements to file a prospectus with the relevant Canadian securities regulators and only by a dealer properly registered under applicable securities laws or, alternatively, pursuant to an exemption from the dealer registration requirement in the relevant province or territory of Canada in which such offer or sale is made. Under no circumstances is the information contained herein to be construed as investment advice in any province or territory of Canada and is not tailored to the needs of the recipient. To the extent that the information contained herein references securities of an issuer incorporated, formed or created under the laws of Canada or a province or territory of Canada, any trades in such securities must be conducted through a dealer registered in Canada or, alternatively, pursuant to a dealer registration exemption. No securities commission or similar regulatory authority in Canada has reviewed or in any way passed upon these materials, the information contained herein or the merits of the securities described herein and any representation to the contrary is an offence. In Canada, this publication is distributed by UBS Investment Management Canada Inc.. </a:t>
            </a:r>
            <a:r>
              <a:rPr lang="en-US" altLang="en-US" sz="1000" b="1" dirty="0">
                <a:ea typeface="Arial Unicode MS" pitchFamily="34" charset="-128"/>
              </a:rPr>
              <a:t>China:</a:t>
            </a:r>
            <a:r>
              <a:rPr lang="en-US" altLang="en-US" sz="1000" dirty="0">
                <a:ea typeface="Arial Unicode MS" pitchFamily="34" charset="-128"/>
              </a:rPr>
              <a:t> This research report is neither intended to be distributed to PRC investors nor to provide securities investment consultancy services within the territory of PRC. </a:t>
            </a:r>
            <a:r>
              <a:rPr lang="en-US" altLang="en-US" sz="1000" b="1" dirty="0">
                <a:ea typeface="Arial Unicode MS" pitchFamily="34" charset="-128"/>
              </a:rPr>
              <a:t>Czech Republic</a:t>
            </a:r>
            <a:r>
              <a:rPr lang="en-US" altLang="en-US" sz="1000" dirty="0">
                <a:ea typeface="Arial Unicode MS" pitchFamily="34" charset="-128"/>
              </a:rPr>
              <a:t>: UBS is not a licensed bank in the Czech Republic and thus is not allowed to provide regulated banking or investment services in the Czech Republic. Please notify UBS if you do not wish to receive any further correspondence. </a:t>
            </a:r>
            <a:r>
              <a:rPr lang="en-US" altLang="en-US" sz="1000" b="1" dirty="0">
                <a:ea typeface="Arial Unicode MS" pitchFamily="34" charset="-128"/>
              </a:rPr>
              <a:t>Denmark</a:t>
            </a:r>
            <a:r>
              <a:rPr lang="en-US" altLang="en-US" sz="1000" dirty="0">
                <a:ea typeface="Arial Unicode MS" pitchFamily="34" charset="-128"/>
              </a:rPr>
              <a:t>: This publication is not intended to constitute a public offer under Danish law. It is distributed only for information purposes to clients of UBS Europe SE, Denmark Branch, filial </a:t>
            </a:r>
            <a:r>
              <a:rPr lang="en-US" altLang="en-US" sz="1000" dirty="0" err="1">
                <a:ea typeface="Arial Unicode MS" pitchFamily="34" charset="-128"/>
              </a:rPr>
              <a:t>af</a:t>
            </a:r>
            <a:r>
              <a:rPr lang="en-US" altLang="en-US" sz="1000" dirty="0">
                <a:ea typeface="Arial Unicode MS" pitchFamily="34" charset="-128"/>
              </a:rPr>
              <a:t> UBS Europe SE, with place of business at Sankt </a:t>
            </a:r>
            <a:r>
              <a:rPr lang="en-US" altLang="en-US" sz="1000" dirty="0" err="1">
                <a:ea typeface="Arial Unicode MS" pitchFamily="34" charset="-128"/>
              </a:rPr>
              <a:t>Annae</a:t>
            </a:r>
            <a:r>
              <a:rPr lang="en-US" altLang="en-US" sz="1000" dirty="0">
                <a:ea typeface="Arial Unicode MS" pitchFamily="34" charset="-128"/>
              </a:rPr>
              <a:t> </a:t>
            </a:r>
            <a:r>
              <a:rPr lang="en-US" altLang="en-US" sz="1000" dirty="0" err="1">
                <a:ea typeface="Arial Unicode MS" pitchFamily="34" charset="-128"/>
              </a:rPr>
              <a:t>Plads</a:t>
            </a:r>
            <a:r>
              <a:rPr lang="en-US" altLang="en-US" sz="1000" dirty="0">
                <a:ea typeface="Arial Unicode MS" pitchFamily="34" charset="-128"/>
              </a:rPr>
              <a:t> 13, 1250 Copenhagen, Denmark, registered with the Danish Commerce and Companies Agency, under No. 38 17 24 33. UBS Europe SE, Denmark Branch, filial </a:t>
            </a:r>
            <a:r>
              <a:rPr lang="en-US" altLang="en-US" sz="1000" dirty="0" err="1">
                <a:ea typeface="Arial Unicode MS" pitchFamily="34" charset="-128"/>
              </a:rPr>
              <a:t>af</a:t>
            </a:r>
            <a:r>
              <a:rPr lang="en-US" altLang="en-US" sz="1000" dirty="0">
                <a:ea typeface="Arial Unicode MS" pitchFamily="34" charset="-128"/>
              </a:rPr>
              <a:t> UBS Europe SE is subject to the joint supervision of the European Central Bank ("ECB"), the German Central Bank (Deutsche Bundesbank), the German Federal Financial Services Supervisory Authority (</a:t>
            </a:r>
            <a:r>
              <a:rPr lang="en-US" altLang="en-US" sz="1000" dirty="0" err="1">
                <a:ea typeface="Arial Unicode MS" pitchFamily="34" charset="-128"/>
              </a:rPr>
              <a:t>Bundesanstalt</a:t>
            </a:r>
            <a:r>
              <a:rPr lang="en-US" altLang="en-US" sz="1000" dirty="0">
                <a:ea typeface="Arial Unicode MS" pitchFamily="34" charset="-128"/>
              </a:rPr>
              <a:t> </a:t>
            </a:r>
            <a:r>
              <a:rPr lang="en-US" altLang="en-US" sz="1000" dirty="0" err="1">
                <a:ea typeface="Arial Unicode MS" pitchFamily="34" charset="-128"/>
              </a:rPr>
              <a:t>für</a:t>
            </a:r>
            <a:r>
              <a:rPr lang="en-US" altLang="en-US" sz="1000" dirty="0">
                <a:ea typeface="Arial Unicode MS" pitchFamily="34" charset="-128"/>
              </a:rPr>
              <a:t> </a:t>
            </a:r>
            <a:r>
              <a:rPr lang="en-US" altLang="en-US" sz="1000" dirty="0" err="1">
                <a:ea typeface="Arial Unicode MS" pitchFamily="34" charset="-128"/>
              </a:rPr>
              <a:t>Finanzdienstleistungsaufsicht</a:t>
            </a:r>
            <a:r>
              <a:rPr lang="en-US" altLang="en-US" sz="1000" dirty="0">
                <a:ea typeface="Arial Unicode MS" pitchFamily="34" charset="-128"/>
              </a:rPr>
              <a:t>), as well as of the Danish Financial Supervisory Authority (</a:t>
            </a:r>
            <a:r>
              <a:rPr lang="en-US" altLang="en-US" sz="1000" dirty="0" err="1">
                <a:ea typeface="Arial Unicode MS" pitchFamily="34" charset="-128"/>
              </a:rPr>
              <a:t>Finanstilsynet</a:t>
            </a:r>
            <a:r>
              <a:rPr lang="en-US" altLang="en-US" sz="1000" dirty="0">
                <a:ea typeface="Arial Unicode MS" pitchFamily="34" charset="-128"/>
              </a:rPr>
              <a:t>), to which this publication has not been submitted for approval. UBS Europe SE is a credit institution constituted under German law in the form of a </a:t>
            </a:r>
            <a:r>
              <a:rPr lang="en-US" altLang="en-US" sz="1000" dirty="0" err="1">
                <a:ea typeface="Arial Unicode MS" pitchFamily="34" charset="-128"/>
              </a:rPr>
              <a:t>Societas</a:t>
            </a:r>
            <a:r>
              <a:rPr lang="en-US" altLang="en-US" sz="1000" dirty="0">
                <a:ea typeface="Arial Unicode MS" pitchFamily="34" charset="-128"/>
              </a:rPr>
              <a:t> </a:t>
            </a:r>
            <a:r>
              <a:rPr lang="en-US" altLang="en-US" sz="1000" dirty="0" err="1">
                <a:ea typeface="Arial Unicode MS" pitchFamily="34" charset="-128"/>
              </a:rPr>
              <a:t>Europaea</a:t>
            </a:r>
            <a:r>
              <a:rPr lang="en-US" altLang="en-US" sz="1000" dirty="0">
                <a:ea typeface="Arial Unicode MS" pitchFamily="34" charset="-128"/>
              </a:rPr>
              <a:t>, duly authorized by the ECB. </a:t>
            </a:r>
            <a:r>
              <a:rPr lang="en-GB" altLang="en-US" sz="1000" b="1" dirty="0">
                <a:ea typeface="Arial Unicode MS" pitchFamily="34" charset="-128"/>
              </a:rPr>
              <a:t>Egypt:</a:t>
            </a:r>
            <a:r>
              <a:rPr lang="en-GB" altLang="en-US" sz="1000" dirty="0">
                <a:ea typeface="Arial Unicode MS" pitchFamily="34" charset="-128"/>
              </a:rPr>
              <a:t> Securities or other investment products are not being offered or sold by UBS to the public in Egypt and they have not been and will not be registered with the Egyptian Financial Supervisory Authority. </a:t>
            </a:r>
            <a:r>
              <a:rPr lang="en-GB" altLang="en-US" sz="1000" b="1" dirty="0">
                <a:ea typeface="Arial Unicode MS" pitchFamily="34" charset="-128"/>
              </a:rPr>
              <a:t>France: </a:t>
            </a:r>
            <a:r>
              <a:rPr lang="en-GB" altLang="en-US" sz="1000" dirty="0">
                <a:ea typeface="Arial Unicode MS" pitchFamily="34" charset="-128"/>
              </a:rPr>
              <a:t>This publication is distributed by UBS (France) S.A., French "</a:t>
            </a:r>
            <a:r>
              <a:rPr lang="en-GB" altLang="en-US" sz="1000" dirty="0" err="1">
                <a:ea typeface="Arial Unicode MS" pitchFamily="34" charset="-128"/>
              </a:rPr>
              <a:t>société</a:t>
            </a:r>
            <a:r>
              <a:rPr lang="en-GB" altLang="en-US" sz="1000" dirty="0">
                <a:ea typeface="Arial Unicode MS" pitchFamily="34" charset="-128"/>
              </a:rPr>
              <a:t> </a:t>
            </a:r>
            <a:r>
              <a:rPr lang="en-GB" altLang="en-US" sz="1000" dirty="0" err="1">
                <a:ea typeface="Arial Unicode MS" pitchFamily="34" charset="-128"/>
              </a:rPr>
              <a:t>anonyme</a:t>
            </a:r>
            <a:r>
              <a:rPr lang="en-GB" altLang="en-US" sz="1000" dirty="0">
                <a:ea typeface="Arial Unicode MS" pitchFamily="34" charset="-128"/>
              </a:rPr>
              <a:t>" with share capital of € </a:t>
            </a:r>
            <a:r>
              <a:rPr lang="en-US" altLang="en-US" sz="1000" dirty="0">
                <a:ea typeface="Arial Unicode MS" pitchFamily="34" charset="-128"/>
              </a:rPr>
              <a:t>132.975.556, 69</a:t>
            </a:r>
            <a:r>
              <a:rPr lang="en-GB" altLang="en-US" sz="1000" dirty="0">
                <a:ea typeface="Arial Unicode MS" pitchFamily="34" charset="-128"/>
              </a:rPr>
              <a:t>, boulevard Haussmann F-75008 Paris, R.C.S. Paris B 421 255 670, to its clients and prospects. UBS (France) S.A. is a provider of investment services duly authorized according to the terms of the "Code </a:t>
            </a:r>
            <a:r>
              <a:rPr lang="en-GB" altLang="en-US" sz="1000" dirty="0" err="1">
                <a:ea typeface="Arial Unicode MS" pitchFamily="34" charset="-128"/>
              </a:rPr>
              <a:t>Monétaire</a:t>
            </a:r>
            <a:r>
              <a:rPr lang="en-GB" altLang="en-US" sz="1000" dirty="0">
                <a:ea typeface="Arial Unicode MS" pitchFamily="34" charset="-128"/>
              </a:rPr>
              <a:t> et Financier", regulated by French banking and financial authorities as the "</a:t>
            </a:r>
            <a:r>
              <a:rPr lang="en-GB" altLang="en-US" sz="1000" dirty="0" err="1">
                <a:ea typeface="Arial Unicode MS" pitchFamily="34" charset="-128"/>
              </a:rPr>
              <a:t>Autorité</a:t>
            </a:r>
            <a:r>
              <a:rPr lang="en-GB" altLang="en-US" sz="1000" dirty="0">
                <a:ea typeface="Arial Unicode MS" pitchFamily="34" charset="-128"/>
              </a:rPr>
              <a:t> de </a:t>
            </a:r>
            <a:r>
              <a:rPr lang="en-GB" altLang="en-US" sz="1000" dirty="0" err="1">
                <a:ea typeface="Arial Unicode MS" pitchFamily="34" charset="-128"/>
              </a:rPr>
              <a:t>Contrôle</a:t>
            </a:r>
            <a:r>
              <a:rPr lang="en-GB" altLang="en-US" sz="1000" dirty="0">
                <a:ea typeface="Arial Unicode MS" pitchFamily="34" charset="-128"/>
              </a:rPr>
              <a:t> </a:t>
            </a:r>
            <a:r>
              <a:rPr lang="en-GB" altLang="en-US" sz="1000" dirty="0" err="1">
                <a:ea typeface="Arial Unicode MS" pitchFamily="34" charset="-128"/>
              </a:rPr>
              <a:t>Prudentiel</a:t>
            </a:r>
            <a:r>
              <a:rPr lang="en-GB" altLang="en-US" sz="1000" dirty="0">
                <a:ea typeface="Arial Unicode MS" pitchFamily="34" charset="-128"/>
              </a:rPr>
              <a:t> et de </a:t>
            </a:r>
            <a:r>
              <a:rPr lang="en-GB" altLang="en-US" sz="1000" dirty="0" err="1">
                <a:ea typeface="Arial Unicode MS" pitchFamily="34" charset="-128"/>
              </a:rPr>
              <a:t>Résolution</a:t>
            </a:r>
            <a:r>
              <a:rPr lang="en-GB" altLang="en-US" sz="1000" dirty="0">
                <a:ea typeface="Arial Unicode MS" pitchFamily="34" charset="-128"/>
              </a:rPr>
              <a:t>." </a:t>
            </a:r>
            <a:r>
              <a:rPr lang="en-GB" altLang="en-US" sz="1000" b="1" dirty="0">
                <a:ea typeface="Arial Unicode MS" pitchFamily="34" charset="-128"/>
              </a:rPr>
              <a:t>Germany: </a:t>
            </a:r>
            <a:r>
              <a:rPr lang="en-GB" altLang="en-US" sz="1000" dirty="0">
                <a:ea typeface="Arial Unicode MS" pitchFamily="34" charset="-128"/>
              </a:rPr>
              <a:t>This publication is </a:t>
            </a:r>
            <a:r>
              <a:rPr lang="en-US" altLang="en-US" sz="1000" dirty="0">
                <a:ea typeface="Arial Unicode MS" pitchFamily="34" charset="-128"/>
              </a:rPr>
              <a:t>not intended to constitute a public offer under German law. It is</a:t>
            </a:r>
            <a:r>
              <a:rPr lang="en-GB" altLang="en-US" sz="1000" dirty="0">
                <a:ea typeface="Arial Unicode MS" pitchFamily="34" charset="-128"/>
              </a:rPr>
              <a:t> distributed only for information purposes to clients of UBS Europe SE, Germany, with place of business at </a:t>
            </a:r>
            <a:r>
              <a:rPr lang="en-GB" altLang="en-US" sz="1000" dirty="0" err="1">
                <a:ea typeface="Arial Unicode MS" pitchFamily="34" charset="-128"/>
              </a:rPr>
              <a:t>Bockenheimer</a:t>
            </a:r>
            <a:r>
              <a:rPr lang="en-GB" altLang="en-US" sz="1000" dirty="0">
                <a:ea typeface="Arial Unicode MS" pitchFamily="34" charset="-128"/>
              </a:rPr>
              <a:t> </a:t>
            </a:r>
            <a:r>
              <a:rPr lang="en-GB" altLang="en-US" sz="1000" dirty="0" err="1">
                <a:ea typeface="Arial Unicode MS" pitchFamily="34" charset="-128"/>
              </a:rPr>
              <a:t>Landstrasse</a:t>
            </a:r>
            <a:r>
              <a:rPr lang="en-GB" altLang="en-US" sz="1000" dirty="0">
                <a:ea typeface="Arial Unicode MS" pitchFamily="34" charset="-128"/>
              </a:rPr>
              <a:t> 2-4, 60306 Frankfurt am Main. </a:t>
            </a:r>
            <a:r>
              <a:rPr lang="en-US" altLang="en-US" sz="1000" dirty="0">
                <a:ea typeface="Arial Unicode MS" pitchFamily="34" charset="-128"/>
              </a:rPr>
              <a:t>UBS Europe SE is a credit institution constituted under German law in the form of a </a:t>
            </a:r>
            <a:r>
              <a:rPr lang="en-US" altLang="en-US" sz="1000" dirty="0" err="1">
                <a:ea typeface="Arial Unicode MS" pitchFamily="34" charset="-128"/>
              </a:rPr>
              <a:t>Societas</a:t>
            </a:r>
            <a:r>
              <a:rPr lang="en-US" altLang="en-US" sz="1000" dirty="0">
                <a:ea typeface="Arial Unicode MS" pitchFamily="34" charset="-128"/>
              </a:rPr>
              <a:t> </a:t>
            </a:r>
            <a:r>
              <a:rPr lang="en-US" altLang="en-US" sz="1000" dirty="0" err="1">
                <a:ea typeface="Arial Unicode MS" pitchFamily="34" charset="-128"/>
              </a:rPr>
              <a:t>Europaea</a:t>
            </a:r>
            <a:r>
              <a:rPr lang="en-US" altLang="en-US" sz="1000" dirty="0">
                <a:ea typeface="Arial Unicode MS" pitchFamily="34" charset="-128"/>
              </a:rPr>
              <a:t>, duly authorized by the European Central Bank ("ECB"), and supervised by the ECB, the German Central Bank (Deutsche Bundesbank) and the German Federal Financial Services Supervisory Authority (</a:t>
            </a:r>
            <a:r>
              <a:rPr lang="en-US" altLang="en-US" sz="1000" dirty="0" err="1">
                <a:ea typeface="Arial Unicode MS" pitchFamily="34" charset="-128"/>
              </a:rPr>
              <a:t>Bundesanstalt</a:t>
            </a:r>
            <a:r>
              <a:rPr lang="en-US" altLang="en-US" sz="1000" dirty="0">
                <a:ea typeface="Arial Unicode MS" pitchFamily="34" charset="-128"/>
              </a:rPr>
              <a:t> </a:t>
            </a:r>
            <a:r>
              <a:rPr lang="en-US" altLang="en-US" sz="1000" dirty="0" err="1">
                <a:ea typeface="Arial Unicode MS" pitchFamily="34" charset="-128"/>
              </a:rPr>
              <a:t>für</a:t>
            </a:r>
            <a:r>
              <a:rPr lang="en-US" altLang="en-US" sz="1000" dirty="0">
                <a:ea typeface="Arial Unicode MS" pitchFamily="34" charset="-128"/>
              </a:rPr>
              <a:t> </a:t>
            </a:r>
            <a:r>
              <a:rPr lang="en-US" altLang="en-US" sz="1000" dirty="0" err="1">
                <a:ea typeface="Arial Unicode MS" pitchFamily="34" charset="-128"/>
              </a:rPr>
              <a:t>Finanzdienstleistungsaufsicht</a:t>
            </a:r>
            <a:r>
              <a:rPr lang="en-US" altLang="en-US" sz="1000" dirty="0">
                <a:ea typeface="Arial Unicode MS" pitchFamily="34" charset="-128"/>
              </a:rPr>
              <a:t>), to which this publication has not been submitted for approval</a:t>
            </a:r>
            <a:r>
              <a:rPr lang="en-GB" altLang="en-US" sz="1000" dirty="0">
                <a:ea typeface="Arial Unicode MS" pitchFamily="34" charset="-128"/>
              </a:rPr>
              <a:t>. </a:t>
            </a:r>
            <a:r>
              <a:rPr lang="en-US" altLang="en-US" sz="1000" b="1" dirty="0">
                <a:ea typeface="Arial Unicode MS" pitchFamily="34" charset="-128"/>
              </a:rPr>
              <a:t>Greece: </a:t>
            </a:r>
            <a:r>
              <a:rPr lang="en-US" altLang="en-US" sz="1000" dirty="0">
                <a:ea typeface="Arial Unicode MS" pitchFamily="34" charset="-128"/>
              </a:rPr>
              <a:t>UBS Switzerland AG and its affiliates (UBS) are not licensed as a bank or financial institution under Greek legislation and do not provide banking and financial services in Greece. Consequently, UBS provides such services from branches outside of Greece, only. This document may not be considered as a public offering made or to be made to residents of Greece. </a:t>
            </a:r>
            <a:r>
              <a:rPr lang="en-US" altLang="en-US" sz="1000" b="1" dirty="0">
                <a:ea typeface="Arial Unicode MS" pitchFamily="34" charset="-128"/>
              </a:rPr>
              <a:t>Hong Kong:</a:t>
            </a:r>
            <a:r>
              <a:rPr lang="en-US" altLang="en-US" sz="1000" dirty="0">
                <a:ea typeface="Arial Unicode MS" pitchFamily="34" charset="-128"/>
              </a:rPr>
              <a:t> This publication is distributed to clients of UBS AG Hong Kong Branch by UBS AG Hong Kong Branch, a licensed bank under the Hong Kong Banking Ordinance and a registered institution under the Securities and Futures Ordinance. UBS AG Hong Kong Branch is incorporated in Switzerland with limited liability. </a:t>
            </a:r>
            <a:r>
              <a:rPr lang="en-US" altLang="en-US" sz="1000" b="1" dirty="0">
                <a:ea typeface="Arial Unicode MS" pitchFamily="34" charset="-128"/>
              </a:rPr>
              <a:t>Indonesia, Malaysia, </a:t>
            </a:r>
            <a:r>
              <a:rPr lang="en-US" altLang="en-US" sz="1000" b="1" dirty="0" err="1">
                <a:ea typeface="Arial Unicode MS" pitchFamily="34" charset="-128"/>
              </a:rPr>
              <a:t>Phillipines</a:t>
            </a:r>
            <a:r>
              <a:rPr lang="en-US" altLang="en-US" sz="1000" b="1" dirty="0">
                <a:ea typeface="Arial Unicode MS" pitchFamily="34" charset="-128"/>
              </a:rPr>
              <a:t>, Thailand:</a:t>
            </a:r>
            <a:r>
              <a:rPr lang="en-US" altLang="en-US" sz="1000" dirty="0">
                <a:ea typeface="Arial Unicode MS" pitchFamily="34" charset="-128"/>
              </a:rPr>
              <a:t> This material was provided to you as a result of a request received by UBS from you and/or persons entitled to make the request on your behalf. Should you have received the material erroneously, UBS asks that you kindly destroy/delete it and inform UBS immediately. Any and all advice provided and/or trades executed by UBS pursuant to the material will only have been provided upon your specific request or executed upon your specific instructions, as the case may be, and may be deemed as such by UBS and you. The material may not have been reviewed, approved, disapproved or endorsed by any financial or regulatory authority in your jurisdiction. The relevant investments will be subject to restrictions and obligations on transfer as set forth in the material, and by receiving the material you undertake to comply fully with such restrictions and obligations. You should carefully study and ensure that you understand and exercise due care and discretion in considering your investment objective, risk appetite and personal circumstances against the risk of the investment. You are advised to seek independent professional advice in case of doubt. </a:t>
            </a:r>
          </a:p>
        </p:txBody>
      </p:sp>
    </p:spTree>
    <p:custDataLst>
      <p:tags r:id="rId1"/>
    </p:custDataLst>
    <p:extLst>
      <p:ext uri="{BB962C8B-B14F-4D97-AF65-F5344CB8AC3E}">
        <p14:creationId xmlns:p14="http://schemas.microsoft.com/office/powerpoint/2010/main" val="21925495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zh-TW" dirty="0">
                <a:solidFill>
                  <a:srgbClr val="000000"/>
                </a:solidFill>
                <a:cs typeface="Arial Unicode MS" pitchFamily="34" charset="-128"/>
              </a:rPr>
              <a:t>Risk information								</a:t>
            </a:r>
            <a:r>
              <a:rPr lang="en-GB" altLang="zh-TW" dirty="0" smtClean="0">
                <a:solidFill>
                  <a:srgbClr val="000000"/>
                </a:solidFill>
                <a:cs typeface="Arial Unicode MS" pitchFamily="34" charset="-128"/>
              </a:rPr>
              <a:t>	(4/5)</a:t>
            </a:r>
            <a:endParaRPr lang="en-GB" dirty="0"/>
          </a:p>
        </p:txBody>
      </p:sp>
      <p:sp>
        <p:nvSpPr>
          <p:cNvPr id="4" name="Rectangle 3"/>
          <p:cNvSpPr/>
          <p:nvPr/>
        </p:nvSpPr>
        <p:spPr>
          <a:xfrm>
            <a:off x="321013" y="6848272"/>
            <a:ext cx="1605064" cy="593388"/>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GB" dirty="0" smtClean="0">
              <a:solidFill>
                <a:schemeClr val="bg2"/>
              </a:solidFill>
            </a:endParaRPr>
          </a:p>
        </p:txBody>
      </p:sp>
      <p:sp>
        <p:nvSpPr>
          <p:cNvPr id="5" name="TextBox 1"/>
          <p:cNvSpPr txBox="1">
            <a:spLocks noChangeArrowheads="1"/>
          </p:cNvSpPr>
          <p:nvPr/>
        </p:nvSpPr>
        <p:spPr bwMode="auto">
          <a:xfrm>
            <a:off x="533400" y="1065952"/>
            <a:ext cx="12307111" cy="575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ts val="1400"/>
              </a:spcBef>
              <a:buClr>
                <a:schemeClr val="tx2"/>
              </a:buClr>
              <a:buSzPct val="100000"/>
              <a:buFont typeface="Symbol" pitchFamily="18" charset="2"/>
              <a:buChar char="·"/>
              <a:defRPr>
                <a:solidFill>
                  <a:schemeClr val="tx1"/>
                </a:solidFill>
                <a:latin typeface="Frutiger 55 Roman" pitchFamily="34" charset="0"/>
                <a:ea typeface="MS PGothic" pitchFamily="34" charset="-128"/>
              </a:defRPr>
            </a:lvl1pPr>
            <a:lvl2pPr marL="742950" indent="-28575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2pPr>
            <a:lvl3pPr marL="1143000" indent="-22860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3pPr>
            <a:lvl4pPr marL="16002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4pPr>
            <a:lvl5pPr marL="20574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5pPr>
            <a:lvl6pPr marL="25146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6pPr>
            <a:lvl7pPr marL="29718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7pPr>
            <a:lvl8pPr marL="34290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8pPr>
            <a:lvl9pPr marL="38862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9pPr>
          </a:lstStyle>
          <a:p>
            <a:pPr algn="just">
              <a:spcBef>
                <a:spcPct val="0"/>
              </a:spcBef>
              <a:buNone/>
            </a:pPr>
            <a:r>
              <a:rPr lang="en-US" altLang="en-US" sz="1000" b="1" dirty="0" smtClean="0">
                <a:ea typeface="Arial Unicode MS" pitchFamily="34" charset="-128"/>
              </a:rPr>
              <a:t>India</a:t>
            </a:r>
            <a:r>
              <a:rPr lang="en-US" altLang="en-US" sz="1000" b="1" dirty="0">
                <a:ea typeface="Arial Unicode MS" pitchFamily="34" charset="-128"/>
              </a:rPr>
              <a:t>:</a:t>
            </a:r>
            <a:r>
              <a:rPr lang="en-US" altLang="en-US" sz="1000" dirty="0">
                <a:ea typeface="Arial Unicode MS" pitchFamily="34" charset="-128"/>
              </a:rPr>
              <a:t> UBS Securities India Private Ltd. (Corporate Identity Number U67120MH1996PTC097299) 2/F, 2 North Avenue, Maker </a:t>
            </a:r>
            <a:r>
              <a:rPr lang="en-US" altLang="en-US" sz="1000" dirty="0" err="1">
                <a:ea typeface="Arial Unicode MS" pitchFamily="34" charset="-128"/>
              </a:rPr>
              <a:t>Maxity</a:t>
            </a:r>
            <a:r>
              <a:rPr lang="en-US" altLang="en-US" sz="1000" dirty="0">
                <a:ea typeface="Arial Unicode MS" pitchFamily="34" charset="-128"/>
              </a:rPr>
              <a:t>, </a:t>
            </a:r>
            <a:r>
              <a:rPr lang="en-US" altLang="en-US" sz="1000" dirty="0" err="1">
                <a:ea typeface="Arial Unicode MS" pitchFamily="34" charset="-128"/>
              </a:rPr>
              <a:t>Bandra</a:t>
            </a:r>
            <a:r>
              <a:rPr lang="en-US" altLang="en-US" sz="1000" dirty="0">
                <a:ea typeface="Arial Unicode MS" pitchFamily="34" charset="-128"/>
              </a:rPr>
              <a:t> </a:t>
            </a:r>
            <a:r>
              <a:rPr lang="en-US" altLang="en-US" sz="1000" dirty="0" err="1">
                <a:ea typeface="Arial Unicode MS" pitchFamily="34" charset="-128"/>
              </a:rPr>
              <a:t>Kurla</a:t>
            </a:r>
            <a:r>
              <a:rPr lang="en-US" altLang="en-US" sz="1000" dirty="0">
                <a:ea typeface="Arial Unicode MS" pitchFamily="34" charset="-128"/>
              </a:rPr>
              <a:t> Complex, </a:t>
            </a:r>
            <a:r>
              <a:rPr lang="en-US" altLang="en-US" sz="1000" dirty="0" err="1">
                <a:ea typeface="Arial Unicode MS" pitchFamily="34" charset="-128"/>
              </a:rPr>
              <a:t>Bandra</a:t>
            </a:r>
            <a:r>
              <a:rPr lang="en-US" altLang="en-US" sz="1000" dirty="0">
                <a:ea typeface="Arial Unicode MS" pitchFamily="34" charset="-128"/>
              </a:rPr>
              <a:t> (East), Mumbai (India) 400051. Phone: +912261556000. It provides brokerage services bearing SEBI Registration Number INZ000259830; merchant banking services bearing SEBI Registration Number: INM000010809 and Research Analyst services bearing SEBI Registration Number: INH000001204. UBS AG, its affiliates or subsidiaries may have debt holdings or positions in the subject Indian company/companies. Within the past 12 months, UBS AG, its affiliates or subsidiaries may have received compensation for non-investment banking securities-related services and/or non-securities services from the subject Indian company/companies. The subject company/companies may have been a client/clients of UBS AG, its affiliates or subsidiaries during the 12 months preceding the date of distribution of the research report with respect to investment banking and/or non-investment banking securities-related services and/or non-securities services. With regard to information on associates, please refer to the Annual Report at: </a:t>
            </a:r>
            <a:r>
              <a:rPr lang="en-US" altLang="en-US" sz="1000" dirty="0">
                <a:ea typeface="Arial Unicode MS" pitchFamily="34" charset="-128"/>
                <a:hlinkClick r:id="rId3"/>
              </a:rPr>
              <a:t>http://www.ubs.com/global/en/about_ubs/investor_relations/annualreporting.html</a:t>
            </a:r>
            <a:r>
              <a:rPr lang="en-US" altLang="en-US" sz="1000" dirty="0">
                <a:ea typeface="Arial Unicode MS" pitchFamily="34" charset="-128"/>
              </a:rPr>
              <a:t>. </a:t>
            </a:r>
            <a:r>
              <a:rPr lang="en-US" altLang="en-US" sz="1000" b="1" dirty="0">
                <a:ea typeface="Arial Unicode MS" pitchFamily="34" charset="-128"/>
              </a:rPr>
              <a:t>Israel:</a:t>
            </a:r>
            <a:r>
              <a:rPr lang="en-US" altLang="en-US" sz="1000" dirty="0">
                <a:ea typeface="Arial Unicode MS" pitchFamily="34" charset="-128"/>
              </a:rPr>
              <a:t> UBS is a premier global financial firm offering wealth management, asset management and investment banking services from its headquarters in Switzerland and its operations in over 50 countries worldwide to individual, corporate and institutional investors. In Israel, UBS Switzerland AG is registered as Foreign Dealer in cooperation with UBS Wealth Management Israel Ltd., a wholly owned UBS subsidiary. UBS Wealth Management Israel Ltd. is a Portfolio Manager licensee which engages also in Investment Marketing and is regulated by the Israel Securities Authority. This publication is intended for information only and is not intended as an offer to buy or solicitation of an offer. Furthermore, this publication is not intended as an investment advice and/or investment marketing and is not replacing any investment advice and/or investment marketing provided by the relevant licensee which is adjusted to each person needs. No action has been, or will be, taken in Israel that would permit an offering of the product(s) mentioned in this document or a distribution of this document to the public in Israel. In particular, this document has not been reviewed or approved by the Israeli Securities Authority. The product(s) mentioned in this document is/are being offered to a limited number of sophisticated investors who qualify as one of the investors listed in the first supplement to the Israeli Securities Law, 5728-1968. This document may not be reproduced or used for any other purpose, nor be furnished to any other person other than those to whom copies have been sent. Anyone who purchases the product(s) mentioned herein shall do so for its own benefit and for its own account and not with the aim or intention of distributing or offering the product(s) to other parties. Anyone who purchases the product(s) shall do so in accordance with its own understanding and discretion and after it has received any relevant financial, legal, business, tax or other advice or opinion required by it in connection with such purchase(s). The word "advice" and/or any of its derivatives shall be read and construed in conjunction with the definition of the term "investment marketing" as defined under the Israeli Regulation of Investment Advice, Investment Marketing and Portfolio Management Law, 1995.</a:t>
            </a:r>
            <a:r>
              <a:rPr lang="en-US" altLang="en-US" sz="1000" b="1" dirty="0">
                <a:ea typeface="Arial Unicode MS" pitchFamily="34" charset="-128"/>
              </a:rPr>
              <a:t>Italy:</a:t>
            </a:r>
            <a:r>
              <a:rPr lang="en-US" altLang="en-US" sz="1000" dirty="0">
                <a:ea typeface="Arial Unicode MS" pitchFamily="34" charset="-128"/>
              </a:rPr>
              <a:t> This publication is not intended to constitute a public offer under Italian law. It is distributed only for information purposes to clients of UBS Europe SE, </a:t>
            </a:r>
            <a:r>
              <a:rPr lang="en-US" altLang="en-US" sz="1000" dirty="0" err="1">
                <a:ea typeface="Arial Unicode MS" pitchFamily="34" charset="-128"/>
              </a:rPr>
              <a:t>Succursale</a:t>
            </a:r>
            <a:r>
              <a:rPr lang="en-US" altLang="en-US" sz="1000" dirty="0">
                <a:ea typeface="Arial Unicode MS" pitchFamily="34" charset="-128"/>
              </a:rPr>
              <a:t> Italia, with place of business at Via del </a:t>
            </a:r>
            <a:r>
              <a:rPr lang="en-US" altLang="en-US" sz="1000" dirty="0" err="1">
                <a:ea typeface="Arial Unicode MS" pitchFamily="34" charset="-128"/>
              </a:rPr>
              <a:t>Vecchio</a:t>
            </a:r>
            <a:r>
              <a:rPr lang="en-US" altLang="en-US" sz="1000" dirty="0">
                <a:ea typeface="Arial Unicode MS" pitchFamily="34" charset="-128"/>
              </a:rPr>
              <a:t> </a:t>
            </a:r>
            <a:r>
              <a:rPr lang="en-US" altLang="en-US" sz="1000" dirty="0" err="1">
                <a:ea typeface="Arial Unicode MS" pitchFamily="34" charset="-128"/>
              </a:rPr>
              <a:t>Politecnico</a:t>
            </a:r>
            <a:r>
              <a:rPr lang="en-US" altLang="en-US" sz="1000" dirty="0">
                <a:ea typeface="Arial Unicode MS" pitchFamily="34" charset="-128"/>
              </a:rPr>
              <a:t>, 3-20121 Milano. UBS Europe SE, </a:t>
            </a:r>
            <a:r>
              <a:rPr lang="en-US" altLang="en-US" sz="1000" dirty="0" err="1">
                <a:ea typeface="Arial Unicode MS" pitchFamily="34" charset="-128"/>
              </a:rPr>
              <a:t>Succursale</a:t>
            </a:r>
            <a:r>
              <a:rPr lang="en-US" altLang="en-US" sz="1000" dirty="0">
                <a:ea typeface="Arial Unicode MS" pitchFamily="34" charset="-128"/>
              </a:rPr>
              <a:t> Italia is subject to the joint supervision of the European Central Bank ("ECB"), the German Central Bank (Deutsche Bundesbank), the German Federal Financial Services Supervisory Authority (</a:t>
            </a:r>
            <a:r>
              <a:rPr lang="en-US" altLang="en-US" sz="1000" dirty="0" err="1">
                <a:ea typeface="Arial Unicode MS" pitchFamily="34" charset="-128"/>
              </a:rPr>
              <a:t>Bundesanstalt</a:t>
            </a:r>
            <a:r>
              <a:rPr lang="en-US" altLang="en-US" sz="1000" dirty="0">
                <a:ea typeface="Arial Unicode MS" pitchFamily="34" charset="-128"/>
              </a:rPr>
              <a:t> </a:t>
            </a:r>
            <a:r>
              <a:rPr lang="en-US" altLang="en-US" sz="1000" dirty="0" err="1">
                <a:ea typeface="Arial Unicode MS" pitchFamily="34" charset="-128"/>
              </a:rPr>
              <a:t>für</a:t>
            </a:r>
            <a:r>
              <a:rPr lang="en-US" altLang="en-US" sz="1000" dirty="0">
                <a:ea typeface="Arial Unicode MS" pitchFamily="34" charset="-128"/>
              </a:rPr>
              <a:t> </a:t>
            </a:r>
            <a:r>
              <a:rPr lang="en-US" altLang="en-US" sz="1000" dirty="0" err="1">
                <a:ea typeface="Arial Unicode MS" pitchFamily="34" charset="-128"/>
              </a:rPr>
              <a:t>Finanzdienstleistungsaufsicht</a:t>
            </a:r>
            <a:r>
              <a:rPr lang="en-US" altLang="en-US" sz="1000" dirty="0">
                <a:ea typeface="Arial Unicode MS" pitchFamily="34" charset="-128"/>
              </a:rPr>
              <a:t>), as well as of the Bank of Italy (Banca </a:t>
            </a:r>
            <a:r>
              <a:rPr lang="en-US" altLang="en-US" sz="1000" dirty="0" err="1">
                <a:ea typeface="Arial Unicode MS" pitchFamily="34" charset="-128"/>
              </a:rPr>
              <a:t>d’Italia</a:t>
            </a:r>
            <a:r>
              <a:rPr lang="en-US" altLang="en-US" sz="1000" dirty="0">
                <a:ea typeface="Arial Unicode MS" pitchFamily="34" charset="-128"/>
              </a:rPr>
              <a:t>) and the Italian Financial Markets Supervisory Authority (CONSOB - </a:t>
            </a:r>
            <a:r>
              <a:rPr lang="en-US" altLang="en-US" sz="1000" dirty="0" err="1">
                <a:ea typeface="Arial Unicode MS" pitchFamily="34" charset="-128"/>
              </a:rPr>
              <a:t>Commissione</a:t>
            </a:r>
            <a:r>
              <a:rPr lang="en-US" altLang="en-US" sz="1000" dirty="0">
                <a:ea typeface="Arial Unicode MS" pitchFamily="34" charset="-128"/>
              </a:rPr>
              <a:t> </a:t>
            </a:r>
            <a:r>
              <a:rPr lang="en-US" altLang="en-US" sz="1000" dirty="0" err="1">
                <a:ea typeface="Arial Unicode MS" pitchFamily="34" charset="-128"/>
              </a:rPr>
              <a:t>Nazionale</a:t>
            </a:r>
            <a:r>
              <a:rPr lang="en-US" altLang="en-US" sz="1000" dirty="0">
                <a:ea typeface="Arial Unicode MS" pitchFamily="34" charset="-128"/>
              </a:rPr>
              <a:t> per le </a:t>
            </a:r>
            <a:r>
              <a:rPr lang="en-US" altLang="en-US" sz="1000" dirty="0" err="1">
                <a:ea typeface="Arial Unicode MS" pitchFamily="34" charset="-128"/>
              </a:rPr>
              <a:t>Società</a:t>
            </a:r>
            <a:r>
              <a:rPr lang="en-US" altLang="en-US" sz="1000" dirty="0">
                <a:ea typeface="Arial Unicode MS" pitchFamily="34" charset="-128"/>
              </a:rPr>
              <a:t> e la </a:t>
            </a:r>
            <a:r>
              <a:rPr lang="en-US" altLang="en-US" sz="1000" dirty="0" err="1">
                <a:ea typeface="Arial Unicode MS" pitchFamily="34" charset="-128"/>
              </a:rPr>
              <a:t>Borsa</a:t>
            </a:r>
            <a:r>
              <a:rPr lang="en-US" altLang="en-US" sz="1000" dirty="0">
                <a:ea typeface="Arial Unicode MS" pitchFamily="34" charset="-128"/>
              </a:rPr>
              <a:t>), to which this publication has not been submitted for approval. UBS Europe SE is a credit institution constituted under German law in the form of a </a:t>
            </a:r>
            <a:r>
              <a:rPr lang="en-US" altLang="en-US" sz="1000" dirty="0" err="1">
                <a:ea typeface="Arial Unicode MS" pitchFamily="34" charset="-128"/>
              </a:rPr>
              <a:t>Societas</a:t>
            </a:r>
            <a:r>
              <a:rPr lang="en-US" altLang="en-US" sz="1000" dirty="0">
                <a:ea typeface="Arial Unicode MS" pitchFamily="34" charset="-128"/>
              </a:rPr>
              <a:t> </a:t>
            </a:r>
            <a:r>
              <a:rPr lang="en-US" altLang="en-US" sz="1000" dirty="0" err="1">
                <a:ea typeface="Arial Unicode MS" pitchFamily="34" charset="-128"/>
              </a:rPr>
              <a:t>Europaea</a:t>
            </a:r>
            <a:r>
              <a:rPr lang="en-US" altLang="en-US" sz="1000" dirty="0">
                <a:ea typeface="Arial Unicode MS" pitchFamily="34" charset="-128"/>
              </a:rPr>
              <a:t>, duly authorized by the ECB. </a:t>
            </a:r>
            <a:r>
              <a:rPr lang="en-US" altLang="en-US" sz="1000" b="1" dirty="0">
                <a:ea typeface="Arial Unicode MS" pitchFamily="34" charset="-128"/>
              </a:rPr>
              <a:t>Jersey:</a:t>
            </a:r>
            <a:r>
              <a:rPr lang="en-US" altLang="en-US" sz="1000" dirty="0">
                <a:ea typeface="Arial Unicode MS" pitchFamily="34" charset="-128"/>
              </a:rPr>
              <a:t> UBS AG, Jersey Branch, is regulated and authorized by the Jersey Financial Services Commission for the conduct of banking, funds and investment business. Where services are provided from outside Jersey, they will not be covered by the Jersey regulatory regime. UBS AG, Jersey Branch is a branch of UBS AG a public company limited by shares, incorporated in Switzerland whose registered offices are at </a:t>
            </a:r>
            <a:r>
              <a:rPr lang="en-US" altLang="en-US" sz="1000" dirty="0" err="1">
                <a:ea typeface="Arial Unicode MS" pitchFamily="34" charset="-128"/>
              </a:rPr>
              <a:t>Aeschenvorstadt</a:t>
            </a:r>
            <a:r>
              <a:rPr lang="en-US" altLang="en-US" sz="1000" dirty="0">
                <a:ea typeface="Arial Unicode MS" pitchFamily="34" charset="-128"/>
              </a:rPr>
              <a:t> 1, CH-4051 Basel and </a:t>
            </a:r>
            <a:r>
              <a:rPr lang="en-US" altLang="en-US" sz="1000" dirty="0" err="1">
                <a:ea typeface="Arial Unicode MS" pitchFamily="34" charset="-128"/>
              </a:rPr>
              <a:t>Bahnhofstrasse</a:t>
            </a:r>
            <a:r>
              <a:rPr lang="en-US" altLang="en-US" sz="1000" dirty="0">
                <a:ea typeface="Arial Unicode MS" pitchFamily="34" charset="-128"/>
              </a:rPr>
              <a:t> 45, CH 8001 Zurich. UBS AG, Jersey Branch's principal place business is 1, IFC Jersey, St </a:t>
            </a:r>
            <a:r>
              <a:rPr lang="en-US" altLang="en-US" sz="1000" dirty="0" err="1">
                <a:ea typeface="Arial Unicode MS" pitchFamily="34" charset="-128"/>
              </a:rPr>
              <a:t>Helier</a:t>
            </a:r>
            <a:r>
              <a:rPr lang="en-US" altLang="en-US" sz="1000" dirty="0">
                <a:ea typeface="Arial Unicode MS" pitchFamily="34" charset="-128"/>
              </a:rPr>
              <a:t>, Jersey, JE2 3BX.</a:t>
            </a:r>
            <a:r>
              <a:rPr lang="en-US" altLang="en-US" sz="1000" b="1" dirty="0">
                <a:ea typeface="Arial Unicode MS" pitchFamily="34" charset="-128"/>
              </a:rPr>
              <a:t>Luxembourg</a:t>
            </a:r>
            <a:r>
              <a:rPr lang="en-US" altLang="en-US" sz="1000" dirty="0">
                <a:ea typeface="Arial Unicode MS" pitchFamily="34" charset="-128"/>
              </a:rPr>
              <a:t>: </a:t>
            </a:r>
            <a:r>
              <a:rPr lang="en-GB" altLang="en-US" sz="1000" dirty="0">
                <a:ea typeface="Arial Unicode MS" pitchFamily="34" charset="-128"/>
              </a:rPr>
              <a:t>This publication is not intended to constitute a public offer under Luxembourg law. It is distributed only for information purposes to clients of UBS Europe SE, Luxembourg Branch, with place of business at 33A, Avenue J. F. Kennedy, L-1855 Luxembourg. UBS Europe SE, Luxembourg Branch is </a:t>
            </a:r>
            <a:r>
              <a:rPr lang="en-US" altLang="en-US" sz="1000" dirty="0">
                <a:ea typeface="Arial Unicode MS" pitchFamily="34" charset="-128"/>
              </a:rPr>
              <a:t>subject to the joint supervision of the European Central Bank ("ECB"), the German Central bank (Deutsche Bundesbank), the German Federal Financial Services Supervisory Authority (</a:t>
            </a:r>
            <a:r>
              <a:rPr lang="en-US" altLang="en-US" sz="1000" dirty="0" err="1">
                <a:ea typeface="Arial Unicode MS" pitchFamily="34" charset="-128"/>
              </a:rPr>
              <a:t>Bundesanstalt</a:t>
            </a:r>
            <a:r>
              <a:rPr lang="en-US" altLang="en-US" sz="1000" dirty="0">
                <a:ea typeface="Arial Unicode MS" pitchFamily="34" charset="-128"/>
              </a:rPr>
              <a:t> </a:t>
            </a:r>
            <a:r>
              <a:rPr lang="en-US" altLang="en-US" sz="1000" dirty="0" err="1">
                <a:ea typeface="Arial Unicode MS" pitchFamily="34" charset="-128"/>
              </a:rPr>
              <a:t>für</a:t>
            </a:r>
            <a:r>
              <a:rPr lang="en-US" altLang="en-US" sz="1000" dirty="0">
                <a:ea typeface="Arial Unicode MS" pitchFamily="34" charset="-128"/>
              </a:rPr>
              <a:t> </a:t>
            </a:r>
            <a:r>
              <a:rPr lang="en-US" altLang="en-US" sz="1000" dirty="0" err="1">
                <a:ea typeface="Arial Unicode MS" pitchFamily="34" charset="-128"/>
              </a:rPr>
              <a:t>Finanzdienstleistungsaufsicht</a:t>
            </a:r>
            <a:r>
              <a:rPr lang="en-US" altLang="en-US" sz="1000" dirty="0">
                <a:ea typeface="Arial Unicode MS" pitchFamily="34" charset="-128"/>
              </a:rPr>
              <a:t>), as well as of the Luxembourg supervisory authority (Commission de Surveillance du </a:t>
            </a:r>
            <a:r>
              <a:rPr lang="en-US" altLang="en-US" sz="1000" dirty="0" err="1">
                <a:ea typeface="Arial Unicode MS" pitchFamily="34" charset="-128"/>
              </a:rPr>
              <a:t>Secteur</a:t>
            </a:r>
            <a:r>
              <a:rPr lang="en-US" altLang="en-US" sz="1000" dirty="0">
                <a:ea typeface="Arial Unicode MS" pitchFamily="34" charset="-128"/>
              </a:rPr>
              <a:t> Financier), to which this publication has not been submitted for approval.</a:t>
            </a:r>
            <a:r>
              <a:rPr lang="en-GB" altLang="en-US" sz="1000" dirty="0">
                <a:ea typeface="Arial Unicode MS" pitchFamily="34" charset="-128"/>
              </a:rPr>
              <a:t> UBS Europe SE is a credit institution constituted under German law in the form of a </a:t>
            </a:r>
            <a:r>
              <a:rPr lang="en-GB" altLang="en-US" sz="1000" dirty="0" err="1">
                <a:ea typeface="Arial Unicode MS" pitchFamily="34" charset="-128"/>
              </a:rPr>
              <a:t>Societas</a:t>
            </a:r>
            <a:r>
              <a:rPr lang="en-GB" altLang="en-US" sz="1000" dirty="0">
                <a:ea typeface="Arial Unicode MS" pitchFamily="34" charset="-128"/>
              </a:rPr>
              <a:t> </a:t>
            </a:r>
            <a:r>
              <a:rPr lang="en-GB" altLang="en-US" sz="1000" dirty="0" err="1">
                <a:ea typeface="Arial Unicode MS" pitchFamily="34" charset="-128"/>
              </a:rPr>
              <a:t>Europaea</a:t>
            </a:r>
            <a:r>
              <a:rPr lang="en-GB" altLang="en-US" sz="1000" dirty="0">
                <a:ea typeface="Arial Unicode MS" pitchFamily="34" charset="-128"/>
              </a:rPr>
              <a:t>, duly authorized by the ECB. </a:t>
            </a:r>
            <a:r>
              <a:rPr lang="en-US" altLang="en-US" sz="1000" b="1" dirty="0">
                <a:ea typeface="Arial Unicode MS" pitchFamily="34" charset="-128"/>
              </a:rPr>
              <a:t>Mexico: </a:t>
            </a:r>
            <a:r>
              <a:rPr lang="en-US" altLang="en-US" sz="1000" dirty="0">
                <a:ea typeface="Arial Unicode MS" pitchFamily="34" charset="-128"/>
              </a:rPr>
              <a:t>This information is distributed by UBS </a:t>
            </a:r>
            <a:r>
              <a:rPr lang="en-US" altLang="en-US" sz="1000" dirty="0" err="1">
                <a:ea typeface="Arial Unicode MS" pitchFamily="34" charset="-128"/>
              </a:rPr>
              <a:t>Asesores</a:t>
            </a:r>
            <a:r>
              <a:rPr lang="en-US" altLang="en-US" sz="1000" dirty="0">
                <a:ea typeface="Arial Unicode MS" pitchFamily="34" charset="-128"/>
              </a:rPr>
              <a:t> México, S.A. de C.V. ("UBS </a:t>
            </a:r>
            <a:r>
              <a:rPr lang="en-US" altLang="en-US" sz="1000" dirty="0" err="1">
                <a:ea typeface="Arial Unicode MS" pitchFamily="34" charset="-128"/>
              </a:rPr>
              <a:t>Asesores</a:t>
            </a:r>
            <a:r>
              <a:rPr lang="en-US" altLang="en-US" sz="1000" dirty="0">
                <a:ea typeface="Arial Unicode MS" pitchFamily="34" charset="-128"/>
              </a:rPr>
              <a:t>"), an affiliate of UBS Switzerland AG, incorporated as a non-independent investment advisor under the Securities Market Law due to the relation with a Foreign Bank. UBS </a:t>
            </a:r>
            <a:r>
              <a:rPr lang="en-US" altLang="en-US" sz="1000" dirty="0" err="1">
                <a:ea typeface="Arial Unicode MS" pitchFamily="34" charset="-128"/>
              </a:rPr>
              <a:t>Asesores</a:t>
            </a:r>
            <a:r>
              <a:rPr lang="en-US" altLang="en-US" sz="1000" dirty="0">
                <a:ea typeface="Arial Unicode MS" pitchFamily="34" charset="-128"/>
              </a:rPr>
              <a:t> is a regulated entity and it is subject to the supervision of the Mexican Banking and Securities Commission ("CNBV"), which exclusively regulates UBS </a:t>
            </a:r>
            <a:r>
              <a:rPr lang="en-US" altLang="en-US" sz="1000" dirty="0" err="1">
                <a:ea typeface="Arial Unicode MS" pitchFamily="34" charset="-128"/>
              </a:rPr>
              <a:t>Asesores</a:t>
            </a:r>
            <a:r>
              <a:rPr lang="en-US" altLang="en-US" sz="1000" dirty="0">
                <a:ea typeface="Arial Unicode MS" pitchFamily="34" charset="-128"/>
              </a:rPr>
              <a:t> regarding the rendering of portfolio management, as well as on securities investment advisory services, analysis and issuance of individual investment recommendations, so that the CNBV has no surveillance faculties nor may have over any other service provided by UBS </a:t>
            </a:r>
            <a:r>
              <a:rPr lang="en-US" altLang="en-US" sz="1000" dirty="0" err="1">
                <a:ea typeface="Arial Unicode MS" pitchFamily="34" charset="-128"/>
              </a:rPr>
              <a:t>Asesores</a:t>
            </a:r>
            <a:r>
              <a:rPr lang="en-US" altLang="en-US" sz="1000" dirty="0">
                <a:ea typeface="Arial Unicode MS" pitchFamily="34" charset="-128"/>
              </a:rPr>
              <a:t>. UBS </a:t>
            </a:r>
            <a:r>
              <a:rPr lang="en-US" altLang="en-US" sz="1000" dirty="0" err="1">
                <a:ea typeface="Arial Unicode MS" pitchFamily="34" charset="-128"/>
              </a:rPr>
              <a:t>Asesores</a:t>
            </a:r>
            <a:r>
              <a:rPr lang="en-US" altLang="en-US" sz="1000" dirty="0">
                <a:ea typeface="Arial Unicode MS" pitchFamily="34" charset="-128"/>
              </a:rPr>
              <a:t> is registered before CNBV under Registry number 30060. You are being provided with this UBS publication or material because you have indicated to UBS </a:t>
            </a:r>
            <a:r>
              <a:rPr lang="en-US" altLang="en-US" sz="1000" dirty="0" err="1">
                <a:ea typeface="Arial Unicode MS" pitchFamily="34" charset="-128"/>
              </a:rPr>
              <a:t>Asesores</a:t>
            </a:r>
            <a:r>
              <a:rPr lang="en-US" altLang="en-US" sz="1000" dirty="0">
                <a:ea typeface="Arial Unicode MS" pitchFamily="34" charset="-128"/>
              </a:rPr>
              <a:t> that you are a Sophisticated Qualified Investor located in Mexico. The compensation of the analyst(s) who prepared this report is determined exclusively by research management and senior management of any entity of UBS Group to which such analyst(s) render services. </a:t>
            </a:r>
            <a:r>
              <a:rPr lang="en-US" altLang="en-US" sz="1000" b="1" dirty="0">
                <a:ea typeface="Arial Unicode MS" pitchFamily="34" charset="-128"/>
              </a:rPr>
              <a:t>Nigeria:</a:t>
            </a:r>
            <a:r>
              <a:rPr lang="en-GB" altLang="en-US" sz="1000" dirty="0">
                <a:ea typeface="Arial Unicode MS" pitchFamily="34" charset="-128"/>
              </a:rPr>
              <a:t>UBS Switzerland AG and its affiliates (UBS) are not licensed, supervised or regulated in Nigeria by the Central Bank of Nigeria or the Nigerian Securities and Exchange Commission (SEC) and do not undertake banking or investment business activities in Nigeria. </a:t>
            </a:r>
            <a:r>
              <a:rPr lang="en-US" altLang="en-US" sz="1000" dirty="0">
                <a:ea typeface="Arial Unicode MS" pitchFamily="34" charset="-128"/>
              </a:rPr>
              <a:t>The investment products mentioned in this material are not being offered or sold by UBS to the public in Nigeria and they have not been submitted for approval nor registered with the Nigerian SEC. If you are interested in products of this nature, please let us know and we will direct you to someone who can advise you. The investment products mentioned in this material are not being directed to, and are not being made available for subscription by any persons within Nigeria other than the selected investors to whom the offer materials have been addressed as a private sale or domestic concern within the exemption and meaning of Section 69(2) of the Investments and Securities Act, 2007 (ISA). </a:t>
            </a:r>
            <a:r>
              <a:rPr lang="en-GB" altLang="en-US" sz="1000" b="1" dirty="0">
                <a:ea typeface="Arial Unicode MS" pitchFamily="34" charset="-128"/>
              </a:rPr>
              <a:t>Poland</a:t>
            </a:r>
            <a:r>
              <a:rPr lang="en-GB" altLang="en-US" sz="1000" dirty="0">
                <a:ea typeface="Arial Unicode MS" pitchFamily="34" charset="-128"/>
              </a:rPr>
              <a:t>: UBS is a premier global financial services firm offering wealth management services to individual, corporate and institutional investors. UBS is established in Switzerland and operates under Swiss law and in over 50 countries and from all major financial centres. UBS Switzerland AG is not licensed as a bank or as an investment firm under Polish legislation and is not permitted to provide banking and financial services in Poland. </a:t>
            </a:r>
            <a:endParaRPr lang="en-US" altLang="en-US" sz="1000" dirty="0" smtClean="0">
              <a:ea typeface="Arial Unicode MS" pitchFamily="34" charset="-128"/>
            </a:endParaRPr>
          </a:p>
          <a:p>
            <a:pPr algn="just">
              <a:spcBef>
                <a:spcPct val="0"/>
              </a:spcBef>
              <a:buNone/>
            </a:pPr>
            <a:endParaRPr lang="en-US" altLang="en-US" sz="1000" dirty="0">
              <a:ea typeface="Arial Unicode MS" pitchFamily="34" charset="-128"/>
            </a:endParaRPr>
          </a:p>
        </p:txBody>
      </p:sp>
    </p:spTree>
    <p:custDataLst>
      <p:tags r:id="rId1"/>
    </p:custDataLst>
    <p:extLst>
      <p:ext uri="{BB962C8B-B14F-4D97-AF65-F5344CB8AC3E}">
        <p14:creationId xmlns:p14="http://schemas.microsoft.com/office/powerpoint/2010/main" val="7479320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21013" y="6848272"/>
            <a:ext cx="1605064" cy="593388"/>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GB" dirty="0" smtClean="0">
              <a:solidFill>
                <a:schemeClr val="bg2"/>
              </a:solidFill>
            </a:endParaRPr>
          </a:p>
        </p:txBody>
      </p:sp>
      <p:sp>
        <p:nvSpPr>
          <p:cNvPr id="2" name="Title 1"/>
          <p:cNvSpPr>
            <a:spLocks noGrp="1"/>
          </p:cNvSpPr>
          <p:nvPr>
            <p:ph type="title"/>
          </p:nvPr>
        </p:nvSpPr>
        <p:spPr/>
        <p:txBody>
          <a:bodyPr/>
          <a:lstStyle/>
          <a:p>
            <a:r>
              <a:rPr lang="en-GB" altLang="zh-TW" dirty="0">
                <a:solidFill>
                  <a:srgbClr val="000000"/>
                </a:solidFill>
                <a:cs typeface="Arial Unicode MS" pitchFamily="34" charset="-128"/>
              </a:rPr>
              <a:t>Risk information							</a:t>
            </a:r>
            <a:r>
              <a:rPr lang="en-GB" altLang="zh-TW" dirty="0" smtClean="0">
                <a:solidFill>
                  <a:srgbClr val="000000"/>
                </a:solidFill>
                <a:cs typeface="Arial Unicode MS" pitchFamily="34" charset="-128"/>
              </a:rPr>
              <a:t>	</a:t>
            </a:r>
            <a:r>
              <a:rPr lang="en-GB" altLang="zh-TW" dirty="0">
                <a:solidFill>
                  <a:srgbClr val="000000"/>
                </a:solidFill>
                <a:cs typeface="Arial Unicode MS" pitchFamily="34" charset="-128"/>
              </a:rPr>
              <a:t>	</a:t>
            </a:r>
            <a:r>
              <a:rPr lang="en-GB" altLang="zh-TW" dirty="0" smtClean="0">
                <a:solidFill>
                  <a:srgbClr val="000000"/>
                </a:solidFill>
                <a:cs typeface="Arial Unicode MS" pitchFamily="34" charset="-128"/>
              </a:rPr>
              <a:t>(5/5)</a:t>
            </a:r>
            <a:endParaRPr lang="en-GB" dirty="0"/>
          </a:p>
        </p:txBody>
      </p:sp>
      <p:sp>
        <p:nvSpPr>
          <p:cNvPr id="4" name="TextBox 1"/>
          <p:cNvSpPr txBox="1">
            <a:spLocks noChangeArrowheads="1"/>
          </p:cNvSpPr>
          <p:nvPr/>
        </p:nvSpPr>
        <p:spPr bwMode="auto">
          <a:xfrm>
            <a:off x="533400" y="1382101"/>
            <a:ext cx="12307111" cy="575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spcBef>
                <a:spcPts val="1400"/>
              </a:spcBef>
              <a:buClr>
                <a:schemeClr val="tx2"/>
              </a:buClr>
              <a:buSzPct val="100000"/>
              <a:buFont typeface="Symbol" pitchFamily="18" charset="2"/>
              <a:buChar char="·"/>
              <a:defRPr>
                <a:solidFill>
                  <a:schemeClr val="tx1"/>
                </a:solidFill>
                <a:latin typeface="Frutiger 55 Roman" pitchFamily="34" charset="0"/>
                <a:ea typeface="MS PGothic" pitchFamily="34" charset="-128"/>
              </a:defRPr>
            </a:lvl1pPr>
            <a:lvl2pPr marL="742950" indent="-28575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2pPr>
            <a:lvl3pPr marL="1143000" indent="-228600" eaLnBrk="0" hangingPunct="0">
              <a:spcBef>
                <a:spcPts val="700"/>
              </a:spcBef>
              <a:buClr>
                <a:schemeClr val="tx1"/>
              </a:buClr>
              <a:buFont typeface="Arial" charset="0"/>
              <a:buChar char="–"/>
              <a:defRPr sz="1600">
                <a:solidFill>
                  <a:schemeClr val="tx1"/>
                </a:solidFill>
                <a:latin typeface="Frutiger 55 Roman" pitchFamily="34" charset="0"/>
                <a:ea typeface="MS PGothic" pitchFamily="34" charset="-128"/>
              </a:defRPr>
            </a:lvl3pPr>
            <a:lvl4pPr marL="16002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4pPr>
            <a:lvl5pPr marL="2057400" indent="-228600" eaLnBrk="0" hangingPunct="0">
              <a:spcBef>
                <a:spcPts val="300"/>
              </a:spcBef>
              <a:buClr>
                <a:schemeClr val="tx1"/>
              </a:buClr>
              <a:buSzPct val="84000"/>
              <a:buFont typeface="Arial" charset="0"/>
              <a:buChar char="–"/>
              <a:defRPr sz="1600">
                <a:solidFill>
                  <a:schemeClr val="tx1"/>
                </a:solidFill>
                <a:latin typeface="Frutiger 55 Roman" pitchFamily="34" charset="0"/>
                <a:ea typeface="MS PGothic" pitchFamily="34" charset="-128"/>
              </a:defRPr>
            </a:lvl5pPr>
            <a:lvl6pPr marL="25146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6pPr>
            <a:lvl7pPr marL="29718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7pPr>
            <a:lvl8pPr marL="34290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8pPr>
            <a:lvl9pPr marL="3886200" indent="-228600" eaLnBrk="0" fontAlgn="base" hangingPunct="0">
              <a:spcBef>
                <a:spcPts val="300"/>
              </a:spcBef>
              <a:spcAft>
                <a:spcPct val="0"/>
              </a:spcAft>
              <a:buClr>
                <a:schemeClr val="tx1"/>
              </a:buClr>
              <a:buSzPct val="84000"/>
              <a:buFont typeface="Arial" charset="0"/>
              <a:buChar char="–"/>
              <a:defRPr sz="1600">
                <a:solidFill>
                  <a:schemeClr val="tx1"/>
                </a:solidFill>
                <a:latin typeface="Frutiger 55 Roman" pitchFamily="34" charset="0"/>
                <a:ea typeface="MS PGothic" pitchFamily="34" charset="-128"/>
              </a:defRPr>
            </a:lvl9pPr>
          </a:lstStyle>
          <a:p>
            <a:pPr algn="just">
              <a:spcBef>
                <a:spcPct val="0"/>
              </a:spcBef>
              <a:buNone/>
            </a:pPr>
            <a:r>
              <a:rPr lang="en-US" altLang="en-US" sz="1000" b="1" dirty="0" smtClean="0">
                <a:ea typeface="Arial Unicode MS" pitchFamily="34" charset="-128"/>
              </a:rPr>
              <a:t>Portugal</a:t>
            </a:r>
            <a:r>
              <a:rPr lang="en-US" altLang="en-US" sz="1000" b="1" dirty="0">
                <a:ea typeface="Arial Unicode MS" pitchFamily="34" charset="-128"/>
              </a:rPr>
              <a:t>:</a:t>
            </a:r>
            <a:r>
              <a:rPr lang="en-US" altLang="en-US" sz="1000" dirty="0">
                <a:ea typeface="Arial Unicode MS" pitchFamily="34" charset="-128"/>
              </a:rPr>
              <a:t> </a:t>
            </a:r>
            <a:r>
              <a:rPr lang="en-GB" altLang="en-US" sz="1000" dirty="0">
                <a:ea typeface="Arial Unicode MS" pitchFamily="34" charset="-128"/>
              </a:rPr>
              <a:t>UBS Switzerland AG is not licensed to conduct banking and financial activities in Portugal nor is UBS Switzerland AG supervised by the </a:t>
            </a:r>
            <a:r>
              <a:rPr lang="en-GB" altLang="en-US" sz="1000" dirty="0" err="1">
                <a:ea typeface="Arial Unicode MS" pitchFamily="34" charset="-128"/>
              </a:rPr>
              <a:t>portuguese</a:t>
            </a:r>
            <a:r>
              <a:rPr lang="en-GB" altLang="en-US" sz="1000" dirty="0">
                <a:ea typeface="Arial Unicode MS" pitchFamily="34" charset="-128"/>
              </a:rPr>
              <a:t> regulators (Bank of Portugal "Banco de Portugal" and Portuguese Securities Exchange Commission "</a:t>
            </a:r>
            <a:r>
              <a:rPr lang="en-GB" altLang="en-US" sz="1000" dirty="0" err="1">
                <a:ea typeface="Arial Unicode MS" pitchFamily="34" charset="-128"/>
              </a:rPr>
              <a:t>Comissão</a:t>
            </a:r>
            <a:r>
              <a:rPr lang="en-GB" altLang="en-US" sz="1000" dirty="0">
                <a:ea typeface="Arial Unicode MS" pitchFamily="34" charset="-128"/>
              </a:rPr>
              <a:t> do Mercado de </a:t>
            </a:r>
            <a:r>
              <a:rPr lang="en-GB" altLang="en-US" sz="1000" dirty="0" err="1">
                <a:ea typeface="Arial Unicode MS" pitchFamily="34" charset="-128"/>
              </a:rPr>
              <a:t>Valores</a:t>
            </a:r>
            <a:r>
              <a:rPr lang="en-GB" altLang="en-US" sz="1000" dirty="0">
                <a:ea typeface="Arial Unicode MS" pitchFamily="34" charset="-128"/>
              </a:rPr>
              <a:t> </a:t>
            </a:r>
            <a:r>
              <a:rPr lang="en-GB" altLang="en-US" sz="1000" dirty="0" err="1">
                <a:ea typeface="Arial Unicode MS" pitchFamily="34" charset="-128"/>
              </a:rPr>
              <a:t>Mobiliários</a:t>
            </a:r>
            <a:r>
              <a:rPr lang="en-GB" altLang="en-US" sz="1000" dirty="0">
                <a:ea typeface="Arial Unicode MS" pitchFamily="34" charset="-128"/>
              </a:rPr>
              <a:t>"). </a:t>
            </a:r>
            <a:r>
              <a:rPr lang="en-GB" altLang="en-US" sz="1000" b="1" dirty="0">
                <a:ea typeface="Arial Unicode MS" pitchFamily="34" charset="-128"/>
              </a:rPr>
              <a:t>Russia:</a:t>
            </a:r>
            <a:r>
              <a:rPr lang="en-GB" altLang="en-US" sz="1000" dirty="0">
                <a:ea typeface="Arial Unicode MS" pitchFamily="34" charset="-128"/>
              </a:rPr>
              <a:t> This document or information contained therein is for information purposes only and constitute neither a public nor a private offering, is not an invitation to make offers, to sell, exchange or otherwise transfer any financial instruments in the Russian Federation to or for the benefit of any Russian person or entity and does not constitute an advertisement or offering of securities in the Russian Federation within the meaning of Russian securities laws. </a:t>
            </a:r>
            <a:r>
              <a:rPr lang="en-US" altLang="en-US" sz="1000" b="1" dirty="0">
                <a:ea typeface="Arial Unicode MS" pitchFamily="34" charset="-128"/>
              </a:rPr>
              <a:t>Singapore:</a:t>
            </a:r>
            <a:r>
              <a:rPr lang="en-US" altLang="en-US" sz="1000" dirty="0">
                <a:ea typeface="Arial Unicode MS" pitchFamily="34" charset="-128"/>
              </a:rPr>
              <a:t> This material was provided to you as a result of a request received by UBS from you and/or persons entitled to make the request on your behalf. Should you have received the material erroneously, UBS asks that you kindly destroy/delete it and inform UBS immediately. Clients of UBS AG Singapore branch are asked to please contact UBS AG Singapore branch, an exempt financial adviser under the Singapore Financial Advisers Act (Cap. 110) and a wholesale bank licensed under the Singapore Banking Act (Cap. 19) regulated by the Monetary Authority of Singapore, in respect of any matters arising from, or in connection with, the analysis or report. </a:t>
            </a:r>
            <a:r>
              <a:rPr lang="en-US" altLang="en-US" sz="1000" b="1" dirty="0">
                <a:ea typeface="Arial Unicode MS" pitchFamily="34" charset="-128"/>
              </a:rPr>
              <a:t>Spain:</a:t>
            </a:r>
            <a:r>
              <a:rPr lang="en-US" altLang="en-US" sz="1000" dirty="0">
                <a:ea typeface="Arial Unicode MS" pitchFamily="34" charset="-128"/>
              </a:rPr>
              <a:t> This publication is </a:t>
            </a:r>
            <a:r>
              <a:rPr lang="en-US" altLang="en-US" sz="1000" dirty="0" err="1">
                <a:ea typeface="Arial Unicode MS" pitchFamily="34" charset="-128"/>
              </a:rPr>
              <a:t>is</a:t>
            </a:r>
            <a:r>
              <a:rPr lang="en-US" altLang="en-US" sz="1000" dirty="0">
                <a:ea typeface="Arial Unicode MS" pitchFamily="34" charset="-128"/>
              </a:rPr>
              <a:t> not intended to constitute a public offer under Spanish law. It is distributed only for information purposes to clients of UBS Europe SE, </a:t>
            </a:r>
            <a:r>
              <a:rPr lang="en-US" altLang="en-US" sz="1000" dirty="0" err="1">
                <a:ea typeface="Arial Unicode MS" pitchFamily="34" charset="-128"/>
              </a:rPr>
              <a:t>Sucursal</a:t>
            </a:r>
            <a:r>
              <a:rPr lang="en-US" altLang="en-US" sz="1000" dirty="0">
                <a:ea typeface="Arial Unicode MS" pitchFamily="34" charset="-128"/>
              </a:rPr>
              <a:t> </a:t>
            </a:r>
            <a:r>
              <a:rPr lang="en-US" altLang="en-US" sz="1000" dirty="0" err="1">
                <a:ea typeface="Arial Unicode MS" pitchFamily="34" charset="-128"/>
              </a:rPr>
              <a:t>en</a:t>
            </a:r>
            <a:r>
              <a:rPr lang="en-US" altLang="en-US" sz="1000" dirty="0">
                <a:ea typeface="Arial Unicode MS" pitchFamily="34" charset="-128"/>
              </a:rPr>
              <a:t> </a:t>
            </a:r>
            <a:r>
              <a:rPr lang="en-US" altLang="en-US" sz="1000" dirty="0" err="1">
                <a:ea typeface="Arial Unicode MS" pitchFamily="34" charset="-128"/>
              </a:rPr>
              <a:t>España</a:t>
            </a:r>
            <a:r>
              <a:rPr lang="en-US" altLang="en-US" sz="1000" dirty="0">
                <a:ea typeface="Arial Unicode MS" pitchFamily="34" charset="-128"/>
              </a:rPr>
              <a:t>, with place of business at </a:t>
            </a:r>
            <a:r>
              <a:rPr lang="en-US" altLang="en-US" sz="1000" dirty="0" err="1">
                <a:ea typeface="Arial Unicode MS" pitchFamily="34" charset="-128"/>
              </a:rPr>
              <a:t>Calle</a:t>
            </a:r>
            <a:r>
              <a:rPr lang="en-US" altLang="en-US" sz="1000" dirty="0">
                <a:ea typeface="Arial Unicode MS" pitchFamily="34" charset="-128"/>
              </a:rPr>
              <a:t> </a:t>
            </a:r>
            <a:r>
              <a:rPr lang="en-US" altLang="en-US" sz="1000" dirty="0" err="1">
                <a:ea typeface="Arial Unicode MS" pitchFamily="34" charset="-128"/>
              </a:rPr>
              <a:t>María</a:t>
            </a:r>
            <a:r>
              <a:rPr lang="en-US" altLang="en-US" sz="1000" dirty="0">
                <a:ea typeface="Arial Unicode MS" pitchFamily="34" charset="-128"/>
              </a:rPr>
              <a:t> de Molina 4, C.P. 28006, Madrid. UBS Europe SE, </a:t>
            </a:r>
            <a:r>
              <a:rPr lang="en-US" altLang="en-US" sz="1000" dirty="0" err="1">
                <a:ea typeface="Arial Unicode MS" pitchFamily="34" charset="-128"/>
              </a:rPr>
              <a:t>Sucursal</a:t>
            </a:r>
            <a:r>
              <a:rPr lang="en-US" altLang="en-US" sz="1000" dirty="0">
                <a:ea typeface="Arial Unicode MS" pitchFamily="34" charset="-128"/>
              </a:rPr>
              <a:t> </a:t>
            </a:r>
            <a:r>
              <a:rPr lang="en-US" altLang="en-US" sz="1000" dirty="0" err="1">
                <a:ea typeface="Arial Unicode MS" pitchFamily="34" charset="-128"/>
              </a:rPr>
              <a:t>en</a:t>
            </a:r>
            <a:r>
              <a:rPr lang="en-US" altLang="en-US" sz="1000" dirty="0">
                <a:ea typeface="Arial Unicode MS" pitchFamily="34" charset="-128"/>
              </a:rPr>
              <a:t> </a:t>
            </a:r>
            <a:r>
              <a:rPr lang="en-US" altLang="en-US" sz="1000" dirty="0" err="1">
                <a:ea typeface="Arial Unicode MS" pitchFamily="34" charset="-128"/>
              </a:rPr>
              <a:t>España</a:t>
            </a:r>
            <a:r>
              <a:rPr lang="en-US" altLang="en-US" sz="1000" dirty="0">
                <a:ea typeface="Arial Unicode MS" pitchFamily="34" charset="-128"/>
              </a:rPr>
              <a:t> is subject to the joint supervision of the European Central Bank ("ECB"), the German Central bank (Deutsche Bundesbank), the German Federal Financial Services Supervisory Authority (</a:t>
            </a:r>
            <a:r>
              <a:rPr lang="en-US" altLang="en-US" sz="1000" dirty="0" err="1">
                <a:ea typeface="Arial Unicode MS" pitchFamily="34" charset="-128"/>
              </a:rPr>
              <a:t>Bundesanstalt</a:t>
            </a:r>
            <a:r>
              <a:rPr lang="en-US" altLang="en-US" sz="1000" dirty="0">
                <a:ea typeface="Arial Unicode MS" pitchFamily="34" charset="-128"/>
              </a:rPr>
              <a:t> </a:t>
            </a:r>
            <a:r>
              <a:rPr lang="en-US" altLang="en-US" sz="1000" dirty="0" err="1">
                <a:ea typeface="Arial Unicode MS" pitchFamily="34" charset="-128"/>
              </a:rPr>
              <a:t>für</a:t>
            </a:r>
            <a:r>
              <a:rPr lang="en-US" altLang="en-US" sz="1000" dirty="0">
                <a:ea typeface="Arial Unicode MS" pitchFamily="34" charset="-128"/>
              </a:rPr>
              <a:t> </a:t>
            </a:r>
            <a:r>
              <a:rPr lang="en-US" altLang="en-US" sz="1000" dirty="0" err="1">
                <a:ea typeface="Arial Unicode MS" pitchFamily="34" charset="-128"/>
              </a:rPr>
              <a:t>Finanzdienstleistungsaufsicht</a:t>
            </a:r>
            <a:r>
              <a:rPr lang="en-US" altLang="en-US" sz="1000" dirty="0">
                <a:ea typeface="Arial Unicode MS" pitchFamily="34" charset="-128"/>
              </a:rPr>
              <a:t>), as well as of the Spanish supervisory authority (Banco de </a:t>
            </a:r>
            <a:r>
              <a:rPr lang="en-US" altLang="en-US" sz="1000" dirty="0" err="1">
                <a:ea typeface="Arial Unicode MS" pitchFamily="34" charset="-128"/>
              </a:rPr>
              <a:t>España</a:t>
            </a:r>
            <a:r>
              <a:rPr lang="en-US" altLang="en-US" sz="1000" dirty="0">
                <a:ea typeface="Arial Unicode MS" pitchFamily="34" charset="-128"/>
              </a:rPr>
              <a:t>), to which this publication has not been submitted for approval. Additionally it is authorized to provide investment services on securities and financial instruments, regarding which it is supervised by the </a:t>
            </a:r>
            <a:r>
              <a:rPr lang="en-US" altLang="en-US" sz="1000" dirty="0" err="1">
                <a:ea typeface="Arial Unicode MS" pitchFamily="34" charset="-128"/>
              </a:rPr>
              <a:t>Comisión</a:t>
            </a:r>
            <a:r>
              <a:rPr lang="en-US" altLang="en-US" sz="1000" dirty="0">
                <a:ea typeface="Arial Unicode MS" pitchFamily="34" charset="-128"/>
              </a:rPr>
              <a:t> Nacional del Mercado de </a:t>
            </a:r>
            <a:r>
              <a:rPr lang="en-US" altLang="en-US" sz="1000" dirty="0" err="1">
                <a:ea typeface="Arial Unicode MS" pitchFamily="34" charset="-128"/>
              </a:rPr>
              <a:t>Valores</a:t>
            </a:r>
            <a:r>
              <a:rPr lang="en-US" altLang="en-US" sz="1000" dirty="0">
                <a:ea typeface="Arial Unicode MS" pitchFamily="34" charset="-128"/>
              </a:rPr>
              <a:t> as well. UBS Europe SE, </a:t>
            </a:r>
            <a:r>
              <a:rPr lang="en-US" altLang="en-US" sz="1000" dirty="0" err="1">
                <a:ea typeface="Arial Unicode MS" pitchFamily="34" charset="-128"/>
              </a:rPr>
              <a:t>Sucursal</a:t>
            </a:r>
            <a:r>
              <a:rPr lang="en-US" altLang="en-US" sz="1000" dirty="0">
                <a:ea typeface="Arial Unicode MS" pitchFamily="34" charset="-128"/>
              </a:rPr>
              <a:t> </a:t>
            </a:r>
            <a:r>
              <a:rPr lang="en-US" altLang="en-US" sz="1000" dirty="0" err="1">
                <a:ea typeface="Arial Unicode MS" pitchFamily="34" charset="-128"/>
              </a:rPr>
              <a:t>en</a:t>
            </a:r>
            <a:r>
              <a:rPr lang="en-US" altLang="en-US" sz="1000" dirty="0">
                <a:ea typeface="Arial Unicode MS" pitchFamily="34" charset="-128"/>
              </a:rPr>
              <a:t> </a:t>
            </a:r>
            <a:r>
              <a:rPr lang="en-US" altLang="en-US" sz="1000" dirty="0" err="1">
                <a:ea typeface="Arial Unicode MS" pitchFamily="34" charset="-128"/>
              </a:rPr>
              <a:t>España</a:t>
            </a:r>
            <a:r>
              <a:rPr lang="en-US" altLang="en-US" sz="1000" dirty="0">
                <a:ea typeface="Arial Unicode MS" pitchFamily="34" charset="-128"/>
              </a:rPr>
              <a:t> is a branch of UBS Europe SE, a credit institution constituted under German law in the form of a </a:t>
            </a:r>
            <a:r>
              <a:rPr lang="en-US" altLang="en-US" sz="1000" dirty="0" err="1">
                <a:ea typeface="Arial Unicode MS" pitchFamily="34" charset="-128"/>
              </a:rPr>
              <a:t>Societas</a:t>
            </a:r>
            <a:r>
              <a:rPr lang="en-US" altLang="en-US" sz="1000" dirty="0">
                <a:ea typeface="Arial Unicode MS" pitchFamily="34" charset="-128"/>
              </a:rPr>
              <a:t> </a:t>
            </a:r>
            <a:r>
              <a:rPr lang="en-US" altLang="en-US" sz="1000" dirty="0" err="1">
                <a:ea typeface="Arial Unicode MS" pitchFamily="34" charset="-128"/>
              </a:rPr>
              <a:t>Europaea</a:t>
            </a:r>
            <a:r>
              <a:rPr lang="en-US" altLang="en-US" sz="1000" dirty="0">
                <a:ea typeface="Arial Unicode MS" pitchFamily="34" charset="-128"/>
              </a:rPr>
              <a:t>, duly authorized by the ECB. </a:t>
            </a:r>
            <a:r>
              <a:rPr lang="en-US" altLang="en-US" sz="1000" b="1" dirty="0">
                <a:ea typeface="Arial Unicode MS" pitchFamily="34" charset="-128"/>
              </a:rPr>
              <a:t>Sweden</a:t>
            </a:r>
            <a:r>
              <a:rPr lang="en-US" altLang="en-US" sz="1000" dirty="0">
                <a:ea typeface="Arial Unicode MS" pitchFamily="34" charset="-128"/>
              </a:rPr>
              <a:t>: This publication is not intended to constitute a public offer under Swedish law. It is distributed only for information purposes to clients of UBS Europe SE, Sweden </a:t>
            </a:r>
            <a:r>
              <a:rPr lang="en-US" altLang="en-US" sz="1000" dirty="0" err="1">
                <a:ea typeface="Arial Unicode MS" pitchFamily="34" charset="-128"/>
              </a:rPr>
              <a:t>Bankfilial</a:t>
            </a:r>
            <a:r>
              <a:rPr lang="en-US" altLang="en-US" sz="1000" dirty="0">
                <a:ea typeface="Arial Unicode MS" pitchFamily="34" charset="-128"/>
              </a:rPr>
              <a:t>, with place of business at </a:t>
            </a:r>
            <a:r>
              <a:rPr lang="en-US" altLang="en-US" sz="1000" dirty="0" err="1">
                <a:ea typeface="Arial Unicode MS" pitchFamily="34" charset="-128"/>
              </a:rPr>
              <a:t>Regeringsgatan</a:t>
            </a:r>
            <a:r>
              <a:rPr lang="en-US" altLang="en-US" sz="1000" dirty="0">
                <a:ea typeface="Arial Unicode MS" pitchFamily="34" charset="-128"/>
              </a:rPr>
              <a:t> 38, 11153 Stockholm, Sweden, registered with the Swedish Companies Registration Office under Reg. No 516406-1011. UBS Europe SE, Sweden </a:t>
            </a:r>
            <a:r>
              <a:rPr lang="en-US" altLang="en-US" sz="1000" dirty="0" err="1">
                <a:ea typeface="Arial Unicode MS" pitchFamily="34" charset="-128"/>
              </a:rPr>
              <a:t>Bankfilial</a:t>
            </a:r>
            <a:r>
              <a:rPr lang="en-US" altLang="en-US" sz="1000" dirty="0">
                <a:ea typeface="Arial Unicode MS" pitchFamily="34" charset="-128"/>
              </a:rPr>
              <a:t> is subject to the joint supervision of the European Central Bank ("ECB"), the German Central bank (Deutsche Bundesbank), the German Federal Financial Services Supervisory Authority (</a:t>
            </a:r>
            <a:r>
              <a:rPr lang="en-US" altLang="en-US" sz="1000" dirty="0" err="1">
                <a:ea typeface="Arial Unicode MS" pitchFamily="34" charset="-128"/>
              </a:rPr>
              <a:t>Bundesanstalt</a:t>
            </a:r>
            <a:r>
              <a:rPr lang="en-US" altLang="en-US" sz="1000" dirty="0">
                <a:ea typeface="Arial Unicode MS" pitchFamily="34" charset="-128"/>
              </a:rPr>
              <a:t> </a:t>
            </a:r>
            <a:r>
              <a:rPr lang="en-US" altLang="en-US" sz="1000" dirty="0" err="1">
                <a:ea typeface="Arial Unicode MS" pitchFamily="34" charset="-128"/>
              </a:rPr>
              <a:t>für</a:t>
            </a:r>
            <a:r>
              <a:rPr lang="en-US" altLang="en-US" sz="1000" dirty="0">
                <a:ea typeface="Arial Unicode MS" pitchFamily="34" charset="-128"/>
              </a:rPr>
              <a:t> </a:t>
            </a:r>
            <a:r>
              <a:rPr lang="en-US" altLang="en-US" sz="1000" dirty="0" err="1">
                <a:ea typeface="Arial Unicode MS" pitchFamily="34" charset="-128"/>
              </a:rPr>
              <a:t>Finanzdienstleistungsaufsicht</a:t>
            </a:r>
            <a:r>
              <a:rPr lang="en-US" altLang="en-US" sz="1000" dirty="0">
                <a:ea typeface="Arial Unicode MS" pitchFamily="34" charset="-128"/>
              </a:rPr>
              <a:t>), as well as of the Swedish supervisory authority (</a:t>
            </a:r>
            <a:r>
              <a:rPr lang="en-US" altLang="en-US" sz="1000" dirty="0" err="1">
                <a:ea typeface="Arial Unicode MS" pitchFamily="34" charset="-128"/>
              </a:rPr>
              <a:t>Finansinspektionen</a:t>
            </a:r>
            <a:r>
              <a:rPr lang="en-US" altLang="en-US" sz="1000" dirty="0">
                <a:ea typeface="Arial Unicode MS" pitchFamily="34" charset="-128"/>
              </a:rPr>
              <a:t>), to which this publication has not been submitted for approval. UBS Europe SE is a credit institution constituted under German law in the form of a </a:t>
            </a:r>
            <a:r>
              <a:rPr lang="en-US" altLang="en-US" sz="1000" dirty="0" err="1">
                <a:ea typeface="Arial Unicode MS" pitchFamily="34" charset="-128"/>
              </a:rPr>
              <a:t>Societas</a:t>
            </a:r>
            <a:r>
              <a:rPr lang="en-US" altLang="en-US" sz="1000" dirty="0">
                <a:ea typeface="Arial Unicode MS" pitchFamily="34" charset="-128"/>
              </a:rPr>
              <a:t> </a:t>
            </a:r>
            <a:r>
              <a:rPr lang="en-US" altLang="en-US" sz="1000" dirty="0" err="1">
                <a:ea typeface="Arial Unicode MS" pitchFamily="34" charset="-128"/>
              </a:rPr>
              <a:t>Europaea</a:t>
            </a:r>
            <a:r>
              <a:rPr lang="en-US" altLang="en-US" sz="1000" dirty="0">
                <a:ea typeface="Arial Unicode MS" pitchFamily="34" charset="-128"/>
              </a:rPr>
              <a:t>, duly authorized by the ECB. </a:t>
            </a:r>
            <a:r>
              <a:rPr lang="en-GB" altLang="en-US" sz="1000" b="1" dirty="0">
                <a:ea typeface="Arial Unicode MS" pitchFamily="34" charset="-128"/>
              </a:rPr>
              <a:t>Taiwan:</a:t>
            </a:r>
            <a:r>
              <a:rPr lang="en-GB" altLang="en-US" sz="1000" dirty="0">
                <a:ea typeface="Arial Unicode MS" pitchFamily="34" charset="-128"/>
              </a:rPr>
              <a:t> This material is provided by UBS AG, Taipei Branch in accordance with laws of Taiwan, in agreement with or at the request of clients/prospects. </a:t>
            </a:r>
            <a:r>
              <a:rPr lang="en-US" altLang="en-US" sz="1000" b="1" dirty="0">
                <a:ea typeface="Arial Unicode MS" pitchFamily="34" charset="-128"/>
              </a:rPr>
              <a:t>Turkey:</a:t>
            </a:r>
            <a:r>
              <a:rPr lang="en-US" altLang="en-US" sz="1000" dirty="0">
                <a:ea typeface="Arial Unicode MS" pitchFamily="34" charset="-128"/>
              </a:rPr>
              <a:t> No information in this document is provided for the purpose of offering, marketing and sale by any means of any capital market instruments and services in the Republic of Turkey. Therefore, this document may not be considered as an offer made or to be made to residents of the Republic of Turkey in the Republic of Turkey. UBS Switzerland AG is not licensed by the Turkish Capital Market Board (the CMB) under the provisions of the Capital Market Law (Law No. 6362). Accordingly neither this document nor any other offering material related to the instruments/services may be utilized in connection with providing any capital market services to persons within the Republic of Turkey without the prior approval of the CMB. However, according to article 15 (d) (ii) of the Decree No. 32 there is no restriction on the purchase or sale of the instruments by residents of the Republic of Turkey. </a:t>
            </a:r>
            <a:r>
              <a:rPr lang="en-US" altLang="en-US" sz="1000" b="1" dirty="0">
                <a:ea typeface="Arial Unicode MS" pitchFamily="34" charset="-128"/>
              </a:rPr>
              <a:t>UAE:</a:t>
            </a:r>
            <a:r>
              <a:rPr lang="en-US" altLang="en-US" sz="1000" dirty="0">
                <a:ea typeface="Arial Unicode MS" pitchFamily="34" charset="-128"/>
              </a:rPr>
              <a:t> UBS is not licensed in the UAE by the Central Bank of UAE or by the Securities &amp; Commodities Authority. The UBS AG Dubai Branch is licensed in the DIFC by the Dubai Financial Services Authority as an </a:t>
            </a:r>
            <a:r>
              <a:rPr lang="en-US" altLang="en-US" sz="1000" dirty="0" err="1">
                <a:ea typeface="Arial Unicode MS" pitchFamily="34" charset="-128"/>
              </a:rPr>
              <a:t>authorised</a:t>
            </a:r>
            <a:r>
              <a:rPr lang="en-US" altLang="en-US" sz="1000" dirty="0">
                <a:ea typeface="Arial Unicode MS" pitchFamily="34" charset="-128"/>
              </a:rPr>
              <a:t>  firm. </a:t>
            </a:r>
            <a:r>
              <a:rPr lang="en-US" altLang="en-US" sz="1000" b="1" dirty="0">
                <a:ea typeface="Arial Unicode MS" pitchFamily="34" charset="-128"/>
              </a:rPr>
              <a:t>UK:</a:t>
            </a:r>
            <a:r>
              <a:rPr lang="en-US" altLang="en-US" sz="1000" dirty="0">
                <a:ea typeface="Arial Unicode MS" pitchFamily="34" charset="-128"/>
              </a:rPr>
              <a:t> This document is issued by UBS Wealth Management, a division of UBS AG which is </a:t>
            </a:r>
            <a:r>
              <a:rPr lang="en-GB" altLang="en-US" sz="1000" dirty="0">
                <a:ea typeface="Arial Unicode MS" pitchFamily="34" charset="-128"/>
              </a:rPr>
              <a:t>authorised and regulated by the Financial Market Supervisory Authority in Switzerland. In the United Kingdom, UBS AG is authorised by the Prudential Regulation Authority and is subject to regulation by the Financial Conduct Authority and limited regulation by the Prudential Regulation Authority. Details about the extent of regulation by the Prudential Regulation Authority are available from us on request</a:t>
            </a:r>
            <a:r>
              <a:rPr lang="en-US" altLang="en-US" sz="1000" dirty="0">
                <a:ea typeface="Arial Unicode MS" pitchFamily="34" charset="-128"/>
              </a:rPr>
              <a:t>. A member of the London Stock Exchange. This publication is distributed to retail clients of UBS Wealth Management. </a:t>
            </a:r>
            <a:r>
              <a:rPr lang="en-US" altLang="en-US" sz="1000" b="1" dirty="0">
                <a:ea typeface="Arial Unicode MS" pitchFamily="34" charset="-128"/>
              </a:rPr>
              <a:t>Ukraine</a:t>
            </a:r>
            <a:r>
              <a:rPr lang="en-US" altLang="en-US" sz="1000" dirty="0">
                <a:ea typeface="Arial Unicode MS" pitchFamily="34" charset="-128"/>
              </a:rPr>
              <a:t>: UBS is not registered and licensed as a bank/financial institution under Ukrainian legislation and does not provide banking and other financial services in Ukraine. UBS has not made and will not make any offer of the mentioned products to the public in Ukraine. No action has been taken to authorize an offer of the mentioned products to the public in Ukraine and the distribution of this document shall not constitute financial services for the purposes of the Law of Ukraine "On Financial Services and State Regulation of Financial Services Markets" dated 12 July 2001. Accordingly, nothing in this document or any other document, information or communication related to the mentioned products shall be interpreted as containing an offer or invitation to offer, or solicitation of securities in the territory of Ukraine. Electronic communication must not be considered as an offer to enter into an electronic agreement or electronic instrument within the meaning of the Law of Ukraine "On Electronic Commerce" dated 3 September 2015. This document is strictly for private use by its holder and may not be passed on to third parties or otherwise publicly distributed.</a:t>
            </a:r>
          </a:p>
          <a:p>
            <a:pPr algn="just">
              <a:spcBef>
                <a:spcPct val="0"/>
              </a:spcBef>
              <a:buNone/>
            </a:pPr>
            <a:r>
              <a:rPr lang="en-US" altLang="en-US" sz="1000" dirty="0">
                <a:ea typeface="Arial Unicode MS" pitchFamily="34" charset="-128"/>
              </a:rPr>
              <a:t> </a:t>
            </a:r>
          </a:p>
          <a:p>
            <a:pPr algn="just">
              <a:spcBef>
                <a:spcPct val="0"/>
              </a:spcBef>
              <a:buNone/>
            </a:pPr>
            <a:r>
              <a:rPr lang="en-US" altLang="en-US" sz="1000" dirty="0">
                <a:ea typeface="Arial Unicode MS" pitchFamily="34" charset="-128"/>
              </a:rPr>
              <a:t>Version 01/2020. CIO82652744</a:t>
            </a:r>
          </a:p>
          <a:p>
            <a:pPr algn="just">
              <a:spcBef>
                <a:spcPct val="0"/>
              </a:spcBef>
              <a:buNone/>
            </a:pPr>
            <a:r>
              <a:rPr lang="en-US" altLang="en-US" sz="1000" dirty="0">
                <a:ea typeface="Arial Unicode MS" pitchFamily="34" charset="-128"/>
                <a:sym typeface="Symbol" pitchFamily="18" charset="2"/>
              </a:rPr>
              <a:t></a:t>
            </a:r>
            <a:r>
              <a:rPr lang="en-US" altLang="en-US" sz="1000" dirty="0">
                <a:ea typeface="Arial Unicode MS" pitchFamily="34" charset="-128"/>
              </a:rPr>
              <a:t> UBS 2020. The key symbol and UBS are among the registered and unregistered trademarks of UBS. </a:t>
            </a:r>
            <a:r>
              <a:rPr lang="de-CH" altLang="en-US" sz="1000" dirty="0">
                <a:ea typeface="Arial Unicode MS" pitchFamily="34" charset="-128"/>
              </a:rPr>
              <a:t>All </a:t>
            </a:r>
            <a:r>
              <a:rPr lang="de-CH" altLang="en-US" sz="1000" dirty="0" err="1">
                <a:ea typeface="Arial Unicode MS" pitchFamily="34" charset="-128"/>
              </a:rPr>
              <a:t>rights</a:t>
            </a:r>
            <a:r>
              <a:rPr lang="de-CH" altLang="en-US" sz="1000" dirty="0">
                <a:ea typeface="Arial Unicode MS" pitchFamily="34" charset="-128"/>
              </a:rPr>
              <a:t> </a:t>
            </a:r>
            <a:r>
              <a:rPr lang="de-CH" altLang="en-US" sz="1000" dirty="0" err="1">
                <a:ea typeface="Arial Unicode MS" pitchFamily="34" charset="-128"/>
              </a:rPr>
              <a:t>reserved</a:t>
            </a:r>
            <a:r>
              <a:rPr lang="de-CH" altLang="en-US" sz="1000" dirty="0">
                <a:ea typeface="Arial Unicode MS" pitchFamily="34" charset="-128"/>
              </a:rPr>
              <a:t>.</a:t>
            </a:r>
            <a:endParaRPr lang="en-US" altLang="en-US" sz="1000" dirty="0">
              <a:ea typeface="Arial Unicode MS" pitchFamily="34" charset="-128"/>
            </a:endParaRPr>
          </a:p>
          <a:p>
            <a:pPr algn="just">
              <a:spcBef>
                <a:spcPct val="0"/>
              </a:spcBef>
              <a:buNone/>
            </a:pPr>
            <a:endParaRPr lang="en-US" altLang="en-US" sz="1000" dirty="0">
              <a:ea typeface="Arial Unicode MS" pitchFamily="34" charset="-128"/>
            </a:endParaRPr>
          </a:p>
          <a:p>
            <a:pPr algn="just">
              <a:spcBef>
                <a:spcPct val="0"/>
              </a:spcBef>
              <a:buNone/>
            </a:pPr>
            <a:endParaRPr lang="en-US" altLang="en-US" sz="1000" dirty="0">
              <a:ea typeface="Arial Unicode MS" pitchFamily="34" charset="-128"/>
            </a:endParaRPr>
          </a:p>
        </p:txBody>
      </p:sp>
    </p:spTree>
    <p:custDataLst>
      <p:tags r:id="rId1"/>
    </p:custDataLst>
    <p:extLst>
      <p:ext uri="{BB962C8B-B14F-4D97-AF65-F5344CB8AC3E}">
        <p14:creationId xmlns:p14="http://schemas.microsoft.com/office/powerpoint/2010/main" val="25192037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247158" cy="1588007"/>
          </a:xfrm>
        </p:spPr>
        <p:txBody>
          <a:bodyPr/>
          <a:lstStyle/>
          <a:p>
            <a:r>
              <a:rPr lang="en-GB" dirty="0"/>
              <a:t>Min Lan </a:t>
            </a:r>
            <a:r>
              <a:rPr lang="en-GB" dirty="0" smtClean="0"/>
              <a:t>Tan</a:t>
            </a:r>
          </a:p>
          <a:p>
            <a:r>
              <a:rPr lang="en-GB" dirty="0" smtClean="0"/>
              <a:t>Chief </a:t>
            </a:r>
            <a:r>
              <a:rPr lang="en-GB" dirty="0"/>
              <a:t>Investment Officer APAC</a:t>
            </a:r>
            <a:r>
              <a:rPr lang="en-US" dirty="0" smtClean="0"/>
              <a:t>, UBS CIO GWM</a:t>
            </a:r>
            <a:endParaRPr lang="en-US" dirty="0"/>
          </a:p>
        </p:txBody>
      </p:sp>
      <p:sp>
        <p:nvSpPr>
          <p:cNvPr id="3" name="Rectangle 2"/>
          <p:cNvSpPr/>
          <p:nvPr/>
        </p:nvSpPr>
        <p:spPr>
          <a:xfrm>
            <a:off x="10603805"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TB19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6119942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500" dirty="0"/>
              <a:t>US-China tensions </a:t>
            </a:r>
            <a:r>
              <a:rPr lang="en-US" sz="3500" dirty="0">
                <a:solidFill>
                  <a:schemeClr val="tx2"/>
                </a:solidFill>
              </a:rPr>
              <a:t>resurface</a:t>
            </a:r>
          </a:p>
        </p:txBody>
      </p:sp>
      <p:sp>
        <p:nvSpPr>
          <p:cNvPr id="9" name="Text Box 4"/>
          <p:cNvSpPr txBox="1">
            <a:spLocks noChangeArrowheads="1"/>
          </p:cNvSpPr>
          <p:nvPr/>
        </p:nvSpPr>
        <p:spPr bwMode="auto">
          <a:xfrm>
            <a:off x="4462797" y="6911602"/>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00" b="0" dirty="0">
                <a:solidFill>
                  <a:srgbClr val="000000"/>
                </a:solidFill>
              </a:rPr>
              <a:t>Note: Tariffs on effective date. Source: Bloomberg, News Sources, UBS, as of May 2020</a:t>
            </a:r>
          </a:p>
        </p:txBody>
      </p:sp>
      <p:sp>
        <p:nvSpPr>
          <p:cNvPr id="14" name="Rectangle 13"/>
          <p:cNvSpPr>
            <a:spLocks noChangeArrowheads="1"/>
          </p:cNvSpPr>
          <p:nvPr/>
        </p:nvSpPr>
        <p:spPr bwMode="gray">
          <a:xfrm>
            <a:off x="3572708" y="7135444"/>
            <a:ext cx="8851229" cy="276999"/>
          </a:xfrm>
          <a:prstGeom prst="rect">
            <a:avLst/>
          </a:prstGeom>
          <a:noFill/>
          <a:ln w="9525">
            <a:noFill/>
            <a:miter lim="800000"/>
            <a:headEnd/>
            <a:tailEnd/>
          </a:ln>
        </p:spPr>
        <p:txBody>
          <a:bodyPr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781"/>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22" name="Rounded Rectangle 5">
            <a:extLst>
              <a:ext uri="{FF2B5EF4-FFF2-40B4-BE49-F238E27FC236}">
                <a16:creationId xmlns:a16="http://schemas.microsoft.com/office/drawing/2014/main" xmlns="" id="{3D242F16-EA78-4313-A558-47F2BBDE96FC}"/>
              </a:ext>
            </a:extLst>
          </p:cNvPr>
          <p:cNvSpPr/>
          <p:nvPr/>
        </p:nvSpPr>
        <p:spPr>
          <a:xfrm>
            <a:off x="541536" y="1151457"/>
            <a:ext cx="6032183" cy="536448"/>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614647"/>
            <a:r>
              <a:rPr lang="en-US" b="1" kern="0" dirty="0">
                <a:solidFill>
                  <a:srgbClr val="000000"/>
                </a:solidFill>
                <a:latin typeface="Frutiger 45 Light" panose="020B0603020202020204" pitchFamily="34" charset="0"/>
              </a:rPr>
              <a:t>Raising tariffs ‘certainly an option’ for US…</a:t>
            </a:r>
          </a:p>
        </p:txBody>
      </p:sp>
      <p:sp>
        <p:nvSpPr>
          <p:cNvPr id="28" name="Rectangle 27">
            <a:extLst>
              <a:ext uri="{FF2B5EF4-FFF2-40B4-BE49-F238E27FC236}">
                <a16:creationId xmlns:a16="http://schemas.microsoft.com/office/drawing/2014/main" xmlns="" id="{8C5B4278-A284-4A66-9F6A-2E2D436C9549}"/>
              </a:ext>
            </a:extLst>
          </p:cNvPr>
          <p:cNvSpPr/>
          <p:nvPr/>
        </p:nvSpPr>
        <p:spPr>
          <a:xfrm>
            <a:off x="541536" y="1688152"/>
            <a:ext cx="6019302" cy="412378"/>
          </a:xfrm>
          <a:prstGeom prst="rect">
            <a:avLst/>
          </a:prstGeom>
        </p:spPr>
        <p:txBody>
          <a:bodyPr wrap="square" lIns="134069" tIns="67035" rIns="134069" bIns="67035">
            <a:spAutoFit/>
          </a:bodyPr>
          <a:lstStyle/>
          <a:p>
            <a:r>
              <a:rPr lang="en-US" dirty="0">
                <a:latin typeface="Frutiger 45 Light" panose="020B0603020202020204" pitchFamily="34" charset="0"/>
              </a:rPr>
              <a:t>Blended US tariff on China goods (%)</a:t>
            </a:r>
          </a:p>
        </p:txBody>
      </p:sp>
      <p:sp>
        <p:nvSpPr>
          <p:cNvPr id="43" name="Rounded Rectangle 15">
            <a:extLst>
              <a:ext uri="{FF2B5EF4-FFF2-40B4-BE49-F238E27FC236}">
                <a16:creationId xmlns:a16="http://schemas.microsoft.com/office/drawing/2014/main" xmlns="" id="{557A424D-5FBE-4C54-B120-72D0A0AC1ECD}"/>
              </a:ext>
            </a:extLst>
          </p:cNvPr>
          <p:cNvSpPr/>
          <p:nvPr/>
        </p:nvSpPr>
        <p:spPr>
          <a:xfrm>
            <a:off x="6792465" y="1151457"/>
            <a:ext cx="6032183" cy="546254"/>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468341"/>
            <a:r>
              <a:rPr lang="en-US" b="1" kern="0" dirty="0">
                <a:solidFill>
                  <a:srgbClr val="000000"/>
                </a:solidFill>
                <a:latin typeface="Frutiger 45 Light" panose="020B0603020202020204" pitchFamily="34" charset="0"/>
              </a:rPr>
              <a:t>…alongside non-tariffs measures</a:t>
            </a:r>
          </a:p>
        </p:txBody>
      </p:sp>
      <p:sp>
        <p:nvSpPr>
          <p:cNvPr id="50" name="Rectangle 49">
            <a:extLst>
              <a:ext uri="{FF2B5EF4-FFF2-40B4-BE49-F238E27FC236}">
                <a16:creationId xmlns:a16="http://schemas.microsoft.com/office/drawing/2014/main" xmlns="" id="{964C2F13-D630-4560-AE7C-9703B00FE0C5}"/>
              </a:ext>
            </a:extLst>
          </p:cNvPr>
          <p:cNvSpPr>
            <a:spLocks/>
          </p:cNvSpPr>
          <p:nvPr/>
        </p:nvSpPr>
        <p:spPr>
          <a:xfrm>
            <a:off x="7994001" y="3942982"/>
            <a:ext cx="4959795" cy="412378"/>
          </a:xfrm>
          <a:prstGeom prst="rect">
            <a:avLst/>
          </a:prstGeom>
        </p:spPr>
        <p:txBody>
          <a:bodyPr wrap="square" lIns="134069" tIns="67035" rIns="134069" bIns="67035">
            <a:spAutoFit/>
          </a:bodyPr>
          <a:lstStyle/>
          <a:p>
            <a:r>
              <a:rPr lang="en-US" b="1" dirty="0">
                <a:solidFill>
                  <a:schemeClr val="bg1">
                    <a:lumMod val="50000"/>
                  </a:schemeClr>
                </a:solidFill>
                <a:latin typeface="Frutiger 45 Light" panose="020B0603020202020204" pitchFamily="34" charset="0"/>
              </a:rPr>
              <a:t>Sanctions  </a:t>
            </a:r>
            <a:endParaRPr b="1" dirty="0">
              <a:solidFill>
                <a:schemeClr val="bg1">
                  <a:lumMod val="50000"/>
                </a:schemeClr>
              </a:solidFill>
              <a:latin typeface="Frutiger 45 Light" panose="020B0603020202020204" pitchFamily="34" charset="0"/>
            </a:endParaRPr>
          </a:p>
        </p:txBody>
      </p:sp>
      <p:sp>
        <p:nvSpPr>
          <p:cNvPr id="61" name="Rectangle 60">
            <a:extLst>
              <a:ext uri="{FF2B5EF4-FFF2-40B4-BE49-F238E27FC236}">
                <a16:creationId xmlns:a16="http://schemas.microsoft.com/office/drawing/2014/main" xmlns="" id="{13A7BB4E-F3AB-4EC2-B21E-313436EEB750}"/>
              </a:ext>
            </a:extLst>
          </p:cNvPr>
          <p:cNvSpPr>
            <a:spLocks/>
          </p:cNvSpPr>
          <p:nvPr/>
        </p:nvSpPr>
        <p:spPr>
          <a:xfrm>
            <a:off x="7994001" y="4891761"/>
            <a:ext cx="4959795" cy="412378"/>
          </a:xfrm>
          <a:prstGeom prst="rect">
            <a:avLst/>
          </a:prstGeom>
        </p:spPr>
        <p:txBody>
          <a:bodyPr wrap="square" lIns="134069" tIns="67035" rIns="134069" bIns="67035">
            <a:spAutoFit/>
          </a:bodyPr>
          <a:lstStyle/>
          <a:p>
            <a:r>
              <a:rPr lang="en-US" b="1" dirty="0">
                <a:solidFill>
                  <a:schemeClr val="accent2">
                    <a:lumMod val="75000"/>
                  </a:schemeClr>
                </a:solidFill>
                <a:latin typeface="Frutiger 45 Light" panose="020B0603020202020204" pitchFamily="34" charset="0"/>
              </a:rPr>
              <a:t>Geopolitics - Taiwan, Hong Kong, Xinjiang</a:t>
            </a:r>
            <a:endParaRPr b="1" dirty="0">
              <a:solidFill>
                <a:schemeClr val="accent2">
                  <a:lumMod val="75000"/>
                </a:schemeClr>
              </a:solidFill>
              <a:latin typeface="Frutiger 45 Light" panose="020B0603020202020204" pitchFamily="34" charset="0"/>
            </a:endParaRPr>
          </a:p>
        </p:txBody>
      </p:sp>
      <p:sp>
        <p:nvSpPr>
          <p:cNvPr id="31" name="Rectangle 30">
            <a:extLst>
              <a:ext uri="{FF2B5EF4-FFF2-40B4-BE49-F238E27FC236}">
                <a16:creationId xmlns:a16="http://schemas.microsoft.com/office/drawing/2014/main" xmlns="" id="{881D9003-CB8C-4DE9-961F-E5804F773C44}"/>
              </a:ext>
            </a:extLst>
          </p:cNvPr>
          <p:cNvSpPr>
            <a:spLocks/>
          </p:cNvSpPr>
          <p:nvPr/>
        </p:nvSpPr>
        <p:spPr>
          <a:xfrm>
            <a:off x="7994001" y="2951546"/>
            <a:ext cx="4959795" cy="412378"/>
          </a:xfrm>
          <a:prstGeom prst="rect">
            <a:avLst/>
          </a:prstGeom>
        </p:spPr>
        <p:txBody>
          <a:bodyPr wrap="square" lIns="134069" tIns="67035" rIns="134069" bIns="67035">
            <a:spAutoFit/>
          </a:bodyPr>
          <a:lstStyle/>
          <a:p>
            <a:r>
              <a:rPr lang="en-US" b="1" dirty="0">
                <a:solidFill>
                  <a:schemeClr val="accent3">
                    <a:lumMod val="75000"/>
                  </a:schemeClr>
                </a:solidFill>
                <a:latin typeface="Frutiger 45 Light" panose="020B0603020202020204" pitchFamily="34" charset="0"/>
              </a:rPr>
              <a:t>Financial restrictions</a:t>
            </a:r>
            <a:endParaRPr b="1" dirty="0">
              <a:solidFill>
                <a:schemeClr val="accent3">
                  <a:lumMod val="75000"/>
                </a:schemeClr>
              </a:solidFill>
              <a:latin typeface="Frutiger 45 Light" panose="020B0603020202020204" pitchFamily="34" charset="0"/>
            </a:endParaRPr>
          </a:p>
        </p:txBody>
      </p:sp>
      <p:pic>
        <p:nvPicPr>
          <p:cNvPr id="32" name="Picture 7">
            <a:extLst>
              <a:ext uri="{FF2B5EF4-FFF2-40B4-BE49-F238E27FC236}">
                <a16:creationId xmlns:a16="http://schemas.microsoft.com/office/drawing/2014/main" xmlns="" id="{489EAB0E-BAF8-4514-8CBB-476D7EA3CD9D}"/>
              </a:ext>
            </a:extLst>
          </p:cNvPr>
          <p:cNvPicPr>
            <a:picLocks noChangeAspect="1" noChangeArrowheads="1"/>
          </p:cNvPicPr>
          <p:nvPr/>
        </p:nvPicPr>
        <p:blipFill rotWithShape="1">
          <a:blip r:embed="rId4" cstate="print">
            <a:duotone>
              <a:schemeClr val="accent3">
                <a:shade val="45000"/>
                <a:satMod val="135000"/>
              </a:schemeClr>
              <a:prstClr val="white"/>
            </a:duotone>
            <a:extLst>
              <a:ext uri="{BEBA8EAE-BF5A-486C-A8C5-ECC9F3942E4B}">
                <a14:imgProps xmlns:a14="http://schemas.microsoft.com/office/drawing/2010/main">
                  <a14:imgLayer r:embed="rId5">
                    <a14:imgEffect>
                      <a14:colorTemperature colorTemp="4700"/>
                    </a14:imgEffect>
                    <a14:imgEffect>
                      <a14:saturation sat="400000"/>
                    </a14:imgEffect>
                    <a14:imgEffect>
                      <a14:brightnessContrast bright="20000" contrast="-20000"/>
                    </a14:imgEffect>
                  </a14:imgLayer>
                </a14:imgProps>
              </a:ext>
              <a:ext uri="{28A0092B-C50C-407E-A947-70E740481C1C}">
                <a14:useLocalDpi xmlns:a14="http://schemas.microsoft.com/office/drawing/2010/main" val="0"/>
              </a:ext>
            </a:extLst>
          </a:blip>
          <a:srcRect l="5346" r="5346"/>
          <a:stretch/>
        </p:blipFill>
        <p:spPr bwMode="auto">
          <a:xfrm>
            <a:off x="7118450" y="2831494"/>
            <a:ext cx="670243" cy="670560"/>
          </a:xfrm>
          <a:prstGeom prst="rect">
            <a:avLst/>
          </a:prstGeom>
          <a:noFill/>
        </p:spPr>
      </p:pic>
      <p:sp>
        <p:nvSpPr>
          <p:cNvPr id="18" name="Rectangle 17">
            <a:extLst>
              <a:ext uri="{FF2B5EF4-FFF2-40B4-BE49-F238E27FC236}">
                <a16:creationId xmlns:a16="http://schemas.microsoft.com/office/drawing/2014/main" xmlns="" id="{A0AA728E-365A-4CFE-9817-6FA44EC9D181}"/>
              </a:ext>
            </a:extLst>
          </p:cNvPr>
          <p:cNvSpPr>
            <a:spLocks/>
          </p:cNvSpPr>
          <p:nvPr/>
        </p:nvSpPr>
        <p:spPr>
          <a:xfrm>
            <a:off x="7994001" y="5962458"/>
            <a:ext cx="4959795" cy="412378"/>
          </a:xfrm>
          <a:prstGeom prst="rect">
            <a:avLst/>
          </a:prstGeom>
        </p:spPr>
        <p:txBody>
          <a:bodyPr wrap="square" lIns="134069" tIns="67035" rIns="134069" bIns="67035">
            <a:spAutoFit/>
          </a:bodyPr>
          <a:lstStyle/>
          <a:p>
            <a:r>
              <a:rPr lang="en-US" b="1" dirty="0">
                <a:solidFill>
                  <a:schemeClr val="accent4">
                    <a:lumMod val="50000"/>
                  </a:schemeClr>
                </a:solidFill>
                <a:latin typeface="Frutiger 45 Light" panose="020B0603020202020204" pitchFamily="34" charset="0"/>
              </a:rPr>
              <a:t>Supply chain shifts</a:t>
            </a:r>
            <a:endParaRPr b="1" dirty="0">
              <a:solidFill>
                <a:schemeClr val="accent4">
                  <a:lumMod val="50000"/>
                </a:schemeClr>
              </a:solidFill>
              <a:latin typeface="Frutiger 45 Light" panose="020B0603020202020204" pitchFamily="34" charset="0"/>
            </a:endParaRPr>
          </a:p>
        </p:txBody>
      </p:sp>
      <p:sp>
        <p:nvSpPr>
          <p:cNvPr id="20" name="Rectangle 19">
            <a:extLst>
              <a:ext uri="{FF2B5EF4-FFF2-40B4-BE49-F238E27FC236}">
                <a16:creationId xmlns:a16="http://schemas.microsoft.com/office/drawing/2014/main" xmlns="" id="{DA46F382-C049-4179-B7A5-0224DB6ABDF0}"/>
              </a:ext>
            </a:extLst>
          </p:cNvPr>
          <p:cNvSpPr>
            <a:spLocks/>
          </p:cNvSpPr>
          <p:nvPr/>
        </p:nvSpPr>
        <p:spPr>
          <a:xfrm>
            <a:off x="7994001" y="2012360"/>
            <a:ext cx="4959795" cy="412378"/>
          </a:xfrm>
          <a:prstGeom prst="rect">
            <a:avLst/>
          </a:prstGeom>
        </p:spPr>
        <p:txBody>
          <a:bodyPr wrap="square" lIns="134069" tIns="67035" rIns="134069" bIns="67035">
            <a:spAutoFit/>
          </a:bodyPr>
          <a:lstStyle/>
          <a:p>
            <a:r>
              <a:rPr lang="en-US" b="1" dirty="0">
                <a:solidFill>
                  <a:schemeClr val="accent6">
                    <a:lumMod val="75000"/>
                  </a:schemeClr>
                </a:solidFill>
                <a:latin typeface="Frutiger 45 Light" panose="020B0603020202020204" pitchFamily="34" charset="0"/>
              </a:rPr>
              <a:t>Technology restrictions</a:t>
            </a:r>
          </a:p>
        </p:txBody>
      </p:sp>
      <p:pic>
        <p:nvPicPr>
          <p:cNvPr id="21" name="Picture 12" descr="\\UBSPROD.MSAD.UBS.NET\UserData\T479202\Home\Documents\ICONS\SmartConnectivity_1.png">
            <a:extLst>
              <a:ext uri="{FF2B5EF4-FFF2-40B4-BE49-F238E27FC236}">
                <a16:creationId xmlns:a16="http://schemas.microsoft.com/office/drawing/2014/main" xmlns="" id="{D37E7222-265A-47E3-84A6-0CD2F1FC75A2}"/>
              </a:ext>
            </a:extLst>
          </p:cNvPr>
          <p:cNvPicPr>
            <a:picLocks noChangeAspect="1" noChangeArrowheads="1"/>
          </p:cNvPicPr>
          <p:nvPr/>
        </p:nvPicPr>
        <p:blipFill rotWithShape="1">
          <a:blip r:embed="rId6" cstate="print">
            <a:duotone>
              <a:schemeClr val="accent6">
                <a:shade val="45000"/>
                <a:satMod val="135000"/>
              </a:schemeClr>
              <a:prstClr val="white"/>
            </a:duotone>
            <a:extLst>
              <a:ext uri="{BEBA8EAE-BF5A-486C-A8C5-ECC9F3942E4B}">
                <a14:imgProps xmlns:a14="http://schemas.microsoft.com/office/drawing/2010/main">
                  <a14:imgLayer r:embed="rId7">
                    <a14:imgEffect>
                      <a14:brightnessContrast bright="20000" contrast="40000"/>
                    </a14:imgEffect>
                  </a14:imgLayer>
                </a14:imgProps>
              </a:ext>
              <a:ext uri="{28A0092B-C50C-407E-A947-70E740481C1C}">
                <a14:useLocalDpi xmlns:a14="http://schemas.microsoft.com/office/drawing/2010/main" val="0"/>
              </a:ext>
            </a:extLst>
          </a:blip>
          <a:srcRect t="3946" b="3946"/>
          <a:stretch/>
        </p:blipFill>
        <p:spPr bwMode="auto">
          <a:xfrm>
            <a:off x="7125545" y="1841004"/>
            <a:ext cx="670243" cy="670560"/>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xmlns="" id="{D2F9A888-A5A0-4115-A4A2-143003C2FBB4}"/>
              </a:ext>
            </a:extLst>
          </p:cNvPr>
          <p:cNvPicPr>
            <a:picLocks noChangeAspect="1"/>
          </p:cNvPicPr>
          <p:nvPr/>
        </p:nvPicPr>
        <p:blipFill rotWithShape="1">
          <a:blip r:embed="rId8">
            <a:duotone>
              <a:schemeClr val="bg2">
                <a:shade val="45000"/>
                <a:satMod val="135000"/>
              </a:schemeClr>
              <a:prstClr val="white"/>
            </a:duotone>
            <a:extLst>
              <a:ext uri="{BEBA8EAE-BF5A-486C-A8C5-ECC9F3942E4B}">
                <a14:imgProps xmlns:a14="http://schemas.microsoft.com/office/drawing/2010/main">
                  <a14:imgLayer r:embed="rId9">
                    <a14:imgEffect>
                      <a14:brightnessContrast bright="40000"/>
                    </a14:imgEffect>
                  </a14:imgLayer>
                </a14:imgProps>
              </a:ext>
            </a:extLst>
          </a:blip>
          <a:srcRect l="23125" r="23125"/>
          <a:stretch/>
        </p:blipFill>
        <p:spPr>
          <a:xfrm>
            <a:off x="7118450" y="3790585"/>
            <a:ext cx="670243" cy="670560"/>
          </a:xfrm>
          <a:prstGeom prst="rect">
            <a:avLst/>
          </a:prstGeom>
        </p:spPr>
      </p:pic>
      <p:pic>
        <p:nvPicPr>
          <p:cNvPr id="4" name="Picture 3">
            <a:extLst>
              <a:ext uri="{FF2B5EF4-FFF2-40B4-BE49-F238E27FC236}">
                <a16:creationId xmlns:a16="http://schemas.microsoft.com/office/drawing/2014/main" xmlns="" id="{EBDB96F0-048C-403D-976B-5C6600331020}"/>
              </a:ext>
            </a:extLst>
          </p:cNvPr>
          <p:cNvPicPr>
            <a:picLocks noChangeAspect="1"/>
          </p:cNvPicPr>
          <p:nvPr/>
        </p:nvPicPr>
        <p:blipFill rotWithShape="1">
          <a:blip r:embed="rId10">
            <a:duotone>
              <a:schemeClr val="accent2">
                <a:shade val="45000"/>
                <a:satMod val="135000"/>
              </a:schemeClr>
              <a:prstClr val="white"/>
            </a:duotone>
          </a:blip>
          <a:srcRect l="23125" r="23125"/>
          <a:stretch/>
        </p:blipFill>
        <p:spPr>
          <a:xfrm>
            <a:off x="7118450" y="4789183"/>
            <a:ext cx="670243" cy="670560"/>
          </a:xfrm>
          <a:prstGeom prst="rect">
            <a:avLst/>
          </a:prstGeom>
        </p:spPr>
      </p:pic>
      <p:pic>
        <p:nvPicPr>
          <p:cNvPr id="5" name="Picture 4">
            <a:extLst>
              <a:ext uri="{FF2B5EF4-FFF2-40B4-BE49-F238E27FC236}">
                <a16:creationId xmlns:a16="http://schemas.microsoft.com/office/drawing/2014/main" xmlns="" id="{AB4FA4B4-457E-495C-BB02-7A532F6A2D24}"/>
              </a:ext>
            </a:extLst>
          </p:cNvPr>
          <p:cNvPicPr>
            <a:picLocks noChangeAspect="1"/>
          </p:cNvPicPr>
          <p:nvPr/>
        </p:nvPicPr>
        <p:blipFill rotWithShape="1">
          <a:blip r:embed="rId11">
            <a:duotone>
              <a:schemeClr val="accent4">
                <a:shade val="45000"/>
                <a:satMod val="135000"/>
              </a:schemeClr>
              <a:prstClr val="white"/>
            </a:duotone>
          </a:blip>
          <a:srcRect l="23125" r="23125"/>
          <a:stretch/>
        </p:blipFill>
        <p:spPr>
          <a:xfrm>
            <a:off x="7118450" y="5846402"/>
            <a:ext cx="670243" cy="670560"/>
          </a:xfrm>
          <a:prstGeom prst="rect">
            <a:avLst/>
          </a:prstGeom>
        </p:spPr>
      </p:pic>
      <p:pic>
        <p:nvPicPr>
          <p:cNvPr id="6" name="Picture 5">
            <a:extLst>
              <a:ext uri="{FF2B5EF4-FFF2-40B4-BE49-F238E27FC236}">
                <a16:creationId xmlns:a16="http://schemas.microsoft.com/office/drawing/2014/main" xmlns="" id="{B09CB231-3C35-452A-A639-1B2B7457082C}"/>
              </a:ext>
            </a:extLst>
          </p:cNvPr>
          <p:cNvPicPr>
            <a:picLocks noChangeAspect="1"/>
          </p:cNvPicPr>
          <p:nvPr/>
        </p:nvPicPr>
        <p:blipFill>
          <a:blip r:embed="rId12"/>
          <a:stretch>
            <a:fillRect/>
          </a:stretch>
        </p:blipFill>
        <p:spPr>
          <a:xfrm>
            <a:off x="833413" y="2097246"/>
            <a:ext cx="5478590" cy="4694326"/>
          </a:xfrm>
          <a:prstGeom prst="rect">
            <a:avLst/>
          </a:prstGeom>
        </p:spPr>
      </p:pic>
      <p:sp>
        <p:nvSpPr>
          <p:cNvPr id="19" name="Rectangle 18"/>
          <p:cNvSpPr/>
          <p:nvPr/>
        </p:nvSpPr>
        <p:spPr>
          <a:xfrm>
            <a:off x="10952148" y="129802"/>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TB19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14894723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0564" y="6"/>
            <a:ext cx="12844286" cy="941832"/>
          </a:xfrm>
        </p:spPr>
        <p:txBody>
          <a:bodyPr>
            <a:normAutofit/>
          </a:bodyPr>
          <a:lstStyle/>
          <a:p>
            <a:r>
              <a:rPr lang="en-US" sz="3500" dirty="0">
                <a:solidFill>
                  <a:schemeClr val="tx2"/>
                </a:solidFill>
              </a:rPr>
              <a:t>Increased</a:t>
            </a:r>
            <a:r>
              <a:rPr lang="en-US" sz="3500" dirty="0"/>
              <a:t> re-shoring, diversification, self-sufficiency</a:t>
            </a:r>
          </a:p>
        </p:txBody>
      </p:sp>
      <p:sp>
        <p:nvSpPr>
          <p:cNvPr id="4" name="Rectangle 3"/>
          <p:cNvSpPr/>
          <p:nvPr/>
        </p:nvSpPr>
        <p:spPr>
          <a:xfrm>
            <a:off x="2374394" y="6897655"/>
            <a:ext cx="10239488" cy="293399"/>
          </a:xfrm>
          <a:prstGeom prst="rect">
            <a:avLst/>
          </a:prstGeom>
        </p:spPr>
        <p:txBody>
          <a:bodyPr wrap="square" lIns="134056" tIns="67027" rIns="134056" bIns="67027">
            <a:spAutoFit/>
          </a:bodyPr>
          <a:lstStyle/>
          <a:p>
            <a:pPr algn="r"/>
            <a:r>
              <a:rPr lang="en-US" sz="1000" dirty="0">
                <a:solidFill>
                  <a:srgbClr val="000000"/>
                </a:solidFill>
                <a:latin typeface="Frutiger 55 Roman" pitchFamily="34" charset="0"/>
                <a:ea typeface="Arial Unicode MS" pitchFamily="34" charset="-128"/>
              </a:rPr>
              <a:t>Sources: UBS Evidence Lab, Goldman Sachs, Company reports, May 2020</a:t>
            </a:r>
          </a:p>
        </p:txBody>
      </p:sp>
      <p:sp>
        <p:nvSpPr>
          <p:cNvPr id="13" name="Rectangle 12">
            <a:extLst>
              <a:ext uri="{FF2B5EF4-FFF2-40B4-BE49-F238E27FC236}">
                <a16:creationId xmlns:a16="http://schemas.microsoft.com/office/drawing/2014/main" xmlns="" id="{31A673C0-AC74-49AC-8718-9647EAF5F064}"/>
              </a:ext>
            </a:extLst>
          </p:cNvPr>
          <p:cNvSpPr>
            <a:spLocks noChangeArrowheads="1"/>
          </p:cNvSpPr>
          <p:nvPr/>
        </p:nvSpPr>
        <p:spPr bwMode="gray">
          <a:xfrm>
            <a:off x="3572708" y="7135444"/>
            <a:ext cx="8851229" cy="276999"/>
          </a:xfrm>
          <a:prstGeom prst="rect">
            <a:avLst/>
          </a:prstGeom>
          <a:noFill/>
          <a:ln w="9525">
            <a:noFill/>
            <a:miter lim="800000"/>
            <a:headEnd/>
            <a:tailEnd/>
          </a:ln>
        </p:spPr>
        <p:txBody>
          <a:bodyPr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781"/>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pic>
        <p:nvPicPr>
          <p:cNvPr id="3" name="Picture 2">
            <a:extLst>
              <a:ext uri="{FF2B5EF4-FFF2-40B4-BE49-F238E27FC236}">
                <a16:creationId xmlns:a16="http://schemas.microsoft.com/office/drawing/2014/main" xmlns="" id="{E4140C53-C656-4583-9C37-916F007B81DC}"/>
              </a:ext>
            </a:extLst>
          </p:cNvPr>
          <p:cNvPicPr>
            <a:picLocks noChangeAspect="1"/>
          </p:cNvPicPr>
          <p:nvPr/>
        </p:nvPicPr>
        <p:blipFill>
          <a:blip r:embed="rId4"/>
          <a:stretch>
            <a:fillRect/>
          </a:stretch>
        </p:blipFill>
        <p:spPr>
          <a:xfrm>
            <a:off x="756730" y="2200813"/>
            <a:ext cx="5362405" cy="4694326"/>
          </a:xfrm>
          <a:prstGeom prst="rect">
            <a:avLst/>
          </a:prstGeom>
        </p:spPr>
      </p:pic>
      <p:sp>
        <p:nvSpPr>
          <p:cNvPr id="7" name="Rounded Rectangle 5">
            <a:extLst>
              <a:ext uri="{FF2B5EF4-FFF2-40B4-BE49-F238E27FC236}">
                <a16:creationId xmlns:a16="http://schemas.microsoft.com/office/drawing/2014/main" xmlns="" id="{4AF9377C-CF9B-4E09-8B49-E41884CD0089}"/>
              </a:ext>
            </a:extLst>
          </p:cNvPr>
          <p:cNvSpPr/>
          <p:nvPr/>
        </p:nvSpPr>
        <p:spPr>
          <a:xfrm>
            <a:off x="541536" y="1151457"/>
            <a:ext cx="6032183" cy="536448"/>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614647"/>
            <a:r>
              <a:rPr lang="en-US" b="1" kern="0" dirty="0">
                <a:solidFill>
                  <a:srgbClr val="000000"/>
                </a:solidFill>
                <a:latin typeface="Frutiger 45 Light" panose="020B0603020202020204" pitchFamily="34" charset="0"/>
              </a:rPr>
              <a:t>Relocating “back home” popular in North Asia</a:t>
            </a:r>
          </a:p>
        </p:txBody>
      </p:sp>
      <p:sp>
        <p:nvSpPr>
          <p:cNvPr id="8" name="Rectangle 7">
            <a:extLst>
              <a:ext uri="{FF2B5EF4-FFF2-40B4-BE49-F238E27FC236}">
                <a16:creationId xmlns:a16="http://schemas.microsoft.com/office/drawing/2014/main" xmlns="" id="{E517B27D-A4EC-4A91-9916-A54CADA55C82}"/>
              </a:ext>
            </a:extLst>
          </p:cNvPr>
          <p:cNvSpPr/>
          <p:nvPr/>
        </p:nvSpPr>
        <p:spPr>
          <a:xfrm>
            <a:off x="541536" y="1696928"/>
            <a:ext cx="6019302" cy="689377"/>
          </a:xfrm>
          <a:prstGeom prst="rect">
            <a:avLst/>
          </a:prstGeom>
        </p:spPr>
        <p:txBody>
          <a:bodyPr wrap="square" lIns="134069" tIns="67035" rIns="134069" bIns="67035">
            <a:spAutoFit/>
          </a:bodyPr>
          <a:lstStyle/>
          <a:p>
            <a:r>
              <a:rPr lang="en-US" dirty="0">
                <a:latin typeface="Frutiger 45 Light" panose="020B0603020202020204" pitchFamily="34" charset="0"/>
              </a:rPr>
              <a:t>Companies in China considering some reshoring  (%, mentions in survey)</a:t>
            </a:r>
          </a:p>
        </p:txBody>
      </p:sp>
      <p:sp>
        <p:nvSpPr>
          <p:cNvPr id="11" name="Rounded Rectangle 10">
            <a:extLst>
              <a:ext uri="{FF2B5EF4-FFF2-40B4-BE49-F238E27FC236}">
                <a16:creationId xmlns:a16="http://schemas.microsoft.com/office/drawing/2014/main" xmlns="" id="{8AFDEB29-8824-446E-AB91-B71A8F17C7D3}"/>
              </a:ext>
            </a:extLst>
          </p:cNvPr>
          <p:cNvSpPr/>
          <p:nvPr/>
        </p:nvSpPr>
        <p:spPr>
          <a:xfrm>
            <a:off x="6809529" y="1156253"/>
            <a:ext cx="6032183" cy="531652"/>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468341"/>
            <a:r>
              <a:rPr lang="en-US" b="1" kern="0" dirty="0">
                <a:latin typeface="Frutiger 45 Light" panose="020B0603020202020204" pitchFamily="34" charset="0"/>
              </a:rPr>
              <a:t>China boosting self-sufficiency in tech</a:t>
            </a:r>
          </a:p>
        </p:txBody>
      </p:sp>
      <p:sp>
        <p:nvSpPr>
          <p:cNvPr id="12" name="Rectangle 11">
            <a:extLst>
              <a:ext uri="{FF2B5EF4-FFF2-40B4-BE49-F238E27FC236}">
                <a16:creationId xmlns:a16="http://schemas.microsoft.com/office/drawing/2014/main" xmlns="" id="{D3FC3717-FB46-4308-B83E-6E93AF7C0DE0}"/>
              </a:ext>
            </a:extLst>
          </p:cNvPr>
          <p:cNvSpPr/>
          <p:nvPr>
            <p:custDataLst>
              <p:tags r:id="rId1"/>
            </p:custDataLst>
          </p:nvPr>
        </p:nvSpPr>
        <p:spPr>
          <a:xfrm>
            <a:off x="6702423" y="1682480"/>
            <a:ext cx="6452729" cy="409947"/>
          </a:xfrm>
          <a:prstGeom prst="rect">
            <a:avLst/>
          </a:prstGeom>
        </p:spPr>
        <p:txBody>
          <a:bodyPr wrap="square" lIns="131660" tIns="65831" rIns="131660" bIns="65831">
            <a:spAutoFit/>
          </a:bodyPr>
          <a:lstStyle/>
          <a:p>
            <a:r>
              <a:rPr lang="en-US" dirty="0">
                <a:solidFill>
                  <a:prstClr val="black"/>
                </a:solidFill>
                <a:latin typeface="Frutiger 45 Light" panose="020B0603020202020204" pitchFamily="34" charset="0"/>
              </a:rPr>
              <a:t>China semiconductor production equipment demand </a:t>
            </a:r>
            <a:r>
              <a:rPr dirty="0">
                <a:solidFill>
                  <a:prstClr val="black"/>
                </a:solidFill>
                <a:latin typeface="Frutiger 45 Light" panose="020B0603020202020204" pitchFamily="34" charset="0"/>
              </a:rPr>
              <a:t>(</a:t>
            </a:r>
            <a:r>
              <a:rPr dirty="0" err="1">
                <a:solidFill>
                  <a:prstClr val="black"/>
                </a:solidFill>
                <a:latin typeface="Frutiger 45 Light" panose="020B0603020202020204" pitchFamily="34" charset="0"/>
              </a:rPr>
              <a:t>USDbn</a:t>
            </a:r>
            <a:r>
              <a:rPr dirty="0">
                <a:solidFill>
                  <a:prstClr val="black"/>
                </a:solidFill>
                <a:latin typeface="Frutiger 45 Light" panose="020B0603020202020204" pitchFamily="34" charset="0"/>
              </a:rPr>
              <a:t>)</a:t>
            </a:r>
          </a:p>
        </p:txBody>
      </p:sp>
      <p:pic>
        <p:nvPicPr>
          <p:cNvPr id="6" name="Picture 5">
            <a:extLst>
              <a:ext uri="{FF2B5EF4-FFF2-40B4-BE49-F238E27FC236}">
                <a16:creationId xmlns:a16="http://schemas.microsoft.com/office/drawing/2014/main" xmlns="" id="{1886ACF0-DFAB-4F3F-9C06-ED5C60824922}"/>
              </a:ext>
            </a:extLst>
          </p:cNvPr>
          <p:cNvPicPr>
            <a:picLocks noChangeAspect="1"/>
          </p:cNvPicPr>
          <p:nvPr/>
        </p:nvPicPr>
        <p:blipFill>
          <a:blip r:embed="rId5"/>
          <a:stretch>
            <a:fillRect/>
          </a:stretch>
        </p:blipFill>
        <p:spPr>
          <a:xfrm>
            <a:off x="7127011" y="2238819"/>
            <a:ext cx="5362405" cy="4694326"/>
          </a:xfrm>
          <a:prstGeom prst="rect">
            <a:avLst/>
          </a:prstGeom>
        </p:spPr>
      </p:pic>
      <p:sp>
        <p:nvSpPr>
          <p:cNvPr id="14" name="Rectangle 13"/>
          <p:cNvSpPr/>
          <p:nvPr/>
        </p:nvSpPr>
        <p:spPr>
          <a:xfrm>
            <a:off x="10952148" y="129802"/>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TB19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39590689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0564" y="6"/>
            <a:ext cx="12844286" cy="941832"/>
          </a:xfrm>
        </p:spPr>
        <p:txBody>
          <a:bodyPr>
            <a:normAutofit/>
          </a:bodyPr>
          <a:lstStyle/>
          <a:p>
            <a:r>
              <a:rPr lang="en-US" sz="3500" dirty="0" smtClean="0"/>
              <a:t>US-CN </a:t>
            </a:r>
            <a:r>
              <a:rPr lang="en-US" sz="3500" dirty="0"/>
              <a:t>tensions </a:t>
            </a:r>
            <a:r>
              <a:rPr lang="en-US" sz="3500" dirty="0">
                <a:solidFill>
                  <a:schemeClr val="tx2"/>
                </a:solidFill>
              </a:rPr>
              <a:t>near-term risk. </a:t>
            </a:r>
            <a:r>
              <a:rPr lang="en-US" sz="3500" dirty="0"/>
              <a:t>COVID-19 still the </a:t>
            </a:r>
            <a:r>
              <a:rPr lang="en-US" sz="3500" dirty="0">
                <a:solidFill>
                  <a:schemeClr val="tx2"/>
                </a:solidFill>
              </a:rPr>
              <a:t>bigger</a:t>
            </a:r>
            <a:r>
              <a:rPr lang="en-US" sz="3500" dirty="0"/>
              <a:t> driver</a:t>
            </a:r>
          </a:p>
        </p:txBody>
      </p:sp>
      <p:sp>
        <p:nvSpPr>
          <p:cNvPr id="4" name="Rectangle 3"/>
          <p:cNvSpPr/>
          <p:nvPr/>
        </p:nvSpPr>
        <p:spPr>
          <a:xfrm>
            <a:off x="2374394" y="6897655"/>
            <a:ext cx="10239488" cy="293399"/>
          </a:xfrm>
          <a:prstGeom prst="rect">
            <a:avLst/>
          </a:prstGeom>
        </p:spPr>
        <p:txBody>
          <a:bodyPr wrap="square" lIns="134056" tIns="67027" rIns="134056" bIns="67027">
            <a:spAutoFit/>
          </a:bodyPr>
          <a:lstStyle/>
          <a:p>
            <a:pPr algn="r"/>
            <a:r>
              <a:rPr lang="en-US" sz="1000" dirty="0">
                <a:solidFill>
                  <a:srgbClr val="000000"/>
                </a:solidFill>
                <a:latin typeface="Frutiger 55 Roman" pitchFamily="34" charset="0"/>
                <a:ea typeface="Arial Unicode MS" pitchFamily="34" charset="-128"/>
                <a:cs typeface="Arial Unicode MS" pitchFamily="34" charset="-128"/>
              </a:rPr>
              <a:t>Sources: Bloomberg; UBS, May 2020</a:t>
            </a:r>
          </a:p>
        </p:txBody>
      </p:sp>
      <p:sp>
        <p:nvSpPr>
          <p:cNvPr id="13" name="Rectangle 12">
            <a:extLst>
              <a:ext uri="{FF2B5EF4-FFF2-40B4-BE49-F238E27FC236}">
                <a16:creationId xmlns:a16="http://schemas.microsoft.com/office/drawing/2014/main" xmlns="" id="{31A673C0-AC74-49AC-8718-9647EAF5F064}"/>
              </a:ext>
            </a:extLst>
          </p:cNvPr>
          <p:cNvSpPr>
            <a:spLocks noChangeArrowheads="1"/>
          </p:cNvSpPr>
          <p:nvPr/>
        </p:nvSpPr>
        <p:spPr bwMode="gray">
          <a:xfrm>
            <a:off x="3572708" y="7135444"/>
            <a:ext cx="8851229" cy="276999"/>
          </a:xfrm>
          <a:prstGeom prst="rect">
            <a:avLst/>
          </a:prstGeom>
          <a:noFill/>
          <a:ln w="9525">
            <a:noFill/>
            <a:miter lim="800000"/>
            <a:headEnd/>
            <a:tailEnd/>
          </a:ln>
        </p:spPr>
        <p:txBody>
          <a:bodyPr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781"/>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7" name="Rounded Rectangle 15">
            <a:extLst>
              <a:ext uri="{FF2B5EF4-FFF2-40B4-BE49-F238E27FC236}">
                <a16:creationId xmlns:a16="http://schemas.microsoft.com/office/drawing/2014/main" xmlns="" id="{D3330377-2A46-4DA9-8116-9D37DDE2523B}"/>
              </a:ext>
            </a:extLst>
          </p:cNvPr>
          <p:cNvSpPr/>
          <p:nvPr/>
        </p:nvSpPr>
        <p:spPr>
          <a:xfrm>
            <a:off x="560564" y="1109960"/>
            <a:ext cx="6032183" cy="546254"/>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468341"/>
            <a:r>
              <a:rPr lang="en-US" b="1" kern="0" dirty="0">
                <a:solidFill>
                  <a:srgbClr val="000000"/>
                </a:solidFill>
                <a:latin typeface="Frutiger 45 Light" panose="020B0603020202020204" pitchFamily="34" charset="0"/>
              </a:rPr>
              <a:t> Asia equities - Impact manageable  </a:t>
            </a:r>
          </a:p>
        </p:txBody>
      </p:sp>
      <p:pic>
        <p:nvPicPr>
          <p:cNvPr id="6" name="Picture 5">
            <a:extLst>
              <a:ext uri="{FF2B5EF4-FFF2-40B4-BE49-F238E27FC236}">
                <a16:creationId xmlns:a16="http://schemas.microsoft.com/office/drawing/2014/main" xmlns="" id="{E1D99BB0-DB5A-492E-8B0D-B29D6FF339B4}"/>
              </a:ext>
            </a:extLst>
          </p:cNvPr>
          <p:cNvPicPr>
            <a:picLocks noChangeAspect="1"/>
          </p:cNvPicPr>
          <p:nvPr/>
        </p:nvPicPr>
        <p:blipFill>
          <a:blip r:embed="rId3"/>
          <a:stretch>
            <a:fillRect/>
          </a:stretch>
        </p:blipFill>
        <p:spPr>
          <a:xfrm>
            <a:off x="981023" y="2259094"/>
            <a:ext cx="5362405" cy="4694326"/>
          </a:xfrm>
          <a:prstGeom prst="rect">
            <a:avLst/>
          </a:prstGeom>
        </p:spPr>
      </p:pic>
      <p:sp>
        <p:nvSpPr>
          <p:cNvPr id="10" name="Rectangle 9">
            <a:extLst>
              <a:ext uri="{FF2B5EF4-FFF2-40B4-BE49-F238E27FC236}">
                <a16:creationId xmlns:a16="http://schemas.microsoft.com/office/drawing/2014/main" xmlns="" id="{EB616631-37D6-4DA1-9B08-1523A1A4D039}"/>
              </a:ext>
            </a:extLst>
          </p:cNvPr>
          <p:cNvSpPr/>
          <p:nvPr/>
        </p:nvSpPr>
        <p:spPr>
          <a:xfrm>
            <a:off x="560564" y="1668868"/>
            <a:ext cx="6160889" cy="689377"/>
          </a:xfrm>
          <a:prstGeom prst="rect">
            <a:avLst/>
          </a:prstGeom>
        </p:spPr>
        <p:txBody>
          <a:bodyPr wrap="square" lIns="134069" tIns="67035" rIns="134069" bIns="67035">
            <a:spAutoFit/>
          </a:bodyPr>
          <a:lstStyle/>
          <a:p>
            <a:r>
              <a:rPr lang="en-US" dirty="0">
                <a:latin typeface="Frutiger 45 Light" panose="020B0603020202020204" pitchFamily="34" charset="0"/>
              </a:rPr>
              <a:t>MSCI </a:t>
            </a:r>
            <a:r>
              <a:rPr lang="en-US" dirty="0" err="1">
                <a:latin typeface="Frutiger 45 Light" panose="020B0603020202020204" pitchFamily="34" charset="0"/>
              </a:rPr>
              <a:t>AxJ</a:t>
            </a:r>
            <a:r>
              <a:rPr lang="en-US" dirty="0">
                <a:latin typeface="Frutiger 45 Light" panose="020B0603020202020204" pitchFamily="34" charset="0"/>
              </a:rPr>
              <a:t> rebased to 100 on first day of escalation (x-axis= number of days since respective escalation period)</a:t>
            </a:r>
          </a:p>
        </p:txBody>
      </p:sp>
      <p:sp>
        <p:nvSpPr>
          <p:cNvPr id="18" name="Rounded Rectangle 15">
            <a:extLst>
              <a:ext uri="{FF2B5EF4-FFF2-40B4-BE49-F238E27FC236}">
                <a16:creationId xmlns:a16="http://schemas.microsoft.com/office/drawing/2014/main" xmlns="" id="{827C2AC1-14C8-40E6-BCD8-9A3FB6F4E197}"/>
              </a:ext>
            </a:extLst>
          </p:cNvPr>
          <p:cNvSpPr/>
          <p:nvPr/>
        </p:nvSpPr>
        <p:spPr>
          <a:xfrm>
            <a:off x="6766845" y="1114828"/>
            <a:ext cx="6032183" cy="546254"/>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468341"/>
            <a:r>
              <a:rPr lang="en-US" b="1" kern="0" dirty="0">
                <a:solidFill>
                  <a:srgbClr val="000000"/>
                </a:solidFill>
                <a:latin typeface="Frutiger 45 Light" panose="020B0603020202020204" pitchFamily="34" charset="0"/>
              </a:rPr>
              <a:t> OW Asia ex Japan equities vs US High grade</a:t>
            </a:r>
          </a:p>
        </p:txBody>
      </p:sp>
      <p:sp>
        <p:nvSpPr>
          <p:cNvPr id="19" name="Rounded Rectangle 57">
            <a:extLst>
              <a:ext uri="{FF2B5EF4-FFF2-40B4-BE49-F238E27FC236}">
                <a16:creationId xmlns:a16="http://schemas.microsoft.com/office/drawing/2014/main" xmlns="" id="{1EAC2DF5-2E5E-4F87-B4FD-05EC5C7FB7AF}"/>
              </a:ext>
            </a:extLst>
          </p:cNvPr>
          <p:cNvSpPr/>
          <p:nvPr/>
        </p:nvSpPr>
        <p:spPr>
          <a:xfrm>
            <a:off x="7062655" y="1898872"/>
            <a:ext cx="5630037" cy="1742005"/>
          </a:xfrm>
          <a:prstGeom prst="roundRect">
            <a:avLst>
              <a:gd name="adj" fmla="val 7312"/>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dirty="0">
              <a:solidFill>
                <a:schemeClr val="tx1"/>
              </a:solidFill>
            </a:endParaRPr>
          </a:p>
        </p:txBody>
      </p:sp>
      <p:sp>
        <p:nvSpPr>
          <p:cNvPr id="20" name="Rounded Rectangle 58">
            <a:extLst>
              <a:ext uri="{FF2B5EF4-FFF2-40B4-BE49-F238E27FC236}">
                <a16:creationId xmlns:a16="http://schemas.microsoft.com/office/drawing/2014/main" xmlns="" id="{655D28C4-F6F4-4AE5-B804-F96035E07276}"/>
              </a:ext>
            </a:extLst>
          </p:cNvPr>
          <p:cNvSpPr/>
          <p:nvPr/>
        </p:nvSpPr>
        <p:spPr>
          <a:xfrm>
            <a:off x="6837415" y="1779792"/>
            <a:ext cx="536194" cy="334132"/>
          </a:xfrm>
          <a:prstGeom prst="roundRect">
            <a:avLst/>
          </a:prstGeom>
          <a:solidFill>
            <a:schemeClr val="bg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dirty="0">
              <a:solidFill>
                <a:schemeClr val="tx1"/>
              </a:solidFill>
            </a:endParaRPr>
          </a:p>
        </p:txBody>
      </p:sp>
      <p:pic>
        <p:nvPicPr>
          <p:cNvPr id="21" name="Picture 2" descr="Image result for China flag">
            <a:extLst>
              <a:ext uri="{FF2B5EF4-FFF2-40B4-BE49-F238E27FC236}">
                <a16:creationId xmlns:a16="http://schemas.microsoft.com/office/drawing/2014/main" xmlns="" id="{E5D2EB32-E7B4-425F-A32F-10A911DF464D}"/>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74" r="33332" b="22991"/>
          <a:stretch/>
        </p:blipFill>
        <p:spPr bwMode="auto">
          <a:xfrm>
            <a:off x="7430612" y="2163470"/>
            <a:ext cx="536194" cy="536448"/>
          </a:xfrm>
          <a:prstGeom prst="ellipse">
            <a:avLst/>
          </a:prstGeom>
          <a:noFill/>
          <a:ln w="28575">
            <a:solidFill>
              <a:schemeClr val="tx1"/>
            </a:solidFill>
          </a:ln>
          <a:extLst>
            <a:ext uri="{909E8E84-426E-40DD-AFC4-6F175D3DCCD1}">
              <a14:hiddenFill xmlns:a14="http://schemas.microsoft.com/office/drawing/2010/main">
                <a:solidFill>
                  <a:srgbClr val="FFFFFF"/>
                </a:solidFill>
              </a14:hiddenFill>
            </a:ext>
          </a:extLst>
        </p:spPr>
      </p:pic>
      <p:sp>
        <p:nvSpPr>
          <p:cNvPr id="22" name="Rectangle 21">
            <a:extLst>
              <a:ext uri="{FF2B5EF4-FFF2-40B4-BE49-F238E27FC236}">
                <a16:creationId xmlns:a16="http://schemas.microsoft.com/office/drawing/2014/main" xmlns="" id="{0F36606E-FEC3-4A2B-BC5C-7B3FF2FFC6F7}"/>
              </a:ext>
            </a:extLst>
          </p:cNvPr>
          <p:cNvSpPr/>
          <p:nvPr/>
        </p:nvSpPr>
        <p:spPr>
          <a:xfrm>
            <a:off x="8603792" y="2205820"/>
            <a:ext cx="3117220" cy="491726"/>
          </a:xfrm>
          <a:prstGeom prst="rect">
            <a:avLst/>
          </a:prstGeom>
          <a:noFill/>
        </p:spPr>
        <p:txBody>
          <a:bodyPr wrap="square" lIns="0" tIns="0" rIns="0" bIns="0" rtlCol="0" anchor="ctr">
            <a:noAutofit/>
          </a:bodyPr>
          <a:lstStyle/>
          <a:p>
            <a:r>
              <a:rPr lang="en-US" dirty="0">
                <a:latin typeface="Frutiger 45 Light" panose="020B0603020202020204" pitchFamily="34" charset="0"/>
              </a:rPr>
              <a:t>OW China vs UW Taiwan</a:t>
            </a:r>
          </a:p>
        </p:txBody>
      </p:sp>
      <p:sp>
        <p:nvSpPr>
          <p:cNvPr id="23" name="Rectangle 22">
            <a:extLst>
              <a:ext uri="{FF2B5EF4-FFF2-40B4-BE49-F238E27FC236}">
                <a16:creationId xmlns:a16="http://schemas.microsoft.com/office/drawing/2014/main" xmlns="" id="{3DABBC5A-F4FF-4A6D-8D19-54AB7033D4C4}"/>
              </a:ext>
            </a:extLst>
          </p:cNvPr>
          <p:cNvSpPr/>
          <p:nvPr/>
        </p:nvSpPr>
        <p:spPr>
          <a:xfrm>
            <a:off x="8379077" y="2946781"/>
            <a:ext cx="2993722" cy="491726"/>
          </a:xfrm>
          <a:prstGeom prst="rect">
            <a:avLst/>
          </a:prstGeom>
          <a:noFill/>
        </p:spPr>
        <p:txBody>
          <a:bodyPr wrap="square" lIns="0" tIns="0" rIns="0" bIns="0" rtlCol="0" anchor="ctr">
            <a:noAutofit/>
          </a:bodyPr>
          <a:lstStyle/>
          <a:p>
            <a:r>
              <a:rPr lang="en-US" dirty="0">
                <a:latin typeface="Frutiger 45 Light" panose="020B0603020202020204" pitchFamily="34" charset="0"/>
              </a:rPr>
              <a:t>OW Singapore vs. UW Thailand</a:t>
            </a:r>
          </a:p>
        </p:txBody>
      </p:sp>
      <p:sp>
        <p:nvSpPr>
          <p:cNvPr id="24" name="Rectangle 23">
            <a:extLst>
              <a:ext uri="{FF2B5EF4-FFF2-40B4-BE49-F238E27FC236}">
                <a16:creationId xmlns:a16="http://schemas.microsoft.com/office/drawing/2014/main" xmlns="" id="{404D300C-0A41-46A7-9C20-98322FF899DB}"/>
              </a:ext>
            </a:extLst>
          </p:cNvPr>
          <p:cNvSpPr/>
          <p:nvPr/>
        </p:nvSpPr>
        <p:spPr>
          <a:xfrm>
            <a:off x="6720682" y="1729225"/>
            <a:ext cx="1484046" cy="394750"/>
          </a:xfrm>
          <a:prstGeom prst="rect">
            <a:avLst/>
          </a:prstGeom>
          <a:solidFill>
            <a:schemeClr val="bg1"/>
          </a:solidFill>
          <a:ln w="19050" cap="flat" cmpd="sng" algn="ctr">
            <a:noFill/>
            <a:prstDash val="solid"/>
          </a:ln>
          <a:effectLst/>
        </p:spPr>
        <p:txBody>
          <a:bodyPr rot="0" spcFirstLastPara="0" vertOverflow="overflow" horzOverflow="overflow" vert="horz" wrap="square" lIns="134069" tIns="0" rIns="134069" bIns="0" numCol="1" spcCol="0" rtlCol="0" fromWordArt="0" anchor="ctr" anchorCtr="0" forceAA="0" compatLnSpc="1">
            <a:prstTxWarp prst="textNoShape">
              <a:avLst/>
            </a:prstTxWarp>
            <a:noAutofit/>
          </a:bodyPr>
          <a:lstStyle/>
          <a:p>
            <a:pPr defTabSz="1468341"/>
            <a:r>
              <a:rPr lang="en-US" b="1" kern="0" dirty="0">
                <a:latin typeface="Frutiger 45 Light" panose="020B0603020202020204" pitchFamily="34" charset="0"/>
              </a:rPr>
              <a:t>Intra Asia</a:t>
            </a:r>
          </a:p>
        </p:txBody>
      </p:sp>
      <p:pic>
        <p:nvPicPr>
          <p:cNvPr id="25" name="Picture 3">
            <a:extLst>
              <a:ext uri="{FF2B5EF4-FFF2-40B4-BE49-F238E27FC236}">
                <a16:creationId xmlns:a16="http://schemas.microsoft.com/office/drawing/2014/main" xmlns="" id="{92B1E16B-053F-47B3-8CA8-C21E00D75076}"/>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3402" r="23402"/>
          <a:stretch/>
        </p:blipFill>
        <p:spPr bwMode="auto">
          <a:xfrm>
            <a:off x="11726869" y="2191561"/>
            <a:ext cx="536194" cy="536448"/>
          </a:xfrm>
          <a:prstGeom prst="ellipse">
            <a:avLst/>
          </a:prstGeom>
          <a:noFill/>
          <a:ln w="19050">
            <a:solidFill>
              <a:schemeClr val="tx1"/>
            </a:solidFill>
          </a:ln>
          <a:extLst>
            <a:ext uri="{909E8E84-426E-40DD-AFC4-6F175D3DCCD1}">
              <a14:hiddenFill xmlns:a14="http://schemas.microsoft.com/office/drawing/2010/main">
                <a:solidFill>
                  <a:schemeClr val="accent1"/>
                </a:solidFill>
              </a14:hiddenFill>
            </a:ext>
          </a:extLst>
        </p:spPr>
      </p:pic>
      <p:pic>
        <p:nvPicPr>
          <p:cNvPr id="26" name="Picture 25">
            <a:extLst>
              <a:ext uri="{FF2B5EF4-FFF2-40B4-BE49-F238E27FC236}">
                <a16:creationId xmlns:a16="http://schemas.microsoft.com/office/drawing/2014/main" xmlns="" id="{67BD7BED-10C1-4EEE-93D6-80BCDD40A7FA}"/>
              </a:ext>
            </a:extLst>
          </p:cNvPr>
          <p:cNvPicPr>
            <a:picLocks noChangeAspect="1"/>
          </p:cNvPicPr>
          <p:nvPr/>
        </p:nvPicPr>
        <p:blipFill rotWithShape="1">
          <a:blip r:embed="rId6"/>
          <a:srcRect l="23125" r="23125"/>
          <a:stretch/>
        </p:blipFill>
        <p:spPr>
          <a:xfrm>
            <a:off x="7448020" y="2893331"/>
            <a:ext cx="536194" cy="536448"/>
          </a:xfrm>
          <a:prstGeom prst="ellipse">
            <a:avLst/>
          </a:prstGeom>
          <a:noFill/>
          <a:ln w="28575">
            <a:solidFill>
              <a:schemeClr val="tx1"/>
            </a:solidFill>
          </a:ln>
        </p:spPr>
      </p:pic>
      <p:pic>
        <p:nvPicPr>
          <p:cNvPr id="27" name="Picture 26">
            <a:extLst>
              <a:ext uri="{FF2B5EF4-FFF2-40B4-BE49-F238E27FC236}">
                <a16:creationId xmlns:a16="http://schemas.microsoft.com/office/drawing/2014/main" xmlns="" id="{1EB9F005-CC5B-4941-8473-923FC88ACFA4}"/>
              </a:ext>
            </a:extLst>
          </p:cNvPr>
          <p:cNvPicPr>
            <a:picLocks noChangeAspect="1"/>
          </p:cNvPicPr>
          <p:nvPr/>
        </p:nvPicPr>
        <p:blipFill rotWithShape="1">
          <a:blip r:embed="rId7"/>
          <a:srcRect l="23125" r="23125"/>
          <a:stretch/>
        </p:blipFill>
        <p:spPr>
          <a:xfrm>
            <a:off x="11727338" y="2908614"/>
            <a:ext cx="536194" cy="536448"/>
          </a:xfrm>
          <a:prstGeom prst="ellipse">
            <a:avLst/>
          </a:prstGeom>
          <a:noFill/>
          <a:ln w="19050">
            <a:solidFill>
              <a:schemeClr val="tx1"/>
            </a:solidFill>
          </a:ln>
        </p:spPr>
      </p:pic>
      <p:sp>
        <p:nvSpPr>
          <p:cNvPr id="28" name="Rectangle 27">
            <a:extLst>
              <a:ext uri="{FF2B5EF4-FFF2-40B4-BE49-F238E27FC236}">
                <a16:creationId xmlns:a16="http://schemas.microsoft.com/office/drawing/2014/main" xmlns="" id="{C8C418B3-FFB4-44C4-818E-DF3270BE936B}"/>
              </a:ext>
            </a:extLst>
          </p:cNvPr>
          <p:cNvSpPr/>
          <p:nvPr/>
        </p:nvSpPr>
        <p:spPr>
          <a:xfrm>
            <a:off x="7879919" y="4174627"/>
            <a:ext cx="2056184" cy="412378"/>
          </a:xfrm>
          <a:prstGeom prst="rect">
            <a:avLst/>
          </a:prstGeom>
        </p:spPr>
        <p:txBody>
          <a:bodyPr wrap="square" lIns="134069" tIns="67035" rIns="134069" bIns="67035">
            <a:spAutoFit/>
          </a:bodyPr>
          <a:lstStyle/>
          <a:p>
            <a:r>
              <a:rPr lang="en-US" dirty="0">
                <a:latin typeface="Frutiger 45 Light" panose="020B0603020202020204" pitchFamily="34" charset="0"/>
              </a:rPr>
              <a:t>Stay at home</a:t>
            </a:r>
          </a:p>
        </p:txBody>
      </p:sp>
      <p:sp>
        <p:nvSpPr>
          <p:cNvPr id="29" name="Rectangle 28">
            <a:extLst>
              <a:ext uri="{FF2B5EF4-FFF2-40B4-BE49-F238E27FC236}">
                <a16:creationId xmlns:a16="http://schemas.microsoft.com/office/drawing/2014/main" xmlns="" id="{1F9C164B-B53F-4CD2-838B-CA0161F516A3}"/>
              </a:ext>
            </a:extLst>
          </p:cNvPr>
          <p:cNvSpPr/>
          <p:nvPr/>
        </p:nvSpPr>
        <p:spPr>
          <a:xfrm>
            <a:off x="7843055" y="4724568"/>
            <a:ext cx="4748850" cy="683971"/>
          </a:xfrm>
          <a:prstGeom prst="rect">
            <a:avLst/>
          </a:prstGeom>
          <a:noFill/>
          <a:ln w="19050" cap="flat" cmpd="sng" algn="ctr">
            <a:noFill/>
            <a:prstDash val="solid"/>
          </a:ln>
          <a:effectLst/>
        </p:spPr>
        <p:txBody>
          <a:bodyPr rot="0" spcFirstLastPara="0" vertOverflow="overflow" horzOverflow="overflow" vert="horz" wrap="square" lIns="121869" tIns="0" rIns="121869" bIns="0" numCol="1" spcCol="0" rtlCol="0" fromWordArt="0" anchor="ctr" anchorCtr="0" forceAA="0" compatLnSpc="1">
            <a:prstTxWarp prst="textNoShape">
              <a:avLst/>
            </a:prstTxWarp>
            <a:noAutofit/>
          </a:bodyPr>
          <a:lstStyle/>
          <a:p>
            <a:pPr defTabSz="1334721"/>
            <a:r>
              <a:rPr lang="en-US" kern="0" dirty="0">
                <a:latin typeface="Frutiger 45 Light" panose="020B0603020202020204" pitchFamily="34" charset="0"/>
              </a:rPr>
              <a:t>Quality stocks and high-dividend yield names</a:t>
            </a:r>
          </a:p>
        </p:txBody>
      </p:sp>
      <p:pic>
        <p:nvPicPr>
          <p:cNvPr id="30" name="Picture 29" descr="\\ubsprod.msad.ubs.net\UserData\T479202\Home\Documents\icon pack\png\Income_256x256.png">
            <a:extLst>
              <a:ext uri="{FF2B5EF4-FFF2-40B4-BE49-F238E27FC236}">
                <a16:creationId xmlns:a16="http://schemas.microsoft.com/office/drawing/2014/main" xmlns="" id="{BD9DCC19-1121-4F4A-BD94-0ADC9C728C96}"/>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293778" y="4815628"/>
            <a:ext cx="536194" cy="536448"/>
          </a:xfrm>
          <a:prstGeom prst="rect">
            <a:avLst/>
          </a:prstGeom>
          <a:noFill/>
          <a:extLst>
            <a:ext uri="{909E8E84-426E-40DD-AFC4-6F175D3DCCD1}">
              <a14:hiddenFill xmlns:a14="http://schemas.microsoft.com/office/drawing/2010/main">
                <a:solidFill>
                  <a:srgbClr val="FFFFFF"/>
                </a:solidFill>
              </a14:hiddenFill>
            </a:ext>
          </a:extLst>
        </p:spPr>
      </p:pic>
      <p:sp>
        <p:nvSpPr>
          <p:cNvPr id="31" name="Rounded Rectangle 97">
            <a:extLst>
              <a:ext uri="{FF2B5EF4-FFF2-40B4-BE49-F238E27FC236}">
                <a16:creationId xmlns:a16="http://schemas.microsoft.com/office/drawing/2014/main" xmlns="" id="{89B23F4D-1EEB-4812-95B5-57FF17CFA12B}"/>
              </a:ext>
            </a:extLst>
          </p:cNvPr>
          <p:cNvSpPr/>
          <p:nvPr/>
        </p:nvSpPr>
        <p:spPr>
          <a:xfrm>
            <a:off x="7015564" y="3924945"/>
            <a:ext cx="5629357" cy="2968108"/>
          </a:xfrm>
          <a:prstGeom prst="roundRect">
            <a:avLst>
              <a:gd name="adj" fmla="val 7312"/>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dirty="0">
              <a:solidFill>
                <a:schemeClr val="tx1"/>
              </a:solidFill>
            </a:endParaRPr>
          </a:p>
        </p:txBody>
      </p:sp>
      <p:sp>
        <p:nvSpPr>
          <p:cNvPr id="32" name="Rectangle 31">
            <a:extLst>
              <a:ext uri="{FF2B5EF4-FFF2-40B4-BE49-F238E27FC236}">
                <a16:creationId xmlns:a16="http://schemas.microsoft.com/office/drawing/2014/main" xmlns="" id="{2E934ECD-36E3-4B1C-903D-634428F49CE4}"/>
              </a:ext>
            </a:extLst>
          </p:cNvPr>
          <p:cNvSpPr/>
          <p:nvPr/>
        </p:nvSpPr>
        <p:spPr>
          <a:xfrm>
            <a:off x="10217481" y="3739755"/>
            <a:ext cx="2741314" cy="491726"/>
          </a:xfrm>
          <a:prstGeom prst="rect">
            <a:avLst/>
          </a:prstGeom>
          <a:solidFill>
            <a:schemeClr val="bg1"/>
          </a:solidFill>
          <a:ln w="19050" cap="flat" cmpd="sng" algn="ctr">
            <a:noFill/>
            <a:prstDash val="solid"/>
          </a:ln>
          <a:effectLst/>
        </p:spPr>
        <p:txBody>
          <a:bodyPr rot="0" spcFirstLastPara="0" vertOverflow="overflow" horzOverflow="overflow" vert="horz" wrap="square" lIns="134069" tIns="0" rIns="134069" bIns="0" numCol="1" spcCol="0" rtlCol="0" fromWordArt="0" anchor="ctr" anchorCtr="0" forceAA="0" compatLnSpc="1">
            <a:prstTxWarp prst="textNoShape">
              <a:avLst/>
            </a:prstTxWarp>
            <a:noAutofit/>
          </a:bodyPr>
          <a:lstStyle/>
          <a:p>
            <a:pPr defTabSz="1468341"/>
            <a:r>
              <a:rPr lang="en-US" b="1" kern="0" dirty="0">
                <a:latin typeface="Frutiger 45 Light" panose="020B0603020202020204" pitchFamily="34" charset="0"/>
              </a:rPr>
              <a:t>Preferred segments</a:t>
            </a:r>
          </a:p>
        </p:txBody>
      </p:sp>
      <p:sp>
        <p:nvSpPr>
          <p:cNvPr id="33" name="Rectangle 32">
            <a:extLst>
              <a:ext uri="{FF2B5EF4-FFF2-40B4-BE49-F238E27FC236}">
                <a16:creationId xmlns:a16="http://schemas.microsoft.com/office/drawing/2014/main" xmlns="" id="{2EE1E69F-CFA0-4F07-870C-BF0F6B90F696}"/>
              </a:ext>
            </a:extLst>
          </p:cNvPr>
          <p:cNvSpPr/>
          <p:nvPr/>
        </p:nvSpPr>
        <p:spPr>
          <a:xfrm>
            <a:off x="7945517" y="5451936"/>
            <a:ext cx="4400004" cy="683971"/>
          </a:xfrm>
          <a:prstGeom prst="rect">
            <a:avLst/>
          </a:prstGeom>
          <a:noFill/>
          <a:ln w="19050" cap="flat" cmpd="sng" algn="ctr">
            <a:noFill/>
            <a:prstDash val="solid"/>
          </a:ln>
          <a:effectLst/>
        </p:spPr>
        <p:txBody>
          <a:bodyPr rot="0" spcFirstLastPara="0" vertOverflow="overflow" horzOverflow="overflow" vert="horz" wrap="square" lIns="121869" tIns="0" rIns="121869" bIns="0" numCol="1" spcCol="0" rtlCol="0" fromWordArt="0" anchor="ctr" anchorCtr="0" forceAA="0" compatLnSpc="1">
            <a:prstTxWarp prst="textNoShape">
              <a:avLst/>
            </a:prstTxWarp>
            <a:noAutofit/>
          </a:bodyPr>
          <a:lstStyle/>
          <a:p>
            <a:pPr defTabSz="1334721"/>
            <a:r>
              <a:rPr lang="en-US" kern="0" dirty="0">
                <a:latin typeface="Frutiger 45 Light" panose="020B0603020202020204" pitchFamily="34" charset="0"/>
              </a:rPr>
              <a:t>Beneficiaries of easing mobility restrictions</a:t>
            </a:r>
          </a:p>
        </p:txBody>
      </p:sp>
      <p:sp>
        <p:nvSpPr>
          <p:cNvPr id="34" name="Rectangle 33">
            <a:extLst>
              <a:ext uri="{FF2B5EF4-FFF2-40B4-BE49-F238E27FC236}">
                <a16:creationId xmlns:a16="http://schemas.microsoft.com/office/drawing/2014/main" xmlns="" id="{567C4145-E28B-4B51-8ED5-A4206D08F24A}"/>
              </a:ext>
            </a:extLst>
          </p:cNvPr>
          <p:cNvSpPr/>
          <p:nvPr/>
        </p:nvSpPr>
        <p:spPr>
          <a:xfrm>
            <a:off x="8450663" y="5997053"/>
            <a:ext cx="4400004" cy="683971"/>
          </a:xfrm>
          <a:prstGeom prst="rect">
            <a:avLst/>
          </a:prstGeom>
          <a:noFill/>
          <a:ln w="19050" cap="flat" cmpd="sng" algn="ctr">
            <a:noFill/>
            <a:prstDash val="solid"/>
          </a:ln>
          <a:effectLst/>
        </p:spPr>
        <p:txBody>
          <a:bodyPr rot="0" spcFirstLastPara="0" vertOverflow="overflow" horzOverflow="overflow" vert="horz" wrap="square" lIns="121869" tIns="0" rIns="121869" bIns="0" numCol="1" spcCol="0" rtlCol="0" fromWordArt="0" anchor="ctr" anchorCtr="0" forceAA="0" compatLnSpc="1">
            <a:prstTxWarp prst="textNoShape">
              <a:avLst/>
            </a:prstTxWarp>
            <a:noAutofit/>
          </a:bodyPr>
          <a:lstStyle/>
          <a:p>
            <a:pPr marL="251380" indent="-251380" defTabSz="1334721">
              <a:buClr>
                <a:schemeClr val="tx2"/>
              </a:buClr>
              <a:buFont typeface="Arial" panose="020B0604020202020204" pitchFamily="34" charset="0"/>
              <a:buChar char="•"/>
            </a:pPr>
            <a:r>
              <a:rPr lang="en-US" kern="0" dirty="0">
                <a:latin typeface="Frutiger 45 Light" panose="020B0603020202020204" pitchFamily="34" charset="0"/>
              </a:rPr>
              <a:t>Consumption recovery beneficiaries</a:t>
            </a:r>
          </a:p>
          <a:p>
            <a:pPr marL="251380" indent="-251380" defTabSz="1334721">
              <a:buClr>
                <a:schemeClr val="tx2"/>
              </a:buClr>
              <a:buFont typeface="Arial" panose="020B0604020202020204" pitchFamily="34" charset="0"/>
              <a:buChar char="•"/>
            </a:pPr>
            <a:r>
              <a:rPr lang="en-US" kern="0" dirty="0">
                <a:latin typeface="Frutiger 45 Light" panose="020B0603020202020204" pitchFamily="34" charset="0"/>
              </a:rPr>
              <a:t>Value laggards</a:t>
            </a:r>
          </a:p>
        </p:txBody>
      </p:sp>
      <p:sp>
        <p:nvSpPr>
          <p:cNvPr id="35" name="Rounded Rectangle 58">
            <a:extLst>
              <a:ext uri="{FF2B5EF4-FFF2-40B4-BE49-F238E27FC236}">
                <a16:creationId xmlns:a16="http://schemas.microsoft.com/office/drawing/2014/main" xmlns="" id="{D9A0DCBB-864F-4B52-8EBF-4B20B6EE05D8}"/>
              </a:ext>
            </a:extLst>
          </p:cNvPr>
          <p:cNvSpPr/>
          <p:nvPr/>
        </p:nvSpPr>
        <p:spPr>
          <a:xfrm>
            <a:off x="12390104" y="4071365"/>
            <a:ext cx="536194" cy="334132"/>
          </a:xfrm>
          <a:prstGeom prst="roundRect">
            <a:avLst/>
          </a:prstGeom>
          <a:solidFill>
            <a:schemeClr val="bg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dirty="0">
              <a:solidFill>
                <a:schemeClr val="tx1"/>
              </a:solidFill>
            </a:endParaRPr>
          </a:p>
        </p:txBody>
      </p:sp>
      <p:pic>
        <p:nvPicPr>
          <p:cNvPr id="36" name="Picture 35">
            <a:extLst>
              <a:ext uri="{FF2B5EF4-FFF2-40B4-BE49-F238E27FC236}">
                <a16:creationId xmlns:a16="http://schemas.microsoft.com/office/drawing/2014/main" xmlns="" id="{578C742A-E4AD-46F3-AF92-2ADBE15B2E74}"/>
              </a:ext>
            </a:extLst>
          </p:cNvPr>
          <p:cNvPicPr>
            <a:picLocks noChangeAspect="1"/>
          </p:cNvPicPr>
          <p:nvPr/>
        </p:nvPicPr>
        <p:blipFill rotWithShape="1">
          <a:blip r:embed="rId9"/>
          <a:srcRect l="23125" r="23125"/>
          <a:stretch/>
        </p:blipFill>
        <p:spPr>
          <a:xfrm>
            <a:off x="7277070" y="4109534"/>
            <a:ext cx="536194" cy="536448"/>
          </a:xfrm>
          <a:prstGeom prst="rect">
            <a:avLst/>
          </a:prstGeom>
        </p:spPr>
      </p:pic>
      <p:pic>
        <p:nvPicPr>
          <p:cNvPr id="37" name="Graphic 36">
            <a:extLst>
              <a:ext uri="{FF2B5EF4-FFF2-40B4-BE49-F238E27FC236}">
                <a16:creationId xmlns:a16="http://schemas.microsoft.com/office/drawing/2014/main" xmlns="" id="{E77F007E-9D6B-44CB-9657-7EB31B3F2AA5}"/>
              </a:ext>
            </a:extLst>
          </p:cNvPr>
          <p:cNvPicPr>
            <a:picLocks noChangeAspect="1"/>
          </p:cNvPicPr>
          <p:nvPr/>
        </p:nvPicPr>
        <p:blipFill rotWithShape="1">
          <a:blip r:embed="rId10">
            <a:extLst>
              <a:ext uri="{96DAC541-7B7A-43D3-8B79-37D633B846F1}">
                <asvg:svgBlip xmlns:asvg="http://schemas.microsoft.com/office/drawing/2016/SVG/main" xmlns="" r:embed="rId11"/>
              </a:ext>
            </a:extLst>
          </a:blip>
          <a:srcRect t="38531"/>
          <a:stretch/>
        </p:blipFill>
        <p:spPr>
          <a:xfrm>
            <a:off x="7293778" y="5659062"/>
            <a:ext cx="536194" cy="329746"/>
          </a:xfrm>
          <a:prstGeom prst="rect">
            <a:avLst/>
          </a:prstGeom>
        </p:spPr>
      </p:pic>
    </p:spTree>
    <p:extLst>
      <p:ext uri="{BB962C8B-B14F-4D97-AF65-F5344CB8AC3E}">
        <p14:creationId xmlns:p14="http://schemas.microsoft.com/office/powerpoint/2010/main" val="4455699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0564" y="6"/>
            <a:ext cx="12844286" cy="941832"/>
          </a:xfrm>
        </p:spPr>
        <p:txBody>
          <a:bodyPr>
            <a:normAutofit/>
          </a:bodyPr>
          <a:lstStyle/>
          <a:p>
            <a:r>
              <a:rPr lang="en-US" sz="3500" dirty="0">
                <a:solidFill>
                  <a:schemeClr val="tx2"/>
                </a:solidFill>
              </a:rPr>
              <a:t>Strategies</a:t>
            </a:r>
            <a:r>
              <a:rPr lang="en-US" sz="3500" dirty="0"/>
              <a:t> for navigating uncertainties</a:t>
            </a:r>
          </a:p>
        </p:txBody>
      </p:sp>
      <p:sp>
        <p:nvSpPr>
          <p:cNvPr id="13" name="Rectangle 12">
            <a:extLst>
              <a:ext uri="{FF2B5EF4-FFF2-40B4-BE49-F238E27FC236}">
                <a16:creationId xmlns:a16="http://schemas.microsoft.com/office/drawing/2014/main" xmlns="" id="{31A673C0-AC74-49AC-8718-9647EAF5F064}"/>
              </a:ext>
            </a:extLst>
          </p:cNvPr>
          <p:cNvSpPr>
            <a:spLocks noChangeArrowheads="1"/>
          </p:cNvSpPr>
          <p:nvPr/>
        </p:nvSpPr>
        <p:spPr bwMode="gray">
          <a:xfrm>
            <a:off x="3572708" y="7135444"/>
            <a:ext cx="8851229" cy="276999"/>
          </a:xfrm>
          <a:prstGeom prst="rect">
            <a:avLst/>
          </a:prstGeom>
          <a:noFill/>
          <a:ln w="9525">
            <a:noFill/>
            <a:miter lim="800000"/>
            <a:headEnd/>
            <a:tailEnd/>
          </a:ln>
        </p:spPr>
        <p:txBody>
          <a:bodyPr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781"/>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46" name="Text Box 4">
            <a:extLst>
              <a:ext uri="{FF2B5EF4-FFF2-40B4-BE49-F238E27FC236}">
                <a16:creationId xmlns:a16="http://schemas.microsoft.com/office/drawing/2014/main" xmlns="" id="{906BF13D-A5E4-48E9-ABD4-BF20574241A4}"/>
              </a:ext>
            </a:extLst>
          </p:cNvPr>
          <p:cNvSpPr txBox="1">
            <a:spLocks noChangeArrowheads="1"/>
          </p:cNvSpPr>
          <p:nvPr/>
        </p:nvSpPr>
        <p:spPr bwMode="auto">
          <a:xfrm>
            <a:off x="4105147" y="6838096"/>
            <a:ext cx="8528244" cy="142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defTabSz="926521">
              <a:spcBef>
                <a:spcPts val="0"/>
              </a:spcBef>
            </a:pPr>
            <a:endParaRPr sz="900" b="0" dirty="0">
              <a:solidFill>
                <a:srgbClr val="000000"/>
              </a:solidFill>
            </a:endParaRPr>
          </a:p>
          <a:p>
            <a:pPr algn="r" defTabSz="926521">
              <a:spcBef>
                <a:spcPts val="0"/>
              </a:spcBef>
            </a:pPr>
            <a:r>
              <a:rPr sz="900" b="0" dirty="0">
                <a:solidFill>
                  <a:srgbClr val="000000"/>
                </a:solidFill>
              </a:rPr>
              <a:t>Source: </a:t>
            </a:r>
            <a:r>
              <a:rPr lang="en-US" sz="900" b="0" dirty="0">
                <a:solidFill>
                  <a:srgbClr val="000000"/>
                </a:solidFill>
              </a:rPr>
              <a:t>Bloomberg, </a:t>
            </a:r>
            <a:r>
              <a:rPr sz="900" b="0" dirty="0">
                <a:solidFill>
                  <a:srgbClr val="000000"/>
                </a:solidFill>
              </a:rPr>
              <a:t>UBS, as of </a:t>
            </a:r>
            <a:r>
              <a:rPr lang="en-US" sz="900" b="0" dirty="0">
                <a:solidFill>
                  <a:srgbClr val="000000"/>
                </a:solidFill>
              </a:rPr>
              <a:t>May</a:t>
            </a:r>
            <a:r>
              <a:rPr sz="900" b="0" dirty="0">
                <a:solidFill>
                  <a:srgbClr val="000000"/>
                </a:solidFill>
              </a:rPr>
              <a:t> 2020</a:t>
            </a:r>
          </a:p>
        </p:txBody>
      </p:sp>
      <p:sp>
        <p:nvSpPr>
          <p:cNvPr id="52" name="TextBox 51">
            <a:extLst>
              <a:ext uri="{FF2B5EF4-FFF2-40B4-BE49-F238E27FC236}">
                <a16:creationId xmlns:a16="http://schemas.microsoft.com/office/drawing/2014/main" xmlns="" id="{67EE1BB8-B537-4D4C-AD13-4CD1B540CA18}"/>
              </a:ext>
            </a:extLst>
          </p:cNvPr>
          <p:cNvSpPr txBox="1"/>
          <p:nvPr/>
        </p:nvSpPr>
        <p:spPr>
          <a:xfrm>
            <a:off x="560565" y="1099828"/>
            <a:ext cx="4660271" cy="887671"/>
          </a:xfrm>
          <a:prstGeom prst="rect">
            <a:avLst/>
          </a:prstGeom>
          <a:noFill/>
        </p:spPr>
        <p:txBody>
          <a:bodyPr wrap="square" lIns="0" tIns="0" rIns="0" bIns="0" rtlCol="0" anchor="ctr">
            <a:noAutofit/>
          </a:bodyPr>
          <a:lstStyle/>
          <a:p>
            <a:r>
              <a:rPr lang="en-US" b="1" dirty="0">
                <a:latin typeface="Frutiger 45 Light" panose="020B0603020202020204" pitchFamily="34" charset="0"/>
              </a:rPr>
              <a:t>1. Manage downside</a:t>
            </a:r>
          </a:p>
          <a:p>
            <a:pPr marL="251380" indent="-251380">
              <a:buClr>
                <a:srgbClr val="E60000"/>
              </a:buClr>
              <a:buFont typeface="Arial" panose="020B0604020202020204" pitchFamily="34" charset="0"/>
              <a:buChar char="•"/>
            </a:pPr>
            <a:r>
              <a:rPr lang="en-US" dirty="0">
                <a:solidFill>
                  <a:prstClr val="black"/>
                </a:solidFill>
                <a:latin typeface="Frutiger 45 Light" panose="020B0603020202020204" pitchFamily="34" charset="0"/>
              </a:rPr>
              <a:t>Gold, TIPS, dynamic asset allocation, capital protected structured investments</a:t>
            </a:r>
          </a:p>
        </p:txBody>
      </p:sp>
      <p:sp>
        <p:nvSpPr>
          <p:cNvPr id="64" name="TextBox 63">
            <a:extLst>
              <a:ext uri="{FF2B5EF4-FFF2-40B4-BE49-F238E27FC236}">
                <a16:creationId xmlns:a16="http://schemas.microsoft.com/office/drawing/2014/main" xmlns="" id="{313F7E98-648C-425C-8A7F-FAD3595383E7}"/>
              </a:ext>
            </a:extLst>
          </p:cNvPr>
          <p:cNvSpPr txBox="1"/>
          <p:nvPr/>
        </p:nvSpPr>
        <p:spPr>
          <a:xfrm>
            <a:off x="5268297" y="1056612"/>
            <a:ext cx="5323460" cy="812239"/>
          </a:xfrm>
          <a:prstGeom prst="rect">
            <a:avLst/>
          </a:prstGeom>
          <a:noFill/>
        </p:spPr>
        <p:txBody>
          <a:bodyPr wrap="square" lIns="0" tIns="0" rIns="0" bIns="0" rtlCol="0" anchor="ctr">
            <a:noAutofit/>
          </a:bodyPr>
          <a:lstStyle/>
          <a:p>
            <a:r>
              <a:rPr lang="en-US" b="1" dirty="0">
                <a:latin typeface="Frutiger 45 Light" panose="020B0603020202020204" pitchFamily="34" charset="0"/>
              </a:rPr>
              <a:t>2. Avoid market timing</a:t>
            </a:r>
          </a:p>
          <a:p>
            <a:pPr marL="162931" indent="-162931">
              <a:buClr>
                <a:srgbClr val="E60000"/>
              </a:buClr>
              <a:buFont typeface="Arial" panose="020B0604020202020204" pitchFamily="34" charset="0"/>
              <a:buChar char="•"/>
            </a:pPr>
            <a:r>
              <a:rPr lang="en-US" dirty="0">
                <a:solidFill>
                  <a:prstClr val="black"/>
                </a:solidFill>
                <a:latin typeface="Frutiger 45 Light" panose="020B0603020202020204" pitchFamily="34" charset="0"/>
              </a:rPr>
              <a:t>Averaging-in strategy with put writing</a:t>
            </a:r>
            <a:endParaRPr lang="en-US" dirty="0">
              <a:latin typeface="Frutiger 45 Light" panose="020B0603020202020204" pitchFamily="34" charset="0"/>
            </a:endParaRPr>
          </a:p>
        </p:txBody>
      </p:sp>
      <p:sp>
        <p:nvSpPr>
          <p:cNvPr id="65" name="TextBox 64">
            <a:extLst>
              <a:ext uri="{FF2B5EF4-FFF2-40B4-BE49-F238E27FC236}">
                <a16:creationId xmlns:a16="http://schemas.microsoft.com/office/drawing/2014/main" xmlns="" id="{2CB2D256-03B8-4E99-8991-28482169AE25}"/>
              </a:ext>
            </a:extLst>
          </p:cNvPr>
          <p:cNvSpPr txBox="1"/>
          <p:nvPr/>
        </p:nvSpPr>
        <p:spPr>
          <a:xfrm>
            <a:off x="10639218" y="1058450"/>
            <a:ext cx="2205069" cy="812239"/>
          </a:xfrm>
          <a:prstGeom prst="rect">
            <a:avLst/>
          </a:prstGeom>
          <a:noFill/>
        </p:spPr>
        <p:txBody>
          <a:bodyPr wrap="square" lIns="0" tIns="0" rIns="0" bIns="0" rtlCol="0" anchor="ctr">
            <a:noAutofit/>
          </a:bodyPr>
          <a:lstStyle/>
          <a:p>
            <a:r>
              <a:rPr lang="en-US" b="1" dirty="0">
                <a:latin typeface="Frutiger 45 Light" panose="020B0603020202020204" pitchFamily="34" charset="0"/>
              </a:rPr>
              <a:t>3. Avoid home bias</a:t>
            </a:r>
          </a:p>
          <a:p>
            <a:pPr marL="251380" indent="-251380">
              <a:buClr>
                <a:srgbClr val="E60000"/>
              </a:buClr>
              <a:buFont typeface="Arial" panose="020B0604020202020204" pitchFamily="34" charset="0"/>
              <a:buChar char="•"/>
            </a:pPr>
            <a:r>
              <a:rPr lang="en-US" dirty="0">
                <a:solidFill>
                  <a:prstClr val="black"/>
                </a:solidFill>
                <a:latin typeface="Frutiger 45 Light" panose="020B0603020202020204" pitchFamily="34" charset="0"/>
              </a:rPr>
              <a:t>Diversify globally</a:t>
            </a:r>
          </a:p>
        </p:txBody>
      </p:sp>
      <p:sp>
        <p:nvSpPr>
          <p:cNvPr id="66" name="Rectangle 65">
            <a:extLst>
              <a:ext uri="{FF2B5EF4-FFF2-40B4-BE49-F238E27FC236}">
                <a16:creationId xmlns:a16="http://schemas.microsoft.com/office/drawing/2014/main" xmlns="" id="{CB7A43C7-6F8A-411B-812F-644B18449D11}"/>
              </a:ext>
            </a:extLst>
          </p:cNvPr>
          <p:cNvSpPr/>
          <p:nvPr/>
        </p:nvSpPr>
        <p:spPr>
          <a:xfrm>
            <a:off x="6857639" y="2115728"/>
            <a:ext cx="6139421" cy="589886"/>
          </a:xfrm>
          <a:prstGeom prst="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614647"/>
            <a:r>
              <a:rPr lang="en-US" b="1" kern="0" dirty="0">
                <a:solidFill>
                  <a:srgbClr val="000000"/>
                </a:solidFill>
                <a:latin typeface="Frutiger 45 Light" panose="020B0603020202020204" pitchFamily="34" charset="0"/>
              </a:rPr>
              <a:t>2010s: US equities outperformed China</a:t>
            </a:r>
          </a:p>
        </p:txBody>
      </p:sp>
      <p:sp>
        <p:nvSpPr>
          <p:cNvPr id="67" name="Rectangle 66">
            <a:extLst>
              <a:ext uri="{FF2B5EF4-FFF2-40B4-BE49-F238E27FC236}">
                <a16:creationId xmlns:a16="http://schemas.microsoft.com/office/drawing/2014/main" xmlns="" id="{9B9CB1A3-2655-451E-B8F1-B4C225BB6DB5}"/>
              </a:ext>
            </a:extLst>
          </p:cNvPr>
          <p:cNvSpPr/>
          <p:nvPr/>
        </p:nvSpPr>
        <p:spPr>
          <a:xfrm>
            <a:off x="560564" y="2120965"/>
            <a:ext cx="6141861" cy="589886"/>
          </a:xfrm>
          <a:prstGeom prst="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614647"/>
            <a:r>
              <a:rPr lang="en-US" b="1" kern="0" dirty="0">
                <a:solidFill>
                  <a:srgbClr val="000000"/>
                </a:solidFill>
                <a:latin typeface="Frutiger 45 Light" panose="020B0603020202020204" pitchFamily="34" charset="0"/>
              </a:rPr>
              <a:t>2000s: China equities outperformed US</a:t>
            </a:r>
          </a:p>
        </p:txBody>
      </p:sp>
      <p:pic>
        <p:nvPicPr>
          <p:cNvPr id="5" name="Picture 4">
            <a:extLst>
              <a:ext uri="{FF2B5EF4-FFF2-40B4-BE49-F238E27FC236}">
                <a16:creationId xmlns:a16="http://schemas.microsoft.com/office/drawing/2014/main" xmlns="" id="{AF755B94-BD64-42AE-A9A8-173840690F9E}"/>
              </a:ext>
            </a:extLst>
          </p:cNvPr>
          <p:cNvPicPr>
            <a:picLocks noChangeAspect="1"/>
          </p:cNvPicPr>
          <p:nvPr/>
        </p:nvPicPr>
        <p:blipFill>
          <a:blip r:embed="rId3"/>
          <a:stretch>
            <a:fillRect/>
          </a:stretch>
        </p:blipFill>
        <p:spPr>
          <a:xfrm>
            <a:off x="1195649" y="2837890"/>
            <a:ext cx="4692104" cy="4023709"/>
          </a:xfrm>
          <a:prstGeom prst="rect">
            <a:avLst/>
          </a:prstGeom>
        </p:spPr>
      </p:pic>
      <p:pic>
        <p:nvPicPr>
          <p:cNvPr id="7" name="Picture 6">
            <a:extLst>
              <a:ext uri="{FF2B5EF4-FFF2-40B4-BE49-F238E27FC236}">
                <a16:creationId xmlns:a16="http://schemas.microsoft.com/office/drawing/2014/main" xmlns="" id="{D437BC8C-2093-4997-A33C-DB67FC3C51A2}"/>
              </a:ext>
            </a:extLst>
          </p:cNvPr>
          <p:cNvPicPr>
            <a:picLocks noChangeAspect="1"/>
          </p:cNvPicPr>
          <p:nvPr/>
        </p:nvPicPr>
        <p:blipFill>
          <a:blip r:embed="rId4"/>
          <a:stretch>
            <a:fillRect/>
          </a:stretch>
        </p:blipFill>
        <p:spPr>
          <a:xfrm>
            <a:off x="7498515" y="2815129"/>
            <a:ext cx="4701042" cy="4023709"/>
          </a:xfrm>
          <a:prstGeom prst="rect">
            <a:avLst/>
          </a:prstGeom>
        </p:spPr>
      </p:pic>
      <p:sp>
        <p:nvSpPr>
          <p:cNvPr id="8" name="TextBox 7">
            <a:extLst>
              <a:ext uri="{FF2B5EF4-FFF2-40B4-BE49-F238E27FC236}">
                <a16:creationId xmlns:a16="http://schemas.microsoft.com/office/drawing/2014/main" xmlns="" id="{A4AF3263-62E9-41AE-88A6-B7F24AF529FE}"/>
              </a:ext>
            </a:extLst>
          </p:cNvPr>
          <p:cNvSpPr txBox="1"/>
          <p:nvPr/>
        </p:nvSpPr>
        <p:spPr>
          <a:xfrm>
            <a:off x="5524097" y="3891430"/>
            <a:ext cx="1178329" cy="305537"/>
          </a:xfrm>
          <a:prstGeom prst="rect">
            <a:avLst/>
          </a:prstGeom>
          <a:noFill/>
        </p:spPr>
        <p:txBody>
          <a:bodyPr wrap="square" lIns="0" tIns="0" rIns="0" bIns="0" rtlCol="0">
            <a:noAutofit/>
          </a:bodyPr>
          <a:lstStyle/>
          <a:p>
            <a:r>
              <a:rPr lang="en-US" sz="1500" dirty="0">
                <a:latin typeface="Frutiger 45 Light" panose="020B0603020202020204" pitchFamily="34" charset="0"/>
              </a:rPr>
              <a:t>14.8% CAGR</a:t>
            </a:r>
          </a:p>
        </p:txBody>
      </p:sp>
      <p:sp>
        <p:nvSpPr>
          <p:cNvPr id="68" name="TextBox 67">
            <a:extLst>
              <a:ext uri="{FF2B5EF4-FFF2-40B4-BE49-F238E27FC236}">
                <a16:creationId xmlns:a16="http://schemas.microsoft.com/office/drawing/2014/main" xmlns="" id="{434155F8-8EFF-4A40-9466-9368D55A8B25}"/>
              </a:ext>
            </a:extLst>
          </p:cNvPr>
          <p:cNvSpPr txBox="1"/>
          <p:nvPr/>
        </p:nvSpPr>
        <p:spPr>
          <a:xfrm>
            <a:off x="5524097" y="4593358"/>
            <a:ext cx="1178329" cy="305537"/>
          </a:xfrm>
          <a:prstGeom prst="rect">
            <a:avLst/>
          </a:prstGeom>
          <a:noFill/>
        </p:spPr>
        <p:txBody>
          <a:bodyPr wrap="square" lIns="0" tIns="0" rIns="0" bIns="0" rtlCol="0">
            <a:noAutofit/>
          </a:bodyPr>
          <a:lstStyle/>
          <a:p>
            <a:r>
              <a:rPr lang="en-US" sz="1500" dirty="0">
                <a:latin typeface="Frutiger 45 Light" panose="020B0603020202020204" pitchFamily="34" charset="0"/>
              </a:rPr>
              <a:t>9.6% CAGR</a:t>
            </a:r>
          </a:p>
        </p:txBody>
      </p:sp>
      <p:sp>
        <p:nvSpPr>
          <p:cNvPr id="69" name="TextBox 68">
            <a:extLst>
              <a:ext uri="{FF2B5EF4-FFF2-40B4-BE49-F238E27FC236}">
                <a16:creationId xmlns:a16="http://schemas.microsoft.com/office/drawing/2014/main" xmlns="" id="{4D49D193-E13D-4F64-B514-515245CB9673}"/>
              </a:ext>
            </a:extLst>
          </p:cNvPr>
          <p:cNvSpPr txBox="1"/>
          <p:nvPr/>
        </p:nvSpPr>
        <p:spPr>
          <a:xfrm>
            <a:off x="5524097" y="5394422"/>
            <a:ext cx="1178329" cy="305537"/>
          </a:xfrm>
          <a:prstGeom prst="rect">
            <a:avLst/>
          </a:prstGeom>
          <a:noFill/>
        </p:spPr>
        <p:txBody>
          <a:bodyPr wrap="square" lIns="0" tIns="0" rIns="0" bIns="0" rtlCol="0">
            <a:noAutofit/>
          </a:bodyPr>
          <a:lstStyle/>
          <a:p>
            <a:r>
              <a:rPr lang="en-US" sz="1500" dirty="0">
                <a:latin typeface="Frutiger 45 Light" panose="020B0603020202020204" pitchFamily="34" charset="0"/>
              </a:rPr>
              <a:t>-1.8% CAGR</a:t>
            </a:r>
          </a:p>
        </p:txBody>
      </p:sp>
      <p:sp>
        <p:nvSpPr>
          <p:cNvPr id="70" name="TextBox 69">
            <a:extLst>
              <a:ext uri="{FF2B5EF4-FFF2-40B4-BE49-F238E27FC236}">
                <a16:creationId xmlns:a16="http://schemas.microsoft.com/office/drawing/2014/main" xmlns="" id="{6FAB9ECB-62A3-4AC6-A752-86E7F132D8FE}"/>
              </a:ext>
            </a:extLst>
          </p:cNvPr>
          <p:cNvSpPr txBox="1"/>
          <p:nvPr/>
        </p:nvSpPr>
        <p:spPr>
          <a:xfrm>
            <a:off x="11834773" y="3333011"/>
            <a:ext cx="1178329" cy="305537"/>
          </a:xfrm>
          <a:prstGeom prst="rect">
            <a:avLst/>
          </a:prstGeom>
          <a:noFill/>
        </p:spPr>
        <p:txBody>
          <a:bodyPr wrap="square" lIns="0" tIns="0" rIns="0" bIns="0" rtlCol="0">
            <a:noAutofit/>
          </a:bodyPr>
          <a:lstStyle/>
          <a:p>
            <a:r>
              <a:rPr lang="en-US" sz="1500" dirty="0">
                <a:latin typeface="Frutiger 45 Light" panose="020B0603020202020204" pitchFamily="34" charset="0"/>
              </a:rPr>
              <a:t>11.8% CAGR</a:t>
            </a:r>
          </a:p>
        </p:txBody>
      </p:sp>
      <p:sp>
        <p:nvSpPr>
          <p:cNvPr id="71" name="TextBox 70">
            <a:extLst>
              <a:ext uri="{FF2B5EF4-FFF2-40B4-BE49-F238E27FC236}">
                <a16:creationId xmlns:a16="http://schemas.microsoft.com/office/drawing/2014/main" xmlns="" id="{9A88004E-C468-4F02-92D5-64FA9DEF0B37}"/>
              </a:ext>
            </a:extLst>
          </p:cNvPr>
          <p:cNvSpPr txBox="1"/>
          <p:nvPr/>
        </p:nvSpPr>
        <p:spPr>
          <a:xfrm>
            <a:off x="11876839" y="4745834"/>
            <a:ext cx="1178329" cy="305537"/>
          </a:xfrm>
          <a:prstGeom prst="rect">
            <a:avLst/>
          </a:prstGeom>
          <a:noFill/>
        </p:spPr>
        <p:txBody>
          <a:bodyPr wrap="square" lIns="0" tIns="0" rIns="0" bIns="0" rtlCol="0">
            <a:noAutofit/>
          </a:bodyPr>
          <a:lstStyle/>
          <a:p>
            <a:r>
              <a:rPr lang="en-US" sz="1500" dirty="0">
                <a:latin typeface="Frutiger 45 Light" panose="020B0603020202020204" pitchFamily="34" charset="0"/>
              </a:rPr>
              <a:t>4.9% CAGR</a:t>
            </a:r>
          </a:p>
        </p:txBody>
      </p:sp>
      <p:sp>
        <p:nvSpPr>
          <p:cNvPr id="72" name="TextBox 71">
            <a:extLst>
              <a:ext uri="{FF2B5EF4-FFF2-40B4-BE49-F238E27FC236}">
                <a16:creationId xmlns:a16="http://schemas.microsoft.com/office/drawing/2014/main" xmlns="" id="{C4483DEF-2F2D-413A-861B-C611172654DD}"/>
              </a:ext>
            </a:extLst>
          </p:cNvPr>
          <p:cNvSpPr txBox="1"/>
          <p:nvPr/>
        </p:nvSpPr>
        <p:spPr>
          <a:xfrm>
            <a:off x="11834773" y="5145521"/>
            <a:ext cx="1178329" cy="305537"/>
          </a:xfrm>
          <a:prstGeom prst="rect">
            <a:avLst/>
          </a:prstGeom>
          <a:noFill/>
        </p:spPr>
        <p:txBody>
          <a:bodyPr wrap="square" lIns="0" tIns="0" rIns="0" bIns="0" rtlCol="0">
            <a:noAutofit/>
          </a:bodyPr>
          <a:lstStyle/>
          <a:p>
            <a:r>
              <a:rPr lang="en-US" sz="1500" dirty="0">
                <a:latin typeface="Frutiger 45 Light" panose="020B0603020202020204" pitchFamily="34" charset="0"/>
              </a:rPr>
              <a:t>2.4% CAGR</a:t>
            </a:r>
          </a:p>
        </p:txBody>
      </p:sp>
      <p:sp>
        <p:nvSpPr>
          <p:cNvPr id="18" name="Rectangle 17"/>
          <p:cNvSpPr/>
          <p:nvPr/>
        </p:nvSpPr>
        <p:spPr>
          <a:xfrm>
            <a:off x="10952148" y="129802"/>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TB19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6106596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559382" y="2432450"/>
            <a:ext cx="12648618" cy="1588007"/>
          </a:xfrm>
        </p:spPr>
        <p:txBody>
          <a:bodyPr/>
          <a:lstStyle/>
          <a:p>
            <a:r>
              <a:rPr lang="en-GB" dirty="0"/>
              <a:t>Solita </a:t>
            </a:r>
            <a:r>
              <a:rPr lang="en-GB" dirty="0" smtClean="0"/>
              <a:t>Marcelli</a:t>
            </a:r>
          </a:p>
          <a:p>
            <a:r>
              <a:rPr lang="en-GB" dirty="0" smtClean="0"/>
              <a:t>Deputy </a:t>
            </a:r>
            <a:r>
              <a:rPr lang="en-GB" dirty="0"/>
              <a:t>Chief Investment Officer Americas</a:t>
            </a:r>
            <a:r>
              <a:rPr lang="en-US" dirty="0" smtClean="0"/>
              <a:t>, UBS CIO GWM</a:t>
            </a:r>
            <a:endParaRPr lang="en-US" dirty="0"/>
          </a:p>
        </p:txBody>
      </p:sp>
      <p:sp>
        <p:nvSpPr>
          <p:cNvPr id="4" name="Rectangle 3"/>
          <p:cNvSpPr/>
          <p:nvPr/>
        </p:nvSpPr>
        <p:spPr>
          <a:xfrm>
            <a:off x="10603805" y="362030"/>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TB19</a:t>
            </a:r>
            <a:endParaRPr lang="en-US" dirty="0">
              <a:solidFill>
                <a:prstClr val="black"/>
              </a:solidFill>
              <a:latin typeface="Frutiger 45 Light" panose="020B0603020202020204" pitchFamily="34" charset="0"/>
              <a:ea typeface="Times New Roman"/>
              <a:cs typeface="Times New Roman"/>
            </a:endParaRPr>
          </a:p>
        </p:txBody>
      </p:sp>
    </p:spTree>
    <p:extLst>
      <p:ext uri="{BB962C8B-B14F-4D97-AF65-F5344CB8AC3E}">
        <p14:creationId xmlns:p14="http://schemas.microsoft.com/office/powerpoint/2010/main" val="6119942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45228" y="0"/>
            <a:ext cx="12247159" cy="941832"/>
          </a:xfrm>
        </p:spPr>
        <p:txBody>
          <a:bodyPr>
            <a:normAutofit/>
          </a:bodyPr>
          <a:lstStyle/>
          <a:p>
            <a:r>
              <a:rPr lang="en-US" sz="3500" dirty="0"/>
              <a:t>Unfavorable view of China increasing in the US</a:t>
            </a:r>
          </a:p>
        </p:txBody>
      </p:sp>
      <p:sp>
        <p:nvSpPr>
          <p:cNvPr id="9" name="Text Box 4"/>
          <p:cNvSpPr txBox="1">
            <a:spLocks noChangeArrowheads="1"/>
          </p:cNvSpPr>
          <p:nvPr/>
        </p:nvSpPr>
        <p:spPr bwMode="auto">
          <a:xfrm>
            <a:off x="4462797" y="6911602"/>
            <a:ext cx="8066232" cy="164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1000" b="0" dirty="0">
                <a:solidFill>
                  <a:srgbClr val="000000"/>
                </a:solidFill>
              </a:rPr>
              <a:t>Source: Pew Research Center, March 3-29, 2020 survey of US adults. </a:t>
            </a:r>
          </a:p>
        </p:txBody>
      </p:sp>
      <p:sp>
        <p:nvSpPr>
          <p:cNvPr id="14" name="Rectangle 13"/>
          <p:cNvSpPr>
            <a:spLocks noChangeArrowheads="1"/>
          </p:cNvSpPr>
          <p:nvPr/>
        </p:nvSpPr>
        <p:spPr bwMode="gray">
          <a:xfrm>
            <a:off x="3572708" y="7135444"/>
            <a:ext cx="8851229" cy="276999"/>
          </a:xfrm>
          <a:prstGeom prst="rect">
            <a:avLst/>
          </a:prstGeom>
          <a:noFill/>
          <a:ln w="9525">
            <a:noFill/>
            <a:miter lim="800000"/>
            <a:headEnd/>
            <a:tailEnd/>
          </a:ln>
        </p:spPr>
        <p:txBody>
          <a:bodyPr lIns="0" tIns="0" rIns="0" bIns="0">
            <a:spAutoFit/>
          </a:bodyPr>
          <a:lstStyle>
            <a:defPPr>
              <a:defRPr lang="en-US"/>
            </a:defPPr>
            <a:lvl1pPr algn="l" rtl="0" eaLnBrk="0" fontAlgn="base" hangingPunct="0">
              <a:spcBef>
                <a:spcPct val="50000"/>
              </a:spcBef>
              <a:spcAft>
                <a:spcPct val="0"/>
              </a:spcAft>
              <a:defRPr lang="en-GB" kern="1200">
                <a:solidFill>
                  <a:schemeClr val="tx1"/>
                </a:solidFill>
                <a:latin typeface="Frutiger 55 Roman"/>
                <a:ea typeface="+mn-ea"/>
                <a:cs typeface="+mn-cs"/>
              </a:defRPr>
            </a:lvl1pPr>
            <a:lvl2pPr marL="442888"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8558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28300"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71054"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13802" algn="l" defTabSz="885583" rtl="0" eaLnBrk="1" latinLnBrk="0" hangingPunct="1">
              <a:defRPr kern="1200">
                <a:solidFill>
                  <a:schemeClr val="tx1"/>
                </a:solidFill>
                <a:latin typeface="Frutiger 55 Roman" pitchFamily="34" charset="0"/>
                <a:ea typeface="+mn-ea"/>
                <a:cs typeface="+mn-cs"/>
              </a:defRPr>
            </a:lvl6pPr>
            <a:lvl7pPr marL="2656553" algn="l" defTabSz="885583" rtl="0" eaLnBrk="1" latinLnBrk="0" hangingPunct="1">
              <a:defRPr kern="1200">
                <a:solidFill>
                  <a:schemeClr val="tx1"/>
                </a:solidFill>
                <a:latin typeface="Frutiger 55 Roman" pitchFamily="34" charset="0"/>
                <a:ea typeface="+mn-ea"/>
                <a:cs typeface="+mn-cs"/>
              </a:defRPr>
            </a:lvl7pPr>
            <a:lvl8pPr marL="3099314" algn="l" defTabSz="885583" rtl="0" eaLnBrk="1" latinLnBrk="0" hangingPunct="1">
              <a:defRPr kern="1200">
                <a:solidFill>
                  <a:schemeClr val="tx1"/>
                </a:solidFill>
                <a:latin typeface="Frutiger 55 Roman" pitchFamily="34" charset="0"/>
                <a:ea typeface="+mn-ea"/>
                <a:cs typeface="+mn-cs"/>
              </a:defRPr>
            </a:lvl8pPr>
            <a:lvl9pPr marL="3542072" algn="l" defTabSz="885583" rtl="0" eaLnBrk="1" latinLnBrk="0" hangingPunct="1">
              <a:defRPr kern="1200">
                <a:solidFill>
                  <a:schemeClr val="tx1"/>
                </a:solidFill>
                <a:latin typeface="Frutiger 55 Roman" pitchFamily="34" charset="0"/>
                <a:ea typeface="+mn-ea"/>
                <a:cs typeface="+mn-cs"/>
              </a:defRPr>
            </a:lvl9pPr>
          </a:lstStyle>
          <a:p>
            <a:pPr algn="r" defTabSz="1087781"/>
            <a:r>
              <a:rPr lang="en-US" sz="900" dirty="0">
                <a:solidFill>
                  <a:prstClr val="black"/>
                </a:solidFill>
                <a:latin typeface="Frutiger 55 Roman" panose="020B0503040202020204" pitchFamily="34" charset="0"/>
              </a:rPr>
              <a:t>Charts and scenarios are for illustrative purposes only. Historical performance and forecasts are no guarantee for future performance. </a:t>
            </a:r>
            <a:r>
              <a:rPr lang="en-US" sz="900" dirty="0">
                <a:solidFill>
                  <a:srgbClr val="000000"/>
                </a:solidFill>
                <a:latin typeface="Frutiger 55 Roman" panose="020B0503040202020204" pitchFamily="34" charset="0"/>
                <a:ea typeface="Arial Unicode MS" pitchFamily="34" charset="-128"/>
                <a:cs typeface="Arial Unicode MS" pitchFamily="34" charset="-128"/>
              </a:rPr>
              <a:t>Please see important disclaimer at the end of the document.</a:t>
            </a:r>
          </a:p>
        </p:txBody>
      </p:sp>
      <p:sp>
        <p:nvSpPr>
          <p:cNvPr id="12" name="Rectangle 11"/>
          <p:cNvSpPr/>
          <p:nvPr/>
        </p:nvSpPr>
        <p:spPr>
          <a:xfrm>
            <a:off x="545228" y="1078803"/>
            <a:ext cx="12245160" cy="412362"/>
          </a:xfrm>
          <a:prstGeom prst="rect">
            <a:avLst/>
          </a:prstGeom>
        </p:spPr>
        <p:txBody>
          <a:bodyPr wrap="square" lIns="134056" tIns="67027" rIns="134056" bIns="67027">
            <a:spAutoFit/>
          </a:bodyPr>
          <a:lstStyle/>
          <a:p>
            <a:r>
              <a:rPr lang="en-US" b="1" dirty="0">
                <a:latin typeface="Frutiger 45 Light" panose="020B0603020202020204" pitchFamily="34" charset="0"/>
              </a:rPr>
              <a:t>% who say they have an </a:t>
            </a:r>
            <a:r>
              <a:rPr lang="en-US" b="1" u="sng" dirty="0">
                <a:latin typeface="Frutiger 45 Light" panose="020B0603020202020204" pitchFamily="34" charset="0"/>
              </a:rPr>
              <a:t>unfavorable</a:t>
            </a:r>
            <a:r>
              <a:rPr lang="en-US" b="1" dirty="0">
                <a:latin typeface="Frutiger 45 Light" panose="020B0603020202020204" pitchFamily="34" charset="0"/>
              </a:rPr>
              <a:t> opinion of China</a:t>
            </a:r>
          </a:p>
        </p:txBody>
      </p:sp>
      <p:graphicFrame>
        <p:nvGraphicFramePr>
          <p:cNvPr id="7" name="Chart 6"/>
          <p:cNvGraphicFramePr>
            <a:graphicFrameLocks/>
          </p:cNvGraphicFramePr>
          <p:nvPr>
            <p:extLst>
              <p:ext uri="{D42A27DB-BD31-4B8C-83A1-F6EECF244321}">
                <p14:modId xmlns:p14="http://schemas.microsoft.com/office/powerpoint/2010/main" val="3490807658"/>
              </p:ext>
            </p:extLst>
          </p:nvPr>
        </p:nvGraphicFramePr>
        <p:xfrm>
          <a:off x="441515" y="1544334"/>
          <a:ext cx="11622851" cy="5190134"/>
        </p:xfrm>
        <a:graphic>
          <a:graphicData uri="http://schemas.openxmlformats.org/drawingml/2006/chart">
            <c:chart xmlns:c="http://schemas.openxmlformats.org/drawingml/2006/chart" xmlns:r="http://schemas.openxmlformats.org/officeDocument/2006/relationships" r:id="rId4"/>
          </a:graphicData>
        </a:graphic>
      </p:graphicFrame>
      <p:sp>
        <p:nvSpPr>
          <p:cNvPr id="8" name="Rectangle 7"/>
          <p:cNvSpPr/>
          <p:nvPr/>
        </p:nvSpPr>
        <p:spPr>
          <a:xfrm>
            <a:off x="10952148" y="129802"/>
            <a:ext cx="2114318" cy="674863"/>
          </a:xfrm>
          <a:prstGeom prst="rect">
            <a:avLst/>
          </a:prstGeom>
        </p:spPr>
        <p:txBody>
          <a:bodyPr wrap="square" lIns="81569" tIns="40798" rIns="81569" bIns="40798" numCol="1">
            <a:spAutoFit/>
          </a:bodyPr>
          <a:lstStyle>
            <a:defPPr>
              <a:defRPr lang="en-US"/>
            </a:defPPr>
            <a:lvl1pPr algn="l" rtl="0" eaLnBrk="0" fontAlgn="base" hangingPunct="0">
              <a:spcBef>
                <a:spcPct val="50000"/>
              </a:spcBef>
              <a:spcAft>
                <a:spcPct val="0"/>
              </a:spcAft>
              <a:defRPr lang="fr-CH" kern="1200">
                <a:solidFill>
                  <a:schemeClr val="tx1"/>
                </a:solidFill>
                <a:latin typeface="Arial"/>
                <a:ea typeface="+mn-ea"/>
                <a:cs typeface="+mn-cs"/>
              </a:defRPr>
            </a:lvl1pPr>
            <a:lvl2pPr marL="449411"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898781"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348152"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797541"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2246921" algn="l" defTabSz="898781" rtl="0" eaLnBrk="1" latinLnBrk="0" hangingPunct="1">
              <a:defRPr kern="1200">
                <a:solidFill>
                  <a:schemeClr val="tx1"/>
                </a:solidFill>
                <a:latin typeface="Frutiger 55 Roman" pitchFamily="34" charset="0"/>
                <a:ea typeface="+mn-ea"/>
                <a:cs typeface="+mn-cs"/>
              </a:defRPr>
            </a:lvl6pPr>
            <a:lvl7pPr marL="2696304" algn="l" defTabSz="898781" rtl="0" eaLnBrk="1" latinLnBrk="0" hangingPunct="1">
              <a:defRPr kern="1200">
                <a:solidFill>
                  <a:schemeClr val="tx1"/>
                </a:solidFill>
                <a:latin typeface="Frutiger 55 Roman" pitchFamily="34" charset="0"/>
                <a:ea typeface="+mn-ea"/>
                <a:cs typeface="+mn-cs"/>
              </a:defRPr>
            </a:lvl7pPr>
            <a:lvl8pPr marL="3145682" algn="l" defTabSz="898781" rtl="0" eaLnBrk="1" latinLnBrk="0" hangingPunct="1">
              <a:defRPr kern="1200">
                <a:solidFill>
                  <a:schemeClr val="tx1"/>
                </a:solidFill>
                <a:latin typeface="Frutiger 55 Roman" pitchFamily="34" charset="0"/>
                <a:ea typeface="+mn-ea"/>
                <a:cs typeface="+mn-cs"/>
              </a:defRPr>
            </a:lvl8pPr>
            <a:lvl9pPr marL="3595066" algn="l" defTabSz="898781" rtl="0" eaLnBrk="1" latinLnBrk="0" hangingPunct="1">
              <a:defRPr kern="1200">
                <a:solidFill>
                  <a:schemeClr val="tx1"/>
                </a:solidFill>
                <a:latin typeface="Frutiger 55 Roman" pitchFamily="34" charset="0"/>
                <a:ea typeface="+mn-ea"/>
                <a:cs typeface="+mn-cs"/>
              </a:defRPr>
            </a:lvl9pPr>
          </a:lstStyle>
          <a:p>
            <a:pPr>
              <a:spcBef>
                <a:spcPts val="273"/>
              </a:spcBef>
              <a:spcAft>
                <a:spcPts val="0"/>
              </a:spcAft>
            </a:pPr>
            <a:r>
              <a:rPr lang="en-US" b="1" dirty="0" smtClean="0">
                <a:solidFill>
                  <a:srgbClr val="000000"/>
                </a:solidFill>
                <a:latin typeface="Frutiger 45 Light" panose="020B0603020202020204" pitchFamily="34" charset="0"/>
                <a:ea typeface="Times New Roman"/>
                <a:cs typeface="Times New Roman"/>
              </a:rPr>
              <a:t>www.slido.com</a:t>
            </a:r>
            <a:endParaRPr lang="en-US" dirty="0">
              <a:solidFill>
                <a:prstClr val="black"/>
              </a:solidFill>
              <a:latin typeface="Frutiger 45 Light" panose="020B0603020202020204" pitchFamily="34" charset="0"/>
              <a:ea typeface="Times New Roman"/>
              <a:cs typeface="Times New Roman"/>
            </a:endParaRPr>
          </a:p>
          <a:p>
            <a:pPr>
              <a:spcBef>
                <a:spcPts val="273"/>
              </a:spcBef>
              <a:spcAft>
                <a:spcPts val="0"/>
              </a:spcAft>
            </a:pPr>
            <a:r>
              <a:rPr lang="en-US" dirty="0" smtClean="0">
                <a:solidFill>
                  <a:srgbClr val="000000"/>
                </a:solidFill>
                <a:latin typeface="Frutiger 45 Light" panose="020B0603020202020204" pitchFamily="34" charset="0"/>
                <a:ea typeface="Times New Roman"/>
                <a:cs typeface="Times New Roman"/>
              </a:rPr>
              <a:t>Event </a:t>
            </a:r>
            <a:r>
              <a:rPr lang="en-US" dirty="0">
                <a:solidFill>
                  <a:srgbClr val="000000"/>
                </a:solidFill>
                <a:latin typeface="Frutiger 45 Light" panose="020B0603020202020204" pitchFamily="34" charset="0"/>
                <a:ea typeface="Times New Roman"/>
                <a:cs typeface="Times New Roman"/>
              </a:rPr>
              <a:t>code </a:t>
            </a:r>
            <a:r>
              <a:rPr lang="en-US" b="1" dirty="0" smtClean="0">
                <a:solidFill>
                  <a:srgbClr val="000000"/>
                </a:solidFill>
                <a:latin typeface="Frutiger 45 Light" panose="020B0603020202020204" pitchFamily="34" charset="0"/>
                <a:ea typeface="Times New Roman"/>
                <a:cs typeface="Times New Roman"/>
              </a:rPr>
              <a:t>TB19</a:t>
            </a:r>
            <a:endParaRPr lang="en-US" dirty="0">
              <a:solidFill>
                <a:prstClr val="black"/>
              </a:solidFill>
              <a:latin typeface="Frutiger 45 Light" panose="020B0603020202020204" pitchFamily="34" charset="0"/>
              <a:ea typeface="Times New Roman"/>
              <a:cs typeface="Times New Roman"/>
            </a:endParaRPr>
          </a:p>
        </p:txBody>
      </p:sp>
    </p:spTree>
    <p:custDataLst>
      <p:tags r:id="rId1"/>
    </p:custDataLst>
    <p:extLst>
      <p:ext uri="{BB962C8B-B14F-4D97-AF65-F5344CB8AC3E}">
        <p14:creationId xmlns:p14="http://schemas.microsoft.com/office/powerpoint/2010/main" val="51944154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FULLPATHNAME" val=" "/>
  <p:tag name="KEYWORDS" val="C:\Program Files\Ubs\PresXpress\templates\PresPrintOnScreen.pot"/>
  <p:tag name="FDSMENUDOCLEVELBTNSTATES" val="&lt;btnStates&gt;&lt;btn tag=&quot;1001&quot; state=&quot;UP&quot;/&gt;&lt;/btnStates&gt;&#10;"/>
  <p:tag name="MOST RECENT UPGRADE" val="0"/>
  <p:tag name="SERIF FONT" val="UBSHeadline"/>
  <p:tag name="SANS SERIF FONT" val="Frutiger 55 Roman"/>
  <p:tag name="LANGUAGE ID" val="1031"/>
  <p:tag name="WASPOLLED" val="C290EFCCCFE54449859837A44216837F"/>
  <p:tag name="TPVERSION" val="5"/>
  <p:tag name="TPFULLVERSION" val="5.3.1.3337"/>
  <p:tag name="PPTVERSION" val="14"/>
  <p:tag name="TPOS" val="2"/>
  <p:tag name="LAST PRINTED" val="438884335937500E-10"/>
</p:tagLst>
</file>

<file path=ppt/tags/tag10.xml><?xml version="1.0" encoding="utf-8"?>
<p:tagLst xmlns:a="http://schemas.openxmlformats.org/drawingml/2006/main" xmlns:r="http://schemas.openxmlformats.org/officeDocument/2006/relationships" xmlns:p="http://schemas.openxmlformats.org/presentationml/2006/main">
  <p:tag name="FONT STYLE" val="SANS SERIF"/>
</p:tagLst>
</file>

<file path=ppt/tags/tag10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0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0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04.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05.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0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0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08.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0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3"/>
</p:tagLst>
</file>

<file path=ppt/tags/tag1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10.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11.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113.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14.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11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116.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11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1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11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2.xml><?xml version="1.0" encoding="utf-8"?>
<p:tagLst xmlns:a="http://schemas.openxmlformats.org/drawingml/2006/main" xmlns:r="http://schemas.openxmlformats.org/officeDocument/2006/relationships" xmlns:p="http://schemas.openxmlformats.org/presentationml/2006/main">
  <p:tag name="TEXT_TYPE" val="TOC BODY"/>
  <p:tag name="FONT STYLE" val="SANS SERIF"/>
</p:tagLst>
</file>

<file path=ppt/tags/tag12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12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2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2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27.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2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2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xml><?xml version="1.0" encoding="utf-8"?>
<p:tagLst xmlns:a="http://schemas.openxmlformats.org/drawingml/2006/main" xmlns:r="http://schemas.openxmlformats.org/officeDocument/2006/relationships" xmlns:p="http://schemas.openxmlformats.org/presentationml/2006/main">
  <p:tag name="TEXT_TYPE" val="TOC TITLE"/>
  <p:tag name="FONT STYLE" val="SANS SERIF"/>
</p:tagLst>
</file>

<file path=ppt/tags/tag13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3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3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3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37.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38.xml><?xml version="1.0" encoding="utf-8"?>
<p:tagLst xmlns:a="http://schemas.openxmlformats.org/drawingml/2006/main" xmlns:r="http://schemas.openxmlformats.org/officeDocument/2006/relationships" xmlns:p="http://schemas.openxmlformats.org/presentationml/2006/main">
  <p:tag name="SLIDE_TYPE" val="BODY"/>
</p:tagLst>
</file>

<file path=ppt/tags/tag139.xml><?xml version="1.0" encoding="utf-8"?>
<p:tagLst xmlns:a="http://schemas.openxmlformats.org/drawingml/2006/main" xmlns:r="http://schemas.openxmlformats.org/officeDocument/2006/relationships" xmlns:p="http://schemas.openxmlformats.org/presentationml/2006/main">
  <p:tag name="TOP" val="103.8171"/>
  <p:tag name="LEFT" val="30.25189"/>
  <p:tag name="WIDTH" val="413.7511"/>
  <p:tag name="HEIGHT" val="52.83094"/>
</p:tagLst>
</file>

<file path=ppt/tags/tag1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40.xml><?xml version="1.0" encoding="utf-8"?>
<p:tagLst xmlns:a="http://schemas.openxmlformats.org/drawingml/2006/main" xmlns:r="http://schemas.openxmlformats.org/officeDocument/2006/relationships" xmlns:p="http://schemas.openxmlformats.org/presentationml/2006/main">
  <p:tag name="SLIDE_TYPE" val="BODY"/>
</p:tagLst>
</file>

<file path=ppt/tags/tag141.xml><?xml version="1.0" encoding="utf-8"?>
<p:tagLst xmlns:a="http://schemas.openxmlformats.org/drawingml/2006/main" xmlns:r="http://schemas.openxmlformats.org/officeDocument/2006/relationships" xmlns:p="http://schemas.openxmlformats.org/presentationml/2006/main">
  <p:tag name="SLIDE_TYPE" val="BODY"/>
</p:tagLst>
</file>

<file path=ppt/tags/tag142.xml><?xml version="1.0" encoding="utf-8"?>
<p:tagLst xmlns:a="http://schemas.openxmlformats.org/drawingml/2006/main" xmlns:r="http://schemas.openxmlformats.org/officeDocument/2006/relationships" xmlns:p="http://schemas.openxmlformats.org/presentationml/2006/main">
  <p:tag name="SLIDE_TYPE" val="BODY"/>
</p:tagLst>
</file>

<file path=ppt/tags/tag143.xml><?xml version="1.0" encoding="utf-8"?>
<p:tagLst xmlns:a="http://schemas.openxmlformats.org/drawingml/2006/main" xmlns:r="http://schemas.openxmlformats.org/officeDocument/2006/relationships" xmlns:p="http://schemas.openxmlformats.org/presentationml/2006/main">
  <p:tag name="SLIDE_TYPE" val="BODY"/>
</p:tagLst>
</file>

<file path=ppt/tags/tag144.xml><?xml version="1.0" encoding="utf-8"?>
<p:tagLst xmlns:a="http://schemas.openxmlformats.org/drawingml/2006/main" xmlns:r="http://schemas.openxmlformats.org/officeDocument/2006/relationships" xmlns:p="http://schemas.openxmlformats.org/presentationml/2006/main">
  <p:tag name="SLIDE_TYPE" val="BODY"/>
</p:tagLst>
</file>

<file path=ppt/tags/tag145.xml><?xml version="1.0" encoding="utf-8"?>
<p:tagLst xmlns:a="http://schemas.openxmlformats.org/drawingml/2006/main" xmlns:r="http://schemas.openxmlformats.org/officeDocument/2006/relationships" xmlns:p="http://schemas.openxmlformats.org/presentationml/2006/main">
  <p:tag name="SLIDE_TYPE" val="BODY"/>
</p:tagLst>
</file>

<file path=ppt/tags/tag146.xml><?xml version="1.0" encoding="utf-8"?>
<p:tagLst xmlns:a="http://schemas.openxmlformats.org/drawingml/2006/main" xmlns:r="http://schemas.openxmlformats.org/officeDocument/2006/relationships" xmlns:p="http://schemas.openxmlformats.org/presentationml/2006/main">
  <p:tag name="SLIDE_TYPE" val="BODY"/>
</p:tagLst>
</file>

<file path=ppt/tags/tag147.xml><?xml version="1.0" encoding="utf-8"?>
<p:tagLst xmlns:a="http://schemas.openxmlformats.org/drawingml/2006/main" xmlns:r="http://schemas.openxmlformats.org/officeDocument/2006/relationships" xmlns:p="http://schemas.openxmlformats.org/presentationml/2006/main">
  <p:tag name="SLIDE_TYPE" val="BODY"/>
</p:tagLst>
</file>

<file path=ppt/tags/tag148.xml><?xml version="1.0" encoding="utf-8"?>
<p:tagLst xmlns:a="http://schemas.openxmlformats.org/drawingml/2006/main" xmlns:r="http://schemas.openxmlformats.org/officeDocument/2006/relationships" xmlns:p="http://schemas.openxmlformats.org/presentationml/2006/main">
  <p:tag name="FONT STYLE" val="SANS SERIF FONT"/>
  <p:tag name="TEXT_TYPE" val="MESSAGE TEXT"/>
  <p:tag name="ISLOCKED" val="TRUE"/>
  <p:tag name="TOP" val="882500000000000E-13"/>
  <p:tag name="LEFT" val="331199989318848E-13"/>
  <p:tag name="HEIGHT" val="216000003814697E-13"/>
  <p:tag name="WIDTH" val="723599975585938E-12"/>
</p:tagLst>
</file>

<file path=ppt/tags/tag149.xml><?xml version="1.0" encoding="utf-8"?>
<p:tagLst xmlns:a="http://schemas.openxmlformats.org/drawingml/2006/main" xmlns:r="http://schemas.openxmlformats.org/officeDocument/2006/relationships" xmlns:p="http://schemas.openxmlformats.org/presentationml/2006/main">
  <p:tag name="FONT STYLE" val="SANS SERIF FONT"/>
  <p:tag name="TEXT_TYPE" val="MESSAGE TEXT"/>
  <p:tag name="ISLOCKED" val="TRUE"/>
  <p:tag name="TOP" val="882500000000000E-13"/>
  <p:tag name="LEFT" val="331199989318848E-13"/>
  <p:tag name="HEIGHT" val="216000003814697E-13"/>
  <p:tag name="WIDTH" val="723599975585938E-12"/>
</p:tagLst>
</file>

<file path=ppt/tags/tag1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150.xml><?xml version="1.0" encoding="utf-8"?>
<p:tagLst xmlns:a="http://schemas.openxmlformats.org/drawingml/2006/main" xmlns:r="http://schemas.openxmlformats.org/officeDocument/2006/relationships" xmlns:p="http://schemas.openxmlformats.org/presentationml/2006/main">
  <p:tag name="SLIDE_TYPE" val="BODY"/>
</p:tagLst>
</file>

<file path=ppt/tags/tag151.xml><?xml version="1.0" encoding="utf-8"?>
<p:tagLst xmlns:a="http://schemas.openxmlformats.org/drawingml/2006/main" xmlns:r="http://schemas.openxmlformats.org/officeDocument/2006/relationships" xmlns:p="http://schemas.openxmlformats.org/presentationml/2006/main">
  <p:tag name="FONT STYLE" val="SANS SERIF FONT"/>
  <p:tag name="TEXT_TYPE" val="MESSAGE TEXT"/>
  <p:tag name="ISLOCKED" val="TRUE"/>
  <p:tag name="TOP" val="882500000000000E-13"/>
  <p:tag name="LEFT" val="331199989318848E-13"/>
  <p:tag name="HEIGHT" val="216000003814697E-13"/>
  <p:tag name="WIDTH" val="723599975585938E-12"/>
</p:tagLst>
</file>

<file path=ppt/tags/tag152.xml><?xml version="1.0" encoding="utf-8"?>
<p:tagLst xmlns:a="http://schemas.openxmlformats.org/drawingml/2006/main" xmlns:r="http://schemas.openxmlformats.org/officeDocument/2006/relationships" xmlns:p="http://schemas.openxmlformats.org/presentationml/2006/main">
  <p:tag name="FONT STYLE" val="SANS SERIF FONT"/>
  <p:tag name="TEXT_TYPE" val="MESSAGE TEXT"/>
  <p:tag name="ISLOCKED" val="TRUE"/>
  <p:tag name="TOP" val="882500000000000E-13"/>
  <p:tag name="LEFT" val="331199989318848E-13"/>
  <p:tag name="HEIGHT" val="216000003814697E-13"/>
  <p:tag name="WIDTH" val="723599975585938E-12"/>
</p:tagLst>
</file>

<file path=ppt/tags/tag153.xml><?xml version="1.0" encoding="utf-8"?>
<p:tagLst xmlns:a="http://schemas.openxmlformats.org/drawingml/2006/main" xmlns:r="http://schemas.openxmlformats.org/officeDocument/2006/relationships" xmlns:p="http://schemas.openxmlformats.org/presentationml/2006/main">
  <p:tag name="FONT STYLE" val="SANS SERIF FONT"/>
  <p:tag name="TEXT_TYPE" val="MESSAGE TEXT"/>
  <p:tag name="ISLOCKED" val="TRUE"/>
  <p:tag name="TOP" val="882500000000000E-13"/>
  <p:tag name="LEFT" val="331199989318848E-13"/>
  <p:tag name="HEIGHT" val="216000003814697E-13"/>
  <p:tag name="WIDTH" val="723599975585938E-12"/>
</p:tagLst>
</file>

<file path=ppt/tags/tag154.xml><?xml version="1.0" encoding="utf-8"?>
<p:tagLst xmlns:a="http://schemas.openxmlformats.org/drawingml/2006/main" xmlns:r="http://schemas.openxmlformats.org/officeDocument/2006/relationships" xmlns:p="http://schemas.openxmlformats.org/presentationml/2006/main">
  <p:tag name="SLIDE_TYPE" val="BODY"/>
</p:tagLst>
</file>

<file path=ppt/tags/tag155.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56.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57.xml><?xml version="1.0" encoding="utf-8"?>
<p:tagLst xmlns:a="http://schemas.openxmlformats.org/drawingml/2006/main" xmlns:r="http://schemas.openxmlformats.org/officeDocument/2006/relationships" xmlns:p="http://schemas.openxmlformats.org/presentationml/2006/main">
  <p:tag name="SLIDE_TYPE" val="BODY"/>
</p:tagLst>
</file>

<file path=ppt/tags/tag15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9.xml><?xml version="1.0" encoding="utf-8"?>
<p:tagLst xmlns:a="http://schemas.openxmlformats.org/drawingml/2006/main" xmlns:r="http://schemas.openxmlformats.org/officeDocument/2006/relationships" xmlns:p="http://schemas.openxmlformats.org/presentationml/2006/main">
  <p:tag name="THINKCELLSHAPEDONOTDELETE" val="tDnXAgnFrToWN1I6eV55gMQ"/>
</p:tagLst>
</file>

<file path=ppt/tags/tag1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160.xml><?xml version="1.0" encoding="utf-8"?>
<p:tagLst xmlns:a="http://schemas.openxmlformats.org/drawingml/2006/main" xmlns:r="http://schemas.openxmlformats.org/officeDocument/2006/relationships" xmlns:p="http://schemas.openxmlformats.org/presentationml/2006/main">
  <p:tag name="FONT STYLE" val="SANS SERIF"/>
  <p:tag name="TEXT_TYPE" val="PAGE HEADING"/>
</p:tagLst>
</file>

<file path=ppt/tags/tag161.xml><?xml version="1.0" encoding="utf-8"?>
<p:tagLst xmlns:a="http://schemas.openxmlformats.org/drawingml/2006/main" xmlns:r="http://schemas.openxmlformats.org/officeDocument/2006/relationships" xmlns:p="http://schemas.openxmlformats.org/presentationml/2006/main">
  <p:tag name="FONT STYLE" val="SANS SERIF FONT"/>
  <p:tag name="TEXT_TYPE" val="MESSAGE TEXT"/>
  <p:tag name="ISLOCKED" val="TRUE"/>
  <p:tag name="TOP" val="882500000000000E-13"/>
  <p:tag name="LEFT" val="331199989318848E-13"/>
  <p:tag name="HEIGHT" val="216000003814697E-13"/>
  <p:tag name="WIDTH" val="723599975585938E-12"/>
</p:tagLst>
</file>

<file path=ppt/tags/tag162.xml><?xml version="1.0" encoding="utf-8"?>
<p:tagLst xmlns:a="http://schemas.openxmlformats.org/drawingml/2006/main" xmlns:r="http://schemas.openxmlformats.org/officeDocument/2006/relationships" xmlns:p="http://schemas.openxmlformats.org/presentationml/2006/main">
  <p:tag name="SLIDE_TYPE" val="TOC"/>
</p:tagLst>
</file>

<file path=ppt/tags/tag163.xml><?xml version="1.0" encoding="utf-8"?>
<p:tagLst xmlns:a="http://schemas.openxmlformats.org/drawingml/2006/main" xmlns:r="http://schemas.openxmlformats.org/officeDocument/2006/relationships" xmlns:p="http://schemas.openxmlformats.org/presentationml/2006/main">
  <p:tag name="SLIDE_TYPE" val="BODY"/>
</p:tagLst>
</file>

<file path=ppt/tags/tag164.xml><?xml version="1.0" encoding="utf-8"?>
<p:tagLst xmlns:a="http://schemas.openxmlformats.org/drawingml/2006/main" xmlns:r="http://schemas.openxmlformats.org/officeDocument/2006/relationships" xmlns:p="http://schemas.openxmlformats.org/presentationml/2006/main">
  <p:tag name="SLIDE_TYPE" val="BODY"/>
</p:tagLst>
</file>

<file path=ppt/tags/tag165.xml><?xml version="1.0" encoding="utf-8"?>
<p:tagLst xmlns:a="http://schemas.openxmlformats.org/drawingml/2006/main" xmlns:r="http://schemas.openxmlformats.org/officeDocument/2006/relationships" xmlns:p="http://schemas.openxmlformats.org/presentationml/2006/main">
  <p:tag name="SLIDE_TYPE" val="BODY"/>
</p:tagLst>
</file>

<file path=ppt/tags/tag166.xml><?xml version="1.0" encoding="utf-8"?>
<p:tagLst xmlns:a="http://schemas.openxmlformats.org/drawingml/2006/main" xmlns:r="http://schemas.openxmlformats.org/officeDocument/2006/relationships" xmlns:p="http://schemas.openxmlformats.org/presentationml/2006/main">
  <p:tag name="SLIDE_TYPE" val="BODY"/>
</p:tagLst>
</file>

<file path=ppt/tags/tag167.xml><?xml version="1.0" encoding="utf-8"?>
<p:tagLst xmlns:a="http://schemas.openxmlformats.org/drawingml/2006/main" xmlns:r="http://schemas.openxmlformats.org/officeDocument/2006/relationships" xmlns:p="http://schemas.openxmlformats.org/presentationml/2006/main">
  <p:tag name="SLIDE_TYPE" val="BODY"/>
</p:tagLst>
</file>

<file path=ppt/tags/tag17.xml><?xml version="1.0" encoding="utf-8"?>
<p:tagLst xmlns:a="http://schemas.openxmlformats.org/drawingml/2006/main" xmlns:r="http://schemas.openxmlformats.org/officeDocument/2006/relationships" xmlns:p="http://schemas.openxmlformats.org/presentationml/2006/main">
  <p:tag name="ROW" val="1"/>
  <p:tag name="COL" val="1"/>
  <p:tag name="TEXT_TYPE" val="BODY TEXT"/>
  <p:tag name="FONT STYLE" val="SANS SERIF"/>
</p:tagLst>
</file>

<file path=ppt/tags/tag1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xml><?xml version="1.0" encoding="utf-8"?>
<p:tagLst xmlns:a="http://schemas.openxmlformats.org/drawingml/2006/main" xmlns:r="http://schemas.openxmlformats.org/officeDocument/2006/relationships" xmlns:p="http://schemas.openxmlformats.org/presentationml/2006/main">
  <p:tag name="TEXT_TYPE" val="CREATE DATE"/>
</p:tagLst>
</file>

<file path=ppt/tags/tag2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2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2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2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2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3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3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3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4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4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4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4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4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5.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5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5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5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5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5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5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xml><?xml version="1.0" encoding="utf-8"?>
<p:tagLst xmlns:a="http://schemas.openxmlformats.org/drawingml/2006/main" xmlns:r="http://schemas.openxmlformats.org/officeDocument/2006/relationships" xmlns:p="http://schemas.openxmlformats.org/presentationml/2006/main">
  <p:tag name="TEXT_TYPE" val="SECURITY TEXT"/>
  <p:tag name="FONT STYLE" val="SANS SERIF"/>
</p:tagLst>
</file>

<file path=ppt/tags/tag6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6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62.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6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6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65.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66.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6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68.xml><?xml version="1.0" encoding="utf-8"?>
<p:tagLst xmlns:a="http://schemas.openxmlformats.org/drawingml/2006/main" xmlns:r="http://schemas.openxmlformats.org/officeDocument/2006/relationships" xmlns:p="http://schemas.openxmlformats.org/presentationml/2006/main">
  <p:tag name="ROW" val="2"/>
  <p:tag name="COL" val="2"/>
</p:tagLst>
</file>

<file path=ppt/tags/tag6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7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7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7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7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74.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7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7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8.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7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8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8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82.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8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8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8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8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9.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43.92"/>
  <p:tag name="WIDTH" val="87.26456"/>
  <p:tag name="HEIGHT" val="31.89315"/>
</p:tagLst>
</file>

<file path=ppt/tags/tag9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9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92.xml><?xml version="1.0" encoding="utf-8"?>
<p:tagLst xmlns:a="http://schemas.openxmlformats.org/drawingml/2006/main" xmlns:r="http://schemas.openxmlformats.org/officeDocument/2006/relationships" xmlns:p="http://schemas.openxmlformats.org/presentationml/2006/main">
  <p:tag name="TEXT_TYPE" val="DOCUMENT ID"/>
</p:tagLst>
</file>

<file path=ppt/tags/tag9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439199981689453E-13"/>
  <p:tag name="HEIGHT" val="260000000000000E-13"/>
  <p:tag name="WIDTH" val="850000000000000E-13"/>
  <p:tag name="TEXT_TYPE" val="DRAFT STAMP"/>
</p:tagLst>
</file>

<file path=ppt/tags/tag94.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43.92"/>
  <p:tag name="WIDTH" val="68.56504"/>
  <p:tag name="HEIGHT" val="25.0589"/>
</p:tagLst>
</file>

<file path=ppt/tags/tag95.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9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97.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9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9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heme/theme1.xml><?xml version="1.0" encoding="utf-8"?>
<a:theme xmlns:a="http://schemas.openxmlformats.org/drawingml/2006/main" name="1_PresXpress_OnScreen_Theme">
  <a:themeElements>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OnScreen Fontset">
      <a:majorFont>
        <a:latin typeface="UBSHeadline"/>
        <a:ea typeface="MS PGothic"/>
        <a:cs typeface=""/>
      </a:majorFont>
      <a:minorFont>
        <a:latin typeface="Frutiger 55 Roman"/>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7B7D80"/>
          </a:solidFill>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rgbClr val="7B7D80"/>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dirty="0"/>
        </a:defPPr>
      </a:lstStyle>
    </a:txDef>
  </a:objectDefaults>
  <a:extraClrSchemeLst/>
  <a:extLst>
    <a:ext uri="{05A4C25C-085E-4340-85A3-A5531E510DB2}">
      <thm15:themeFamily xmlns:thm15="http://schemas.microsoft.com/office/thememl/2012/main" xmlns="" name="PresPrintOnScreen.potx" id="{B1CF8AA8-D6A7-41EF-9E90-0F39E6846CD9}" vid="{374E0768-1711-4036-89AA-A65302BE1F55}"/>
    </a:ext>
  </a:extLst>
</a:theme>
</file>

<file path=ppt/theme/theme2.xml><?xml version="1.0" encoding="utf-8"?>
<a:theme xmlns:a="http://schemas.openxmlformats.org/drawingml/2006/main" name="Office Theme">
  <a:themeElements>
    <a:clrScheme name="">
      <a:dk1>
        <a:srgbClr val="000000"/>
      </a:dk1>
      <a:lt1>
        <a:srgbClr val="FFFFFF"/>
      </a:lt1>
      <a:dk2>
        <a:srgbClr val="3783FF"/>
      </a:dk2>
      <a:lt2>
        <a:srgbClr val="295595"/>
      </a:lt2>
      <a:accent1>
        <a:srgbClr val="295595"/>
      </a:accent1>
      <a:accent2>
        <a:srgbClr val="FFFFFF"/>
      </a:accent2>
      <a:accent3>
        <a:srgbClr val="FFFFFF"/>
      </a:accent3>
      <a:accent4>
        <a:srgbClr val="000000"/>
      </a:accent4>
      <a:accent5>
        <a:srgbClr val="ACB4C8"/>
      </a:accent5>
      <a:accent6>
        <a:srgbClr val="E7E7E7"/>
      </a:accent6>
      <a:hlink>
        <a:srgbClr val="000000"/>
      </a:hlink>
      <a:folHlink>
        <a:srgbClr val="DDF2F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Document" ma:contentTypeID="0x01010013789E5DC7104147BBABB29E7C9BFD89" ma:contentTypeVersion="1" ma:contentTypeDescription="Create a new document." ma:contentTypeScope="" ma:versionID="b24d428df5ccfef7e5de1d7233d6248b">
  <xsd:schema xmlns:xsd="http://www.w3.org/2001/XMLSchema" xmlns:xs="http://www.w3.org/2001/XMLSchema" xmlns:p="http://schemas.microsoft.com/office/2006/metadata/properties" xmlns:ns2="2d0145d3-0d69-4389-81a7-315a684184f4" targetNamespace="http://schemas.microsoft.com/office/2006/metadata/properties" ma:root="true" ma:fieldsID="b1f7bbc71612afb49e800a04ff793a95" ns2:_="">
    <xsd:import namespace="2d0145d3-0d69-4389-81a7-315a684184f4"/>
    <xsd:element name="properties">
      <xsd:complexType>
        <xsd:sequence>
          <xsd:element name="documentManagement">
            <xsd:complexType>
              <xsd:all>
                <xsd:element ref="ns2:_dlc_DocId" minOccurs="0"/>
                <xsd:element ref="ns2:_dlc_DocIdUrl" minOccurs="0"/>
                <xsd:element ref="ns2:_dlc_DocIdPersistId" minOccurs="0"/>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d0145d3-0d69-4389-81a7-315a684184f4"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11"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outs:outSpaceData xmlns:outs="http://schemas.microsoft.com/office/2009/outspace/metadata">
  <outs:relatedDates>
    <outs:relatedDate>
      <outs:type>3</outs:type>
      <outs:displayName>Last Modified</outs:displayName>
      <outs:dateTime>2009-09-25T15:45:46Z</outs:dateTime>
      <outs:isPinned>true</outs:isPinned>
    </outs:relatedDate>
    <outs:relatedDate>
      <outs:type>2</outs:type>
      <outs:displayName>Created</outs:displayName>
      <outs:dateTime>2002-05-03T03:00:09Z</outs:dateTime>
      <outs:isPinned>true</outs:isPinned>
    </outs:relatedDate>
    <outs:relatedDate>
      <outs:type>4</outs:type>
      <outs:displayName>Last Printed</outs:displayName>
      <outs:dateTime>2002-05-24T21:26:29Z</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Eric Larrabee</outs:displayName>
          <outs:accountName/>
        </outs:relatedPerson>
      </outs:people>
      <outs:source>0</outs:source>
      <outs:isPinned>true</outs:isPinned>
    </outs:relatedPeopleItem>
    <outs:relatedPeopleItem>
      <outs:category>Last modified by</outs:category>
      <outs:people>
        <outs:relatedPerson>
          <outs:displayName>e43180838</outs:displayName>
          <outs:accountName/>
        </outs:relatedPerson>
      </outs:people>
      <outs:source>0</outs:source>
      <outs:isPinned>true</outs:isPinned>
    </outs:relatedPeopleItem>
    <outs:relatedPeopleItem>
      <outs:category>Manager</outs:category>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5.xml><?xml version="1.0" encoding="utf-8"?>
<p:properties xmlns:p="http://schemas.microsoft.com/office/2006/metadata/properties" xmlns:xsi="http://www.w3.org/2001/XMLSchema-instance" xmlns:pc="http://schemas.microsoft.com/office/infopath/2007/PartnerControls">
  <documentManagement>
    <_dlc_DocIdUrl xmlns="2d0145d3-0d69-4389-81a7-315a684184f4">
      <Url>https://wmsb.collabweb.ubs.net/sites/chw_presentation/_layouts/15/DocIdRedir.aspx?ID=M6KMUTQEQUUT-1946974787-86</Url>
      <Description>M6KMUTQEQUUT-1946974787-86</Description>
    </_dlc_DocIdUrl>
    <_dlc_DocId xmlns="2d0145d3-0d69-4389-81a7-315a684184f4">M6KMUTQEQUUT-1946974787-86</_dlc_DocId>
  </documentManagement>
</p:properties>
</file>

<file path=customXml/itemProps1.xml><?xml version="1.0" encoding="utf-8"?>
<ds:datastoreItem xmlns:ds="http://schemas.openxmlformats.org/officeDocument/2006/customXml" ds:itemID="{47176EC8-EE60-40D5-BBBA-DF1707FB4DF0}">
  <ds:schemaRefs>
    <ds:schemaRef ds:uri="http://schemas.microsoft.com/sharepoint/events"/>
  </ds:schemaRefs>
</ds:datastoreItem>
</file>

<file path=customXml/itemProps2.xml><?xml version="1.0" encoding="utf-8"?>
<ds:datastoreItem xmlns:ds="http://schemas.openxmlformats.org/officeDocument/2006/customXml" ds:itemID="{460E10BF-DC3B-4459-858F-EFDAB9385B2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d0145d3-0d69-4389-81a7-315a684184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C28BA20-D794-40CB-A9AD-6F4B852E466B}">
  <ds:schemaRefs>
    <ds:schemaRef ds:uri="http://schemas.microsoft.com/sharepoint/v3/contenttype/forms"/>
  </ds:schemaRefs>
</ds:datastoreItem>
</file>

<file path=customXml/itemProps4.xml><?xml version="1.0" encoding="utf-8"?>
<ds:datastoreItem xmlns:ds="http://schemas.openxmlformats.org/officeDocument/2006/customXml" ds:itemID="{38396EF9-1456-4C26-847A-906984625B92}">
  <ds:schemaRefs>
    <ds:schemaRef ds:uri="http://schemas.microsoft.com/office/2009/outspace/metadata"/>
  </ds:schemaRefs>
</ds:datastoreItem>
</file>

<file path=customXml/itemProps5.xml><?xml version="1.0" encoding="utf-8"?>
<ds:datastoreItem xmlns:ds="http://schemas.openxmlformats.org/officeDocument/2006/customXml" ds:itemID="{875007EE-52F9-4119-B725-CE3429F62251}">
  <ds:schemaRefs>
    <ds:schemaRef ds:uri="http://purl.org/dc/dcmitype/"/>
    <ds:schemaRef ds:uri="http://schemas.microsoft.com/office/2006/documentManagement/types"/>
    <ds:schemaRef ds:uri="http://purl.org/dc/elements/1.1/"/>
    <ds:schemaRef ds:uri="http://schemas.microsoft.com/office/2006/metadata/properties"/>
    <ds:schemaRef ds:uri="http://schemas.openxmlformats.org/package/2006/metadata/core-properties"/>
    <ds:schemaRef ds:uri="http://schemas.microsoft.com/office/infopath/2007/PartnerControls"/>
    <ds:schemaRef ds:uri="2d0145d3-0d69-4389-81a7-315a684184f4"/>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3</TotalTime>
  <Words>4675</Words>
  <Application>Microsoft Office PowerPoint</Application>
  <Paragraphs>239</Paragraphs>
  <Slides>27</Slides>
  <Notes>14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27</vt:i4>
      </vt:variant>
    </vt:vector>
  </HeadingPairs>
  <TitlesOfParts>
    <vt:vector size="29" baseType="lpstr">
      <vt:lpstr>1_PresXpress_OnScreen_Theme</vt:lpstr>
      <vt:lpstr>think-cell Slide</vt:lpstr>
      <vt:lpstr>Talking beyond COVID-19</vt:lpstr>
      <vt:lpstr>PowerPoint Presentation</vt:lpstr>
      <vt:lpstr>PowerPoint Presentation</vt:lpstr>
      <vt:lpstr>US-China tensions resurface</vt:lpstr>
      <vt:lpstr>Increased re-shoring, diversification, self-sufficiency</vt:lpstr>
      <vt:lpstr>US-CN tensions near-term risk. COVID-19 still the bigger driver</vt:lpstr>
      <vt:lpstr>Strategies for navigating uncertainties</vt:lpstr>
      <vt:lpstr>PowerPoint Presentation</vt:lpstr>
      <vt:lpstr>Unfavorable view of China increasing in the US</vt:lpstr>
      <vt:lpstr>There are very few inflationary pressures on the horizon</vt:lpstr>
      <vt:lpstr>Japan struggled to inflate its economy</vt:lpstr>
      <vt:lpstr>Low real rates should continue to support gold</vt:lpstr>
      <vt:lpstr>PowerPoint Presentation</vt:lpstr>
      <vt:lpstr>Sustainable equities: stable / outperformance</vt:lpstr>
      <vt:lpstr>Sustainable fixed income: resilience amidst volatility</vt:lpstr>
      <vt:lpstr>SI portfolio: investing sustainably across asset classes</vt:lpstr>
      <vt:lpstr>PowerPoint Presentation</vt:lpstr>
      <vt:lpstr>From disruption to digital transformation</vt:lpstr>
      <vt:lpstr>COVID-19  is accelerating digital penetration</vt:lpstr>
      <vt:lpstr>The food revolution is a multi-decade opportunity </vt:lpstr>
      <vt:lpstr>Enabling technologies to power multiple trends</vt:lpstr>
      <vt:lpstr>PowerPoint Presentation</vt:lpstr>
      <vt:lpstr>Risk information         (1/5)</vt:lpstr>
      <vt:lpstr>Risk information         (2/5)</vt:lpstr>
      <vt:lpstr>Risk information         (3/5)</vt:lpstr>
      <vt:lpstr>Risk information         (4/5)</vt:lpstr>
      <vt:lpstr>Risk information         (5/5)</vt:lpstr>
    </vt:vector>
  </TitlesOfParts>
  <Company>UBS</Company>
  <LinksUpToDate>false</LinksUpToDate>
  <SharedDoc>false</SharedDoc>
  <HyperlinksChanged>false</HyperlinksChanged>
  <AppVersion>14.0000</AppVersion>
  <PresentationFormat>Custom</PresentationFormat>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Bauer, Jackie</dc:creator>
  <cp:lastModifiedBy>Gantori, Sundeep</cp:lastModifiedBy>
  <cp:revision>328</cp:revision>
  <cp:lastPrinted>2019-12-17T15:01:01Z</cp:lastPrinted>
  <dcterms:created xsi:type="dcterms:W3CDTF">2002-05-03T03:00:09Z</dcterms:created>
  <dcterms:modified xsi:type="dcterms:W3CDTF">2020-05-13T00:31:42Z</dcterms:modified>
  <cp:version>3.4.05</cp:version>
</cp:coreProperties>
</file>

<file path=docProps/custom.xml><?xml version="1.0" encoding="utf-8"?>
<Properties xmlns:vt="http://schemas.openxmlformats.org/officeDocument/2006/docPropsVTypes" xmlns="http://schemas.openxmlformats.org/officeDocument/2006/custom-properties">
  <property fmtid="{D5CDD505-2E9C-101B-9397-08002B2CF9AE}" pid="2" name="PresUniqueID">
    <vt:lpwstr/>
  </property>
  <property fmtid="{D5CDD505-2E9C-101B-9397-08002B2CF9AE}" pid="3" name="PresPrintTemplate">
    <vt:lpwstr>True</vt:lpwstr>
  </property>
  <property fmtid="{D5CDD505-2E9C-101B-9397-08002B2CF9AE}" pid="4" name="PresPrintOnScreen">
    <vt:lpwstr>True</vt:lpwstr>
  </property>
  <property fmtid="{D5CDD505-2E9C-101B-9397-08002B2CF9AE}" pid="5" name="split-s">
    <vt:lpwstr>0</vt:lpwstr>
  </property>
  <property fmtid="{D5CDD505-2E9C-101B-9397-08002B2CF9AE}" pid="6" name="split-a">
    <vt:lpwstr>0</vt:lpwstr>
  </property>
  <property fmtid="{D5CDD505-2E9C-101B-9397-08002B2CF9AE}" pid="7" name="CreatedAddinVersion">
    <vt:lpwstr>3.4.06</vt:lpwstr>
  </property>
  <property fmtid="{D5CDD505-2E9C-101B-9397-08002B2CF9AE}" pid="8" name="CurrentAddinVersion">
    <vt:lpwstr>3.4.05</vt:lpwstr>
  </property>
  <property fmtid="{D5CDD505-2E9C-101B-9397-08002B2CF9AE}" pid="9" name="CreateDate">
    <vt:lpwstr>28.08.2019 16:14:23</vt:lpwstr>
  </property>
  <property fmtid="{D5CDD505-2E9C-101B-9397-08002B2CF9AE}" pid="10" name="CreatedTemplateVersion">
    <vt:lpwstr>3.4.06</vt:lpwstr>
  </property>
  <property fmtid="{D5CDD505-2E9C-101B-9397-08002B2CF9AE}" pid="11" name="MOST RECENT UPGRADE">
    <vt:lpwstr>0</vt:lpwstr>
  </property>
  <property fmtid="{D5CDD505-2E9C-101B-9397-08002B2CF9AE}" pid="12" name="CoverLogoIncluded">
    <vt:lpwstr>True</vt:lpwstr>
  </property>
  <property fmtid="{D5CDD505-2E9C-101B-9397-08002B2CF9AE}" pid="13" name="CoverLogoID">
    <vt:lpwstr>plain_co_w4</vt:lpwstr>
  </property>
  <property fmtid="{D5CDD505-2E9C-101B-9397-08002B2CF9AE}" pid="14" name="CoverPage.Ppt">
    <vt:lpwstr>True</vt:lpwstr>
  </property>
  <property fmtid="{D5CDD505-2E9C-101B-9397-08002B2CF9AE}" pid="15" name="CoverPhoto.Ppt">
    <vt:lpwstr/>
  </property>
  <property fmtid="{D5CDD505-2E9C-101B-9397-08002B2CF9AE}" pid="16" name="CoverPhotoPath">
    <vt:lpwstr/>
  </property>
  <property fmtid="{D5CDD505-2E9C-101B-9397-08002B2CF9AE}" pid="17" name="SecurityLevel">
    <vt:lpwstr>1</vt:lpwstr>
  </property>
  <property fmtid="{D5CDD505-2E9C-101B-9397-08002B2CF9AE}" pid="18" name="CoverPhotoIncluded">
    <vt:lpwstr>False</vt:lpwstr>
  </property>
  <property fmtid="{D5CDD505-2E9C-101B-9397-08002B2CF9AE}" pid="19" name="CoverPhotoIsCustom">
    <vt:lpwstr>False</vt:lpwstr>
  </property>
  <property fmtid="{D5CDD505-2E9C-101B-9397-08002B2CF9AE}" pid="20" name="InsideLogoIncluded">
    <vt:lpwstr>True</vt:lpwstr>
  </property>
  <property fmtid="{D5CDD505-2E9C-101B-9397-08002B2CF9AE}" pid="21" name="InsideLogoID">
    <vt:lpwstr>plain_co_w4</vt:lpwstr>
  </property>
  <property fmtid="{D5CDD505-2E9C-101B-9397-08002B2CF9AE}" pid="22" name="IncludeID.Ppt">
    <vt:lpwstr>False</vt:lpwstr>
  </property>
  <property fmtid="{D5CDD505-2E9C-101B-9397-08002B2CF9AE}" pid="23" name="IDStampItems">
    <vt:lpwstr>15</vt:lpwstr>
  </property>
  <property fmtid="{D5CDD505-2E9C-101B-9397-08002B2CF9AE}" pid="24" name="DraftStamp.Ppt">
    <vt:lpwstr>True</vt:lpwstr>
  </property>
  <property fmtid="{D5CDD505-2E9C-101B-9397-08002B2CF9AE}" pid="25" name="TOC.Ppt">
    <vt:lpwstr>True</vt:lpwstr>
  </property>
  <property fmtid="{D5CDD505-2E9C-101B-9397-08002B2CF9AE}" pid="26" name="TocSecLevel1">
    <vt:lpwstr>1</vt:lpwstr>
  </property>
  <property fmtid="{D5CDD505-2E9C-101B-9397-08002B2CF9AE}" pid="27" name="TocSecLevel2">
    <vt:lpwstr>2</vt:lpwstr>
  </property>
  <property fmtid="{D5CDD505-2E9C-101B-9397-08002B2CF9AE}" pid="28" name="TocSecLevel3">
    <vt:lpwstr>3</vt:lpwstr>
  </property>
  <property fmtid="{D5CDD505-2E9C-101B-9397-08002B2CF9AE}" pid="29" name="TocApdxLevel1">
    <vt:lpwstr>4</vt:lpwstr>
  </property>
  <property fmtid="{D5CDD505-2E9C-101B-9397-08002B2CF9AE}" pid="30" name="TocApdxLevel2">
    <vt:lpwstr>5</vt:lpwstr>
  </property>
  <property fmtid="{D5CDD505-2E9C-101B-9397-08002B2CF9AE}" pid="31" name="TocApdxLevel3">
    <vt:lpwstr>6</vt:lpwstr>
  </property>
  <property fmtid="{D5CDD505-2E9C-101B-9397-08002B2CF9AE}" pid="32" name="SPageNumbering1.Ppt">
    <vt:lpwstr>True</vt:lpwstr>
  </property>
  <property fmtid="{D5CDD505-2E9C-101B-9397-08002B2CF9AE}" pid="33" name="SPageNumbering2.Ppt">
    <vt:lpwstr>False</vt:lpwstr>
  </property>
  <property fmtid="{D5CDD505-2E9C-101B-9397-08002B2CF9AE}" pid="34" name="SPageNumbering3.Ppt">
    <vt:lpwstr>False</vt:lpwstr>
  </property>
  <property fmtid="{D5CDD505-2E9C-101B-9397-08002B2CF9AE}" pid="35" name="APageNumbering1.Ppt">
    <vt:lpwstr>True</vt:lpwstr>
  </property>
  <property fmtid="{D5CDD505-2E9C-101B-9397-08002B2CF9AE}" pid="36" name="APageNumbering2.Ppt">
    <vt:lpwstr>False</vt:lpwstr>
  </property>
  <property fmtid="{D5CDD505-2E9C-101B-9397-08002B2CF9AE}" pid="37" name="APageNumbering3.Ppt">
    <vt:lpwstr>False</vt:lpwstr>
  </property>
  <property fmtid="{D5CDD505-2E9C-101B-9397-08002B2CF9AE}" pid="38" name="Language">
    <vt:lpwstr>1031</vt:lpwstr>
  </property>
  <property fmtid="{D5CDD505-2E9C-101B-9397-08002B2CF9AE}" pid="39" name="CCSTemplate">
    <vt:lpwstr>False</vt:lpwstr>
  </property>
  <property fmtid="{D5CDD505-2E9C-101B-9397-08002B2CF9AE}" pid="40" name="ContactPage.Ppt">
    <vt:lpwstr>False</vt:lpwstr>
  </property>
  <property fmtid="{D5CDD505-2E9C-101B-9397-08002B2CF9AE}" pid="41" name="CompanyName">
    <vt:lpwstr/>
  </property>
  <property fmtid="{D5CDD505-2E9C-101B-9397-08002B2CF9AE}" pid="42" name="CompanyNameExtension">
    <vt:lpwstr/>
  </property>
  <property fmtid="{D5CDD505-2E9C-101B-9397-08002B2CF9AE}" pid="43" name="CompanyDescriptor">
    <vt:lpwstr/>
  </property>
  <property fmtid="{D5CDD505-2E9C-101B-9397-08002B2CF9AE}" pid="44" name="CompanyType">
    <vt:lpwstr>0</vt:lpwstr>
  </property>
  <property fmtid="{D5CDD505-2E9C-101B-9397-08002B2CF9AE}" pid="45" name="BusinessUnit">
    <vt:lpwstr>UBSCC</vt:lpwstr>
  </property>
  <property fmtid="{D5CDD505-2E9C-101B-9397-08002B2CF9AE}" pid="46" name="Address.Office">
    <vt:lpwstr/>
  </property>
  <property fmtid="{D5CDD505-2E9C-101B-9397-08002B2CF9AE}" pid="47" name="Fax1.Office">
    <vt:lpwstr/>
  </property>
  <property fmtid="{D5CDD505-2E9C-101B-9397-08002B2CF9AE}" pid="48" name="Phone1.Office">
    <vt:lpwstr/>
  </property>
  <property fmtid="{D5CDD505-2E9C-101B-9397-08002B2CF9AE}" pid="49" name="CompanyID">
    <vt:lpwstr/>
  </property>
  <property fmtid="{D5CDD505-2E9C-101B-9397-08002B2CF9AE}" pid="50" name="CompanyLCID">
    <vt:lpwstr>0</vt:lpwstr>
  </property>
  <property fmtid="{D5CDD505-2E9C-101B-9397-08002B2CF9AE}" pid="51" name="AuthorInfoIncluded">
    <vt:lpwstr>True</vt:lpwstr>
  </property>
  <property fmtid="{D5CDD505-2E9C-101B-9397-08002B2CF9AE}" pid="52" name="AuthorInfoName">
    <vt:lpwstr>Jackie Bauer</vt:lpwstr>
  </property>
  <property fmtid="{D5CDD505-2E9C-101B-9397-08002B2CF9AE}" pid="53" name="AuthorInfoDetails1">
    <vt:lpwstr/>
  </property>
  <property fmtid="{D5CDD505-2E9C-101B-9397-08002B2CF9AE}" pid="54" name="AuthorInfoDetails2">
    <vt:lpwstr/>
  </property>
  <property fmtid="{D5CDD505-2E9C-101B-9397-08002B2CF9AE}" pid="55" name="AuthorInfoEmail">
    <vt:lpwstr>jackie.bauer@ubs.com</vt:lpwstr>
  </property>
  <property fmtid="{D5CDD505-2E9C-101B-9397-08002B2CF9AE}" pid="56" name="AuthorInfoPhone">
    <vt:lpwstr/>
  </property>
  <property fmtid="{D5CDD505-2E9C-101B-9397-08002B2CF9AE}" pid="57" name="Endorsement">
    <vt:lpwstr/>
  </property>
  <property fmtid="{D5CDD505-2E9C-101B-9397-08002B2CF9AE}" pid="58" name="OnScreenShowPageNums">
    <vt:lpwstr>False</vt:lpwstr>
  </property>
  <property fmtid="{D5CDD505-2E9C-101B-9397-08002B2CF9AE}" pid="59" name="OnScreenTOCHyperlink">
    <vt:lpwstr>True</vt:lpwstr>
  </property>
  <property fmtid="{D5CDD505-2E9C-101B-9397-08002B2CF9AE}" pid="60" name="SectionDivider.Ppt">
    <vt:lpwstr>True</vt:lpwstr>
  </property>
  <property fmtid="{D5CDD505-2E9C-101B-9397-08002B2CF9AE}" pid="61" name="IDStampDateFormatID">
    <vt:lpwstr>F1</vt:lpwstr>
  </property>
  <property fmtid="{D5CDD505-2E9C-101B-9397-08002B2CF9AE}" pid="62" name="IDStampDateFormat-T">
    <vt:lpwstr>d. MMMM yyyy h:mm AM/PM</vt:lpwstr>
  </property>
  <property fmtid="{D5CDD505-2E9C-101B-9397-08002B2CF9AE}" pid="63" name="CalendarDateFormatID">
    <vt:lpwstr>F1</vt:lpwstr>
  </property>
  <property fmtid="{D5CDD505-2E9C-101B-9397-08002B2CF9AE}" pid="64" name="CalendarDateFormat-T">
    <vt:lpwstr>MMMM yyyy</vt:lpwstr>
  </property>
  <property fmtid="{D5CDD505-2E9C-101B-9397-08002B2CF9AE}" pid="65" name="CalendarStartDay">
    <vt:lpwstr>2</vt:lpwstr>
  </property>
  <property fmtid="{D5CDD505-2E9C-101B-9397-08002B2CF9AE}" pid="66" name="CoverPageDateFormatFilter">
    <vt:lpwstr>0</vt:lpwstr>
  </property>
  <property fmtid="{D5CDD505-2E9C-101B-9397-08002B2CF9AE}" pid="67" name="CoverPageDateFormatID">
    <vt:lpwstr>F1</vt:lpwstr>
  </property>
  <property fmtid="{D5CDD505-2E9C-101B-9397-08002B2CF9AE}" pid="68" name="CoverPageDateFormat-T">
    <vt:lpwstr>d. MMMM yyyy</vt:lpwstr>
  </property>
  <property fmtid="{D5CDD505-2E9C-101B-9397-08002B2CF9AE}" pid="69" name="DisclaimerPage.Ppt">
    <vt:lpwstr>False</vt:lpwstr>
  </property>
  <property fmtid="{D5CDD505-2E9C-101B-9397-08002B2CF9AE}" pid="70" name="DisclaimerID.Ppt">
    <vt:lpwstr>D1</vt:lpwstr>
  </property>
  <property fmtid="{D5CDD505-2E9C-101B-9397-08002B2CF9AE}" pid="71" name="UseInternalUBSFont.Office">
    <vt:lpwstr>True</vt:lpwstr>
  </property>
  <property fmtid="{D5CDD505-2E9C-101B-9397-08002B2CF9AE}" pid="72" name="EmbedFonts">
    <vt:lpwstr>False</vt:lpwstr>
  </property>
  <property fmtid="{D5CDD505-2E9C-101B-9397-08002B2CF9AE}" pid="73" name="TableSpacerBorder">
    <vt:lpwstr>False</vt:lpwstr>
  </property>
  <property fmtid="{D5CDD505-2E9C-101B-9397-08002B2CF9AE}" pid="74" name="Address-T">
    <vt:lpwstr>&lt;&lt;Adresse&gt;&gt;</vt:lpwstr>
  </property>
  <property fmtid="{D5CDD505-2E9C-101B-9397-08002B2CF9AE}" pid="75" name="AmountDealType-T">
    <vt:lpwstr>&lt;&lt;Summe&gt;&gt;</vt:lpwstr>
  </property>
  <property fmtid="{D5CDD505-2E9C-101B-9397-08002B2CF9AE}" pid="76" name="ContactDetails-T">
    <vt:lpwstr>&lt;&lt;Kontaktdetails&gt;&gt;</vt:lpwstr>
  </property>
  <property fmtid="{D5CDD505-2E9C-101B-9397-08002B2CF9AE}" pid="77" name="ContactName-T">
    <vt:lpwstr>&lt;&lt;Kontakt&gt;&gt;</vt:lpwstr>
  </property>
  <property fmtid="{D5CDD505-2E9C-101B-9397-08002B2CF9AE}" pid="78" name="Date-T">
    <vt:lpwstr>&lt;&lt;Datum&gt;&gt;</vt:lpwstr>
  </property>
  <property fmtid="{D5CDD505-2E9C-101B-9397-08002B2CF9AE}" pid="79" name="EMailAddress-T">
    <vt:lpwstr>&lt;&lt;Email-Adresse&gt;&gt;</vt:lpwstr>
  </property>
  <property fmtid="{D5CDD505-2E9C-101B-9397-08002B2CF9AE}" pid="80" name="LegalEntity-T">
    <vt:lpwstr>&lt;&lt;Rechtliche Einheit&gt;&gt;</vt:lpwstr>
  </property>
  <property fmtid="{D5CDD505-2E9C-101B-9397-08002B2CF9AE}" pid="81" name="Logo-T">
    <vt:lpwstr>&lt;&lt;Logo&gt;&gt;</vt:lpwstr>
  </property>
  <property fmtid="{D5CDD505-2E9C-101B-9397-08002B2CF9AE}" pid="82" name="Summary-T">
    <vt:lpwstr>&lt;&lt;Zusammenfassung&gt;&gt;</vt:lpwstr>
  </property>
  <property fmtid="{D5CDD505-2E9C-101B-9397-08002B2CF9AE}" pid="83" name="TableHeading-T">
    <vt:lpwstr>&lt;&lt;Tabellen-Titel&gt;&gt;</vt:lpwstr>
  </property>
  <property fmtid="{D5CDD505-2E9C-101B-9397-08002B2CF9AE}" pid="84" name="TableSubheading-T">
    <vt:lpwstr>&lt;&lt;Tabellen-Untertitel&gt;&gt;</vt:lpwstr>
  </property>
  <property fmtid="{D5CDD505-2E9C-101B-9397-08002B2CF9AE}" pid="85" name="Subheading-T">
    <vt:lpwstr>&lt;&lt;Tabellen-Untertitel&gt;&gt;</vt:lpwstr>
  </property>
  <property fmtid="{D5CDD505-2E9C-101B-9397-08002B2CF9AE}" pid="86" name="TelephoneNumber-T">
    <vt:lpwstr>&lt;&lt;Telefonnummer&gt;&gt;</vt:lpwstr>
  </property>
  <property fmtid="{D5CDD505-2E9C-101B-9397-08002B2CF9AE}" pid="87" name="Text-T">
    <vt:lpwstr>&lt;&lt;Text&gt;&gt;</vt:lpwstr>
  </property>
  <property fmtid="{D5CDD505-2E9C-101B-9397-08002B2CF9AE}" pid="88" name="WebAddress-T">
    <vt:lpwstr>&lt;&lt;Webadresse</vt:lpwstr>
  </property>
  <property fmtid="{D5CDD505-2E9C-101B-9397-08002B2CF9AE}" pid="89" name="Year-T">
    <vt:lpwstr>&lt;&lt;Jahr&gt;&gt;</vt:lpwstr>
  </property>
  <property fmtid="{D5CDD505-2E9C-101B-9397-08002B2CF9AE}" pid="90" name="Appendix-T">
    <vt:lpwstr>Anhang</vt:lpwstr>
  </property>
  <property fmtid="{D5CDD505-2E9C-101B-9397-08002B2CF9AE}" pid="91" name="Appendices-T">
    <vt:lpwstr>Anhänge</vt:lpwstr>
  </property>
  <property fmtid="{D5CDD505-2E9C-101B-9397-08002B2CF9AE}" pid="92" name="AwardTitle-T">
    <vt:lpwstr>&lt;&lt;Award Titel&gt;&gt;</vt:lpwstr>
  </property>
  <property fmtid="{D5CDD505-2E9C-101B-9397-08002B2CF9AE}" pid="93" name="AwardSubTitle-T">
    <vt:lpwstr>&lt;&lt;Award Untertitel&gt;&gt;</vt:lpwstr>
  </property>
  <property fmtid="{D5CDD505-2E9C-101B-9397-08002B2CF9AE}" pid="94" name="BiographicalDetails-T">
    <vt:lpwstr>&lt;&lt;Biographische Angaben&gt;&gt;</vt:lpwstr>
  </property>
  <property fmtid="{D5CDD505-2E9C-101B-9397-08002B2CF9AE}" pid="95" name="Conclusion-T">
    <vt:lpwstr>&lt;&lt;Fazit&gt;&gt;</vt:lpwstr>
  </property>
  <property fmtid="{D5CDD505-2E9C-101B-9397-08002B2CF9AE}" pid="96" name="ContactInformation-T">
    <vt:lpwstr>Kontaktinformation</vt:lpwstr>
  </property>
  <property fmtid="{D5CDD505-2E9C-101B-9397-08002B2CF9AE}" pid="97" name="Continued-T">
    <vt:lpwstr>Fortsetzung</vt:lpwstr>
  </property>
  <property fmtid="{D5CDD505-2E9C-101B-9397-08002B2CF9AE}" pid="98" name="DividerTitle-T">
    <vt:lpwstr>&lt;&lt;Sektionsüberschrift&gt;&gt;</vt:lpwstr>
  </property>
  <property fmtid="{D5CDD505-2E9C-101B-9397-08002B2CF9AE}" pid="99" name="Draft-T">
    <vt:lpwstr>Entwurf</vt:lpwstr>
  </property>
  <property fmtid="{D5CDD505-2E9C-101B-9397-08002B2CF9AE}" pid="100" name="LayoutHeading-T">
    <vt:lpwstr>&lt;&lt;Layout Titel&gt;&gt;</vt:lpwstr>
  </property>
  <property fmtid="{D5CDD505-2E9C-101B-9397-08002B2CF9AE}" pid="101" name="MessageText-T">
    <vt:lpwstr>&lt;&lt;Botschaft&gt;&gt;</vt:lpwstr>
  </property>
  <property fmtid="{D5CDD505-2E9C-101B-9397-08002B2CF9AE}" pid="102" name="Name-T">
    <vt:lpwstr>&lt;&lt;Name&gt;&gt;</vt:lpwstr>
  </property>
  <property fmtid="{D5CDD505-2E9C-101B-9397-08002B2CF9AE}" pid="103" name="Notes-T">
    <vt:lpwstr>Anmerkungen</vt:lpwstr>
  </property>
  <property fmtid="{D5CDD505-2E9C-101B-9397-08002B2CF9AE}" pid="104" name="PageHeading-T">
    <vt:lpwstr>&lt;&lt;Seitenüberschrift&gt;&gt;</vt:lpwstr>
  </property>
  <property fmtid="{D5CDD505-2E9C-101B-9397-08002B2CF9AE}" pid="105" name="PresentationTitle-T">
    <vt:lpwstr>&lt;&lt;Titel der Präsentation&gt;&gt;</vt:lpwstr>
  </property>
  <property fmtid="{D5CDD505-2E9C-101B-9397-08002B2CF9AE}" pid="106" name="PresentationSubTitle-T">
    <vt:lpwstr>&lt;&lt;Präsentations-Untertitel&gt;&gt;</vt:lpwstr>
  </property>
  <property fmtid="{D5CDD505-2E9C-101B-9397-08002B2CF9AE}" pid="107" name="PresentationPresenter-T">
    <vt:lpwstr>&lt;&lt;Präsentator&gt;&gt;</vt:lpwstr>
  </property>
  <property fmtid="{D5CDD505-2E9C-101B-9397-08002B2CF9AE}" pid="108" name="PresPresenterFunction-T">
    <vt:lpwstr>&lt;&lt;Funktion des Präsentators&gt;&gt;</vt:lpwstr>
  </property>
  <property fmtid="{D5CDD505-2E9C-101B-9397-08002B2CF9AE}" pid="109" name="Quote-T">
    <vt:lpwstr>&lt;&lt;Zitat&gt;&gt;</vt:lpwstr>
  </property>
  <property fmtid="{D5CDD505-2E9C-101B-9397-08002B2CF9AE}" pid="110" name="QuoteSource-T">
    <vt:lpwstr>&lt;&lt;Zitat Quelle&gt;&gt;</vt:lpwstr>
  </property>
  <property fmtid="{D5CDD505-2E9C-101B-9397-08002B2CF9AE}" pid="111" name="Section-T">
    <vt:lpwstr>Abschnitt</vt:lpwstr>
  </property>
  <property fmtid="{D5CDD505-2E9C-101B-9397-08002B2CF9AE}" pid="112" name="Sections-T">
    <vt:lpwstr>Abschnitte</vt:lpwstr>
  </property>
  <property fmtid="{D5CDD505-2E9C-101B-9397-08002B2CF9AE}" pid="113" name="Source-T">
    <vt:lpwstr>Quelle</vt:lpwstr>
  </property>
  <property fmtid="{D5CDD505-2E9C-101B-9397-08002B2CF9AE}" pid="114" name="Subappendix-T">
    <vt:lpwstr>Unter-Anhang</vt:lpwstr>
  </property>
  <property fmtid="{D5CDD505-2E9C-101B-9397-08002B2CF9AE}" pid="115" name="Subsection-T">
    <vt:lpwstr>Unter-Sektion</vt:lpwstr>
  </property>
  <property fmtid="{D5CDD505-2E9C-101B-9397-08002B2CF9AE}" pid="116" name="Subsubappendix-T">
    <vt:lpwstr>Unter-Unter-Anhang</vt:lpwstr>
  </property>
  <property fmtid="{D5CDD505-2E9C-101B-9397-08002B2CF9AE}" pid="117" name="Subsubsection-T">
    <vt:lpwstr>Unter-Unter-Sektion</vt:lpwstr>
  </property>
  <property fmtid="{D5CDD505-2E9C-101B-9397-08002B2CF9AE}" pid="118" name="TableOfContents-T">
    <vt:lpwstr>Inhaltsverzeichnis</vt:lpwstr>
  </property>
  <property fmtid="{D5CDD505-2E9C-101B-9397-08002B2CF9AE}" pid="119" name="Title-T">
    <vt:lpwstr>&lt;&lt;Titel&gt;&gt;</vt:lpwstr>
  </property>
  <property fmtid="{D5CDD505-2E9C-101B-9397-08002B2CF9AE}" pid="120" name="Security-T">
    <vt:lpwstr>Öffentlich</vt:lpwstr>
  </property>
  <property fmtid="{D5CDD505-2E9C-101B-9397-08002B2CF9AE}" pid="121" name="Month1">
    <vt:lpwstr>Januar</vt:lpwstr>
  </property>
  <property fmtid="{D5CDD505-2E9C-101B-9397-08002B2CF9AE}" pid="122" name="Month2">
    <vt:lpwstr>Februar</vt:lpwstr>
  </property>
  <property fmtid="{D5CDD505-2E9C-101B-9397-08002B2CF9AE}" pid="123" name="Month3">
    <vt:lpwstr>März</vt:lpwstr>
  </property>
  <property fmtid="{D5CDD505-2E9C-101B-9397-08002B2CF9AE}" pid="124" name="Month4">
    <vt:lpwstr>April</vt:lpwstr>
  </property>
  <property fmtid="{D5CDD505-2E9C-101B-9397-08002B2CF9AE}" pid="125" name="Month5">
    <vt:lpwstr>Mai</vt:lpwstr>
  </property>
  <property fmtid="{D5CDD505-2E9C-101B-9397-08002B2CF9AE}" pid="126" name="Month6">
    <vt:lpwstr>Juni</vt:lpwstr>
  </property>
  <property fmtid="{D5CDD505-2E9C-101B-9397-08002B2CF9AE}" pid="127" name="Month7">
    <vt:lpwstr>Juli</vt:lpwstr>
  </property>
  <property fmtid="{D5CDD505-2E9C-101B-9397-08002B2CF9AE}" pid="128" name="Month8">
    <vt:lpwstr>August</vt:lpwstr>
  </property>
  <property fmtid="{D5CDD505-2E9C-101B-9397-08002B2CF9AE}" pid="129" name="Month9">
    <vt:lpwstr>September</vt:lpwstr>
  </property>
  <property fmtid="{D5CDD505-2E9C-101B-9397-08002B2CF9AE}" pid="130" name="Month10">
    <vt:lpwstr>Oktober</vt:lpwstr>
  </property>
  <property fmtid="{D5CDD505-2E9C-101B-9397-08002B2CF9AE}" pid="131" name="Month11">
    <vt:lpwstr>November</vt:lpwstr>
  </property>
  <property fmtid="{D5CDD505-2E9C-101B-9397-08002B2CF9AE}" pid="132" name="Month12">
    <vt:lpwstr>Dezember</vt:lpwstr>
  </property>
  <property fmtid="{D5CDD505-2E9C-101B-9397-08002B2CF9AE}" pid="133" name="D1">
    <vt:lpwstr>S</vt:lpwstr>
  </property>
  <property fmtid="{D5CDD505-2E9C-101B-9397-08002B2CF9AE}" pid="134" name="D2">
    <vt:lpwstr>M</vt:lpwstr>
  </property>
  <property fmtid="{D5CDD505-2E9C-101B-9397-08002B2CF9AE}" pid="135" name="D3">
    <vt:lpwstr>D</vt:lpwstr>
  </property>
  <property fmtid="{D5CDD505-2E9C-101B-9397-08002B2CF9AE}" pid="136" name="D4">
    <vt:lpwstr>M</vt:lpwstr>
  </property>
  <property fmtid="{D5CDD505-2E9C-101B-9397-08002B2CF9AE}" pid="137" name="D5">
    <vt:lpwstr>D</vt:lpwstr>
  </property>
  <property fmtid="{D5CDD505-2E9C-101B-9397-08002B2CF9AE}" pid="138" name="D6">
    <vt:lpwstr>F</vt:lpwstr>
  </property>
  <property fmtid="{D5CDD505-2E9C-101B-9397-08002B2CF9AE}" pid="139" name="D7">
    <vt:lpwstr>S</vt:lpwstr>
  </property>
  <property fmtid="{D5CDD505-2E9C-101B-9397-08002B2CF9AE}" pid="140" name="Chart_Num_Categories_On_XAxis">
    <vt:lpwstr>6</vt:lpwstr>
  </property>
  <property fmtid="{D5CDD505-2E9C-101B-9397-08002B2CF9AE}" pid="141" name="Chart_Annotation_Add_Date">
    <vt:lpwstr>True</vt:lpwstr>
  </property>
  <property fmtid="{D5CDD505-2E9C-101B-9397-08002B2CF9AE}" pid="142" name="Chart_Annotation_Date_Bold">
    <vt:lpwstr>True</vt:lpwstr>
  </property>
  <property fmtid="{D5CDD505-2E9C-101B-9397-08002B2CF9AE}" pid="143" name="Chart_Annotation_Date_Format">
    <vt:lpwstr>F1</vt:lpwstr>
  </property>
  <property fmtid="{D5CDD505-2E9C-101B-9397-08002B2CF9AE}" pid="144" name="Chart_Pie_Chart_Labels">
    <vt:lpwstr>True</vt:lpwstr>
  </property>
  <property fmtid="{D5CDD505-2E9C-101B-9397-08002B2CF9AE}" pid="145" name="Chart_Pie_Chart_Legend">
    <vt:lpwstr>False</vt:lpwstr>
  </property>
  <property fmtid="{D5CDD505-2E9C-101B-9397-08002B2CF9AE}" pid="146" name="Chart_Average_Translated-T">
    <vt:lpwstr>Durchschnitt</vt:lpwstr>
  </property>
  <property fmtid="{D5CDD505-2E9C-101B-9397-08002B2CF9AE}" pid="147" name="Chart_Share_PX-T">
    <vt:lpwstr>Aktienkurs</vt:lpwstr>
  </property>
  <property fmtid="{D5CDD505-2E9C-101B-9397-08002B2CF9AE}" pid="148" name="Chart_Stock_Volume_XAxis-T">
    <vt:lpwstr>Schlusskurs</vt:lpwstr>
  </property>
  <property fmtid="{D5CDD505-2E9C-101B-9397-08002B2CF9AE}" pid="149" name="Chart_Volume_Label-T">
    <vt:lpwstr>Volumen</vt:lpwstr>
  </property>
  <property fmtid="{D5CDD505-2E9C-101B-9397-08002B2CF9AE}" pid="150" name="Chart_Thick_Lines">
    <vt:lpwstr>False</vt:lpwstr>
  </property>
  <property fmtid="{D5CDD505-2E9C-101B-9397-08002B2CF9AE}" pid="151" name="Chart_Show_Gridlines">
    <vt:lpwstr>True</vt:lpwstr>
  </property>
  <property fmtid="{D5CDD505-2E9C-101B-9397-08002B2CF9AE}" pid="152" name="Chart_Show_YAxis">
    <vt:lpwstr>False</vt:lpwstr>
  </property>
  <property fmtid="{D5CDD505-2E9C-101B-9397-08002B2CF9AE}" pid="153" name="Chart_Use_Stack_White_Border">
    <vt:lpwstr>True</vt:lpwstr>
  </property>
  <property fmtid="{D5CDD505-2E9C-101B-9397-08002B2CF9AE}" pid="154" name="Chart_Use_Dash_Style">
    <vt:lpwstr>False</vt:lpwstr>
  </property>
  <property fmtid="{D5CDD505-2E9C-101B-9397-08002B2CF9AE}" pid="155" name="_SIProp12DataClass+102ff4ec-e387-4196-b2ec-2594c04ab15d">
    <vt:lpwstr>v=1.2&gt;I=102ff4ec-e387-4196-b2ec-2594c04ab15d&amp;N=Type+of+file+creation%3a+process+derived&amp;V=1.3&amp;U=UBSPROD%5ct702420&amp;D=UBSPROD%5ct440028&amp;A=Associated&amp;H=True</vt:lpwstr>
  </property>
  <property fmtid="{D5CDD505-2E9C-101B-9397-08002B2CF9AE}" pid="156" name="IQP_Classification">
    <vt:lpwstr>Public</vt:lpwstr>
  </property>
  <property fmtid="{D5CDD505-2E9C-101B-9397-08002B2CF9AE}" pid="157" name="_SIProp12DataClass+a0c010c4-8352-4898-a6a5-b0bf3296d048">
    <vt:lpwstr>v=1.2&gt;I=a0c010c4-8352-4898-a6a5-b0bf3296d048&amp;N=File+owning+business+divisions%3a+WM%2c+R%26C&amp;V=1.3&amp;U=UBSPROD%5ct702420&amp;D=UBSPROD%5cgusztylw&amp;A=Associated&amp;H=True</vt:lpwstr>
  </property>
  <property fmtid="{D5CDD505-2E9C-101B-9397-08002B2CF9AE}" pid="158" name="_SIProp12DataClass+8e796c07-5564-44b9-8141-d968e5604d33">
    <vt:lpwstr>v=1.2&gt;I=8e796c07-5564-44b9-8141-d968e5604d33&amp;N=Source+Application%3a+AA13798+-+SSP+ad-hoc+downloads&amp;V=1.3&amp;U=UBSPROD%5ct702420&amp;D=System&amp;A=Associated&amp;H=True</vt:lpwstr>
  </property>
  <property fmtid="{D5CDD505-2E9C-101B-9397-08002B2CF9AE}" pid="159" name="_SIProp12DataClass+46bfbb05-a6e2-4b69-83fe-02ed6cdecb46">
    <vt:lpwstr>v=1.2&gt;I=46bfbb05-a6e2-4b69-83fe-02ed6cdecb46&amp;N=File+owning+locations%3a+Hong+Kong%2c+Singapore&amp;V=1.3&amp;U=UBSPROD%5ct702420&amp;D=UBSPROD%5ct440028&amp;A=Associated&amp;H=True</vt:lpwstr>
  </property>
  <property fmtid="{D5CDD505-2E9C-101B-9397-08002B2CF9AE}" pid="160" name="_SIProp12DataClass+59b270ce-3c93-4660-9a2f-6e51c08227ed">
    <vt:lpwstr>v=1.2&gt;I=59b270ce-3c93-4660-9a2f-6e51c08227ed&amp;N=requires+justification&amp;V=1.3&amp;U=UBSPROD%5ct702420&amp;D=UBSPROD%5cgusztylw&amp;A=Associated&amp;H=True</vt:lpwstr>
  </property>
  <property fmtid="{D5CDD505-2E9C-101B-9397-08002B2CF9AE}" pid="161" name="_SIProp12DataClass+887a1375-7cd4-44a3-ad24-f215f9f1a6ed">
    <vt:lpwstr>v=1.2&gt;I=887a1375-7cd4-44a3-ad24-f215f9f1a6ed&amp;N=Locations%3a+Global&amp;V=1.3&amp;U=UBSPROD%5ct702420&amp;D=System&amp;A=Associated&amp;H=True</vt:lpwstr>
  </property>
  <property fmtid="{D5CDD505-2E9C-101B-9397-08002B2CF9AE}" pid="162" name="_SIProp12DataClass+fb74346c-2bdf-475e-a14d-a18dee2ebbfb">
    <vt:lpwstr>v=1.2&gt;I=fb74346c-2bdf-475e-a14d-a18dee2ebbfb&amp;N=Public&amp;V=1.3&amp;U=S-1-5-21-3905841866-2082712795-2692110964-744138&amp;D=Bauer%2c+Jackie&amp;A=Associated&amp;H=False</vt:lpwstr>
  </property>
  <property fmtid="{D5CDD505-2E9C-101B-9397-08002B2CF9AE}" pid="163" name="_SIProp12DataClass+b0297065-a65c-4286-9d63-f0400298c942">
    <vt:lpwstr>v=1.2&gt;I=b0297065-a65c-4286-9d63-f0400298c942&amp;N=Had+CID&amp;V=1.3&amp;U=UBSPROD%5ct702420&amp;D=UBSPROD%5cgusztylw&amp;A=Associated&amp;H=True</vt:lpwstr>
  </property>
  <property fmtid="{D5CDD505-2E9C-101B-9397-08002B2CF9AE}" pid="164" name="_SIProp12DataClass+1cdb8810-867c-4908-a4c5-5a5955774ad5">
    <vt:lpwstr>v=1.2&gt;I=1cdb8810-867c-4908-a4c5-5a5955774ad5&amp;N=Source%3a+BulkCID+Default+Classification&amp;V=1.3&amp;U=UBSPROD%5ct702420&amp;D=System&amp;A=Associated&amp;H=True</vt:lpwstr>
  </property>
  <property fmtid="{D5CDD505-2E9C-101B-9397-08002B2CF9AE}" pid="165" name="_SIProp12DataClass+d61ac057-8e23-4f86-8bcd-cd23fffc21ab">
    <vt:lpwstr>v=1.2&gt;I=d61ac057-8e23-4f86-8bcd-cd23fffc21ab&amp;N=Source+Application%3a+SMS%2c+AA20074&amp;V=1.3&amp;U=UBSPROD%5ct702420&amp;D=UBSPROD%5ct814423&amp;A=Associated&amp;H=True</vt:lpwstr>
  </property>
  <property fmtid="{D5CDD505-2E9C-101B-9397-08002B2CF9AE}" pid="166" name="_SIProp12DataClass+8f9b275b-4e6e-4324-9d91-5ef2714811c2">
    <vt:lpwstr>v=1.2&gt;I=8f9b275b-4e6e-4324-9d91-5ef2714811c2&amp;N=Source+Application%3a+FINANCE+REPORTING+%26+ANALYTICS+SERVICES+WM+and+P%26C+Infoline&amp;V=1.3&amp;U=UBSPROD%5ct702420&amp;D=System&amp;A=Associated&amp;H=True</vt:lpwstr>
  </property>
  <property fmtid="{D5CDD505-2E9C-101B-9397-08002B2CF9AE}" pid="167" name="_SIProp12DataClass+982ea58c-700d-4c04-8eac-fa78ff9e2f82">
    <vt:lpwstr>v=1.2&gt;I=982ea58c-700d-4c04-8eac-fa78ff9e2f82&amp;N=Type+of+file+creation%3a+web+download&amp;V=1.3&amp;U=UBSPROD%5ct702420&amp;D=UBSPROD%5cgusztylw&amp;A=Associated&amp;H=True</vt:lpwstr>
  </property>
  <property fmtid="{D5CDD505-2E9C-101B-9397-08002B2CF9AE}" pid="168" name="_dlc_DocIdItemGuid">
    <vt:lpwstr>ec8a15c4-f626-49b6-9103-19d70d0cb061</vt:lpwstr>
  </property>
  <property fmtid="{D5CDD505-2E9C-101B-9397-08002B2CF9AE}" pid="169" name="_SIProp12DataClass+73064bdd-e506-423d-bc14-c6f18db3d7cd">
    <vt:lpwstr>v=1.2&gt;I=73064bdd-e506-423d-bc14-c6f18db3d7cd&amp;N=Source+Application%3a+AA36186+-+PMM+ADJUSTMENT+TOOL&amp;V=1.3&amp;U=UBSPROD%5ct702420&amp;D=UBSPROD%5cgusztylw&amp;A=Associated&amp;H=True</vt:lpwstr>
  </property>
  <property fmtid="{D5CDD505-2E9C-101B-9397-08002B2CF9AE}" pid="170" name="_SIProp12DataClass+69b643d9-509d-4844-81cf-316f13dbbdaa">
    <vt:lpwstr>v=1.2&gt;I=69b643d9-509d-4844-81cf-316f13dbbdaa&amp;N=Source+Application%3a+AA30941%2f3+-+CLIENT+INFORMATION+SYSTEM+HK%2fSG&amp;V=1.3&amp;U=UBSPROD%5ct702420&amp;D=UBSPROD%5ct440028&amp;A=Associated&amp;H=True</vt:lpwstr>
  </property>
  <property fmtid="{D5CDD505-2E9C-101B-9397-08002B2CF9AE}" pid="171" name="IQPDataClasses">
    <vt:lpwstr>Had CID, Type of file creation: process derived, Source: BulkCID Default Classification, Source Application: SMS, AA20074, Source Application: FINANCE REPORTING &amp; ANALYTICS SERVICES WM and P&amp;C Infoline, Source Application: AA13798 - SSP ad-hoc downloads, Source Application: AA30941/3 - CLIENT INFORMATION SYSTEM HK/SG, Source Application: AADETSG - Data Extraction Team, Type of file creation: web download, Source Application: AA27312 - DD-Tool, Source Application: AA36186 - PMM ADJUSTMENT TOOL</vt:lpwstr>
  </property>
  <property fmtid="{D5CDD505-2E9C-101B-9397-08002B2CF9AE}" pid="172" name="_SIProp12DataClass+cbd93ed9-23f1-4f32-9a9c-ac837b32c611">
    <vt:lpwstr>v=1.2&gt;I=cbd93ed9-23f1-4f32-9a9c-ac837b32c611&amp;N=Source+Application%3a+AA27312+-+DD-Tool&amp;V=1.3&amp;U=UBSPROD%5ct702420&amp;D=System&amp;A=Associated&amp;H=True</vt:lpwstr>
  </property>
  <property fmtid="{D5CDD505-2E9C-101B-9397-08002B2CF9AE}" pid="173" name="ContentTypeId">
    <vt:lpwstr>0x01010013789E5DC7104147BBABB29E7C9BFD89</vt:lpwstr>
  </property>
  <property fmtid="{D5CDD505-2E9C-101B-9397-08002B2CF9AE}" pid="174" name="_SIProp12DataClass+d71de815-c2cb-41aa-93ce-32569e2b800e">
    <vt:lpwstr>v=1.2&gt;I=d71de815-c2cb-41aa-93ce-32569e2b800e&amp;N=Source+Application%3a+AADETSG+-+Data+Extraction+Team&amp;V=1.3&amp;U=UBSPROD%5ct702420&amp;D=UBSPROD%5ct318600&amp;A=Associated&amp;H=True</vt:lpwstr>
  </property>
  <property fmtid="{D5CDD505-2E9C-101B-9397-08002B2CF9AE}" pid="175" name="_SIProp12DataClass+292eaa97-cbb9-45b0-97e7-1b961b98c898">
    <vt:lpwstr>v=1.2&gt;I=292eaa97-cbb9-45b0-97e7-1b961b98c898&amp;N=File+owning+locations%3a+Switzerland&amp;V=1.3&amp;U=UBSPROD%5ct702420&amp;D=System&amp;A=Associated&amp;H=True</vt:lpwstr>
  </property>
  <property fmtid="{D5CDD505-2E9C-101B-9397-08002B2CF9AE}" pid="176" name="PresPrint4x3OnScreen">
    <vt:bool>false</vt:bool>
  </property>
</Properties>
</file>