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heme/theme4.xml" ContentType="application/vnd.openxmlformats-officedocument.theme+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notesSlides/notesSlide1.xml" ContentType="application/vnd.openxmlformats-officedocument.presentationml.notesSlide+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notesSlides/notesSlide2.xml" ContentType="application/vnd.openxmlformats-officedocument.presentationml.notesSlide+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notesSlides/notesSlide3.xml" ContentType="application/vnd.openxmlformats-officedocument.presentationml.notesSlide+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notesSlides/notesSlide4.xml" ContentType="application/vnd.openxmlformats-officedocument.presentationml.notesSlide+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tags/tag234.xml" ContentType="application/vnd.openxmlformats-officedocument.presentationml.tags+xml"/>
  <Override PartName="/ppt/notesSlides/notesSlide7.xml" ContentType="application/vnd.openxmlformats-officedocument.presentationml.notesSlide+xml"/>
  <Override PartName="/ppt/tags/tag235.xml" ContentType="application/vnd.openxmlformats-officedocument.presentationml.tags+xml"/>
  <Override PartName="/ppt/notesSlides/notesSlide8.xml" ContentType="application/vnd.openxmlformats-officedocument.presentationml.notesSlide+xml"/>
  <Override PartName="/ppt/tags/tag236.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674" r:id="rId6"/>
    <p:sldMasterId id="2147483690" r:id="rId7"/>
  </p:sldMasterIdLst>
  <p:notesMasterIdLst>
    <p:notesMasterId r:id="rId21"/>
  </p:notesMasterIdLst>
  <p:sldIdLst>
    <p:sldId id="2147472331" r:id="rId8"/>
    <p:sldId id="2147472777" r:id="rId9"/>
    <p:sldId id="2147472744" r:id="rId10"/>
    <p:sldId id="2147472778" r:id="rId11"/>
    <p:sldId id="2147472655" r:id="rId12"/>
    <p:sldId id="2147472723" r:id="rId13"/>
    <p:sldId id="2147472779" r:id="rId14"/>
    <p:sldId id="2147472780" r:id="rId15"/>
    <p:sldId id="2147472330" r:id="rId16"/>
    <p:sldId id="2147376613" r:id="rId17"/>
    <p:sldId id="1393" r:id="rId18"/>
    <p:sldId id="256" r:id="rId19"/>
    <p:sldId id="214737659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7566B77-06F4-4629-9734-BA6010122605}">
          <p14:sldIdLst>
            <p14:sldId id="2147472331"/>
            <p14:sldId id="2147472777"/>
            <p14:sldId id="2147472744"/>
            <p14:sldId id="2147472778"/>
            <p14:sldId id="2147472655"/>
            <p14:sldId id="2147472723"/>
            <p14:sldId id="2147472779"/>
            <p14:sldId id="2147472780"/>
            <p14:sldId id="2147472330"/>
            <p14:sldId id="2147376613"/>
            <p14:sldId id="1393"/>
            <p14:sldId id="256"/>
            <p14:sldId id="214737659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126" y="10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_QUICKTAKE\Fixed%20Income%20-%20yield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_QUICKTAKE\China%20report\FI_returns%20Dec%202022.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274595926624724E-2"/>
          <c:y val="4.0742393263275715E-2"/>
          <c:w val="0.87516993321041947"/>
          <c:h val="0.71807883922668503"/>
        </c:manualLayout>
      </c:layout>
      <c:lineChart>
        <c:grouping val="standard"/>
        <c:varyColors val="0"/>
        <c:ser>
          <c:idx val="0"/>
          <c:order val="0"/>
          <c:tx>
            <c:strRef>
              <c:f>'FI- yields'!$B$1</c:f>
              <c:strCache>
                <c:ptCount val="1"/>
                <c:pt idx="0">
                  <c:v>EUR IG</c:v>
                </c:pt>
              </c:strCache>
            </c:strRef>
          </c:tx>
          <c:spPr>
            <a:ln w="38100" cap="rnd" cmpd="sng" algn="ctr">
              <a:solidFill>
                <a:srgbClr val="CCCCCC"/>
              </a:solidFill>
              <a:prstDash val="solid"/>
              <a:round/>
              <a:headEnd type="none" w="med" len="med"/>
              <a:tailEnd type="none" w="med" len="med"/>
            </a:ln>
            <a:effectLst/>
          </c:spPr>
          <c:marker>
            <c:symbol val="none"/>
          </c:marker>
          <c:cat>
            <c:numRef>
              <c:f>'FI- yields'!$A$4:$A$4160</c:f>
              <c:numCache>
                <c:formatCode>m/d/yyyy</c:formatCode>
                <c:ptCount val="4157"/>
                <c:pt idx="0">
                  <c:v>39087</c:v>
                </c:pt>
                <c:pt idx="1">
                  <c:v>39090</c:v>
                </c:pt>
                <c:pt idx="2">
                  <c:v>39091</c:v>
                </c:pt>
                <c:pt idx="3">
                  <c:v>39092</c:v>
                </c:pt>
                <c:pt idx="4">
                  <c:v>39093</c:v>
                </c:pt>
                <c:pt idx="5">
                  <c:v>39094</c:v>
                </c:pt>
                <c:pt idx="6">
                  <c:v>39097</c:v>
                </c:pt>
                <c:pt idx="7">
                  <c:v>39098</c:v>
                </c:pt>
                <c:pt idx="8">
                  <c:v>39099</c:v>
                </c:pt>
                <c:pt idx="9">
                  <c:v>39100</c:v>
                </c:pt>
                <c:pt idx="10">
                  <c:v>39101</c:v>
                </c:pt>
                <c:pt idx="11">
                  <c:v>39104</c:v>
                </c:pt>
                <c:pt idx="12">
                  <c:v>39105</c:v>
                </c:pt>
                <c:pt idx="13">
                  <c:v>39106</c:v>
                </c:pt>
                <c:pt idx="14">
                  <c:v>39107</c:v>
                </c:pt>
                <c:pt idx="15">
                  <c:v>39108</c:v>
                </c:pt>
                <c:pt idx="16">
                  <c:v>39111</c:v>
                </c:pt>
                <c:pt idx="17">
                  <c:v>39112</c:v>
                </c:pt>
                <c:pt idx="18">
                  <c:v>39113</c:v>
                </c:pt>
                <c:pt idx="19">
                  <c:v>39114</c:v>
                </c:pt>
                <c:pt idx="20">
                  <c:v>39115</c:v>
                </c:pt>
                <c:pt idx="21">
                  <c:v>39118</c:v>
                </c:pt>
                <c:pt idx="22">
                  <c:v>39119</c:v>
                </c:pt>
                <c:pt idx="23">
                  <c:v>39120</c:v>
                </c:pt>
                <c:pt idx="24">
                  <c:v>39121</c:v>
                </c:pt>
                <c:pt idx="25">
                  <c:v>39122</c:v>
                </c:pt>
                <c:pt idx="26">
                  <c:v>39125</c:v>
                </c:pt>
                <c:pt idx="27">
                  <c:v>39126</c:v>
                </c:pt>
                <c:pt idx="28">
                  <c:v>39127</c:v>
                </c:pt>
                <c:pt idx="29">
                  <c:v>39128</c:v>
                </c:pt>
                <c:pt idx="30">
                  <c:v>39129</c:v>
                </c:pt>
                <c:pt idx="31">
                  <c:v>39132</c:v>
                </c:pt>
                <c:pt idx="32">
                  <c:v>39133</c:v>
                </c:pt>
                <c:pt idx="33">
                  <c:v>39134</c:v>
                </c:pt>
                <c:pt idx="34">
                  <c:v>39135</c:v>
                </c:pt>
                <c:pt idx="35">
                  <c:v>39136</c:v>
                </c:pt>
                <c:pt idx="36">
                  <c:v>39139</c:v>
                </c:pt>
                <c:pt idx="37">
                  <c:v>39140</c:v>
                </c:pt>
                <c:pt idx="38">
                  <c:v>39141</c:v>
                </c:pt>
                <c:pt idx="39">
                  <c:v>39142</c:v>
                </c:pt>
                <c:pt idx="40">
                  <c:v>39143</c:v>
                </c:pt>
                <c:pt idx="41">
                  <c:v>39146</c:v>
                </c:pt>
                <c:pt idx="42">
                  <c:v>39147</c:v>
                </c:pt>
                <c:pt idx="43">
                  <c:v>39148</c:v>
                </c:pt>
                <c:pt idx="44">
                  <c:v>39149</c:v>
                </c:pt>
                <c:pt idx="45">
                  <c:v>39150</c:v>
                </c:pt>
                <c:pt idx="46">
                  <c:v>39153</c:v>
                </c:pt>
                <c:pt idx="47">
                  <c:v>39154</c:v>
                </c:pt>
                <c:pt idx="48">
                  <c:v>39155</c:v>
                </c:pt>
                <c:pt idx="49">
                  <c:v>39156</c:v>
                </c:pt>
                <c:pt idx="50">
                  <c:v>39157</c:v>
                </c:pt>
                <c:pt idx="51">
                  <c:v>39160</c:v>
                </c:pt>
                <c:pt idx="52">
                  <c:v>39161</c:v>
                </c:pt>
                <c:pt idx="53">
                  <c:v>39162</c:v>
                </c:pt>
                <c:pt idx="54">
                  <c:v>39163</c:v>
                </c:pt>
                <c:pt idx="55">
                  <c:v>39164</c:v>
                </c:pt>
                <c:pt idx="56">
                  <c:v>39167</c:v>
                </c:pt>
                <c:pt idx="57">
                  <c:v>39168</c:v>
                </c:pt>
                <c:pt idx="58">
                  <c:v>39169</c:v>
                </c:pt>
                <c:pt idx="59">
                  <c:v>39170</c:v>
                </c:pt>
                <c:pt idx="60">
                  <c:v>39171</c:v>
                </c:pt>
                <c:pt idx="61">
                  <c:v>39172</c:v>
                </c:pt>
                <c:pt idx="62">
                  <c:v>39174</c:v>
                </c:pt>
                <c:pt idx="63">
                  <c:v>39175</c:v>
                </c:pt>
                <c:pt idx="64">
                  <c:v>39176</c:v>
                </c:pt>
                <c:pt idx="65">
                  <c:v>39177</c:v>
                </c:pt>
                <c:pt idx="66">
                  <c:v>39181</c:v>
                </c:pt>
                <c:pt idx="67">
                  <c:v>39182</c:v>
                </c:pt>
                <c:pt idx="68">
                  <c:v>39183</c:v>
                </c:pt>
                <c:pt idx="69">
                  <c:v>39184</c:v>
                </c:pt>
                <c:pt idx="70">
                  <c:v>39185</c:v>
                </c:pt>
                <c:pt idx="71">
                  <c:v>39188</c:v>
                </c:pt>
                <c:pt idx="72">
                  <c:v>39189</c:v>
                </c:pt>
                <c:pt idx="73">
                  <c:v>39190</c:v>
                </c:pt>
                <c:pt idx="74">
                  <c:v>39191</c:v>
                </c:pt>
                <c:pt idx="75">
                  <c:v>39192</c:v>
                </c:pt>
                <c:pt idx="76">
                  <c:v>39195</c:v>
                </c:pt>
                <c:pt idx="77">
                  <c:v>39196</c:v>
                </c:pt>
                <c:pt idx="78">
                  <c:v>39197</c:v>
                </c:pt>
                <c:pt idx="79">
                  <c:v>39198</c:v>
                </c:pt>
                <c:pt idx="80">
                  <c:v>39199</c:v>
                </c:pt>
                <c:pt idx="81">
                  <c:v>39202</c:v>
                </c:pt>
                <c:pt idx="82">
                  <c:v>39203</c:v>
                </c:pt>
                <c:pt idx="83">
                  <c:v>39204</c:v>
                </c:pt>
                <c:pt idx="84">
                  <c:v>39205</c:v>
                </c:pt>
                <c:pt idx="85">
                  <c:v>39206</c:v>
                </c:pt>
                <c:pt idx="86">
                  <c:v>39209</c:v>
                </c:pt>
                <c:pt idx="87">
                  <c:v>39210</c:v>
                </c:pt>
                <c:pt idx="88">
                  <c:v>39211</c:v>
                </c:pt>
                <c:pt idx="89">
                  <c:v>39212</c:v>
                </c:pt>
                <c:pt idx="90">
                  <c:v>39213</c:v>
                </c:pt>
                <c:pt idx="91">
                  <c:v>39216</c:v>
                </c:pt>
                <c:pt idx="92">
                  <c:v>39217</c:v>
                </c:pt>
                <c:pt idx="93">
                  <c:v>39218</c:v>
                </c:pt>
                <c:pt idx="94">
                  <c:v>39219</c:v>
                </c:pt>
                <c:pt idx="95">
                  <c:v>39220</c:v>
                </c:pt>
                <c:pt idx="96">
                  <c:v>39223</c:v>
                </c:pt>
                <c:pt idx="97">
                  <c:v>39224</c:v>
                </c:pt>
                <c:pt idx="98">
                  <c:v>39225</c:v>
                </c:pt>
                <c:pt idx="99">
                  <c:v>39226</c:v>
                </c:pt>
                <c:pt idx="100">
                  <c:v>39227</c:v>
                </c:pt>
                <c:pt idx="101">
                  <c:v>39231</c:v>
                </c:pt>
                <c:pt idx="102">
                  <c:v>39232</c:v>
                </c:pt>
                <c:pt idx="103">
                  <c:v>39233</c:v>
                </c:pt>
                <c:pt idx="104">
                  <c:v>39234</c:v>
                </c:pt>
                <c:pt idx="105">
                  <c:v>39237</c:v>
                </c:pt>
                <c:pt idx="106">
                  <c:v>39238</c:v>
                </c:pt>
                <c:pt idx="107">
                  <c:v>39239</c:v>
                </c:pt>
                <c:pt idx="108">
                  <c:v>39240</c:v>
                </c:pt>
                <c:pt idx="109">
                  <c:v>39241</c:v>
                </c:pt>
                <c:pt idx="110">
                  <c:v>39244</c:v>
                </c:pt>
                <c:pt idx="111">
                  <c:v>39245</c:v>
                </c:pt>
                <c:pt idx="112">
                  <c:v>39246</c:v>
                </c:pt>
                <c:pt idx="113">
                  <c:v>39247</c:v>
                </c:pt>
                <c:pt idx="114">
                  <c:v>39248</c:v>
                </c:pt>
                <c:pt idx="115">
                  <c:v>39251</c:v>
                </c:pt>
                <c:pt idx="116">
                  <c:v>39252</c:v>
                </c:pt>
                <c:pt idx="117">
                  <c:v>39253</c:v>
                </c:pt>
                <c:pt idx="118">
                  <c:v>39254</c:v>
                </c:pt>
                <c:pt idx="119">
                  <c:v>39255</c:v>
                </c:pt>
                <c:pt idx="120">
                  <c:v>39258</c:v>
                </c:pt>
                <c:pt idx="121">
                  <c:v>39259</c:v>
                </c:pt>
                <c:pt idx="122">
                  <c:v>39260</c:v>
                </c:pt>
                <c:pt idx="123">
                  <c:v>39261</c:v>
                </c:pt>
                <c:pt idx="124">
                  <c:v>39262</c:v>
                </c:pt>
                <c:pt idx="125">
                  <c:v>39263</c:v>
                </c:pt>
                <c:pt idx="126">
                  <c:v>39265</c:v>
                </c:pt>
                <c:pt idx="127">
                  <c:v>39266</c:v>
                </c:pt>
                <c:pt idx="128">
                  <c:v>39267</c:v>
                </c:pt>
                <c:pt idx="129">
                  <c:v>39268</c:v>
                </c:pt>
                <c:pt idx="130">
                  <c:v>39269</c:v>
                </c:pt>
                <c:pt idx="131">
                  <c:v>39272</c:v>
                </c:pt>
                <c:pt idx="132">
                  <c:v>39273</c:v>
                </c:pt>
                <c:pt idx="133">
                  <c:v>39274</c:v>
                </c:pt>
                <c:pt idx="134">
                  <c:v>39275</c:v>
                </c:pt>
                <c:pt idx="135">
                  <c:v>39276</c:v>
                </c:pt>
                <c:pt idx="136">
                  <c:v>39279</c:v>
                </c:pt>
                <c:pt idx="137">
                  <c:v>39280</c:v>
                </c:pt>
                <c:pt idx="138">
                  <c:v>39281</c:v>
                </c:pt>
                <c:pt idx="139">
                  <c:v>39282</c:v>
                </c:pt>
                <c:pt idx="140">
                  <c:v>39283</c:v>
                </c:pt>
                <c:pt idx="141">
                  <c:v>39286</c:v>
                </c:pt>
                <c:pt idx="142">
                  <c:v>39287</c:v>
                </c:pt>
                <c:pt idx="143">
                  <c:v>39288</c:v>
                </c:pt>
                <c:pt idx="144">
                  <c:v>39289</c:v>
                </c:pt>
                <c:pt idx="145">
                  <c:v>39290</c:v>
                </c:pt>
                <c:pt idx="146">
                  <c:v>39293</c:v>
                </c:pt>
                <c:pt idx="147">
                  <c:v>39294</c:v>
                </c:pt>
                <c:pt idx="148">
                  <c:v>39295</c:v>
                </c:pt>
                <c:pt idx="149">
                  <c:v>39296</c:v>
                </c:pt>
                <c:pt idx="150">
                  <c:v>39297</c:v>
                </c:pt>
                <c:pt idx="151">
                  <c:v>39300</c:v>
                </c:pt>
                <c:pt idx="152">
                  <c:v>39301</c:v>
                </c:pt>
                <c:pt idx="153">
                  <c:v>39302</c:v>
                </c:pt>
                <c:pt idx="154">
                  <c:v>39303</c:v>
                </c:pt>
                <c:pt idx="155">
                  <c:v>39304</c:v>
                </c:pt>
                <c:pt idx="156">
                  <c:v>39307</c:v>
                </c:pt>
                <c:pt idx="157">
                  <c:v>39308</c:v>
                </c:pt>
                <c:pt idx="158">
                  <c:v>39309</c:v>
                </c:pt>
                <c:pt idx="159">
                  <c:v>39310</c:v>
                </c:pt>
                <c:pt idx="160">
                  <c:v>39311</c:v>
                </c:pt>
                <c:pt idx="161">
                  <c:v>39314</c:v>
                </c:pt>
                <c:pt idx="162">
                  <c:v>39315</c:v>
                </c:pt>
                <c:pt idx="163">
                  <c:v>39316</c:v>
                </c:pt>
                <c:pt idx="164">
                  <c:v>39317</c:v>
                </c:pt>
                <c:pt idx="165">
                  <c:v>39318</c:v>
                </c:pt>
                <c:pt idx="166">
                  <c:v>39321</c:v>
                </c:pt>
                <c:pt idx="167">
                  <c:v>39322</c:v>
                </c:pt>
                <c:pt idx="168">
                  <c:v>39323</c:v>
                </c:pt>
                <c:pt idx="169">
                  <c:v>39324</c:v>
                </c:pt>
                <c:pt idx="170">
                  <c:v>39325</c:v>
                </c:pt>
                <c:pt idx="171">
                  <c:v>39328</c:v>
                </c:pt>
                <c:pt idx="172">
                  <c:v>39329</c:v>
                </c:pt>
                <c:pt idx="173">
                  <c:v>39330</c:v>
                </c:pt>
                <c:pt idx="174">
                  <c:v>39331</c:v>
                </c:pt>
                <c:pt idx="175">
                  <c:v>39332</c:v>
                </c:pt>
                <c:pt idx="176">
                  <c:v>39335</c:v>
                </c:pt>
                <c:pt idx="177">
                  <c:v>39336</c:v>
                </c:pt>
                <c:pt idx="178">
                  <c:v>39337</c:v>
                </c:pt>
                <c:pt idx="179">
                  <c:v>39338</c:v>
                </c:pt>
                <c:pt idx="180">
                  <c:v>39339</c:v>
                </c:pt>
                <c:pt idx="181">
                  <c:v>39342</c:v>
                </c:pt>
                <c:pt idx="182">
                  <c:v>39343</c:v>
                </c:pt>
                <c:pt idx="183">
                  <c:v>39344</c:v>
                </c:pt>
                <c:pt idx="184">
                  <c:v>39345</c:v>
                </c:pt>
                <c:pt idx="185">
                  <c:v>39346</c:v>
                </c:pt>
                <c:pt idx="186">
                  <c:v>39349</c:v>
                </c:pt>
                <c:pt idx="187">
                  <c:v>39350</c:v>
                </c:pt>
                <c:pt idx="188">
                  <c:v>39351</c:v>
                </c:pt>
                <c:pt idx="189">
                  <c:v>39352</c:v>
                </c:pt>
                <c:pt idx="190">
                  <c:v>39353</c:v>
                </c:pt>
                <c:pt idx="191">
                  <c:v>39355</c:v>
                </c:pt>
                <c:pt idx="192">
                  <c:v>39356</c:v>
                </c:pt>
                <c:pt idx="193">
                  <c:v>39357</c:v>
                </c:pt>
                <c:pt idx="194">
                  <c:v>39358</c:v>
                </c:pt>
                <c:pt idx="195">
                  <c:v>39359</c:v>
                </c:pt>
                <c:pt idx="196">
                  <c:v>39360</c:v>
                </c:pt>
                <c:pt idx="197">
                  <c:v>39363</c:v>
                </c:pt>
                <c:pt idx="198">
                  <c:v>39364</c:v>
                </c:pt>
                <c:pt idx="199">
                  <c:v>39365</c:v>
                </c:pt>
                <c:pt idx="200">
                  <c:v>39366</c:v>
                </c:pt>
                <c:pt idx="201">
                  <c:v>39367</c:v>
                </c:pt>
                <c:pt idx="202">
                  <c:v>39370</c:v>
                </c:pt>
                <c:pt idx="203">
                  <c:v>39371</c:v>
                </c:pt>
                <c:pt idx="204">
                  <c:v>39372</c:v>
                </c:pt>
                <c:pt idx="205">
                  <c:v>39373</c:v>
                </c:pt>
                <c:pt idx="206">
                  <c:v>39374</c:v>
                </c:pt>
                <c:pt idx="207">
                  <c:v>39377</c:v>
                </c:pt>
                <c:pt idx="208">
                  <c:v>39378</c:v>
                </c:pt>
                <c:pt idx="209">
                  <c:v>39379</c:v>
                </c:pt>
                <c:pt idx="210">
                  <c:v>39380</c:v>
                </c:pt>
                <c:pt idx="211">
                  <c:v>39381</c:v>
                </c:pt>
                <c:pt idx="212">
                  <c:v>39384</c:v>
                </c:pt>
                <c:pt idx="213">
                  <c:v>39385</c:v>
                </c:pt>
                <c:pt idx="214">
                  <c:v>39386</c:v>
                </c:pt>
                <c:pt idx="215">
                  <c:v>39387</c:v>
                </c:pt>
                <c:pt idx="216">
                  <c:v>39388</c:v>
                </c:pt>
                <c:pt idx="217">
                  <c:v>39391</c:v>
                </c:pt>
                <c:pt idx="218">
                  <c:v>39392</c:v>
                </c:pt>
                <c:pt idx="219">
                  <c:v>39393</c:v>
                </c:pt>
                <c:pt idx="220">
                  <c:v>39394</c:v>
                </c:pt>
                <c:pt idx="221">
                  <c:v>39395</c:v>
                </c:pt>
                <c:pt idx="222">
                  <c:v>39398</c:v>
                </c:pt>
                <c:pt idx="223">
                  <c:v>39399</c:v>
                </c:pt>
                <c:pt idx="224">
                  <c:v>39400</c:v>
                </c:pt>
                <c:pt idx="225">
                  <c:v>39401</c:v>
                </c:pt>
                <c:pt idx="226">
                  <c:v>39402</c:v>
                </c:pt>
                <c:pt idx="227">
                  <c:v>39405</c:v>
                </c:pt>
                <c:pt idx="228">
                  <c:v>39406</c:v>
                </c:pt>
                <c:pt idx="229">
                  <c:v>39407</c:v>
                </c:pt>
                <c:pt idx="230">
                  <c:v>39408</c:v>
                </c:pt>
                <c:pt idx="231">
                  <c:v>39409</c:v>
                </c:pt>
                <c:pt idx="232">
                  <c:v>39412</c:v>
                </c:pt>
                <c:pt idx="233">
                  <c:v>39413</c:v>
                </c:pt>
                <c:pt idx="234">
                  <c:v>39414</c:v>
                </c:pt>
                <c:pt idx="235">
                  <c:v>39415</c:v>
                </c:pt>
                <c:pt idx="236">
                  <c:v>39416</c:v>
                </c:pt>
                <c:pt idx="237">
                  <c:v>39419</c:v>
                </c:pt>
                <c:pt idx="238">
                  <c:v>39420</c:v>
                </c:pt>
                <c:pt idx="239">
                  <c:v>39421</c:v>
                </c:pt>
                <c:pt idx="240">
                  <c:v>39422</c:v>
                </c:pt>
                <c:pt idx="241">
                  <c:v>39423</c:v>
                </c:pt>
                <c:pt idx="242">
                  <c:v>39426</c:v>
                </c:pt>
                <c:pt idx="243">
                  <c:v>39427</c:v>
                </c:pt>
                <c:pt idx="244">
                  <c:v>39428</c:v>
                </c:pt>
                <c:pt idx="245">
                  <c:v>39429</c:v>
                </c:pt>
                <c:pt idx="246">
                  <c:v>39430</c:v>
                </c:pt>
                <c:pt idx="247">
                  <c:v>39433</c:v>
                </c:pt>
                <c:pt idx="248">
                  <c:v>39434</c:v>
                </c:pt>
                <c:pt idx="249">
                  <c:v>39435</c:v>
                </c:pt>
                <c:pt idx="250">
                  <c:v>39436</c:v>
                </c:pt>
                <c:pt idx="251">
                  <c:v>39437</c:v>
                </c:pt>
                <c:pt idx="252">
                  <c:v>39440</c:v>
                </c:pt>
                <c:pt idx="253">
                  <c:v>39442</c:v>
                </c:pt>
                <c:pt idx="254">
                  <c:v>39443</c:v>
                </c:pt>
                <c:pt idx="255">
                  <c:v>39444</c:v>
                </c:pt>
                <c:pt idx="256">
                  <c:v>39447</c:v>
                </c:pt>
                <c:pt idx="257">
                  <c:v>39449</c:v>
                </c:pt>
                <c:pt idx="258">
                  <c:v>39450</c:v>
                </c:pt>
                <c:pt idx="259">
                  <c:v>39451</c:v>
                </c:pt>
                <c:pt idx="260">
                  <c:v>39454</c:v>
                </c:pt>
                <c:pt idx="261">
                  <c:v>39455</c:v>
                </c:pt>
                <c:pt idx="262">
                  <c:v>39456</c:v>
                </c:pt>
                <c:pt idx="263">
                  <c:v>39457</c:v>
                </c:pt>
                <c:pt idx="264">
                  <c:v>39458</c:v>
                </c:pt>
                <c:pt idx="265">
                  <c:v>39461</c:v>
                </c:pt>
                <c:pt idx="266">
                  <c:v>39462</c:v>
                </c:pt>
                <c:pt idx="267">
                  <c:v>39463</c:v>
                </c:pt>
                <c:pt idx="268">
                  <c:v>39464</c:v>
                </c:pt>
                <c:pt idx="269">
                  <c:v>39465</c:v>
                </c:pt>
                <c:pt idx="270">
                  <c:v>39468</c:v>
                </c:pt>
                <c:pt idx="271">
                  <c:v>39469</c:v>
                </c:pt>
                <c:pt idx="272">
                  <c:v>39470</c:v>
                </c:pt>
                <c:pt idx="273">
                  <c:v>39471</c:v>
                </c:pt>
                <c:pt idx="274">
                  <c:v>39472</c:v>
                </c:pt>
                <c:pt idx="275">
                  <c:v>39475</c:v>
                </c:pt>
                <c:pt idx="276">
                  <c:v>39476</c:v>
                </c:pt>
                <c:pt idx="277">
                  <c:v>39477</c:v>
                </c:pt>
                <c:pt idx="278">
                  <c:v>39478</c:v>
                </c:pt>
                <c:pt idx="279">
                  <c:v>39479</c:v>
                </c:pt>
                <c:pt idx="280">
                  <c:v>39482</c:v>
                </c:pt>
                <c:pt idx="281">
                  <c:v>39483</c:v>
                </c:pt>
                <c:pt idx="282">
                  <c:v>39484</c:v>
                </c:pt>
                <c:pt idx="283">
                  <c:v>39485</c:v>
                </c:pt>
                <c:pt idx="284">
                  <c:v>39486</c:v>
                </c:pt>
                <c:pt idx="285">
                  <c:v>39489</c:v>
                </c:pt>
                <c:pt idx="286">
                  <c:v>39490</c:v>
                </c:pt>
                <c:pt idx="287">
                  <c:v>39491</c:v>
                </c:pt>
                <c:pt idx="288">
                  <c:v>39492</c:v>
                </c:pt>
                <c:pt idx="289">
                  <c:v>39493</c:v>
                </c:pt>
                <c:pt idx="290">
                  <c:v>39496</c:v>
                </c:pt>
                <c:pt idx="291">
                  <c:v>39497</c:v>
                </c:pt>
                <c:pt idx="292">
                  <c:v>39498</c:v>
                </c:pt>
                <c:pt idx="293">
                  <c:v>39499</c:v>
                </c:pt>
                <c:pt idx="294">
                  <c:v>39500</c:v>
                </c:pt>
                <c:pt idx="295">
                  <c:v>39503</c:v>
                </c:pt>
                <c:pt idx="296">
                  <c:v>39504</c:v>
                </c:pt>
                <c:pt idx="297">
                  <c:v>39505</c:v>
                </c:pt>
                <c:pt idx="298">
                  <c:v>39506</c:v>
                </c:pt>
                <c:pt idx="299">
                  <c:v>39507</c:v>
                </c:pt>
                <c:pt idx="300">
                  <c:v>39510</c:v>
                </c:pt>
                <c:pt idx="301">
                  <c:v>39511</c:v>
                </c:pt>
                <c:pt idx="302">
                  <c:v>39512</c:v>
                </c:pt>
                <c:pt idx="303">
                  <c:v>39513</c:v>
                </c:pt>
                <c:pt idx="304">
                  <c:v>39514</c:v>
                </c:pt>
                <c:pt idx="305">
                  <c:v>39517</c:v>
                </c:pt>
                <c:pt idx="306">
                  <c:v>39518</c:v>
                </c:pt>
                <c:pt idx="307">
                  <c:v>39519</c:v>
                </c:pt>
                <c:pt idx="308">
                  <c:v>39520</c:v>
                </c:pt>
                <c:pt idx="309">
                  <c:v>39521</c:v>
                </c:pt>
                <c:pt idx="310">
                  <c:v>39524</c:v>
                </c:pt>
                <c:pt idx="311">
                  <c:v>39525</c:v>
                </c:pt>
                <c:pt idx="312">
                  <c:v>39526</c:v>
                </c:pt>
                <c:pt idx="313">
                  <c:v>39527</c:v>
                </c:pt>
                <c:pt idx="314">
                  <c:v>39531</c:v>
                </c:pt>
                <c:pt idx="315">
                  <c:v>39532</c:v>
                </c:pt>
                <c:pt idx="316">
                  <c:v>39533</c:v>
                </c:pt>
                <c:pt idx="317">
                  <c:v>39534</c:v>
                </c:pt>
                <c:pt idx="318">
                  <c:v>39535</c:v>
                </c:pt>
                <c:pt idx="319">
                  <c:v>39538</c:v>
                </c:pt>
                <c:pt idx="320">
                  <c:v>39539</c:v>
                </c:pt>
                <c:pt idx="321">
                  <c:v>39540</c:v>
                </c:pt>
                <c:pt idx="322">
                  <c:v>39541</c:v>
                </c:pt>
                <c:pt idx="323">
                  <c:v>39542</c:v>
                </c:pt>
                <c:pt idx="324">
                  <c:v>39545</c:v>
                </c:pt>
                <c:pt idx="325">
                  <c:v>39546</c:v>
                </c:pt>
                <c:pt idx="326">
                  <c:v>39547</c:v>
                </c:pt>
                <c:pt idx="327">
                  <c:v>39548</c:v>
                </c:pt>
                <c:pt idx="328">
                  <c:v>39549</c:v>
                </c:pt>
                <c:pt idx="329">
                  <c:v>39552</c:v>
                </c:pt>
                <c:pt idx="330">
                  <c:v>39553</c:v>
                </c:pt>
                <c:pt idx="331">
                  <c:v>39554</c:v>
                </c:pt>
                <c:pt idx="332">
                  <c:v>39555</c:v>
                </c:pt>
                <c:pt idx="333">
                  <c:v>39556</c:v>
                </c:pt>
                <c:pt idx="334">
                  <c:v>39559</c:v>
                </c:pt>
                <c:pt idx="335">
                  <c:v>39560</c:v>
                </c:pt>
                <c:pt idx="336">
                  <c:v>39561</c:v>
                </c:pt>
                <c:pt idx="337">
                  <c:v>39562</c:v>
                </c:pt>
                <c:pt idx="338">
                  <c:v>39563</c:v>
                </c:pt>
                <c:pt idx="339">
                  <c:v>39566</c:v>
                </c:pt>
                <c:pt idx="340">
                  <c:v>39567</c:v>
                </c:pt>
                <c:pt idx="341">
                  <c:v>39568</c:v>
                </c:pt>
                <c:pt idx="342">
                  <c:v>39569</c:v>
                </c:pt>
                <c:pt idx="343">
                  <c:v>39570</c:v>
                </c:pt>
                <c:pt idx="344">
                  <c:v>39573</c:v>
                </c:pt>
                <c:pt idx="345">
                  <c:v>39574</c:v>
                </c:pt>
                <c:pt idx="346">
                  <c:v>39575</c:v>
                </c:pt>
                <c:pt idx="347">
                  <c:v>39576</c:v>
                </c:pt>
                <c:pt idx="348">
                  <c:v>39577</c:v>
                </c:pt>
                <c:pt idx="349">
                  <c:v>39580</c:v>
                </c:pt>
                <c:pt idx="350">
                  <c:v>39581</c:v>
                </c:pt>
                <c:pt idx="351">
                  <c:v>39582</c:v>
                </c:pt>
                <c:pt idx="352">
                  <c:v>39583</c:v>
                </c:pt>
                <c:pt idx="353">
                  <c:v>39584</c:v>
                </c:pt>
                <c:pt idx="354">
                  <c:v>39587</c:v>
                </c:pt>
                <c:pt idx="355">
                  <c:v>39588</c:v>
                </c:pt>
                <c:pt idx="356">
                  <c:v>39589</c:v>
                </c:pt>
                <c:pt idx="357">
                  <c:v>39590</c:v>
                </c:pt>
                <c:pt idx="358">
                  <c:v>39591</c:v>
                </c:pt>
                <c:pt idx="359">
                  <c:v>39594</c:v>
                </c:pt>
                <c:pt idx="360">
                  <c:v>39595</c:v>
                </c:pt>
                <c:pt idx="361">
                  <c:v>39596</c:v>
                </c:pt>
                <c:pt idx="362">
                  <c:v>39597</c:v>
                </c:pt>
                <c:pt idx="363">
                  <c:v>39598</c:v>
                </c:pt>
                <c:pt idx="364">
                  <c:v>39599</c:v>
                </c:pt>
                <c:pt idx="365">
                  <c:v>39601</c:v>
                </c:pt>
                <c:pt idx="366">
                  <c:v>39602</c:v>
                </c:pt>
                <c:pt idx="367">
                  <c:v>39603</c:v>
                </c:pt>
                <c:pt idx="368">
                  <c:v>39604</c:v>
                </c:pt>
                <c:pt idx="369">
                  <c:v>39605</c:v>
                </c:pt>
                <c:pt idx="370">
                  <c:v>39608</c:v>
                </c:pt>
                <c:pt idx="371">
                  <c:v>39609</c:v>
                </c:pt>
                <c:pt idx="372">
                  <c:v>39610</c:v>
                </c:pt>
                <c:pt idx="373">
                  <c:v>39611</c:v>
                </c:pt>
                <c:pt idx="374">
                  <c:v>39612</c:v>
                </c:pt>
                <c:pt idx="375">
                  <c:v>39615</c:v>
                </c:pt>
                <c:pt idx="376">
                  <c:v>39616</c:v>
                </c:pt>
                <c:pt idx="377">
                  <c:v>39617</c:v>
                </c:pt>
                <c:pt idx="378">
                  <c:v>39618</c:v>
                </c:pt>
                <c:pt idx="379">
                  <c:v>39619</c:v>
                </c:pt>
                <c:pt idx="380">
                  <c:v>39622</c:v>
                </c:pt>
                <c:pt idx="381">
                  <c:v>39623</c:v>
                </c:pt>
                <c:pt idx="382">
                  <c:v>39624</c:v>
                </c:pt>
                <c:pt idx="383">
                  <c:v>39625</c:v>
                </c:pt>
                <c:pt idx="384">
                  <c:v>39626</c:v>
                </c:pt>
                <c:pt idx="385">
                  <c:v>39629</c:v>
                </c:pt>
                <c:pt idx="386">
                  <c:v>39630</c:v>
                </c:pt>
                <c:pt idx="387">
                  <c:v>39631</c:v>
                </c:pt>
                <c:pt idx="388">
                  <c:v>39632</c:v>
                </c:pt>
                <c:pt idx="389">
                  <c:v>39633</c:v>
                </c:pt>
                <c:pt idx="390">
                  <c:v>39636</c:v>
                </c:pt>
                <c:pt idx="391">
                  <c:v>39637</c:v>
                </c:pt>
                <c:pt idx="392">
                  <c:v>39638</c:v>
                </c:pt>
                <c:pt idx="393">
                  <c:v>39639</c:v>
                </c:pt>
                <c:pt idx="394">
                  <c:v>39640</c:v>
                </c:pt>
                <c:pt idx="395">
                  <c:v>39643</c:v>
                </c:pt>
                <c:pt idx="396">
                  <c:v>39644</c:v>
                </c:pt>
                <c:pt idx="397">
                  <c:v>39645</c:v>
                </c:pt>
                <c:pt idx="398">
                  <c:v>39646</c:v>
                </c:pt>
                <c:pt idx="399">
                  <c:v>39647</c:v>
                </c:pt>
                <c:pt idx="400">
                  <c:v>39650</c:v>
                </c:pt>
                <c:pt idx="401">
                  <c:v>39651</c:v>
                </c:pt>
                <c:pt idx="402">
                  <c:v>39652</c:v>
                </c:pt>
                <c:pt idx="403">
                  <c:v>39653</c:v>
                </c:pt>
                <c:pt idx="404">
                  <c:v>39654</c:v>
                </c:pt>
                <c:pt idx="405">
                  <c:v>39657</c:v>
                </c:pt>
                <c:pt idx="406">
                  <c:v>39658</c:v>
                </c:pt>
                <c:pt idx="407">
                  <c:v>39659</c:v>
                </c:pt>
                <c:pt idx="408">
                  <c:v>39660</c:v>
                </c:pt>
                <c:pt idx="409">
                  <c:v>39661</c:v>
                </c:pt>
                <c:pt idx="410">
                  <c:v>39664</c:v>
                </c:pt>
                <c:pt idx="411">
                  <c:v>39665</c:v>
                </c:pt>
                <c:pt idx="412">
                  <c:v>39666</c:v>
                </c:pt>
                <c:pt idx="413">
                  <c:v>39667</c:v>
                </c:pt>
                <c:pt idx="414">
                  <c:v>39668</c:v>
                </c:pt>
                <c:pt idx="415">
                  <c:v>39671</c:v>
                </c:pt>
                <c:pt idx="416">
                  <c:v>39672</c:v>
                </c:pt>
                <c:pt idx="417">
                  <c:v>39673</c:v>
                </c:pt>
                <c:pt idx="418">
                  <c:v>39674</c:v>
                </c:pt>
                <c:pt idx="419">
                  <c:v>39675</c:v>
                </c:pt>
                <c:pt idx="420">
                  <c:v>39678</c:v>
                </c:pt>
                <c:pt idx="421">
                  <c:v>39679</c:v>
                </c:pt>
                <c:pt idx="422">
                  <c:v>39680</c:v>
                </c:pt>
                <c:pt idx="423">
                  <c:v>39681</c:v>
                </c:pt>
                <c:pt idx="424">
                  <c:v>39682</c:v>
                </c:pt>
                <c:pt idx="425">
                  <c:v>39685</c:v>
                </c:pt>
                <c:pt idx="426">
                  <c:v>39686</c:v>
                </c:pt>
                <c:pt idx="427">
                  <c:v>39687</c:v>
                </c:pt>
                <c:pt idx="428">
                  <c:v>39688</c:v>
                </c:pt>
                <c:pt idx="429">
                  <c:v>39689</c:v>
                </c:pt>
                <c:pt idx="430">
                  <c:v>39691</c:v>
                </c:pt>
                <c:pt idx="431">
                  <c:v>39692</c:v>
                </c:pt>
                <c:pt idx="432">
                  <c:v>39693</c:v>
                </c:pt>
                <c:pt idx="433">
                  <c:v>39694</c:v>
                </c:pt>
                <c:pt idx="434">
                  <c:v>39695</c:v>
                </c:pt>
                <c:pt idx="435">
                  <c:v>39696</c:v>
                </c:pt>
                <c:pt idx="436">
                  <c:v>39699</c:v>
                </c:pt>
                <c:pt idx="437">
                  <c:v>39700</c:v>
                </c:pt>
                <c:pt idx="438">
                  <c:v>39701</c:v>
                </c:pt>
                <c:pt idx="439">
                  <c:v>39702</c:v>
                </c:pt>
                <c:pt idx="440">
                  <c:v>39703</c:v>
                </c:pt>
                <c:pt idx="441">
                  <c:v>39706</c:v>
                </c:pt>
                <c:pt idx="442">
                  <c:v>39707</c:v>
                </c:pt>
                <c:pt idx="443">
                  <c:v>39708</c:v>
                </c:pt>
                <c:pt idx="444">
                  <c:v>39709</c:v>
                </c:pt>
                <c:pt idx="445">
                  <c:v>39710</c:v>
                </c:pt>
                <c:pt idx="446">
                  <c:v>39713</c:v>
                </c:pt>
                <c:pt idx="447">
                  <c:v>39714</c:v>
                </c:pt>
                <c:pt idx="448">
                  <c:v>39715</c:v>
                </c:pt>
                <c:pt idx="449">
                  <c:v>39716</c:v>
                </c:pt>
                <c:pt idx="450">
                  <c:v>39717</c:v>
                </c:pt>
                <c:pt idx="451">
                  <c:v>39720</c:v>
                </c:pt>
                <c:pt idx="452">
                  <c:v>39721</c:v>
                </c:pt>
                <c:pt idx="453">
                  <c:v>39722</c:v>
                </c:pt>
                <c:pt idx="454">
                  <c:v>39723</c:v>
                </c:pt>
                <c:pt idx="455">
                  <c:v>39724</c:v>
                </c:pt>
                <c:pt idx="456">
                  <c:v>39727</c:v>
                </c:pt>
                <c:pt idx="457">
                  <c:v>39728</c:v>
                </c:pt>
                <c:pt idx="458">
                  <c:v>39729</c:v>
                </c:pt>
                <c:pt idx="459">
                  <c:v>39730</c:v>
                </c:pt>
                <c:pt idx="460">
                  <c:v>39731</c:v>
                </c:pt>
                <c:pt idx="461">
                  <c:v>39734</c:v>
                </c:pt>
                <c:pt idx="462">
                  <c:v>39735</c:v>
                </c:pt>
                <c:pt idx="463">
                  <c:v>39736</c:v>
                </c:pt>
                <c:pt idx="464">
                  <c:v>39737</c:v>
                </c:pt>
                <c:pt idx="465">
                  <c:v>39738</c:v>
                </c:pt>
                <c:pt idx="466">
                  <c:v>39741</c:v>
                </c:pt>
                <c:pt idx="467">
                  <c:v>39742</c:v>
                </c:pt>
                <c:pt idx="468">
                  <c:v>39743</c:v>
                </c:pt>
                <c:pt idx="469">
                  <c:v>39744</c:v>
                </c:pt>
                <c:pt idx="470">
                  <c:v>39745</c:v>
                </c:pt>
                <c:pt idx="471">
                  <c:v>39748</c:v>
                </c:pt>
                <c:pt idx="472">
                  <c:v>39749</c:v>
                </c:pt>
                <c:pt idx="473">
                  <c:v>39750</c:v>
                </c:pt>
                <c:pt idx="474">
                  <c:v>39751</c:v>
                </c:pt>
                <c:pt idx="475">
                  <c:v>39752</c:v>
                </c:pt>
                <c:pt idx="476">
                  <c:v>39755</c:v>
                </c:pt>
                <c:pt idx="477">
                  <c:v>39756</c:v>
                </c:pt>
                <c:pt idx="478">
                  <c:v>39757</c:v>
                </c:pt>
                <c:pt idx="479">
                  <c:v>39758</c:v>
                </c:pt>
                <c:pt idx="480">
                  <c:v>39759</c:v>
                </c:pt>
                <c:pt idx="481">
                  <c:v>39762</c:v>
                </c:pt>
                <c:pt idx="482">
                  <c:v>39763</c:v>
                </c:pt>
                <c:pt idx="483">
                  <c:v>39764</c:v>
                </c:pt>
                <c:pt idx="484">
                  <c:v>39765</c:v>
                </c:pt>
                <c:pt idx="485">
                  <c:v>39766</c:v>
                </c:pt>
                <c:pt idx="486">
                  <c:v>39769</c:v>
                </c:pt>
                <c:pt idx="487">
                  <c:v>39770</c:v>
                </c:pt>
                <c:pt idx="488">
                  <c:v>39771</c:v>
                </c:pt>
                <c:pt idx="489">
                  <c:v>39772</c:v>
                </c:pt>
                <c:pt idx="490">
                  <c:v>39773</c:v>
                </c:pt>
                <c:pt idx="491">
                  <c:v>39776</c:v>
                </c:pt>
                <c:pt idx="492">
                  <c:v>39777</c:v>
                </c:pt>
                <c:pt idx="493">
                  <c:v>39778</c:v>
                </c:pt>
                <c:pt idx="494">
                  <c:v>39779</c:v>
                </c:pt>
                <c:pt idx="495">
                  <c:v>39780</c:v>
                </c:pt>
                <c:pt idx="496">
                  <c:v>39782</c:v>
                </c:pt>
                <c:pt idx="497">
                  <c:v>39783</c:v>
                </c:pt>
                <c:pt idx="498">
                  <c:v>39784</c:v>
                </c:pt>
                <c:pt idx="499">
                  <c:v>39785</c:v>
                </c:pt>
                <c:pt idx="500">
                  <c:v>39786</c:v>
                </c:pt>
                <c:pt idx="501">
                  <c:v>39787</c:v>
                </c:pt>
                <c:pt idx="502">
                  <c:v>39790</c:v>
                </c:pt>
                <c:pt idx="503">
                  <c:v>39791</c:v>
                </c:pt>
                <c:pt idx="504">
                  <c:v>39792</c:v>
                </c:pt>
                <c:pt idx="505">
                  <c:v>39793</c:v>
                </c:pt>
                <c:pt idx="506">
                  <c:v>39794</c:v>
                </c:pt>
                <c:pt idx="507">
                  <c:v>39797</c:v>
                </c:pt>
                <c:pt idx="508">
                  <c:v>39798</c:v>
                </c:pt>
                <c:pt idx="509">
                  <c:v>39799</c:v>
                </c:pt>
                <c:pt idx="510">
                  <c:v>39800</c:v>
                </c:pt>
                <c:pt idx="511">
                  <c:v>39801</c:v>
                </c:pt>
                <c:pt idx="512">
                  <c:v>39804</c:v>
                </c:pt>
                <c:pt idx="513">
                  <c:v>39805</c:v>
                </c:pt>
                <c:pt idx="514">
                  <c:v>39806</c:v>
                </c:pt>
                <c:pt idx="515">
                  <c:v>39808</c:v>
                </c:pt>
                <c:pt idx="516">
                  <c:v>39811</c:v>
                </c:pt>
                <c:pt idx="517">
                  <c:v>39812</c:v>
                </c:pt>
                <c:pt idx="518">
                  <c:v>39813</c:v>
                </c:pt>
                <c:pt idx="519">
                  <c:v>39815</c:v>
                </c:pt>
                <c:pt idx="520">
                  <c:v>39818</c:v>
                </c:pt>
                <c:pt idx="521">
                  <c:v>39819</c:v>
                </c:pt>
                <c:pt idx="522">
                  <c:v>39820</c:v>
                </c:pt>
                <c:pt idx="523">
                  <c:v>39821</c:v>
                </c:pt>
                <c:pt idx="524">
                  <c:v>39822</c:v>
                </c:pt>
                <c:pt idx="525">
                  <c:v>39825</c:v>
                </c:pt>
                <c:pt idx="526">
                  <c:v>39826</c:v>
                </c:pt>
                <c:pt idx="527">
                  <c:v>39827</c:v>
                </c:pt>
                <c:pt idx="528">
                  <c:v>39828</c:v>
                </c:pt>
                <c:pt idx="529">
                  <c:v>39829</c:v>
                </c:pt>
                <c:pt idx="530">
                  <c:v>39832</c:v>
                </c:pt>
                <c:pt idx="531">
                  <c:v>39833</c:v>
                </c:pt>
                <c:pt idx="532">
                  <c:v>39834</c:v>
                </c:pt>
                <c:pt idx="533">
                  <c:v>39835</c:v>
                </c:pt>
                <c:pt idx="534">
                  <c:v>39836</c:v>
                </c:pt>
                <c:pt idx="535">
                  <c:v>39839</c:v>
                </c:pt>
                <c:pt idx="536">
                  <c:v>39840</c:v>
                </c:pt>
                <c:pt idx="537">
                  <c:v>39841</c:v>
                </c:pt>
                <c:pt idx="538">
                  <c:v>39842</c:v>
                </c:pt>
                <c:pt idx="539">
                  <c:v>39843</c:v>
                </c:pt>
                <c:pt idx="540">
                  <c:v>39844</c:v>
                </c:pt>
                <c:pt idx="541">
                  <c:v>39846</c:v>
                </c:pt>
                <c:pt idx="542">
                  <c:v>39847</c:v>
                </c:pt>
                <c:pt idx="543">
                  <c:v>39848</c:v>
                </c:pt>
                <c:pt idx="544">
                  <c:v>39849</c:v>
                </c:pt>
                <c:pt idx="545">
                  <c:v>39850</c:v>
                </c:pt>
                <c:pt idx="546">
                  <c:v>39853</c:v>
                </c:pt>
                <c:pt idx="547">
                  <c:v>39854</c:v>
                </c:pt>
                <c:pt idx="548">
                  <c:v>39855</c:v>
                </c:pt>
                <c:pt idx="549">
                  <c:v>39856</c:v>
                </c:pt>
                <c:pt idx="550">
                  <c:v>39857</c:v>
                </c:pt>
                <c:pt idx="551">
                  <c:v>39860</c:v>
                </c:pt>
                <c:pt idx="552">
                  <c:v>39861</c:v>
                </c:pt>
                <c:pt idx="553">
                  <c:v>39862</c:v>
                </c:pt>
                <c:pt idx="554">
                  <c:v>39863</c:v>
                </c:pt>
                <c:pt idx="555">
                  <c:v>39864</c:v>
                </c:pt>
                <c:pt idx="556">
                  <c:v>39867</c:v>
                </c:pt>
                <c:pt idx="557">
                  <c:v>39868</c:v>
                </c:pt>
                <c:pt idx="558">
                  <c:v>39869</c:v>
                </c:pt>
                <c:pt idx="559">
                  <c:v>39870</c:v>
                </c:pt>
                <c:pt idx="560">
                  <c:v>39871</c:v>
                </c:pt>
                <c:pt idx="561">
                  <c:v>39872</c:v>
                </c:pt>
                <c:pt idx="562">
                  <c:v>39874</c:v>
                </c:pt>
                <c:pt idx="563">
                  <c:v>39875</c:v>
                </c:pt>
                <c:pt idx="564">
                  <c:v>39876</c:v>
                </c:pt>
                <c:pt idx="565">
                  <c:v>39877</c:v>
                </c:pt>
                <c:pt idx="566">
                  <c:v>39878</c:v>
                </c:pt>
                <c:pt idx="567">
                  <c:v>39881</c:v>
                </c:pt>
                <c:pt idx="568">
                  <c:v>39882</c:v>
                </c:pt>
                <c:pt idx="569">
                  <c:v>39883</c:v>
                </c:pt>
                <c:pt idx="570">
                  <c:v>39884</c:v>
                </c:pt>
                <c:pt idx="571">
                  <c:v>39885</c:v>
                </c:pt>
                <c:pt idx="572">
                  <c:v>39888</c:v>
                </c:pt>
                <c:pt idx="573">
                  <c:v>39889</c:v>
                </c:pt>
                <c:pt idx="574">
                  <c:v>39890</c:v>
                </c:pt>
                <c:pt idx="575">
                  <c:v>39891</c:v>
                </c:pt>
                <c:pt idx="576">
                  <c:v>39892</c:v>
                </c:pt>
                <c:pt idx="577">
                  <c:v>39895</c:v>
                </c:pt>
                <c:pt idx="578">
                  <c:v>39896</c:v>
                </c:pt>
                <c:pt idx="579">
                  <c:v>39897</c:v>
                </c:pt>
                <c:pt idx="580">
                  <c:v>39898</c:v>
                </c:pt>
                <c:pt idx="581">
                  <c:v>39899</c:v>
                </c:pt>
                <c:pt idx="582">
                  <c:v>39902</c:v>
                </c:pt>
                <c:pt idx="583">
                  <c:v>39903</c:v>
                </c:pt>
                <c:pt idx="584">
                  <c:v>39904</c:v>
                </c:pt>
                <c:pt idx="585">
                  <c:v>39905</c:v>
                </c:pt>
                <c:pt idx="586">
                  <c:v>39906</c:v>
                </c:pt>
                <c:pt idx="587">
                  <c:v>39909</c:v>
                </c:pt>
                <c:pt idx="588">
                  <c:v>39910</c:v>
                </c:pt>
                <c:pt idx="589">
                  <c:v>39911</c:v>
                </c:pt>
                <c:pt idx="590">
                  <c:v>39912</c:v>
                </c:pt>
                <c:pt idx="591">
                  <c:v>39916</c:v>
                </c:pt>
                <c:pt idx="592">
                  <c:v>39917</c:v>
                </c:pt>
                <c:pt idx="593">
                  <c:v>39918</c:v>
                </c:pt>
                <c:pt idx="594">
                  <c:v>39919</c:v>
                </c:pt>
                <c:pt idx="595">
                  <c:v>39920</c:v>
                </c:pt>
                <c:pt idx="596">
                  <c:v>39923</c:v>
                </c:pt>
                <c:pt idx="597">
                  <c:v>39924</c:v>
                </c:pt>
                <c:pt idx="598">
                  <c:v>39925</c:v>
                </c:pt>
                <c:pt idx="599">
                  <c:v>39926</c:v>
                </c:pt>
                <c:pt idx="600">
                  <c:v>39927</c:v>
                </c:pt>
                <c:pt idx="601">
                  <c:v>39930</c:v>
                </c:pt>
                <c:pt idx="602">
                  <c:v>39931</c:v>
                </c:pt>
                <c:pt idx="603">
                  <c:v>39932</c:v>
                </c:pt>
                <c:pt idx="604">
                  <c:v>39933</c:v>
                </c:pt>
                <c:pt idx="605">
                  <c:v>39934</c:v>
                </c:pt>
                <c:pt idx="606">
                  <c:v>39937</c:v>
                </c:pt>
                <c:pt idx="607">
                  <c:v>39938</c:v>
                </c:pt>
                <c:pt idx="608">
                  <c:v>39939</c:v>
                </c:pt>
                <c:pt idx="609">
                  <c:v>39940</c:v>
                </c:pt>
                <c:pt idx="610">
                  <c:v>39941</c:v>
                </c:pt>
                <c:pt idx="611">
                  <c:v>39944</c:v>
                </c:pt>
                <c:pt idx="612">
                  <c:v>39945</c:v>
                </c:pt>
                <c:pt idx="613">
                  <c:v>39946</c:v>
                </c:pt>
                <c:pt idx="614">
                  <c:v>39947</c:v>
                </c:pt>
                <c:pt idx="615">
                  <c:v>39948</c:v>
                </c:pt>
                <c:pt idx="616">
                  <c:v>39951</c:v>
                </c:pt>
                <c:pt idx="617">
                  <c:v>39952</c:v>
                </c:pt>
                <c:pt idx="618">
                  <c:v>39953</c:v>
                </c:pt>
                <c:pt idx="619">
                  <c:v>39954</c:v>
                </c:pt>
                <c:pt idx="620">
                  <c:v>39955</c:v>
                </c:pt>
                <c:pt idx="621">
                  <c:v>39958</c:v>
                </c:pt>
                <c:pt idx="622">
                  <c:v>39959</c:v>
                </c:pt>
                <c:pt idx="623">
                  <c:v>39960</c:v>
                </c:pt>
                <c:pt idx="624">
                  <c:v>39961</c:v>
                </c:pt>
                <c:pt idx="625">
                  <c:v>39962</c:v>
                </c:pt>
                <c:pt idx="626">
                  <c:v>39964</c:v>
                </c:pt>
                <c:pt idx="627">
                  <c:v>39965</c:v>
                </c:pt>
                <c:pt idx="628">
                  <c:v>39966</c:v>
                </c:pt>
                <c:pt idx="629">
                  <c:v>39967</c:v>
                </c:pt>
                <c:pt idx="630">
                  <c:v>39968</c:v>
                </c:pt>
                <c:pt idx="631">
                  <c:v>39969</c:v>
                </c:pt>
                <c:pt idx="632">
                  <c:v>39972</c:v>
                </c:pt>
                <c:pt idx="633">
                  <c:v>39973</c:v>
                </c:pt>
                <c:pt idx="634">
                  <c:v>39974</c:v>
                </c:pt>
                <c:pt idx="635">
                  <c:v>39975</c:v>
                </c:pt>
                <c:pt idx="636">
                  <c:v>39976</c:v>
                </c:pt>
                <c:pt idx="637">
                  <c:v>39979</c:v>
                </c:pt>
                <c:pt idx="638">
                  <c:v>39980</c:v>
                </c:pt>
                <c:pt idx="639">
                  <c:v>39981</c:v>
                </c:pt>
                <c:pt idx="640">
                  <c:v>39982</c:v>
                </c:pt>
                <c:pt idx="641">
                  <c:v>39983</c:v>
                </c:pt>
                <c:pt idx="642">
                  <c:v>39986</c:v>
                </c:pt>
                <c:pt idx="643">
                  <c:v>39987</c:v>
                </c:pt>
                <c:pt idx="644">
                  <c:v>39988</c:v>
                </c:pt>
                <c:pt idx="645">
                  <c:v>39989</c:v>
                </c:pt>
                <c:pt idx="646">
                  <c:v>39990</c:v>
                </c:pt>
                <c:pt idx="647">
                  <c:v>39993</c:v>
                </c:pt>
                <c:pt idx="648">
                  <c:v>39994</c:v>
                </c:pt>
                <c:pt idx="649">
                  <c:v>39995</c:v>
                </c:pt>
                <c:pt idx="650">
                  <c:v>39996</c:v>
                </c:pt>
                <c:pt idx="651">
                  <c:v>39997</c:v>
                </c:pt>
                <c:pt idx="652">
                  <c:v>40000</c:v>
                </c:pt>
                <c:pt idx="653">
                  <c:v>40001</c:v>
                </c:pt>
                <c:pt idx="654">
                  <c:v>40002</c:v>
                </c:pt>
                <c:pt idx="655">
                  <c:v>40003</c:v>
                </c:pt>
                <c:pt idx="656">
                  <c:v>40004</c:v>
                </c:pt>
                <c:pt idx="657">
                  <c:v>40007</c:v>
                </c:pt>
                <c:pt idx="658">
                  <c:v>40008</c:v>
                </c:pt>
                <c:pt idx="659">
                  <c:v>40009</c:v>
                </c:pt>
                <c:pt idx="660">
                  <c:v>40010</c:v>
                </c:pt>
                <c:pt idx="661">
                  <c:v>40011</c:v>
                </c:pt>
                <c:pt idx="662">
                  <c:v>40014</c:v>
                </c:pt>
                <c:pt idx="663">
                  <c:v>40015</c:v>
                </c:pt>
                <c:pt idx="664">
                  <c:v>40016</c:v>
                </c:pt>
                <c:pt idx="665">
                  <c:v>40017</c:v>
                </c:pt>
                <c:pt idx="666">
                  <c:v>40018</c:v>
                </c:pt>
                <c:pt idx="667">
                  <c:v>40021</c:v>
                </c:pt>
                <c:pt idx="668">
                  <c:v>40022</c:v>
                </c:pt>
                <c:pt idx="669">
                  <c:v>40023</c:v>
                </c:pt>
                <c:pt idx="670">
                  <c:v>40024</c:v>
                </c:pt>
                <c:pt idx="671">
                  <c:v>40025</c:v>
                </c:pt>
                <c:pt idx="672">
                  <c:v>40028</c:v>
                </c:pt>
                <c:pt idx="673">
                  <c:v>40029</c:v>
                </c:pt>
                <c:pt idx="674">
                  <c:v>40030</c:v>
                </c:pt>
                <c:pt idx="675">
                  <c:v>40031</c:v>
                </c:pt>
                <c:pt idx="676">
                  <c:v>40032</c:v>
                </c:pt>
                <c:pt idx="677">
                  <c:v>40035</c:v>
                </c:pt>
                <c:pt idx="678">
                  <c:v>40036</c:v>
                </c:pt>
                <c:pt idx="679">
                  <c:v>40037</c:v>
                </c:pt>
                <c:pt idx="680">
                  <c:v>40038</c:v>
                </c:pt>
                <c:pt idx="681">
                  <c:v>40039</c:v>
                </c:pt>
                <c:pt idx="682">
                  <c:v>40042</c:v>
                </c:pt>
                <c:pt idx="683">
                  <c:v>40043</c:v>
                </c:pt>
                <c:pt idx="684">
                  <c:v>40044</c:v>
                </c:pt>
                <c:pt idx="685">
                  <c:v>40045</c:v>
                </c:pt>
                <c:pt idx="686">
                  <c:v>40046</c:v>
                </c:pt>
                <c:pt idx="687">
                  <c:v>40049</c:v>
                </c:pt>
                <c:pt idx="688">
                  <c:v>40050</c:v>
                </c:pt>
                <c:pt idx="689">
                  <c:v>40051</c:v>
                </c:pt>
                <c:pt idx="690">
                  <c:v>40052</c:v>
                </c:pt>
                <c:pt idx="691">
                  <c:v>40053</c:v>
                </c:pt>
                <c:pt idx="692">
                  <c:v>40056</c:v>
                </c:pt>
                <c:pt idx="693">
                  <c:v>40057</c:v>
                </c:pt>
                <c:pt idx="694">
                  <c:v>40058</c:v>
                </c:pt>
                <c:pt idx="695">
                  <c:v>40059</c:v>
                </c:pt>
                <c:pt idx="696">
                  <c:v>40060</c:v>
                </c:pt>
                <c:pt idx="697">
                  <c:v>40063</c:v>
                </c:pt>
                <c:pt idx="698">
                  <c:v>40064</c:v>
                </c:pt>
                <c:pt idx="699">
                  <c:v>40065</c:v>
                </c:pt>
                <c:pt idx="700">
                  <c:v>40066</c:v>
                </c:pt>
                <c:pt idx="701">
                  <c:v>40067</c:v>
                </c:pt>
                <c:pt idx="702">
                  <c:v>40070</c:v>
                </c:pt>
                <c:pt idx="703">
                  <c:v>40071</c:v>
                </c:pt>
                <c:pt idx="704">
                  <c:v>40072</c:v>
                </c:pt>
                <c:pt idx="705">
                  <c:v>40073</c:v>
                </c:pt>
                <c:pt idx="706">
                  <c:v>40074</c:v>
                </c:pt>
                <c:pt idx="707">
                  <c:v>40077</c:v>
                </c:pt>
                <c:pt idx="708">
                  <c:v>40078</c:v>
                </c:pt>
                <c:pt idx="709">
                  <c:v>40079</c:v>
                </c:pt>
                <c:pt idx="710">
                  <c:v>40080</c:v>
                </c:pt>
                <c:pt idx="711">
                  <c:v>40081</c:v>
                </c:pt>
                <c:pt idx="712">
                  <c:v>40084</c:v>
                </c:pt>
                <c:pt idx="713">
                  <c:v>40085</c:v>
                </c:pt>
                <c:pt idx="714">
                  <c:v>40086</c:v>
                </c:pt>
                <c:pt idx="715">
                  <c:v>40087</c:v>
                </c:pt>
                <c:pt idx="716">
                  <c:v>40088</c:v>
                </c:pt>
                <c:pt idx="717">
                  <c:v>40091</c:v>
                </c:pt>
                <c:pt idx="718">
                  <c:v>40092</c:v>
                </c:pt>
                <c:pt idx="719">
                  <c:v>40093</c:v>
                </c:pt>
                <c:pt idx="720">
                  <c:v>40094</c:v>
                </c:pt>
                <c:pt idx="721">
                  <c:v>40095</c:v>
                </c:pt>
                <c:pt idx="722">
                  <c:v>40098</c:v>
                </c:pt>
                <c:pt idx="723">
                  <c:v>40099</c:v>
                </c:pt>
                <c:pt idx="724">
                  <c:v>40100</c:v>
                </c:pt>
                <c:pt idx="725">
                  <c:v>40101</c:v>
                </c:pt>
                <c:pt idx="726">
                  <c:v>40102</c:v>
                </c:pt>
                <c:pt idx="727">
                  <c:v>40105</c:v>
                </c:pt>
                <c:pt idx="728">
                  <c:v>40106</c:v>
                </c:pt>
                <c:pt idx="729">
                  <c:v>40107</c:v>
                </c:pt>
                <c:pt idx="730">
                  <c:v>40108</c:v>
                </c:pt>
                <c:pt idx="731">
                  <c:v>40109</c:v>
                </c:pt>
                <c:pt idx="732">
                  <c:v>40112</c:v>
                </c:pt>
                <c:pt idx="733">
                  <c:v>40113</c:v>
                </c:pt>
                <c:pt idx="734">
                  <c:v>40114</c:v>
                </c:pt>
                <c:pt idx="735">
                  <c:v>40115</c:v>
                </c:pt>
                <c:pt idx="736">
                  <c:v>40116</c:v>
                </c:pt>
                <c:pt idx="737">
                  <c:v>40117</c:v>
                </c:pt>
                <c:pt idx="738">
                  <c:v>40119</c:v>
                </c:pt>
                <c:pt idx="739">
                  <c:v>40120</c:v>
                </c:pt>
                <c:pt idx="740">
                  <c:v>40121</c:v>
                </c:pt>
                <c:pt idx="741">
                  <c:v>40122</c:v>
                </c:pt>
                <c:pt idx="742">
                  <c:v>40123</c:v>
                </c:pt>
                <c:pt idx="743">
                  <c:v>40126</c:v>
                </c:pt>
                <c:pt idx="744">
                  <c:v>40127</c:v>
                </c:pt>
                <c:pt idx="745">
                  <c:v>40128</c:v>
                </c:pt>
                <c:pt idx="746">
                  <c:v>40129</c:v>
                </c:pt>
                <c:pt idx="747">
                  <c:v>40130</c:v>
                </c:pt>
                <c:pt idx="748">
                  <c:v>40133</c:v>
                </c:pt>
                <c:pt idx="749">
                  <c:v>40134</c:v>
                </c:pt>
                <c:pt idx="750">
                  <c:v>40135</c:v>
                </c:pt>
                <c:pt idx="751">
                  <c:v>40136</c:v>
                </c:pt>
                <c:pt idx="752">
                  <c:v>40137</c:v>
                </c:pt>
                <c:pt idx="753">
                  <c:v>40140</c:v>
                </c:pt>
                <c:pt idx="754">
                  <c:v>40141</c:v>
                </c:pt>
                <c:pt idx="755">
                  <c:v>40142</c:v>
                </c:pt>
                <c:pt idx="756">
                  <c:v>40143</c:v>
                </c:pt>
                <c:pt idx="757">
                  <c:v>40144</c:v>
                </c:pt>
                <c:pt idx="758">
                  <c:v>40147</c:v>
                </c:pt>
                <c:pt idx="759">
                  <c:v>40148</c:v>
                </c:pt>
                <c:pt idx="760">
                  <c:v>40149</c:v>
                </c:pt>
                <c:pt idx="761">
                  <c:v>40150</c:v>
                </c:pt>
                <c:pt idx="762">
                  <c:v>40151</c:v>
                </c:pt>
                <c:pt idx="763">
                  <c:v>40154</c:v>
                </c:pt>
                <c:pt idx="764">
                  <c:v>40155</c:v>
                </c:pt>
                <c:pt idx="765">
                  <c:v>40156</c:v>
                </c:pt>
                <c:pt idx="766">
                  <c:v>40157</c:v>
                </c:pt>
                <c:pt idx="767">
                  <c:v>40158</c:v>
                </c:pt>
                <c:pt idx="768">
                  <c:v>40161</c:v>
                </c:pt>
                <c:pt idx="769">
                  <c:v>40162</c:v>
                </c:pt>
                <c:pt idx="770">
                  <c:v>40163</c:v>
                </c:pt>
                <c:pt idx="771">
                  <c:v>40164</c:v>
                </c:pt>
                <c:pt idx="772">
                  <c:v>40165</c:v>
                </c:pt>
                <c:pt idx="773">
                  <c:v>40168</c:v>
                </c:pt>
                <c:pt idx="774">
                  <c:v>40169</c:v>
                </c:pt>
                <c:pt idx="775">
                  <c:v>40170</c:v>
                </c:pt>
                <c:pt idx="776">
                  <c:v>40171</c:v>
                </c:pt>
                <c:pt idx="777">
                  <c:v>40175</c:v>
                </c:pt>
                <c:pt idx="778">
                  <c:v>40176</c:v>
                </c:pt>
                <c:pt idx="779">
                  <c:v>40177</c:v>
                </c:pt>
                <c:pt idx="780">
                  <c:v>40178</c:v>
                </c:pt>
                <c:pt idx="781">
                  <c:v>40182</c:v>
                </c:pt>
                <c:pt idx="782">
                  <c:v>40183</c:v>
                </c:pt>
                <c:pt idx="783">
                  <c:v>40184</c:v>
                </c:pt>
                <c:pt idx="784">
                  <c:v>40185</c:v>
                </c:pt>
                <c:pt idx="785">
                  <c:v>40186</c:v>
                </c:pt>
                <c:pt idx="786">
                  <c:v>40189</c:v>
                </c:pt>
                <c:pt idx="787">
                  <c:v>40190</c:v>
                </c:pt>
                <c:pt idx="788">
                  <c:v>40191</c:v>
                </c:pt>
                <c:pt idx="789">
                  <c:v>40192</c:v>
                </c:pt>
                <c:pt idx="790">
                  <c:v>40193</c:v>
                </c:pt>
                <c:pt idx="791">
                  <c:v>40196</c:v>
                </c:pt>
                <c:pt idx="792">
                  <c:v>40197</c:v>
                </c:pt>
                <c:pt idx="793">
                  <c:v>40198</c:v>
                </c:pt>
                <c:pt idx="794">
                  <c:v>40199</c:v>
                </c:pt>
                <c:pt idx="795">
                  <c:v>40200</c:v>
                </c:pt>
                <c:pt idx="796">
                  <c:v>40203</c:v>
                </c:pt>
                <c:pt idx="797">
                  <c:v>40204</c:v>
                </c:pt>
                <c:pt idx="798">
                  <c:v>40205</c:v>
                </c:pt>
                <c:pt idx="799">
                  <c:v>40206</c:v>
                </c:pt>
                <c:pt idx="800">
                  <c:v>40207</c:v>
                </c:pt>
                <c:pt idx="801">
                  <c:v>40209</c:v>
                </c:pt>
                <c:pt idx="802">
                  <c:v>40210</c:v>
                </c:pt>
                <c:pt idx="803">
                  <c:v>40211</c:v>
                </c:pt>
                <c:pt idx="804">
                  <c:v>40212</c:v>
                </c:pt>
                <c:pt idx="805">
                  <c:v>40213</c:v>
                </c:pt>
                <c:pt idx="806">
                  <c:v>40214</c:v>
                </c:pt>
                <c:pt idx="807">
                  <c:v>40217</c:v>
                </c:pt>
                <c:pt idx="808">
                  <c:v>40218</c:v>
                </c:pt>
                <c:pt idx="809">
                  <c:v>40219</c:v>
                </c:pt>
                <c:pt idx="810">
                  <c:v>40220</c:v>
                </c:pt>
                <c:pt idx="811">
                  <c:v>40221</c:v>
                </c:pt>
                <c:pt idx="812">
                  <c:v>40224</c:v>
                </c:pt>
                <c:pt idx="813">
                  <c:v>40225</c:v>
                </c:pt>
                <c:pt idx="814">
                  <c:v>40226</c:v>
                </c:pt>
                <c:pt idx="815">
                  <c:v>40227</c:v>
                </c:pt>
                <c:pt idx="816">
                  <c:v>40228</c:v>
                </c:pt>
                <c:pt idx="817">
                  <c:v>40231</c:v>
                </c:pt>
                <c:pt idx="818">
                  <c:v>40232</c:v>
                </c:pt>
                <c:pt idx="819">
                  <c:v>40233</c:v>
                </c:pt>
                <c:pt idx="820">
                  <c:v>40234</c:v>
                </c:pt>
                <c:pt idx="821">
                  <c:v>40235</c:v>
                </c:pt>
                <c:pt idx="822">
                  <c:v>40237</c:v>
                </c:pt>
                <c:pt idx="823">
                  <c:v>40238</c:v>
                </c:pt>
                <c:pt idx="824">
                  <c:v>40239</c:v>
                </c:pt>
                <c:pt idx="825">
                  <c:v>40240</c:v>
                </c:pt>
                <c:pt idx="826">
                  <c:v>40241</c:v>
                </c:pt>
                <c:pt idx="827">
                  <c:v>40242</c:v>
                </c:pt>
                <c:pt idx="828">
                  <c:v>40245</c:v>
                </c:pt>
                <c:pt idx="829">
                  <c:v>40246</c:v>
                </c:pt>
                <c:pt idx="830">
                  <c:v>40247</c:v>
                </c:pt>
                <c:pt idx="831">
                  <c:v>40248</c:v>
                </c:pt>
                <c:pt idx="832">
                  <c:v>40249</c:v>
                </c:pt>
                <c:pt idx="833">
                  <c:v>40252</c:v>
                </c:pt>
                <c:pt idx="834">
                  <c:v>40253</c:v>
                </c:pt>
                <c:pt idx="835">
                  <c:v>40254</c:v>
                </c:pt>
                <c:pt idx="836">
                  <c:v>40255</c:v>
                </c:pt>
                <c:pt idx="837">
                  <c:v>40256</c:v>
                </c:pt>
                <c:pt idx="838">
                  <c:v>40259</c:v>
                </c:pt>
                <c:pt idx="839">
                  <c:v>40260</c:v>
                </c:pt>
                <c:pt idx="840">
                  <c:v>40261</c:v>
                </c:pt>
                <c:pt idx="841">
                  <c:v>40262</c:v>
                </c:pt>
                <c:pt idx="842">
                  <c:v>40263</c:v>
                </c:pt>
                <c:pt idx="843">
                  <c:v>40266</c:v>
                </c:pt>
                <c:pt idx="844">
                  <c:v>40267</c:v>
                </c:pt>
                <c:pt idx="845">
                  <c:v>40268</c:v>
                </c:pt>
                <c:pt idx="846">
                  <c:v>40269</c:v>
                </c:pt>
                <c:pt idx="847">
                  <c:v>40273</c:v>
                </c:pt>
                <c:pt idx="848">
                  <c:v>40274</c:v>
                </c:pt>
                <c:pt idx="849">
                  <c:v>40275</c:v>
                </c:pt>
                <c:pt idx="850">
                  <c:v>40276</c:v>
                </c:pt>
                <c:pt idx="851">
                  <c:v>40277</c:v>
                </c:pt>
                <c:pt idx="852">
                  <c:v>40280</c:v>
                </c:pt>
                <c:pt idx="853">
                  <c:v>40281</c:v>
                </c:pt>
                <c:pt idx="854">
                  <c:v>40282</c:v>
                </c:pt>
                <c:pt idx="855">
                  <c:v>40283</c:v>
                </c:pt>
                <c:pt idx="856">
                  <c:v>40284</c:v>
                </c:pt>
                <c:pt idx="857">
                  <c:v>40287</c:v>
                </c:pt>
                <c:pt idx="858">
                  <c:v>40288</c:v>
                </c:pt>
                <c:pt idx="859">
                  <c:v>40289</c:v>
                </c:pt>
                <c:pt idx="860">
                  <c:v>40290</c:v>
                </c:pt>
                <c:pt idx="861">
                  <c:v>40291</c:v>
                </c:pt>
                <c:pt idx="862">
                  <c:v>40294</c:v>
                </c:pt>
                <c:pt idx="863">
                  <c:v>40295</c:v>
                </c:pt>
                <c:pt idx="864">
                  <c:v>40296</c:v>
                </c:pt>
                <c:pt idx="865">
                  <c:v>40297</c:v>
                </c:pt>
                <c:pt idx="866">
                  <c:v>40298</c:v>
                </c:pt>
                <c:pt idx="867">
                  <c:v>40301</c:v>
                </c:pt>
                <c:pt idx="868">
                  <c:v>40302</c:v>
                </c:pt>
                <c:pt idx="869">
                  <c:v>40303</c:v>
                </c:pt>
                <c:pt idx="870">
                  <c:v>40304</c:v>
                </c:pt>
                <c:pt idx="871">
                  <c:v>40305</c:v>
                </c:pt>
                <c:pt idx="872">
                  <c:v>40308</c:v>
                </c:pt>
                <c:pt idx="873">
                  <c:v>40309</c:v>
                </c:pt>
                <c:pt idx="874">
                  <c:v>40310</c:v>
                </c:pt>
                <c:pt idx="875">
                  <c:v>40311</c:v>
                </c:pt>
                <c:pt idx="876">
                  <c:v>40312</c:v>
                </c:pt>
                <c:pt idx="877">
                  <c:v>40315</c:v>
                </c:pt>
                <c:pt idx="878">
                  <c:v>40316</c:v>
                </c:pt>
                <c:pt idx="879">
                  <c:v>40317</c:v>
                </c:pt>
                <c:pt idx="880">
                  <c:v>40318</c:v>
                </c:pt>
                <c:pt idx="881">
                  <c:v>40319</c:v>
                </c:pt>
                <c:pt idx="882">
                  <c:v>40322</c:v>
                </c:pt>
                <c:pt idx="883">
                  <c:v>40323</c:v>
                </c:pt>
                <c:pt idx="884">
                  <c:v>40324</c:v>
                </c:pt>
                <c:pt idx="885">
                  <c:v>40325</c:v>
                </c:pt>
                <c:pt idx="886">
                  <c:v>40326</c:v>
                </c:pt>
                <c:pt idx="887">
                  <c:v>40329</c:v>
                </c:pt>
                <c:pt idx="888">
                  <c:v>40330</c:v>
                </c:pt>
                <c:pt idx="889">
                  <c:v>40331</c:v>
                </c:pt>
                <c:pt idx="890">
                  <c:v>40332</c:v>
                </c:pt>
                <c:pt idx="891">
                  <c:v>40333</c:v>
                </c:pt>
                <c:pt idx="892">
                  <c:v>40336</c:v>
                </c:pt>
                <c:pt idx="893">
                  <c:v>40337</c:v>
                </c:pt>
                <c:pt idx="894">
                  <c:v>40338</c:v>
                </c:pt>
                <c:pt idx="895">
                  <c:v>40339</c:v>
                </c:pt>
                <c:pt idx="896">
                  <c:v>40340</c:v>
                </c:pt>
                <c:pt idx="897">
                  <c:v>40343</c:v>
                </c:pt>
                <c:pt idx="898">
                  <c:v>40344</c:v>
                </c:pt>
                <c:pt idx="899">
                  <c:v>40345</c:v>
                </c:pt>
                <c:pt idx="900">
                  <c:v>40346</c:v>
                </c:pt>
                <c:pt idx="901">
                  <c:v>40347</c:v>
                </c:pt>
                <c:pt idx="902">
                  <c:v>40350</c:v>
                </c:pt>
                <c:pt idx="903">
                  <c:v>40351</c:v>
                </c:pt>
                <c:pt idx="904">
                  <c:v>40352</c:v>
                </c:pt>
                <c:pt idx="905">
                  <c:v>40353</c:v>
                </c:pt>
                <c:pt idx="906">
                  <c:v>40354</c:v>
                </c:pt>
                <c:pt idx="907">
                  <c:v>40357</c:v>
                </c:pt>
                <c:pt idx="908">
                  <c:v>40358</c:v>
                </c:pt>
                <c:pt idx="909">
                  <c:v>40359</c:v>
                </c:pt>
                <c:pt idx="910">
                  <c:v>40360</c:v>
                </c:pt>
                <c:pt idx="911">
                  <c:v>40361</c:v>
                </c:pt>
                <c:pt idx="912">
                  <c:v>40364</c:v>
                </c:pt>
                <c:pt idx="913">
                  <c:v>40365</c:v>
                </c:pt>
                <c:pt idx="914">
                  <c:v>40366</c:v>
                </c:pt>
                <c:pt idx="915">
                  <c:v>40367</c:v>
                </c:pt>
                <c:pt idx="916">
                  <c:v>40368</c:v>
                </c:pt>
                <c:pt idx="917">
                  <c:v>40371</c:v>
                </c:pt>
                <c:pt idx="918">
                  <c:v>40372</c:v>
                </c:pt>
                <c:pt idx="919">
                  <c:v>40373</c:v>
                </c:pt>
                <c:pt idx="920">
                  <c:v>40374</c:v>
                </c:pt>
                <c:pt idx="921">
                  <c:v>40375</c:v>
                </c:pt>
                <c:pt idx="922">
                  <c:v>40378</c:v>
                </c:pt>
                <c:pt idx="923">
                  <c:v>40379</c:v>
                </c:pt>
                <c:pt idx="924">
                  <c:v>40380</c:v>
                </c:pt>
                <c:pt idx="925">
                  <c:v>40381</c:v>
                </c:pt>
                <c:pt idx="926">
                  <c:v>40382</c:v>
                </c:pt>
                <c:pt idx="927">
                  <c:v>40385</c:v>
                </c:pt>
                <c:pt idx="928">
                  <c:v>40386</c:v>
                </c:pt>
                <c:pt idx="929">
                  <c:v>40387</c:v>
                </c:pt>
                <c:pt idx="930">
                  <c:v>40388</c:v>
                </c:pt>
                <c:pt idx="931">
                  <c:v>40389</c:v>
                </c:pt>
                <c:pt idx="932">
                  <c:v>40390</c:v>
                </c:pt>
                <c:pt idx="933">
                  <c:v>40392</c:v>
                </c:pt>
                <c:pt idx="934">
                  <c:v>40393</c:v>
                </c:pt>
                <c:pt idx="935">
                  <c:v>40394</c:v>
                </c:pt>
                <c:pt idx="936">
                  <c:v>40395</c:v>
                </c:pt>
                <c:pt idx="937">
                  <c:v>40396</c:v>
                </c:pt>
                <c:pt idx="938">
                  <c:v>40399</c:v>
                </c:pt>
                <c:pt idx="939">
                  <c:v>40400</c:v>
                </c:pt>
                <c:pt idx="940">
                  <c:v>40401</c:v>
                </c:pt>
                <c:pt idx="941">
                  <c:v>40402</c:v>
                </c:pt>
                <c:pt idx="942">
                  <c:v>40403</c:v>
                </c:pt>
                <c:pt idx="943">
                  <c:v>40406</c:v>
                </c:pt>
                <c:pt idx="944">
                  <c:v>40407</c:v>
                </c:pt>
                <c:pt idx="945">
                  <c:v>40408</c:v>
                </c:pt>
                <c:pt idx="946">
                  <c:v>40409</c:v>
                </c:pt>
                <c:pt idx="947">
                  <c:v>40410</c:v>
                </c:pt>
                <c:pt idx="948">
                  <c:v>40413</c:v>
                </c:pt>
                <c:pt idx="949">
                  <c:v>40414</c:v>
                </c:pt>
                <c:pt idx="950">
                  <c:v>40415</c:v>
                </c:pt>
                <c:pt idx="951">
                  <c:v>40416</c:v>
                </c:pt>
                <c:pt idx="952">
                  <c:v>40417</c:v>
                </c:pt>
                <c:pt idx="953">
                  <c:v>40420</c:v>
                </c:pt>
                <c:pt idx="954">
                  <c:v>40421</c:v>
                </c:pt>
                <c:pt idx="955">
                  <c:v>40422</c:v>
                </c:pt>
                <c:pt idx="956">
                  <c:v>40423</c:v>
                </c:pt>
                <c:pt idx="957">
                  <c:v>40424</c:v>
                </c:pt>
                <c:pt idx="958">
                  <c:v>40427</c:v>
                </c:pt>
                <c:pt idx="959">
                  <c:v>40428</c:v>
                </c:pt>
                <c:pt idx="960">
                  <c:v>40429</c:v>
                </c:pt>
                <c:pt idx="961">
                  <c:v>40430</c:v>
                </c:pt>
                <c:pt idx="962">
                  <c:v>40431</c:v>
                </c:pt>
                <c:pt idx="963">
                  <c:v>40434</c:v>
                </c:pt>
                <c:pt idx="964">
                  <c:v>40435</c:v>
                </c:pt>
                <c:pt idx="965">
                  <c:v>40436</c:v>
                </c:pt>
                <c:pt idx="966">
                  <c:v>40437</c:v>
                </c:pt>
                <c:pt idx="967">
                  <c:v>40438</c:v>
                </c:pt>
                <c:pt idx="968">
                  <c:v>40441</c:v>
                </c:pt>
                <c:pt idx="969">
                  <c:v>40442</c:v>
                </c:pt>
                <c:pt idx="970">
                  <c:v>40443</c:v>
                </c:pt>
                <c:pt idx="971">
                  <c:v>40444</c:v>
                </c:pt>
                <c:pt idx="972">
                  <c:v>40445</c:v>
                </c:pt>
                <c:pt idx="973">
                  <c:v>40448</c:v>
                </c:pt>
                <c:pt idx="974">
                  <c:v>40449</c:v>
                </c:pt>
                <c:pt idx="975">
                  <c:v>40450</c:v>
                </c:pt>
                <c:pt idx="976">
                  <c:v>40451</c:v>
                </c:pt>
                <c:pt idx="977">
                  <c:v>40452</c:v>
                </c:pt>
                <c:pt idx="978">
                  <c:v>40455</c:v>
                </c:pt>
                <c:pt idx="979">
                  <c:v>40456</c:v>
                </c:pt>
                <c:pt idx="980">
                  <c:v>40457</c:v>
                </c:pt>
                <c:pt idx="981">
                  <c:v>40458</c:v>
                </c:pt>
                <c:pt idx="982">
                  <c:v>40459</c:v>
                </c:pt>
                <c:pt idx="983">
                  <c:v>40462</c:v>
                </c:pt>
                <c:pt idx="984">
                  <c:v>40463</c:v>
                </c:pt>
                <c:pt idx="985">
                  <c:v>40464</c:v>
                </c:pt>
                <c:pt idx="986">
                  <c:v>40465</c:v>
                </c:pt>
                <c:pt idx="987">
                  <c:v>40466</c:v>
                </c:pt>
                <c:pt idx="988">
                  <c:v>40469</c:v>
                </c:pt>
                <c:pt idx="989">
                  <c:v>40470</c:v>
                </c:pt>
                <c:pt idx="990">
                  <c:v>40471</c:v>
                </c:pt>
                <c:pt idx="991">
                  <c:v>40472</c:v>
                </c:pt>
                <c:pt idx="992">
                  <c:v>40473</c:v>
                </c:pt>
                <c:pt idx="993">
                  <c:v>40476</c:v>
                </c:pt>
                <c:pt idx="994">
                  <c:v>40477</c:v>
                </c:pt>
                <c:pt idx="995">
                  <c:v>40478</c:v>
                </c:pt>
                <c:pt idx="996">
                  <c:v>40479</c:v>
                </c:pt>
                <c:pt idx="997">
                  <c:v>40480</c:v>
                </c:pt>
                <c:pt idx="998">
                  <c:v>40482</c:v>
                </c:pt>
                <c:pt idx="999">
                  <c:v>40483</c:v>
                </c:pt>
                <c:pt idx="1000">
                  <c:v>40484</c:v>
                </c:pt>
                <c:pt idx="1001">
                  <c:v>40485</c:v>
                </c:pt>
                <c:pt idx="1002">
                  <c:v>40486</c:v>
                </c:pt>
                <c:pt idx="1003">
                  <c:v>40487</c:v>
                </c:pt>
                <c:pt idx="1004">
                  <c:v>40490</c:v>
                </c:pt>
                <c:pt idx="1005">
                  <c:v>40491</c:v>
                </c:pt>
                <c:pt idx="1006">
                  <c:v>40492</c:v>
                </c:pt>
                <c:pt idx="1007">
                  <c:v>40493</c:v>
                </c:pt>
                <c:pt idx="1008">
                  <c:v>40494</c:v>
                </c:pt>
                <c:pt idx="1009">
                  <c:v>40497</c:v>
                </c:pt>
                <c:pt idx="1010">
                  <c:v>40498</c:v>
                </c:pt>
                <c:pt idx="1011">
                  <c:v>40499</c:v>
                </c:pt>
                <c:pt idx="1012">
                  <c:v>40500</c:v>
                </c:pt>
                <c:pt idx="1013">
                  <c:v>40501</c:v>
                </c:pt>
                <c:pt idx="1014">
                  <c:v>40504</c:v>
                </c:pt>
                <c:pt idx="1015">
                  <c:v>40505</c:v>
                </c:pt>
                <c:pt idx="1016">
                  <c:v>40506</c:v>
                </c:pt>
                <c:pt idx="1017">
                  <c:v>40507</c:v>
                </c:pt>
                <c:pt idx="1018">
                  <c:v>40508</c:v>
                </c:pt>
                <c:pt idx="1019">
                  <c:v>40511</c:v>
                </c:pt>
                <c:pt idx="1020">
                  <c:v>40512</c:v>
                </c:pt>
                <c:pt idx="1021">
                  <c:v>40513</c:v>
                </c:pt>
                <c:pt idx="1022">
                  <c:v>40514</c:v>
                </c:pt>
                <c:pt idx="1023">
                  <c:v>40515</c:v>
                </c:pt>
                <c:pt idx="1024">
                  <c:v>40518</c:v>
                </c:pt>
                <c:pt idx="1025">
                  <c:v>40519</c:v>
                </c:pt>
                <c:pt idx="1026">
                  <c:v>40520</c:v>
                </c:pt>
                <c:pt idx="1027">
                  <c:v>40521</c:v>
                </c:pt>
                <c:pt idx="1028">
                  <c:v>40522</c:v>
                </c:pt>
                <c:pt idx="1029">
                  <c:v>40525</c:v>
                </c:pt>
                <c:pt idx="1030">
                  <c:v>40526</c:v>
                </c:pt>
                <c:pt idx="1031">
                  <c:v>40527</c:v>
                </c:pt>
                <c:pt idx="1032">
                  <c:v>40528</c:v>
                </c:pt>
                <c:pt idx="1033">
                  <c:v>40529</c:v>
                </c:pt>
                <c:pt idx="1034">
                  <c:v>40532</c:v>
                </c:pt>
                <c:pt idx="1035">
                  <c:v>40533</c:v>
                </c:pt>
                <c:pt idx="1036">
                  <c:v>40534</c:v>
                </c:pt>
                <c:pt idx="1037">
                  <c:v>40535</c:v>
                </c:pt>
                <c:pt idx="1038">
                  <c:v>40536</c:v>
                </c:pt>
                <c:pt idx="1039">
                  <c:v>40539</c:v>
                </c:pt>
                <c:pt idx="1040">
                  <c:v>40540</c:v>
                </c:pt>
                <c:pt idx="1041">
                  <c:v>40541</c:v>
                </c:pt>
                <c:pt idx="1042">
                  <c:v>40542</c:v>
                </c:pt>
                <c:pt idx="1043">
                  <c:v>40543</c:v>
                </c:pt>
                <c:pt idx="1044">
                  <c:v>40546</c:v>
                </c:pt>
                <c:pt idx="1045">
                  <c:v>40547</c:v>
                </c:pt>
                <c:pt idx="1046">
                  <c:v>40548</c:v>
                </c:pt>
                <c:pt idx="1047">
                  <c:v>40549</c:v>
                </c:pt>
                <c:pt idx="1048">
                  <c:v>40550</c:v>
                </c:pt>
                <c:pt idx="1049">
                  <c:v>40553</c:v>
                </c:pt>
                <c:pt idx="1050">
                  <c:v>40554</c:v>
                </c:pt>
                <c:pt idx="1051">
                  <c:v>40555</c:v>
                </c:pt>
                <c:pt idx="1052">
                  <c:v>40556</c:v>
                </c:pt>
                <c:pt idx="1053">
                  <c:v>40557</c:v>
                </c:pt>
                <c:pt idx="1054">
                  <c:v>40560</c:v>
                </c:pt>
                <c:pt idx="1055">
                  <c:v>40561</c:v>
                </c:pt>
                <c:pt idx="1056">
                  <c:v>40562</c:v>
                </c:pt>
                <c:pt idx="1057">
                  <c:v>40563</c:v>
                </c:pt>
                <c:pt idx="1058">
                  <c:v>40564</c:v>
                </c:pt>
                <c:pt idx="1059">
                  <c:v>40567</c:v>
                </c:pt>
                <c:pt idx="1060">
                  <c:v>40568</c:v>
                </c:pt>
                <c:pt idx="1061">
                  <c:v>40569</c:v>
                </c:pt>
                <c:pt idx="1062">
                  <c:v>40570</c:v>
                </c:pt>
                <c:pt idx="1063">
                  <c:v>40571</c:v>
                </c:pt>
                <c:pt idx="1064">
                  <c:v>40574</c:v>
                </c:pt>
                <c:pt idx="1065">
                  <c:v>40575</c:v>
                </c:pt>
                <c:pt idx="1066">
                  <c:v>40576</c:v>
                </c:pt>
                <c:pt idx="1067">
                  <c:v>40577</c:v>
                </c:pt>
                <c:pt idx="1068">
                  <c:v>40578</c:v>
                </c:pt>
                <c:pt idx="1069">
                  <c:v>40581</c:v>
                </c:pt>
                <c:pt idx="1070">
                  <c:v>40582</c:v>
                </c:pt>
                <c:pt idx="1071">
                  <c:v>40583</c:v>
                </c:pt>
                <c:pt idx="1072">
                  <c:v>40584</c:v>
                </c:pt>
                <c:pt idx="1073">
                  <c:v>40585</c:v>
                </c:pt>
                <c:pt idx="1074">
                  <c:v>40588</c:v>
                </c:pt>
                <c:pt idx="1075">
                  <c:v>40589</c:v>
                </c:pt>
                <c:pt idx="1076">
                  <c:v>40590</c:v>
                </c:pt>
                <c:pt idx="1077">
                  <c:v>40591</c:v>
                </c:pt>
                <c:pt idx="1078">
                  <c:v>40592</c:v>
                </c:pt>
                <c:pt idx="1079">
                  <c:v>40595</c:v>
                </c:pt>
                <c:pt idx="1080">
                  <c:v>40596</c:v>
                </c:pt>
                <c:pt idx="1081">
                  <c:v>40597</c:v>
                </c:pt>
                <c:pt idx="1082">
                  <c:v>40598</c:v>
                </c:pt>
                <c:pt idx="1083">
                  <c:v>40599</c:v>
                </c:pt>
                <c:pt idx="1084">
                  <c:v>40602</c:v>
                </c:pt>
                <c:pt idx="1085">
                  <c:v>40603</c:v>
                </c:pt>
                <c:pt idx="1086">
                  <c:v>40604</c:v>
                </c:pt>
                <c:pt idx="1087">
                  <c:v>40605</c:v>
                </c:pt>
                <c:pt idx="1088">
                  <c:v>40606</c:v>
                </c:pt>
                <c:pt idx="1089">
                  <c:v>40609</c:v>
                </c:pt>
                <c:pt idx="1090">
                  <c:v>40610</c:v>
                </c:pt>
                <c:pt idx="1091">
                  <c:v>40611</c:v>
                </c:pt>
                <c:pt idx="1092">
                  <c:v>40612</c:v>
                </c:pt>
                <c:pt idx="1093">
                  <c:v>40613</c:v>
                </c:pt>
                <c:pt idx="1094">
                  <c:v>40616</c:v>
                </c:pt>
                <c:pt idx="1095">
                  <c:v>40617</c:v>
                </c:pt>
                <c:pt idx="1096">
                  <c:v>40618</c:v>
                </c:pt>
                <c:pt idx="1097">
                  <c:v>40619</c:v>
                </c:pt>
                <c:pt idx="1098">
                  <c:v>40620</c:v>
                </c:pt>
                <c:pt idx="1099">
                  <c:v>40623</c:v>
                </c:pt>
                <c:pt idx="1100">
                  <c:v>40624</c:v>
                </c:pt>
                <c:pt idx="1101">
                  <c:v>40625</c:v>
                </c:pt>
                <c:pt idx="1102">
                  <c:v>40626</c:v>
                </c:pt>
                <c:pt idx="1103">
                  <c:v>40627</c:v>
                </c:pt>
                <c:pt idx="1104">
                  <c:v>40630</c:v>
                </c:pt>
                <c:pt idx="1105">
                  <c:v>40631</c:v>
                </c:pt>
                <c:pt idx="1106">
                  <c:v>40632</c:v>
                </c:pt>
                <c:pt idx="1107">
                  <c:v>40633</c:v>
                </c:pt>
                <c:pt idx="1108">
                  <c:v>40634</c:v>
                </c:pt>
                <c:pt idx="1109">
                  <c:v>40637</c:v>
                </c:pt>
                <c:pt idx="1110">
                  <c:v>40638</c:v>
                </c:pt>
                <c:pt idx="1111">
                  <c:v>40639</c:v>
                </c:pt>
                <c:pt idx="1112">
                  <c:v>40640</c:v>
                </c:pt>
                <c:pt idx="1113">
                  <c:v>40641</c:v>
                </c:pt>
                <c:pt idx="1114">
                  <c:v>40644</c:v>
                </c:pt>
                <c:pt idx="1115">
                  <c:v>40645</c:v>
                </c:pt>
                <c:pt idx="1116">
                  <c:v>40646</c:v>
                </c:pt>
                <c:pt idx="1117">
                  <c:v>40647</c:v>
                </c:pt>
                <c:pt idx="1118">
                  <c:v>40648</c:v>
                </c:pt>
                <c:pt idx="1119">
                  <c:v>40651</c:v>
                </c:pt>
                <c:pt idx="1120">
                  <c:v>40652</c:v>
                </c:pt>
                <c:pt idx="1121">
                  <c:v>40653</c:v>
                </c:pt>
                <c:pt idx="1122">
                  <c:v>40654</c:v>
                </c:pt>
                <c:pt idx="1123">
                  <c:v>40658</c:v>
                </c:pt>
                <c:pt idx="1124">
                  <c:v>40659</c:v>
                </c:pt>
                <c:pt idx="1125">
                  <c:v>40660</c:v>
                </c:pt>
                <c:pt idx="1126">
                  <c:v>40661</c:v>
                </c:pt>
                <c:pt idx="1127">
                  <c:v>40662</c:v>
                </c:pt>
                <c:pt idx="1128">
                  <c:v>40663</c:v>
                </c:pt>
                <c:pt idx="1129">
                  <c:v>40665</c:v>
                </c:pt>
                <c:pt idx="1130">
                  <c:v>40666</c:v>
                </c:pt>
                <c:pt idx="1131">
                  <c:v>40667</c:v>
                </c:pt>
                <c:pt idx="1132">
                  <c:v>40668</c:v>
                </c:pt>
                <c:pt idx="1133">
                  <c:v>40669</c:v>
                </c:pt>
                <c:pt idx="1134">
                  <c:v>40672</c:v>
                </c:pt>
                <c:pt idx="1135">
                  <c:v>40673</c:v>
                </c:pt>
                <c:pt idx="1136">
                  <c:v>40674</c:v>
                </c:pt>
                <c:pt idx="1137">
                  <c:v>40675</c:v>
                </c:pt>
                <c:pt idx="1138">
                  <c:v>40676</c:v>
                </c:pt>
                <c:pt idx="1139">
                  <c:v>40679</c:v>
                </c:pt>
                <c:pt idx="1140">
                  <c:v>40680</c:v>
                </c:pt>
                <c:pt idx="1141">
                  <c:v>40681</c:v>
                </c:pt>
                <c:pt idx="1142">
                  <c:v>40682</c:v>
                </c:pt>
                <c:pt idx="1143">
                  <c:v>40683</c:v>
                </c:pt>
                <c:pt idx="1144">
                  <c:v>40686</c:v>
                </c:pt>
                <c:pt idx="1145">
                  <c:v>40687</c:v>
                </c:pt>
                <c:pt idx="1146">
                  <c:v>40688</c:v>
                </c:pt>
                <c:pt idx="1147">
                  <c:v>40689</c:v>
                </c:pt>
                <c:pt idx="1148">
                  <c:v>40690</c:v>
                </c:pt>
                <c:pt idx="1149">
                  <c:v>40693</c:v>
                </c:pt>
                <c:pt idx="1150">
                  <c:v>40694</c:v>
                </c:pt>
                <c:pt idx="1151">
                  <c:v>40695</c:v>
                </c:pt>
                <c:pt idx="1152">
                  <c:v>40696</c:v>
                </c:pt>
                <c:pt idx="1153">
                  <c:v>40697</c:v>
                </c:pt>
                <c:pt idx="1154">
                  <c:v>40700</c:v>
                </c:pt>
                <c:pt idx="1155">
                  <c:v>40701</c:v>
                </c:pt>
                <c:pt idx="1156">
                  <c:v>40702</c:v>
                </c:pt>
                <c:pt idx="1157">
                  <c:v>40703</c:v>
                </c:pt>
                <c:pt idx="1158">
                  <c:v>40704</c:v>
                </c:pt>
                <c:pt idx="1159">
                  <c:v>40707</c:v>
                </c:pt>
                <c:pt idx="1160">
                  <c:v>40708</c:v>
                </c:pt>
                <c:pt idx="1161">
                  <c:v>40709</c:v>
                </c:pt>
                <c:pt idx="1162">
                  <c:v>40710</c:v>
                </c:pt>
                <c:pt idx="1163">
                  <c:v>40711</c:v>
                </c:pt>
                <c:pt idx="1164">
                  <c:v>40714</c:v>
                </c:pt>
                <c:pt idx="1165">
                  <c:v>40715</c:v>
                </c:pt>
                <c:pt idx="1166">
                  <c:v>40716</c:v>
                </c:pt>
                <c:pt idx="1167">
                  <c:v>40717</c:v>
                </c:pt>
                <c:pt idx="1168">
                  <c:v>40718</c:v>
                </c:pt>
                <c:pt idx="1169">
                  <c:v>40721</c:v>
                </c:pt>
                <c:pt idx="1170">
                  <c:v>40722</c:v>
                </c:pt>
                <c:pt idx="1171">
                  <c:v>40723</c:v>
                </c:pt>
                <c:pt idx="1172">
                  <c:v>40724</c:v>
                </c:pt>
                <c:pt idx="1173">
                  <c:v>40725</c:v>
                </c:pt>
                <c:pt idx="1174">
                  <c:v>40728</c:v>
                </c:pt>
                <c:pt idx="1175">
                  <c:v>40729</c:v>
                </c:pt>
                <c:pt idx="1176">
                  <c:v>40730</c:v>
                </c:pt>
                <c:pt idx="1177">
                  <c:v>40731</c:v>
                </c:pt>
                <c:pt idx="1178">
                  <c:v>40732</c:v>
                </c:pt>
                <c:pt idx="1179">
                  <c:v>40735</c:v>
                </c:pt>
                <c:pt idx="1180">
                  <c:v>40736</c:v>
                </c:pt>
                <c:pt idx="1181">
                  <c:v>40737</c:v>
                </c:pt>
                <c:pt idx="1182">
                  <c:v>40738</c:v>
                </c:pt>
                <c:pt idx="1183">
                  <c:v>40739</c:v>
                </c:pt>
                <c:pt idx="1184">
                  <c:v>40742</c:v>
                </c:pt>
                <c:pt idx="1185">
                  <c:v>40743</c:v>
                </c:pt>
                <c:pt idx="1186">
                  <c:v>40744</c:v>
                </c:pt>
                <c:pt idx="1187">
                  <c:v>40745</c:v>
                </c:pt>
                <c:pt idx="1188">
                  <c:v>40746</c:v>
                </c:pt>
                <c:pt idx="1189">
                  <c:v>40749</c:v>
                </c:pt>
                <c:pt idx="1190">
                  <c:v>40750</c:v>
                </c:pt>
                <c:pt idx="1191">
                  <c:v>40751</c:v>
                </c:pt>
                <c:pt idx="1192">
                  <c:v>40752</c:v>
                </c:pt>
                <c:pt idx="1193">
                  <c:v>40753</c:v>
                </c:pt>
                <c:pt idx="1194">
                  <c:v>40755</c:v>
                </c:pt>
                <c:pt idx="1195">
                  <c:v>40756</c:v>
                </c:pt>
                <c:pt idx="1196">
                  <c:v>40757</c:v>
                </c:pt>
                <c:pt idx="1197">
                  <c:v>40758</c:v>
                </c:pt>
                <c:pt idx="1198">
                  <c:v>40759</c:v>
                </c:pt>
                <c:pt idx="1199">
                  <c:v>40760</c:v>
                </c:pt>
                <c:pt idx="1200">
                  <c:v>40763</c:v>
                </c:pt>
                <c:pt idx="1201">
                  <c:v>40764</c:v>
                </c:pt>
                <c:pt idx="1202">
                  <c:v>40765</c:v>
                </c:pt>
                <c:pt idx="1203">
                  <c:v>40766</c:v>
                </c:pt>
                <c:pt idx="1204">
                  <c:v>40767</c:v>
                </c:pt>
                <c:pt idx="1205">
                  <c:v>40770</c:v>
                </c:pt>
                <c:pt idx="1206">
                  <c:v>40771</c:v>
                </c:pt>
                <c:pt idx="1207">
                  <c:v>40772</c:v>
                </c:pt>
                <c:pt idx="1208">
                  <c:v>40773</c:v>
                </c:pt>
                <c:pt idx="1209">
                  <c:v>40774</c:v>
                </c:pt>
                <c:pt idx="1210">
                  <c:v>40777</c:v>
                </c:pt>
                <c:pt idx="1211">
                  <c:v>40778</c:v>
                </c:pt>
                <c:pt idx="1212">
                  <c:v>40779</c:v>
                </c:pt>
                <c:pt idx="1213">
                  <c:v>40780</c:v>
                </c:pt>
                <c:pt idx="1214">
                  <c:v>40781</c:v>
                </c:pt>
                <c:pt idx="1215">
                  <c:v>40784</c:v>
                </c:pt>
                <c:pt idx="1216">
                  <c:v>40785</c:v>
                </c:pt>
                <c:pt idx="1217">
                  <c:v>40786</c:v>
                </c:pt>
                <c:pt idx="1218">
                  <c:v>40787</c:v>
                </c:pt>
                <c:pt idx="1219">
                  <c:v>40788</c:v>
                </c:pt>
                <c:pt idx="1220">
                  <c:v>40791</c:v>
                </c:pt>
                <c:pt idx="1221">
                  <c:v>40792</c:v>
                </c:pt>
                <c:pt idx="1222">
                  <c:v>40793</c:v>
                </c:pt>
                <c:pt idx="1223">
                  <c:v>40794</c:v>
                </c:pt>
                <c:pt idx="1224">
                  <c:v>40795</c:v>
                </c:pt>
                <c:pt idx="1225">
                  <c:v>40798</c:v>
                </c:pt>
                <c:pt idx="1226">
                  <c:v>40799</c:v>
                </c:pt>
                <c:pt idx="1227">
                  <c:v>40800</c:v>
                </c:pt>
                <c:pt idx="1228">
                  <c:v>40801</c:v>
                </c:pt>
                <c:pt idx="1229">
                  <c:v>40802</c:v>
                </c:pt>
                <c:pt idx="1230">
                  <c:v>40805</c:v>
                </c:pt>
                <c:pt idx="1231">
                  <c:v>40806</c:v>
                </c:pt>
                <c:pt idx="1232">
                  <c:v>40807</c:v>
                </c:pt>
                <c:pt idx="1233">
                  <c:v>40808</c:v>
                </c:pt>
                <c:pt idx="1234">
                  <c:v>40809</c:v>
                </c:pt>
                <c:pt idx="1235">
                  <c:v>40812</c:v>
                </c:pt>
                <c:pt idx="1236">
                  <c:v>40813</c:v>
                </c:pt>
                <c:pt idx="1237">
                  <c:v>40814</c:v>
                </c:pt>
                <c:pt idx="1238">
                  <c:v>40815</c:v>
                </c:pt>
                <c:pt idx="1239">
                  <c:v>40816</c:v>
                </c:pt>
                <c:pt idx="1240">
                  <c:v>40819</c:v>
                </c:pt>
                <c:pt idx="1241">
                  <c:v>40820</c:v>
                </c:pt>
                <c:pt idx="1242">
                  <c:v>40821</c:v>
                </c:pt>
                <c:pt idx="1243">
                  <c:v>40822</c:v>
                </c:pt>
                <c:pt idx="1244">
                  <c:v>40823</c:v>
                </c:pt>
                <c:pt idx="1245">
                  <c:v>40826</c:v>
                </c:pt>
                <c:pt idx="1246">
                  <c:v>40827</c:v>
                </c:pt>
                <c:pt idx="1247">
                  <c:v>40828</c:v>
                </c:pt>
                <c:pt idx="1248">
                  <c:v>40829</c:v>
                </c:pt>
                <c:pt idx="1249">
                  <c:v>40830</c:v>
                </c:pt>
                <c:pt idx="1250">
                  <c:v>40833</c:v>
                </c:pt>
                <c:pt idx="1251">
                  <c:v>40834</c:v>
                </c:pt>
                <c:pt idx="1252">
                  <c:v>40835</c:v>
                </c:pt>
                <c:pt idx="1253">
                  <c:v>40836</c:v>
                </c:pt>
                <c:pt idx="1254">
                  <c:v>40837</c:v>
                </c:pt>
                <c:pt idx="1255">
                  <c:v>40840</c:v>
                </c:pt>
                <c:pt idx="1256">
                  <c:v>40841</c:v>
                </c:pt>
                <c:pt idx="1257">
                  <c:v>40842</c:v>
                </c:pt>
                <c:pt idx="1258">
                  <c:v>40843</c:v>
                </c:pt>
                <c:pt idx="1259">
                  <c:v>40844</c:v>
                </c:pt>
                <c:pt idx="1260">
                  <c:v>40847</c:v>
                </c:pt>
                <c:pt idx="1261">
                  <c:v>40848</c:v>
                </c:pt>
                <c:pt idx="1262">
                  <c:v>40849</c:v>
                </c:pt>
                <c:pt idx="1263">
                  <c:v>40850</c:v>
                </c:pt>
                <c:pt idx="1264">
                  <c:v>40851</c:v>
                </c:pt>
                <c:pt idx="1265">
                  <c:v>40854</c:v>
                </c:pt>
                <c:pt idx="1266">
                  <c:v>40855</c:v>
                </c:pt>
                <c:pt idx="1267">
                  <c:v>40856</c:v>
                </c:pt>
                <c:pt idx="1268">
                  <c:v>40857</c:v>
                </c:pt>
                <c:pt idx="1269">
                  <c:v>40858</c:v>
                </c:pt>
                <c:pt idx="1270">
                  <c:v>40861</c:v>
                </c:pt>
                <c:pt idx="1271">
                  <c:v>40862</c:v>
                </c:pt>
                <c:pt idx="1272">
                  <c:v>40863</c:v>
                </c:pt>
                <c:pt idx="1273">
                  <c:v>40864</c:v>
                </c:pt>
                <c:pt idx="1274">
                  <c:v>40865</c:v>
                </c:pt>
                <c:pt idx="1275">
                  <c:v>40868</c:v>
                </c:pt>
                <c:pt idx="1276">
                  <c:v>40869</c:v>
                </c:pt>
                <c:pt idx="1277">
                  <c:v>40870</c:v>
                </c:pt>
                <c:pt idx="1278">
                  <c:v>40871</c:v>
                </c:pt>
                <c:pt idx="1279">
                  <c:v>40872</c:v>
                </c:pt>
                <c:pt idx="1280">
                  <c:v>40875</c:v>
                </c:pt>
                <c:pt idx="1281">
                  <c:v>40876</c:v>
                </c:pt>
                <c:pt idx="1282">
                  <c:v>40877</c:v>
                </c:pt>
                <c:pt idx="1283">
                  <c:v>40878</c:v>
                </c:pt>
                <c:pt idx="1284">
                  <c:v>40879</c:v>
                </c:pt>
                <c:pt idx="1285">
                  <c:v>40882</c:v>
                </c:pt>
                <c:pt idx="1286">
                  <c:v>40883</c:v>
                </c:pt>
                <c:pt idx="1287">
                  <c:v>40884</c:v>
                </c:pt>
                <c:pt idx="1288">
                  <c:v>40885</c:v>
                </c:pt>
                <c:pt idx="1289">
                  <c:v>40886</c:v>
                </c:pt>
                <c:pt idx="1290">
                  <c:v>40889</c:v>
                </c:pt>
                <c:pt idx="1291">
                  <c:v>40890</c:v>
                </c:pt>
                <c:pt idx="1292">
                  <c:v>40891</c:v>
                </c:pt>
                <c:pt idx="1293">
                  <c:v>40892</c:v>
                </c:pt>
                <c:pt idx="1294">
                  <c:v>40893</c:v>
                </c:pt>
                <c:pt idx="1295">
                  <c:v>40896</c:v>
                </c:pt>
                <c:pt idx="1296">
                  <c:v>40897</c:v>
                </c:pt>
                <c:pt idx="1297">
                  <c:v>40898</c:v>
                </c:pt>
                <c:pt idx="1298">
                  <c:v>40899</c:v>
                </c:pt>
                <c:pt idx="1299">
                  <c:v>40900</c:v>
                </c:pt>
                <c:pt idx="1300">
                  <c:v>40904</c:v>
                </c:pt>
                <c:pt idx="1301">
                  <c:v>40905</c:v>
                </c:pt>
                <c:pt idx="1302">
                  <c:v>40906</c:v>
                </c:pt>
                <c:pt idx="1303">
                  <c:v>40907</c:v>
                </c:pt>
                <c:pt idx="1304">
                  <c:v>40908</c:v>
                </c:pt>
                <c:pt idx="1305">
                  <c:v>40911</c:v>
                </c:pt>
                <c:pt idx="1306">
                  <c:v>40912</c:v>
                </c:pt>
                <c:pt idx="1307">
                  <c:v>40913</c:v>
                </c:pt>
                <c:pt idx="1308">
                  <c:v>40914</c:v>
                </c:pt>
                <c:pt idx="1309">
                  <c:v>40917</c:v>
                </c:pt>
                <c:pt idx="1310">
                  <c:v>40918</c:v>
                </c:pt>
                <c:pt idx="1311">
                  <c:v>40919</c:v>
                </c:pt>
                <c:pt idx="1312">
                  <c:v>40920</c:v>
                </c:pt>
                <c:pt idx="1313">
                  <c:v>40921</c:v>
                </c:pt>
                <c:pt idx="1314">
                  <c:v>40924</c:v>
                </c:pt>
                <c:pt idx="1315">
                  <c:v>40925</c:v>
                </c:pt>
                <c:pt idx="1316">
                  <c:v>40926</c:v>
                </c:pt>
                <c:pt idx="1317">
                  <c:v>40927</c:v>
                </c:pt>
                <c:pt idx="1318">
                  <c:v>40928</c:v>
                </c:pt>
                <c:pt idx="1319">
                  <c:v>40931</c:v>
                </c:pt>
                <c:pt idx="1320">
                  <c:v>40932</c:v>
                </c:pt>
                <c:pt idx="1321">
                  <c:v>40933</c:v>
                </c:pt>
                <c:pt idx="1322">
                  <c:v>40934</c:v>
                </c:pt>
                <c:pt idx="1323">
                  <c:v>40935</c:v>
                </c:pt>
                <c:pt idx="1324">
                  <c:v>40938</c:v>
                </c:pt>
                <c:pt idx="1325">
                  <c:v>40939</c:v>
                </c:pt>
                <c:pt idx="1326">
                  <c:v>40940</c:v>
                </c:pt>
                <c:pt idx="1327">
                  <c:v>40941</c:v>
                </c:pt>
                <c:pt idx="1328">
                  <c:v>40942</c:v>
                </c:pt>
                <c:pt idx="1329">
                  <c:v>40945</c:v>
                </c:pt>
                <c:pt idx="1330">
                  <c:v>40946</c:v>
                </c:pt>
                <c:pt idx="1331">
                  <c:v>40947</c:v>
                </c:pt>
                <c:pt idx="1332">
                  <c:v>40948</c:v>
                </c:pt>
                <c:pt idx="1333">
                  <c:v>40949</c:v>
                </c:pt>
                <c:pt idx="1334">
                  <c:v>40952</c:v>
                </c:pt>
                <c:pt idx="1335">
                  <c:v>40953</c:v>
                </c:pt>
                <c:pt idx="1336">
                  <c:v>40954</c:v>
                </c:pt>
                <c:pt idx="1337">
                  <c:v>40955</c:v>
                </c:pt>
                <c:pt idx="1338">
                  <c:v>40956</c:v>
                </c:pt>
                <c:pt idx="1339">
                  <c:v>40959</c:v>
                </c:pt>
                <c:pt idx="1340">
                  <c:v>40960</c:v>
                </c:pt>
                <c:pt idx="1341">
                  <c:v>40961</c:v>
                </c:pt>
                <c:pt idx="1342">
                  <c:v>40962</c:v>
                </c:pt>
                <c:pt idx="1343">
                  <c:v>40963</c:v>
                </c:pt>
                <c:pt idx="1344">
                  <c:v>40966</c:v>
                </c:pt>
                <c:pt idx="1345">
                  <c:v>40967</c:v>
                </c:pt>
                <c:pt idx="1346">
                  <c:v>40968</c:v>
                </c:pt>
                <c:pt idx="1347">
                  <c:v>40969</c:v>
                </c:pt>
                <c:pt idx="1348">
                  <c:v>40970</c:v>
                </c:pt>
                <c:pt idx="1349">
                  <c:v>40973</c:v>
                </c:pt>
                <c:pt idx="1350">
                  <c:v>40974</c:v>
                </c:pt>
                <c:pt idx="1351">
                  <c:v>40975</c:v>
                </c:pt>
                <c:pt idx="1352">
                  <c:v>40976</c:v>
                </c:pt>
                <c:pt idx="1353">
                  <c:v>40977</c:v>
                </c:pt>
                <c:pt idx="1354">
                  <c:v>40980</c:v>
                </c:pt>
                <c:pt idx="1355">
                  <c:v>40981</c:v>
                </c:pt>
                <c:pt idx="1356">
                  <c:v>40982</c:v>
                </c:pt>
                <c:pt idx="1357">
                  <c:v>40983</c:v>
                </c:pt>
                <c:pt idx="1358">
                  <c:v>40984</c:v>
                </c:pt>
                <c:pt idx="1359">
                  <c:v>40987</c:v>
                </c:pt>
                <c:pt idx="1360">
                  <c:v>40988</c:v>
                </c:pt>
                <c:pt idx="1361">
                  <c:v>40989</c:v>
                </c:pt>
                <c:pt idx="1362">
                  <c:v>40990</c:v>
                </c:pt>
                <c:pt idx="1363">
                  <c:v>40991</c:v>
                </c:pt>
                <c:pt idx="1364">
                  <c:v>40994</c:v>
                </c:pt>
                <c:pt idx="1365">
                  <c:v>40995</c:v>
                </c:pt>
                <c:pt idx="1366">
                  <c:v>40996</c:v>
                </c:pt>
                <c:pt idx="1367">
                  <c:v>40997</c:v>
                </c:pt>
                <c:pt idx="1368">
                  <c:v>40998</c:v>
                </c:pt>
                <c:pt idx="1369">
                  <c:v>40999</c:v>
                </c:pt>
                <c:pt idx="1370">
                  <c:v>41001</c:v>
                </c:pt>
                <c:pt idx="1371">
                  <c:v>41002</c:v>
                </c:pt>
                <c:pt idx="1372">
                  <c:v>41003</c:v>
                </c:pt>
                <c:pt idx="1373">
                  <c:v>41004</c:v>
                </c:pt>
                <c:pt idx="1374">
                  <c:v>41008</c:v>
                </c:pt>
                <c:pt idx="1375">
                  <c:v>41009</c:v>
                </c:pt>
                <c:pt idx="1376">
                  <c:v>41010</c:v>
                </c:pt>
                <c:pt idx="1377">
                  <c:v>41011</c:v>
                </c:pt>
                <c:pt idx="1378">
                  <c:v>41012</c:v>
                </c:pt>
                <c:pt idx="1379">
                  <c:v>41015</c:v>
                </c:pt>
                <c:pt idx="1380">
                  <c:v>41016</c:v>
                </c:pt>
                <c:pt idx="1381">
                  <c:v>41017</c:v>
                </c:pt>
                <c:pt idx="1382">
                  <c:v>41018</c:v>
                </c:pt>
                <c:pt idx="1383">
                  <c:v>41019</c:v>
                </c:pt>
                <c:pt idx="1384">
                  <c:v>41022</c:v>
                </c:pt>
                <c:pt idx="1385">
                  <c:v>41023</c:v>
                </c:pt>
                <c:pt idx="1386">
                  <c:v>41024</c:v>
                </c:pt>
                <c:pt idx="1387">
                  <c:v>41025</c:v>
                </c:pt>
                <c:pt idx="1388">
                  <c:v>41026</c:v>
                </c:pt>
                <c:pt idx="1389">
                  <c:v>41029</c:v>
                </c:pt>
                <c:pt idx="1390">
                  <c:v>41030</c:v>
                </c:pt>
                <c:pt idx="1391">
                  <c:v>41031</c:v>
                </c:pt>
                <c:pt idx="1392">
                  <c:v>41032</c:v>
                </c:pt>
                <c:pt idx="1393">
                  <c:v>41033</c:v>
                </c:pt>
                <c:pt idx="1394">
                  <c:v>41036</c:v>
                </c:pt>
                <c:pt idx="1395">
                  <c:v>41037</c:v>
                </c:pt>
                <c:pt idx="1396">
                  <c:v>41038</c:v>
                </c:pt>
                <c:pt idx="1397">
                  <c:v>41039</c:v>
                </c:pt>
                <c:pt idx="1398">
                  <c:v>41040</c:v>
                </c:pt>
                <c:pt idx="1399">
                  <c:v>41043</c:v>
                </c:pt>
                <c:pt idx="1400">
                  <c:v>41044</c:v>
                </c:pt>
                <c:pt idx="1401">
                  <c:v>41045</c:v>
                </c:pt>
                <c:pt idx="1402">
                  <c:v>41046</c:v>
                </c:pt>
                <c:pt idx="1403">
                  <c:v>41047</c:v>
                </c:pt>
                <c:pt idx="1404">
                  <c:v>41050</c:v>
                </c:pt>
                <c:pt idx="1405">
                  <c:v>41051</c:v>
                </c:pt>
                <c:pt idx="1406">
                  <c:v>41052</c:v>
                </c:pt>
                <c:pt idx="1407">
                  <c:v>41053</c:v>
                </c:pt>
                <c:pt idx="1408">
                  <c:v>41054</c:v>
                </c:pt>
                <c:pt idx="1409">
                  <c:v>41057</c:v>
                </c:pt>
                <c:pt idx="1410">
                  <c:v>41058</c:v>
                </c:pt>
                <c:pt idx="1411">
                  <c:v>41059</c:v>
                </c:pt>
                <c:pt idx="1412">
                  <c:v>41060</c:v>
                </c:pt>
                <c:pt idx="1413">
                  <c:v>41061</c:v>
                </c:pt>
                <c:pt idx="1414">
                  <c:v>41064</c:v>
                </c:pt>
                <c:pt idx="1415">
                  <c:v>41065</c:v>
                </c:pt>
                <c:pt idx="1416">
                  <c:v>41066</c:v>
                </c:pt>
                <c:pt idx="1417">
                  <c:v>41067</c:v>
                </c:pt>
                <c:pt idx="1418">
                  <c:v>41068</c:v>
                </c:pt>
                <c:pt idx="1419">
                  <c:v>41071</c:v>
                </c:pt>
                <c:pt idx="1420">
                  <c:v>41072</c:v>
                </c:pt>
                <c:pt idx="1421">
                  <c:v>41073</c:v>
                </c:pt>
                <c:pt idx="1422">
                  <c:v>41074</c:v>
                </c:pt>
                <c:pt idx="1423">
                  <c:v>41075</c:v>
                </c:pt>
                <c:pt idx="1424">
                  <c:v>41078</c:v>
                </c:pt>
                <c:pt idx="1425">
                  <c:v>41079</c:v>
                </c:pt>
                <c:pt idx="1426">
                  <c:v>41080</c:v>
                </c:pt>
                <c:pt idx="1427">
                  <c:v>41081</c:v>
                </c:pt>
                <c:pt idx="1428">
                  <c:v>41082</c:v>
                </c:pt>
                <c:pt idx="1429">
                  <c:v>41085</c:v>
                </c:pt>
                <c:pt idx="1430">
                  <c:v>41086</c:v>
                </c:pt>
                <c:pt idx="1431">
                  <c:v>41087</c:v>
                </c:pt>
                <c:pt idx="1432">
                  <c:v>41088</c:v>
                </c:pt>
                <c:pt idx="1433">
                  <c:v>41089</c:v>
                </c:pt>
                <c:pt idx="1434">
                  <c:v>41090</c:v>
                </c:pt>
                <c:pt idx="1435">
                  <c:v>41092</c:v>
                </c:pt>
                <c:pt idx="1436">
                  <c:v>41093</c:v>
                </c:pt>
                <c:pt idx="1437">
                  <c:v>41094</c:v>
                </c:pt>
                <c:pt idx="1438">
                  <c:v>41095</c:v>
                </c:pt>
                <c:pt idx="1439">
                  <c:v>41096</c:v>
                </c:pt>
                <c:pt idx="1440">
                  <c:v>41099</c:v>
                </c:pt>
                <c:pt idx="1441">
                  <c:v>41100</c:v>
                </c:pt>
                <c:pt idx="1442">
                  <c:v>41101</c:v>
                </c:pt>
                <c:pt idx="1443">
                  <c:v>41102</c:v>
                </c:pt>
                <c:pt idx="1444">
                  <c:v>41103</c:v>
                </c:pt>
                <c:pt idx="1445">
                  <c:v>41106</c:v>
                </c:pt>
                <c:pt idx="1446">
                  <c:v>41107</c:v>
                </c:pt>
                <c:pt idx="1447">
                  <c:v>41108</c:v>
                </c:pt>
                <c:pt idx="1448">
                  <c:v>41109</c:v>
                </c:pt>
                <c:pt idx="1449">
                  <c:v>41110</c:v>
                </c:pt>
                <c:pt idx="1450">
                  <c:v>41113</c:v>
                </c:pt>
                <c:pt idx="1451">
                  <c:v>41114</c:v>
                </c:pt>
                <c:pt idx="1452">
                  <c:v>41115</c:v>
                </c:pt>
                <c:pt idx="1453">
                  <c:v>41116</c:v>
                </c:pt>
                <c:pt idx="1454">
                  <c:v>41117</c:v>
                </c:pt>
                <c:pt idx="1455">
                  <c:v>41120</c:v>
                </c:pt>
                <c:pt idx="1456">
                  <c:v>41121</c:v>
                </c:pt>
                <c:pt idx="1457">
                  <c:v>41122</c:v>
                </c:pt>
                <c:pt idx="1458">
                  <c:v>41123</c:v>
                </c:pt>
                <c:pt idx="1459">
                  <c:v>41124</c:v>
                </c:pt>
                <c:pt idx="1460">
                  <c:v>41127</c:v>
                </c:pt>
                <c:pt idx="1461">
                  <c:v>41128</c:v>
                </c:pt>
                <c:pt idx="1462">
                  <c:v>41129</c:v>
                </c:pt>
                <c:pt idx="1463">
                  <c:v>41130</c:v>
                </c:pt>
                <c:pt idx="1464">
                  <c:v>41131</c:v>
                </c:pt>
                <c:pt idx="1465">
                  <c:v>41134</c:v>
                </c:pt>
                <c:pt idx="1466">
                  <c:v>41135</c:v>
                </c:pt>
                <c:pt idx="1467">
                  <c:v>41136</c:v>
                </c:pt>
                <c:pt idx="1468">
                  <c:v>41137</c:v>
                </c:pt>
                <c:pt idx="1469">
                  <c:v>41138</c:v>
                </c:pt>
                <c:pt idx="1470">
                  <c:v>41141</c:v>
                </c:pt>
                <c:pt idx="1471">
                  <c:v>41142</c:v>
                </c:pt>
                <c:pt idx="1472">
                  <c:v>41143</c:v>
                </c:pt>
                <c:pt idx="1473">
                  <c:v>41144</c:v>
                </c:pt>
                <c:pt idx="1474">
                  <c:v>41145</c:v>
                </c:pt>
                <c:pt idx="1475">
                  <c:v>41148</c:v>
                </c:pt>
                <c:pt idx="1476">
                  <c:v>41149</c:v>
                </c:pt>
                <c:pt idx="1477">
                  <c:v>41150</c:v>
                </c:pt>
                <c:pt idx="1478">
                  <c:v>41151</c:v>
                </c:pt>
                <c:pt idx="1479">
                  <c:v>41152</c:v>
                </c:pt>
                <c:pt idx="1480">
                  <c:v>41155</c:v>
                </c:pt>
                <c:pt idx="1481">
                  <c:v>41156</c:v>
                </c:pt>
                <c:pt idx="1482">
                  <c:v>41157</c:v>
                </c:pt>
                <c:pt idx="1483">
                  <c:v>41158</c:v>
                </c:pt>
                <c:pt idx="1484">
                  <c:v>41159</c:v>
                </c:pt>
                <c:pt idx="1485">
                  <c:v>41162</c:v>
                </c:pt>
                <c:pt idx="1486">
                  <c:v>41163</c:v>
                </c:pt>
                <c:pt idx="1487">
                  <c:v>41164</c:v>
                </c:pt>
                <c:pt idx="1488">
                  <c:v>41165</c:v>
                </c:pt>
                <c:pt idx="1489">
                  <c:v>41166</c:v>
                </c:pt>
                <c:pt idx="1490">
                  <c:v>41169</c:v>
                </c:pt>
                <c:pt idx="1491">
                  <c:v>41170</c:v>
                </c:pt>
                <c:pt idx="1492">
                  <c:v>41171</c:v>
                </c:pt>
                <c:pt idx="1493">
                  <c:v>41172</c:v>
                </c:pt>
                <c:pt idx="1494">
                  <c:v>41173</c:v>
                </c:pt>
                <c:pt idx="1495">
                  <c:v>41176</c:v>
                </c:pt>
                <c:pt idx="1496">
                  <c:v>41177</c:v>
                </c:pt>
                <c:pt idx="1497">
                  <c:v>41178</c:v>
                </c:pt>
                <c:pt idx="1498">
                  <c:v>41179</c:v>
                </c:pt>
                <c:pt idx="1499">
                  <c:v>41180</c:v>
                </c:pt>
                <c:pt idx="1500">
                  <c:v>41182</c:v>
                </c:pt>
                <c:pt idx="1501">
                  <c:v>41183</c:v>
                </c:pt>
                <c:pt idx="1502">
                  <c:v>41184</c:v>
                </c:pt>
                <c:pt idx="1503">
                  <c:v>41185</c:v>
                </c:pt>
                <c:pt idx="1504">
                  <c:v>41186</c:v>
                </c:pt>
                <c:pt idx="1505">
                  <c:v>41187</c:v>
                </c:pt>
                <c:pt idx="1506">
                  <c:v>41190</c:v>
                </c:pt>
                <c:pt idx="1507">
                  <c:v>41191</c:v>
                </c:pt>
                <c:pt idx="1508">
                  <c:v>41192</c:v>
                </c:pt>
                <c:pt idx="1509">
                  <c:v>41193</c:v>
                </c:pt>
                <c:pt idx="1510">
                  <c:v>41194</c:v>
                </c:pt>
                <c:pt idx="1511">
                  <c:v>41197</c:v>
                </c:pt>
                <c:pt idx="1512">
                  <c:v>41198</c:v>
                </c:pt>
                <c:pt idx="1513">
                  <c:v>41199</c:v>
                </c:pt>
                <c:pt idx="1514">
                  <c:v>41200</c:v>
                </c:pt>
                <c:pt idx="1515">
                  <c:v>41201</c:v>
                </c:pt>
                <c:pt idx="1516">
                  <c:v>41204</c:v>
                </c:pt>
                <c:pt idx="1517">
                  <c:v>41205</c:v>
                </c:pt>
                <c:pt idx="1518">
                  <c:v>41206</c:v>
                </c:pt>
                <c:pt idx="1519">
                  <c:v>41207</c:v>
                </c:pt>
                <c:pt idx="1520">
                  <c:v>41208</c:v>
                </c:pt>
                <c:pt idx="1521">
                  <c:v>41211</c:v>
                </c:pt>
                <c:pt idx="1522">
                  <c:v>41213</c:v>
                </c:pt>
                <c:pt idx="1523">
                  <c:v>41214</c:v>
                </c:pt>
                <c:pt idx="1524">
                  <c:v>41215</c:v>
                </c:pt>
                <c:pt idx="1525">
                  <c:v>41218</c:v>
                </c:pt>
                <c:pt idx="1526">
                  <c:v>41219</c:v>
                </c:pt>
                <c:pt idx="1527">
                  <c:v>41220</c:v>
                </c:pt>
                <c:pt idx="1528">
                  <c:v>41221</c:v>
                </c:pt>
                <c:pt idx="1529">
                  <c:v>41222</c:v>
                </c:pt>
                <c:pt idx="1530">
                  <c:v>41225</c:v>
                </c:pt>
                <c:pt idx="1531">
                  <c:v>41226</c:v>
                </c:pt>
                <c:pt idx="1532">
                  <c:v>41227</c:v>
                </c:pt>
                <c:pt idx="1533">
                  <c:v>41228</c:v>
                </c:pt>
                <c:pt idx="1534">
                  <c:v>41229</c:v>
                </c:pt>
                <c:pt idx="1535">
                  <c:v>41232</c:v>
                </c:pt>
                <c:pt idx="1536">
                  <c:v>41233</c:v>
                </c:pt>
                <c:pt idx="1537">
                  <c:v>41234</c:v>
                </c:pt>
                <c:pt idx="1538">
                  <c:v>41235</c:v>
                </c:pt>
                <c:pt idx="1539">
                  <c:v>41236</c:v>
                </c:pt>
                <c:pt idx="1540">
                  <c:v>41239</c:v>
                </c:pt>
                <c:pt idx="1541">
                  <c:v>41240</c:v>
                </c:pt>
                <c:pt idx="1542">
                  <c:v>41241</c:v>
                </c:pt>
                <c:pt idx="1543">
                  <c:v>41242</c:v>
                </c:pt>
                <c:pt idx="1544">
                  <c:v>41243</c:v>
                </c:pt>
                <c:pt idx="1545">
                  <c:v>41246</c:v>
                </c:pt>
                <c:pt idx="1546">
                  <c:v>41247</c:v>
                </c:pt>
                <c:pt idx="1547">
                  <c:v>41248</c:v>
                </c:pt>
                <c:pt idx="1548">
                  <c:v>41249</c:v>
                </c:pt>
                <c:pt idx="1549">
                  <c:v>41250</c:v>
                </c:pt>
                <c:pt idx="1550">
                  <c:v>41253</c:v>
                </c:pt>
                <c:pt idx="1551">
                  <c:v>41254</c:v>
                </c:pt>
                <c:pt idx="1552">
                  <c:v>41255</c:v>
                </c:pt>
                <c:pt idx="1553">
                  <c:v>41256</c:v>
                </c:pt>
                <c:pt idx="1554">
                  <c:v>41257</c:v>
                </c:pt>
                <c:pt idx="1555">
                  <c:v>41260</c:v>
                </c:pt>
                <c:pt idx="1556">
                  <c:v>41261</c:v>
                </c:pt>
                <c:pt idx="1557">
                  <c:v>41262</c:v>
                </c:pt>
                <c:pt idx="1558">
                  <c:v>41263</c:v>
                </c:pt>
                <c:pt idx="1559">
                  <c:v>41264</c:v>
                </c:pt>
                <c:pt idx="1560">
                  <c:v>41267</c:v>
                </c:pt>
                <c:pt idx="1561">
                  <c:v>41269</c:v>
                </c:pt>
                <c:pt idx="1562">
                  <c:v>41270</c:v>
                </c:pt>
                <c:pt idx="1563">
                  <c:v>41271</c:v>
                </c:pt>
                <c:pt idx="1564">
                  <c:v>41274</c:v>
                </c:pt>
                <c:pt idx="1565">
                  <c:v>41276</c:v>
                </c:pt>
                <c:pt idx="1566">
                  <c:v>41277</c:v>
                </c:pt>
                <c:pt idx="1567">
                  <c:v>41278</c:v>
                </c:pt>
                <c:pt idx="1568">
                  <c:v>41281</c:v>
                </c:pt>
                <c:pt idx="1569">
                  <c:v>41282</c:v>
                </c:pt>
                <c:pt idx="1570">
                  <c:v>41283</c:v>
                </c:pt>
                <c:pt idx="1571">
                  <c:v>41284</c:v>
                </c:pt>
                <c:pt idx="1572">
                  <c:v>41285</c:v>
                </c:pt>
                <c:pt idx="1573">
                  <c:v>41288</c:v>
                </c:pt>
                <c:pt idx="1574">
                  <c:v>41289</c:v>
                </c:pt>
                <c:pt idx="1575">
                  <c:v>41290</c:v>
                </c:pt>
                <c:pt idx="1576">
                  <c:v>41291</c:v>
                </c:pt>
                <c:pt idx="1577">
                  <c:v>41292</c:v>
                </c:pt>
                <c:pt idx="1578">
                  <c:v>41295</c:v>
                </c:pt>
                <c:pt idx="1579">
                  <c:v>41296</c:v>
                </c:pt>
                <c:pt idx="1580">
                  <c:v>41297</c:v>
                </c:pt>
                <c:pt idx="1581">
                  <c:v>41298</c:v>
                </c:pt>
                <c:pt idx="1582">
                  <c:v>41299</c:v>
                </c:pt>
                <c:pt idx="1583">
                  <c:v>41302</c:v>
                </c:pt>
                <c:pt idx="1584">
                  <c:v>41303</c:v>
                </c:pt>
                <c:pt idx="1585">
                  <c:v>41304</c:v>
                </c:pt>
                <c:pt idx="1586">
                  <c:v>41305</c:v>
                </c:pt>
                <c:pt idx="1587">
                  <c:v>41306</c:v>
                </c:pt>
                <c:pt idx="1588">
                  <c:v>41309</c:v>
                </c:pt>
                <c:pt idx="1589">
                  <c:v>41310</c:v>
                </c:pt>
                <c:pt idx="1590">
                  <c:v>41311</c:v>
                </c:pt>
                <c:pt idx="1591">
                  <c:v>41312</c:v>
                </c:pt>
                <c:pt idx="1592">
                  <c:v>41313</c:v>
                </c:pt>
                <c:pt idx="1593">
                  <c:v>41316</c:v>
                </c:pt>
                <c:pt idx="1594">
                  <c:v>41317</c:v>
                </c:pt>
                <c:pt idx="1595">
                  <c:v>41318</c:v>
                </c:pt>
                <c:pt idx="1596">
                  <c:v>41319</c:v>
                </c:pt>
                <c:pt idx="1597">
                  <c:v>41320</c:v>
                </c:pt>
                <c:pt idx="1598">
                  <c:v>41323</c:v>
                </c:pt>
                <c:pt idx="1599">
                  <c:v>41324</c:v>
                </c:pt>
                <c:pt idx="1600">
                  <c:v>41325</c:v>
                </c:pt>
                <c:pt idx="1601">
                  <c:v>41326</c:v>
                </c:pt>
                <c:pt idx="1602">
                  <c:v>41327</c:v>
                </c:pt>
                <c:pt idx="1603">
                  <c:v>41330</c:v>
                </c:pt>
                <c:pt idx="1604">
                  <c:v>41331</c:v>
                </c:pt>
                <c:pt idx="1605">
                  <c:v>41332</c:v>
                </c:pt>
                <c:pt idx="1606">
                  <c:v>41333</c:v>
                </c:pt>
                <c:pt idx="1607">
                  <c:v>41334</c:v>
                </c:pt>
                <c:pt idx="1608">
                  <c:v>41337</c:v>
                </c:pt>
                <c:pt idx="1609">
                  <c:v>41338</c:v>
                </c:pt>
                <c:pt idx="1610">
                  <c:v>41339</c:v>
                </c:pt>
                <c:pt idx="1611">
                  <c:v>41340</c:v>
                </c:pt>
                <c:pt idx="1612">
                  <c:v>41341</c:v>
                </c:pt>
                <c:pt idx="1613">
                  <c:v>41344</c:v>
                </c:pt>
                <c:pt idx="1614">
                  <c:v>41345</c:v>
                </c:pt>
                <c:pt idx="1615">
                  <c:v>41346</c:v>
                </c:pt>
                <c:pt idx="1616">
                  <c:v>41347</c:v>
                </c:pt>
                <c:pt idx="1617">
                  <c:v>41348</c:v>
                </c:pt>
                <c:pt idx="1618">
                  <c:v>41351</c:v>
                </c:pt>
                <c:pt idx="1619">
                  <c:v>41352</c:v>
                </c:pt>
                <c:pt idx="1620">
                  <c:v>41353</c:v>
                </c:pt>
                <c:pt idx="1621">
                  <c:v>41354</c:v>
                </c:pt>
                <c:pt idx="1622">
                  <c:v>41355</c:v>
                </c:pt>
                <c:pt idx="1623">
                  <c:v>41358</c:v>
                </c:pt>
                <c:pt idx="1624">
                  <c:v>41359</c:v>
                </c:pt>
                <c:pt idx="1625">
                  <c:v>41360</c:v>
                </c:pt>
                <c:pt idx="1626">
                  <c:v>41361</c:v>
                </c:pt>
                <c:pt idx="1627">
                  <c:v>41364</c:v>
                </c:pt>
                <c:pt idx="1628">
                  <c:v>41365</c:v>
                </c:pt>
                <c:pt idx="1629">
                  <c:v>41366</c:v>
                </c:pt>
                <c:pt idx="1630">
                  <c:v>41367</c:v>
                </c:pt>
                <c:pt idx="1631">
                  <c:v>41368</c:v>
                </c:pt>
                <c:pt idx="1632">
                  <c:v>41369</c:v>
                </c:pt>
                <c:pt idx="1633">
                  <c:v>41372</c:v>
                </c:pt>
                <c:pt idx="1634">
                  <c:v>41373</c:v>
                </c:pt>
                <c:pt idx="1635">
                  <c:v>41374</c:v>
                </c:pt>
                <c:pt idx="1636">
                  <c:v>41375</c:v>
                </c:pt>
                <c:pt idx="1637">
                  <c:v>41376</c:v>
                </c:pt>
                <c:pt idx="1638">
                  <c:v>41379</c:v>
                </c:pt>
                <c:pt idx="1639">
                  <c:v>41380</c:v>
                </c:pt>
                <c:pt idx="1640">
                  <c:v>41381</c:v>
                </c:pt>
                <c:pt idx="1641">
                  <c:v>41382</c:v>
                </c:pt>
                <c:pt idx="1642">
                  <c:v>41383</c:v>
                </c:pt>
                <c:pt idx="1643">
                  <c:v>41386</c:v>
                </c:pt>
                <c:pt idx="1644">
                  <c:v>41387</c:v>
                </c:pt>
                <c:pt idx="1645">
                  <c:v>41388</c:v>
                </c:pt>
                <c:pt idx="1646">
                  <c:v>41389</c:v>
                </c:pt>
                <c:pt idx="1647">
                  <c:v>41390</c:v>
                </c:pt>
                <c:pt idx="1648">
                  <c:v>41393</c:v>
                </c:pt>
                <c:pt idx="1649">
                  <c:v>41394</c:v>
                </c:pt>
                <c:pt idx="1650">
                  <c:v>41395</c:v>
                </c:pt>
                <c:pt idx="1651">
                  <c:v>41396</c:v>
                </c:pt>
                <c:pt idx="1652">
                  <c:v>41397</c:v>
                </c:pt>
                <c:pt idx="1653">
                  <c:v>41400</c:v>
                </c:pt>
                <c:pt idx="1654">
                  <c:v>41401</c:v>
                </c:pt>
                <c:pt idx="1655">
                  <c:v>41402</c:v>
                </c:pt>
                <c:pt idx="1656">
                  <c:v>41403</c:v>
                </c:pt>
                <c:pt idx="1657">
                  <c:v>41404</c:v>
                </c:pt>
                <c:pt idx="1658">
                  <c:v>41407</c:v>
                </c:pt>
                <c:pt idx="1659">
                  <c:v>41408</c:v>
                </c:pt>
                <c:pt idx="1660">
                  <c:v>41409</c:v>
                </c:pt>
                <c:pt idx="1661">
                  <c:v>41410</c:v>
                </c:pt>
                <c:pt idx="1662">
                  <c:v>41411</c:v>
                </c:pt>
                <c:pt idx="1663">
                  <c:v>41414</c:v>
                </c:pt>
                <c:pt idx="1664">
                  <c:v>41415</c:v>
                </c:pt>
                <c:pt idx="1665">
                  <c:v>41416</c:v>
                </c:pt>
                <c:pt idx="1666">
                  <c:v>41417</c:v>
                </c:pt>
                <c:pt idx="1667">
                  <c:v>41418</c:v>
                </c:pt>
                <c:pt idx="1668">
                  <c:v>41421</c:v>
                </c:pt>
                <c:pt idx="1669">
                  <c:v>41422</c:v>
                </c:pt>
                <c:pt idx="1670">
                  <c:v>41423</c:v>
                </c:pt>
                <c:pt idx="1671">
                  <c:v>41424</c:v>
                </c:pt>
                <c:pt idx="1672">
                  <c:v>41425</c:v>
                </c:pt>
                <c:pt idx="1673">
                  <c:v>41428</c:v>
                </c:pt>
                <c:pt idx="1674">
                  <c:v>41429</c:v>
                </c:pt>
                <c:pt idx="1675">
                  <c:v>41430</c:v>
                </c:pt>
                <c:pt idx="1676">
                  <c:v>41431</c:v>
                </c:pt>
                <c:pt idx="1677">
                  <c:v>41432</c:v>
                </c:pt>
                <c:pt idx="1678">
                  <c:v>41435</c:v>
                </c:pt>
                <c:pt idx="1679">
                  <c:v>41436</c:v>
                </c:pt>
                <c:pt idx="1680">
                  <c:v>41437</c:v>
                </c:pt>
                <c:pt idx="1681">
                  <c:v>41438</c:v>
                </c:pt>
                <c:pt idx="1682">
                  <c:v>41439</c:v>
                </c:pt>
                <c:pt idx="1683">
                  <c:v>41442</c:v>
                </c:pt>
                <c:pt idx="1684">
                  <c:v>41443</c:v>
                </c:pt>
                <c:pt idx="1685">
                  <c:v>41444</c:v>
                </c:pt>
                <c:pt idx="1686">
                  <c:v>41445</c:v>
                </c:pt>
                <c:pt idx="1687">
                  <c:v>41446</c:v>
                </c:pt>
                <c:pt idx="1688">
                  <c:v>41449</c:v>
                </c:pt>
                <c:pt idx="1689">
                  <c:v>41450</c:v>
                </c:pt>
                <c:pt idx="1690">
                  <c:v>41451</c:v>
                </c:pt>
                <c:pt idx="1691">
                  <c:v>41452</c:v>
                </c:pt>
                <c:pt idx="1692">
                  <c:v>41453</c:v>
                </c:pt>
                <c:pt idx="1693">
                  <c:v>41455</c:v>
                </c:pt>
                <c:pt idx="1694">
                  <c:v>41456</c:v>
                </c:pt>
                <c:pt idx="1695">
                  <c:v>41457</c:v>
                </c:pt>
                <c:pt idx="1696">
                  <c:v>41458</c:v>
                </c:pt>
                <c:pt idx="1697">
                  <c:v>41459</c:v>
                </c:pt>
                <c:pt idx="1698">
                  <c:v>41460</c:v>
                </c:pt>
                <c:pt idx="1699">
                  <c:v>41463</c:v>
                </c:pt>
                <c:pt idx="1700">
                  <c:v>41464</c:v>
                </c:pt>
                <c:pt idx="1701">
                  <c:v>41465</c:v>
                </c:pt>
                <c:pt idx="1702">
                  <c:v>41466</c:v>
                </c:pt>
                <c:pt idx="1703">
                  <c:v>41467</c:v>
                </c:pt>
                <c:pt idx="1704">
                  <c:v>41470</c:v>
                </c:pt>
                <c:pt idx="1705">
                  <c:v>41471</c:v>
                </c:pt>
                <c:pt idx="1706">
                  <c:v>41472</c:v>
                </c:pt>
                <c:pt idx="1707">
                  <c:v>41473</c:v>
                </c:pt>
                <c:pt idx="1708">
                  <c:v>41474</c:v>
                </c:pt>
                <c:pt idx="1709">
                  <c:v>41477</c:v>
                </c:pt>
                <c:pt idx="1710">
                  <c:v>41478</c:v>
                </c:pt>
                <c:pt idx="1711">
                  <c:v>41479</c:v>
                </c:pt>
                <c:pt idx="1712">
                  <c:v>41480</c:v>
                </c:pt>
                <c:pt idx="1713">
                  <c:v>41481</c:v>
                </c:pt>
                <c:pt idx="1714">
                  <c:v>41484</c:v>
                </c:pt>
                <c:pt idx="1715">
                  <c:v>41485</c:v>
                </c:pt>
                <c:pt idx="1716">
                  <c:v>41486</c:v>
                </c:pt>
                <c:pt idx="1717">
                  <c:v>41487</c:v>
                </c:pt>
                <c:pt idx="1718">
                  <c:v>41488</c:v>
                </c:pt>
                <c:pt idx="1719">
                  <c:v>41491</c:v>
                </c:pt>
                <c:pt idx="1720">
                  <c:v>41492</c:v>
                </c:pt>
                <c:pt idx="1721">
                  <c:v>41493</c:v>
                </c:pt>
                <c:pt idx="1722">
                  <c:v>41494</c:v>
                </c:pt>
                <c:pt idx="1723">
                  <c:v>41495</c:v>
                </c:pt>
                <c:pt idx="1724">
                  <c:v>41498</c:v>
                </c:pt>
                <c:pt idx="1725">
                  <c:v>41499</c:v>
                </c:pt>
                <c:pt idx="1726">
                  <c:v>41500</c:v>
                </c:pt>
                <c:pt idx="1727">
                  <c:v>41501</c:v>
                </c:pt>
                <c:pt idx="1728">
                  <c:v>41502</c:v>
                </c:pt>
                <c:pt idx="1729">
                  <c:v>41505</c:v>
                </c:pt>
                <c:pt idx="1730">
                  <c:v>41506</c:v>
                </c:pt>
                <c:pt idx="1731">
                  <c:v>41507</c:v>
                </c:pt>
                <c:pt idx="1732">
                  <c:v>41508</c:v>
                </c:pt>
                <c:pt idx="1733">
                  <c:v>41509</c:v>
                </c:pt>
                <c:pt idx="1734">
                  <c:v>41512</c:v>
                </c:pt>
                <c:pt idx="1735">
                  <c:v>41513</c:v>
                </c:pt>
                <c:pt idx="1736">
                  <c:v>41514</c:v>
                </c:pt>
                <c:pt idx="1737">
                  <c:v>41515</c:v>
                </c:pt>
                <c:pt idx="1738">
                  <c:v>41516</c:v>
                </c:pt>
                <c:pt idx="1739">
                  <c:v>41517</c:v>
                </c:pt>
                <c:pt idx="1740">
                  <c:v>41519</c:v>
                </c:pt>
                <c:pt idx="1741">
                  <c:v>41520</c:v>
                </c:pt>
                <c:pt idx="1742">
                  <c:v>41521</c:v>
                </c:pt>
                <c:pt idx="1743">
                  <c:v>41522</c:v>
                </c:pt>
                <c:pt idx="1744">
                  <c:v>41523</c:v>
                </c:pt>
                <c:pt idx="1745">
                  <c:v>41526</c:v>
                </c:pt>
                <c:pt idx="1746">
                  <c:v>41527</c:v>
                </c:pt>
                <c:pt idx="1747">
                  <c:v>41528</c:v>
                </c:pt>
                <c:pt idx="1748">
                  <c:v>41529</c:v>
                </c:pt>
                <c:pt idx="1749">
                  <c:v>41530</c:v>
                </c:pt>
                <c:pt idx="1750">
                  <c:v>41533</c:v>
                </c:pt>
                <c:pt idx="1751">
                  <c:v>41534</c:v>
                </c:pt>
                <c:pt idx="1752">
                  <c:v>41535</c:v>
                </c:pt>
                <c:pt idx="1753">
                  <c:v>41536</c:v>
                </c:pt>
                <c:pt idx="1754">
                  <c:v>41537</c:v>
                </c:pt>
                <c:pt idx="1755">
                  <c:v>41540</c:v>
                </c:pt>
                <c:pt idx="1756">
                  <c:v>41541</c:v>
                </c:pt>
                <c:pt idx="1757">
                  <c:v>41542</c:v>
                </c:pt>
                <c:pt idx="1758">
                  <c:v>41543</c:v>
                </c:pt>
                <c:pt idx="1759">
                  <c:v>41544</c:v>
                </c:pt>
                <c:pt idx="1760">
                  <c:v>41547</c:v>
                </c:pt>
                <c:pt idx="1761">
                  <c:v>41548</c:v>
                </c:pt>
                <c:pt idx="1762">
                  <c:v>41549</c:v>
                </c:pt>
                <c:pt idx="1763">
                  <c:v>41550</c:v>
                </c:pt>
                <c:pt idx="1764">
                  <c:v>41551</c:v>
                </c:pt>
                <c:pt idx="1765">
                  <c:v>41554</c:v>
                </c:pt>
                <c:pt idx="1766">
                  <c:v>41555</c:v>
                </c:pt>
                <c:pt idx="1767">
                  <c:v>41556</c:v>
                </c:pt>
                <c:pt idx="1768">
                  <c:v>41557</c:v>
                </c:pt>
                <c:pt idx="1769">
                  <c:v>41558</c:v>
                </c:pt>
                <c:pt idx="1770">
                  <c:v>41561</c:v>
                </c:pt>
                <c:pt idx="1771">
                  <c:v>41562</c:v>
                </c:pt>
                <c:pt idx="1772">
                  <c:v>41563</c:v>
                </c:pt>
                <c:pt idx="1773">
                  <c:v>41564</c:v>
                </c:pt>
                <c:pt idx="1774">
                  <c:v>41565</c:v>
                </c:pt>
                <c:pt idx="1775">
                  <c:v>41568</c:v>
                </c:pt>
                <c:pt idx="1776">
                  <c:v>41569</c:v>
                </c:pt>
                <c:pt idx="1777">
                  <c:v>41570</c:v>
                </c:pt>
                <c:pt idx="1778">
                  <c:v>41571</c:v>
                </c:pt>
                <c:pt idx="1779">
                  <c:v>41572</c:v>
                </c:pt>
                <c:pt idx="1780">
                  <c:v>41575</c:v>
                </c:pt>
                <c:pt idx="1781">
                  <c:v>41576</c:v>
                </c:pt>
                <c:pt idx="1782">
                  <c:v>41577</c:v>
                </c:pt>
                <c:pt idx="1783">
                  <c:v>41578</c:v>
                </c:pt>
                <c:pt idx="1784">
                  <c:v>41579</c:v>
                </c:pt>
                <c:pt idx="1785">
                  <c:v>41582</c:v>
                </c:pt>
                <c:pt idx="1786">
                  <c:v>41583</c:v>
                </c:pt>
                <c:pt idx="1787">
                  <c:v>41584</c:v>
                </c:pt>
                <c:pt idx="1788">
                  <c:v>41585</c:v>
                </c:pt>
                <c:pt idx="1789">
                  <c:v>41586</c:v>
                </c:pt>
                <c:pt idx="1790">
                  <c:v>41589</c:v>
                </c:pt>
                <c:pt idx="1791">
                  <c:v>41590</c:v>
                </c:pt>
                <c:pt idx="1792">
                  <c:v>41591</c:v>
                </c:pt>
                <c:pt idx="1793">
                  <c:v>41592</c:v>
                </c:pt>
                <c:pt idx="1794">
                  <c:v>41593</c:v>
                </c:pt>
                <c:pt idx="1795">
                  <c:v>41596</c:v>
                </c:pt>
                <c:pt idx="1796">
                  <c:v>41597</c:v>
                </c:pt>
                <c:pt idx="1797">
                  <c:v>41598</c:v>
                </c:pt>
                <c:pt idx="1798">
                  <c:v>41599</c:v>
                </c:pt>
                <c:pt idx="1799">
                  <c:v>41600</c:v>
                </c:pt>
                <c:pt idx="1800">
                  <c:v>41603</c:v>
                </c:pt>
                <c:pt idx="1801">
                  <c:v>41604</c:v>
                </c:pt>
                <c:pt idx="1802">
                  <c:v>41605</c:v>
                </c:pt>
                <c:pt idx="1803">
                  <c:v>41606</c:v>
                </c:pt>
                <c:pt idx="1804">
                  <c:v>41607</c:v>
                </c:pt>
                <c:pt idx="1805">
                  <c:v>41608</c:v>
                </c:pt>
                <c:pt idx="1806">
                  <c:v>41610</c:v>
                </c:pt>
                <c:pt idx="1807">
                  <c:v>41611</c:v>
                </c:pt>
                <c:pt idx="1808">
                  <c:v>41612</c:v>
                </c:pt>
                <c:pt idx="1809">
                  <c:v>41613</c:v>
                </c:pt>
                <c:pt idx="1810">
                  <c:v>41614</c:v>
                </c:pt>
                <c:pt idx="1811">
                  <c:v>41617</c:v>
                </c:pt>
                <c:pt idx="1812">
                  <c:v>41618</c:v>
                </c:pt>
                <c:pt idx="1813">
                  <c:v>41619</c:v>
                </c:pt>
                <c:pt idx="1814">
                  <c:v>41620</c:v>
                </c:pt>
                <c:pt idx="1815">
                  <c:v>41621</c:v>
                </c:pt>
                <c:pt idx="1816">
                  <c:v>41624</c:v>
                </c:pt>
                <c:pt idx="1817">
                  <c:v>41625</c:v>
                </c:pt>
                <c:pt idx="1818">
                  <c:v>41626</c:v>
                </c:pt>
                <c:pt idx="1819">
                  <c:v>41627</c:v>
                </c:pt>
                <c:pt idx="1820">
                  <c:v>41628</c:v>
                </c:pt>
                <c:pt idx="1821">
                  <c:v>41631</c:v>
                </c:pt>
                <c:pt idx="1822">
                  <c:v>41632</c:v>
                </c:pt>
                <c:pt idx="1823">
                  <c:v>41634</c:v>
                </c:pt>
                <c:pt idx="1824">
                  <c:v>41635</c:v>
                </c:pt>
                <c:pt idx="1825">
                  <c:v>41638</c:v>
                </c:pt>
                <c:pt idx="1826">
                  <c:v>41639</c:v>
                </c:pt>
                <c:pt idx="1827">
                  <c:v>41641</c:v>
                </c:pt>
                <c:pt idx="1828">
                  <c:v>41642</c:v>
                </c:pt>
                <c:pt idx="1829">
                  <c:v>41645</c:v>
                </c:pt>
                <c:pt idx="1830">
                  <c:v>41646</c:v>
                </c:pt>
                <c:pt idx="1831">
                  <c:v>41647</c:v>
                </c:pt>
                <c:pt idx="1832">
                  <c:v>41648</c:v>
                </c:pt>
                <c:pt idx="1833">
                  <c:v>41649</c:v>
                </c:pt>
                <c:pt idx="1834">
                  <c:v>41652</c:v>
                </c:pt>
                <c:pt idx="1835">
                  <c:v>41653</c:v>
                </c:pt>
                <c:pt idx="1836">
                  <c:v>41654</c:v>
                </c:pt>
                <c:pt idx="1837">
                  <c:v>41655</c:v>
                </c:pt>
                <c:pt idx="1838">
                  <c:v>41656</c:v>
                </c:pt>
                <c:pt idx="1839">
                  <c:v>41659</c:v>
                </c:pt>
                <c:pt idx="1840">
                  <c:v>41660</c:v>
                </c:pt>
                <c:pt idx="1841">
                  <c:v>41661</c:v>
                </c:pt>
                <c:pt idx="1842">
                  <c:v>41662</c:v>
                </c:pt>
                <c:pt idx="1843">
                  <c:v>41663</c:v>
                </c:pt>
                <c:pt idx="1844">
                  <c:v>41666</c:v>
                </c:pt>
                <c:pt idx="1845">
                  <c:v>41667</c:v>
                </c:pt>
                <c:pt idx="1846">
                  <c:v>41668</c:v>
                </c:pt>
                <c:pt idx="1847">
                  <c:v>41669</c:v>
                </c:pt>
                <c:pt idx="1848">
                  <c:v>41670</c:v>
                </c:pt>
                <c:pt idx="1849">
                  <c:v>41673</c:v>
                </c:pt>
                <c:pt idx="1850">
                  <c:v>41674</c:v>
                </c:pt>
                <c:pt idx="1851">
                  <c:v>41675</c:v>
                </c:pt>
                <c:pt idx="1852">
                  <c:v>41676</c:v>
                </c:pt>
                <c:pt idx="1853">
                  <c:v>41677</c:v>
                </c:pt>
                <c:pt idx="1854">
                  <c:v>41680</c:v>
                </c:pt>
                <c:pt idx="1855">
                  <c:v>41681</c:v>
                </c:pt>
                <c:pt idx="1856">
                  <c:v>41682</c:v>
                </c:pt>
                <c:pt idx="1857">
                  <c:v>41683</c:v>
                </c:pt>
                <c:pt idx="1858">
                  <c:v>41684</c:v>
                </c:pt>
                <c:pt idx="1859">
                  <c:v>41687</c:v>
                </c:pt>
                <c:pt idx="1860">
                  <c:v>41688</c:v>
                </c:pt>
                <c:pt idx="1861">
                  <c:v>41689</c:v>
                </c:pt>
                <c:pt idx="1862">
                  <c:v>41690</c:v>
                </c:pt>
                <c:pt idx="1863">
                  <c:v>41691</c:v>
                </c:pt>
                <c:pt idx="1864">
                  <c:v>41694</c:v>
                </c:pt>
                <c:pt idx="1865">
                  <c:v>41695</c:v>
                </c:pt>
                <c:pt idx="1866">
                  <c:v>41696</c:v>
                </c:pt>
                <c:pt idx="1867">
                  <c:v>41697</c:v>
                </c:pt>
                <c:pt idx="1868">
                  <c:v>41698</c:v>
                </c:pt>
                <c:pt idx="1869">
                  <c:v>41701</c:v>
                </c:pt>
                <c:pt idx="1870">
                  <c:v>41702</c:v>
                </c:pt>
                <c:pt idx="1871">
                  <c:v>41703</c:v>
                </c:pt>
                <c:pt idx="1872">
                  <c:v>41704</c:v>
                </c:pt>
                <c:pt idx="1873">
                  <c:v>41705</c:v>
                </c:pt>
                <c:pt idx="1874">
                  <c:v>41708</c:v>
                </c:pt>
                <c:pt idx="1875">
                  <c:v>41709</c:v>
                </c:pt>
                <c:pt idx="1876">
                  <c:v>41710</c:v>
                </c:pt>
                <c:pt idx="1877">
                  <c:v>41711</c:v>
                </c:pt>
                <c:pt idx="1878">
                  <c:v>41712</c:v>
                </c:pt>
                <c:pt idx="1879">
                  <c:v>41715</c:v>
                </c:pt>
                <c:pt idx="1880">
                  <c:v>41716</c:v>
                </c:pt>
                <c:pt idx="1881">
                  <c:v>41717</c:v>
                </c:pt>
                <c:pt idx="1882">
                  <c:v>41718</c:v>
                </c:pt>
                <c:pt idx="1883">
                  <c:v>41719</c:v>
                </c:pt>
                <c:pt idx="1884">
                  <c:v>41722</c:v>
                </c:pt>
                <c:pt idx="1885">
                  <c:v>41723</c:v>
                </c:pt>
                <c:pt idx="1886">
                  <c:v>41724</c:v>
                </c:pt>
                <c:pt idx="1887">
                  <c:v>41725</c:v>
                </c:pt>
                <c:pt idx="1888">
                  <c:v>41726</c:v>
                </c:pt>
                <c:pt idx="1889">
                  <c:v>41729</c:v>
                </c:pt>
                <c:pt idx="1890">
                  <c:v>41730</c:v>
                </c:pt>
                <c:pt idx="1891">
                  <c:v>41731</c:v>
                </c:pt>
                <c:pt idx="1892">
                  <c:v>41732</c:v>
                </c:pt>
                <c:pt idx="1893">
                  <c:v>41733</c:v>
                </c:pt>
                <c:pt idx="1894">
                  <c:v>41736</c:v>
                </c:pt>
                <c:pt idx="1895">
                  <c:v>41737</c:v>
                </c:pt>
                <c:pt idx="1896">
                  <c:v>41738</c:v>
                </c:pt>
                <c:pt idx="1897">
                  <c:v>41739</c:v>
                </c:pt>
                <c:pt idx="1898">
                  <c:v>41740</c:v>
                </c:pt>
                <c:pt idx="1899">
                  <c:v>41743</c:v>
                </c:pt>
                <c:pt idx="1900">
                  <c:v>41744</c:v>
                </c:pt>
                <c:pt idx="1901">
                  <c:v>41745</c:v>
                </c:pt>
                <c:pt idx="1902">
                  <c:v>41746</c:v>
                </c:pt>
                <c:pt idx="1903">
                  <c:v>41750</c:v>
                </c:pt>
                <c:pt idx="1904">
                  <c:v>41751</c:v>
                </c:pt>
                <c:pt idx="1905">
                  <c:v>41752</c:v>
                </c:pt>
                <c:pt idx="1906">
                  <c:v>41753</c:v>
                </c:pt>
                <c:pt idx="1907">
                  <c:v>41754</c:v>
                </c:pt>
                <c:pt idx="1908">
                  <c:v>41757</c:v>
                </c:pt>
                <c:pt idx="1909">
                  <c:v>41758</c:v>
                </c:pt>
                <c:pt idx="1910">
                  <c:v>41759</c:v>
                </c:pt>
                <c:pt idx="1911">
                  <c:v>41760</c:v>
                </c:pt>
                <c:pt idx="1912">
                  <c:v>41761</c:v>
                </c:pt>
                <c:pt idx="1913">
                  <c:v>41764</c:v>
                </c:pt>
                <c:pt idx="1914">
                  <c:v>41765</c:v>
                </c:pt>
                <c:pt idx="1915">
                  <c:v>41766</c:v>
                </c:pt>
                <c:pt idx="1916">
                  <c:v>41767</c:v>
                </c:pt>
                <c:pt idx="1917">
                  <c:v>41768</c:v>
                </c:pt>
                <c:pt idx="1918">
                  <c:v>41771</c:v>
                </c:pt>
                <c:pt idx="1919">
                  <c:v>41772</c:v>
                </c:pt>
                <c:pt idx="1920">
                  <c:v>41773</c:v>
                </c:pt>
                <c:pt idx="1921">
                  <c:v>41774</c:v>
                </c:pt>
                <c:pt idx="1922">
                  <c:v>41775</c:v>
                </c:pt>
                <c:pt idx="1923">
                  <c:v>41778</c:v>
                </c:pt>
                <c:pt idx="1924">
                  <c:v>41779</c:v>
                </c:pt>
                <c:pt idx="1925">
                  <c:v>41780</c:v>
                </c:pt>
                <c:pt idx="1926">
                  <c:v>41781</c:v>
                </c:pt>
                <c:pt idx="1927">
                  <c:v>41782</c:v>
                </c:pt>
                <c:pt idx="1928">
                  <c:v>41785</c:v>
                </c:pt>
                <c:pt idx="1929">
                  <c:v>41786</c:v>
                </c:pt>
                <c:pt idx="1930">
                  <c:v>41787</c:v>
                </c:pt>
                <c:pt idx="1931">
                  <c:v>41788</c:v>
                </c:pt>
                <c:pt idx="1932">
                  <c:v>41789</c:v>
                </c:pt>
                <c:pt idx="1933">
                  <c:v>41790</c:v>
                </c:pt>
                <c:pt idx="1934">
                  <c:v>41792</c:v>
                </c:pt>
                <c:pt idx="1935">
                  <c:v>41793</c:v>
                </c:pt>
                <c:pt idx="1936">
                  <c:v>41794</c:v>
                </c:pt>
                <c:pt idx="1937">
                  <c:v>41795</c:v>
                </c:pt>
                <c:pt idx="1938">
                  <c:v>41796</c:v>
                </c:pt>
                <c:pt idx="1939">
                  <c:v>41799</c:v>
                </c:pt>
                <c:pt idx="1940">
                  <c:v>41800</c:v>
                </c:pt>
                <c:pt idx="1941">
                  <c:v>41801</c:v>
                </c:pt>
                <c:pt idx="1942">
                  <c:v>41802</c:v>
                </c:pt>
                <c:pt idx="1943">
                  <c:v>41803</c:v>
                </c:pt>
                <c:pt idx="1944">
                  <c:v>41806</c:v>
                </c:pt>
                <c:pt idx="1945">
                  <c:v>41807</c:v>
                </c:pt>
                <c:pt idx="1946">
                  <c:v>41808</c:v>
                </c:pt>
                <c:pt idx="1947">
                  <c:v>41809</c:v>
                </c:pt>
                <c:pt idx="1948">
                  <c:v>41810</c:v>
                </c:pt>
                <c:pt idx="1949">
                  <c:v>41813</c:v>
                </c:pt>
                <c:pt idx="1950">
                  <c:v>41814</c:v>
                </c:pt>
                <c:pt idx="1951">
                  <c:v>41815</c:v>
                </c:pt>
                <c:pt idx="1952">
                  <c:v>41816</c:v>
                </c:pt>
                <c:pt idx="1953">
                  <c:v>41817</c:v>
                </c:pt>
                <c:pt idx="1954">
                  <c:v>41820</c:v>
                </c:pt>
                <c:pt idx="1955">
                  <c:v>41821</c:v>
                </c:pt>
                <c:pt idx="1956">
                  <c:v>41822</c:v>
                </c:pt>
                <c:pt idx="1957">
                  <c:v>41823</c:v>
                </c:pt>
                <c:pt idx="1958">
                  <c:v>41824</c:v>
                </c:pt>
                <c:pt idx="1959">
                  <c:v>41827</c:v>
                </c:pt>
                <c:pt idx="1960">
                  <c:v>41828</c:v>
                </c:pt>
                <c:pt idx="1961">
                  <c:v>41829</c:v>
                </c:pt>
                <c:pt idx="1962">
                  <c:v>41830</c:v>
                </c:pt>
                <c:pt idx="1963">
                  <c:v>41831</c:v>
                </c:pt>
                <c:pt idx="1964">
                  <c:v>41834</c:v>
                </c:pt>
                <c:pt idx="1965">
                  <c:v>41835</c:v>
                </c:pt>
                <c:pt idx="1966">
                  <c:v>41836</c:v>
                </c:pt>
                <c:pt idx="1967">
                  <c:v>41837</c:v>
                </c:pt>
                <c:pt idx="1968">
                  <c:v>41838</c:v>
                </c:pt>
                <c:pt idx="1969">
                  <c:v>41841</c:v>
                </c:pt>
                <c:pt idx="1970">
                  <c:v>41842</c:v>
                </c:pt>
                <c:pt idx="1971">
                  <c:v>41843</c:v>
                </c:pt>
                <c:pt idx="1972">
                  <c:v>41844</c:v>
                </c:pt>
                <c:pt idx="1973">
                  <c:v>41845</c:v>
                </c:pt>
                <c:pt idx="1974">
                  <c:v>41848</c:v>
                </c:pt>
                <c:pt idx="1975">
                  <c:v>41849</c:v>
                </c:pt>
                <c:pt idx="1976">
                  <c:v>41850</c:v>
                </c:pt>
                <c:pt idx="1977">
                  <c:v>41851</c:v>
                </c:pt>
                <c:pt idx="1978">
                  <c:v>41852</c:v>
                </c:pt>
                <c:pt idx="1979">
                  <c:v>41855</c:v>
                </c:pt>
                <c:pt idx="1980">
                  <c:v>41856</c:v>
                </c:pt>
                <c:pt idx="1981">
                  <c:v>41857</c:v>
                </c:pt>
                <c:pt idx="1982">
                  <c:v>41858</c:v>
                </c:pt>
                <c:pt idx="1983">
                  <c:v>41859</c:v>
                </c:pt>
                <c:pt idx="1984">
                  <c:v>41862</c:v>
                </c:pt>
                <c:pt idx="1985">
                  <c:v>41863</c:v>
                </c:pt>
                <c:pt idx="1986">
                  <c:v>41864</c:v>
                </c:pt>
                <c:pt idx="1987">
                  <c:v>41865</c:v>
                </c:pt>
                <c:pt idx="1988">
                  <c:v>41866</c:v>
                </c:pt>
                <c:pt idx="1989">
                  <c:v>41869</c:v>
                </c:pt>
                <c:pt idx="1990">
                  <c:v>41870</c:v>
                </c:pt>
                <c:pt idx="1991">
                  <c:v>41871</c:v>
                </c:pt>
                <c:pt idx="1992">
                  <c:v>41872</c:v>
                </c:pt>
                <c:pt idx="1993">
                  <c:v>41873</c:v>
                </c:pt>
                <c:pt idx="1994">
                  <c:v>41876</c:v>
                </c:pt>
                <c:pt idx="1995">
                  <c:v>41877</c:v>
                </c:pt>
                <c:pt idx="1996">
                  <c:v>41878</c:v>
                </c:pt>
                <c:pt idx="1997">
                  <c:v>41879</c:v>
                </c:pt>
                <c:pt idx="1998">
                  <c:v>41880</c:v>
                </c:pt>
                <c:pt idx="1999">
                  <c:v>41882</c:v>
                </c:pt>
                <c:pt idx="2000">
                  <c:v>41883</c:v>
                </c:pt>
                <c:pt idx="2001">
                  <c:v>41884</c:v>
                </c:pt>
                <c:pt idx="2002">
                  <c:v>41885</c:v>
                </c:pt>
                <c:pt idx="2003">
                  <c:v>41886</c:v>
                </c:pt>
                <c:pt idx="2004">
                  <c:v>41887</c:v>
                </c:pt>
                <c:pt idx="2005">
                  <c:v>41890</c:v>
                </c:pt>
                <c:pt idx="2006">
                  <c:v>41891</c:v>
                </c:pt>
                <c:pt idx="2007">
                  <c:v>41892</c:v>
                </c:pt>
                <c:pt idx="2008">
                  <c:v>41893</c:v>
                </c:pt>
                <c:pt idx="2009">
                  <c:v>41894</c:v>
                </c:pt>
                <c:pt idx="2010">
                  <c:v>41897</c:v>
                </c:pt>
                <c:pt idx="2011">
                  <c:v>41898</c:v>
                </c:pt>
                <c:pt idx="2012">
                  <c:v>41899</c:v>
                </c:pt>
                <c:pt idx="2013">
                  <c:v>41900</c:v>
                </c:pt>
                <c:pt idx="2014">
                  <c:v>41901</c:v>
                </c:pt>
                <c:pt idx="2015">
                  <c:v>41904</c:v>
                </c:pt>
                <c:pt idx="2016">
                  <c:v>41905</c:v>
                </c:pt>
                <c:pt idx="2017">
                  <c:v>41906</c:v>
                </c:pt>
                <c:pt idx="2018">
                  <c:v>41907</c:v>
                </c:pt>
                <c:pt idx="2019">
                  <c:v>41908</c:v>
                </c:pt>
                <c:pt idx="2020">
                  <c:v>41911</c:v>
                </c:pt>
                <c:pt idx="2021">
                  <c:v>41912</c:v>
                </c:pt>
                <c:pt idx="2022">
                  <c:v>41913</c:v>
                </c:pt>
                <c:pt idx="2023">
                  <c:v>41914</c:v>
                </c:pt>
                <c:pt idx="2024">
                  <c:v>41915</c:v>
                </c:pt>
                <c:pt idx="2025">
                  <c:v>41918</c:v>
                </c:pt>
                <c:pt idx="2026">
                  <c:v>41919</c:v>
                </c:pt>
                <c:pt idx="2027">
                  <c:v>41920</c:v>
                </c:pt>
                <c:pt idx="2028">
                  <c:v>41921</c:v>
                </c:pt>
                <c:pt idx="2029">
                  <c:v>41922</c:v>
                </c:pt>
                <c:pt idx="2030">
                  <c:v>41925</c:v>
                </c:pt>
                <c:pt idx="2031">
                  <c:v>41926</c:v>
                </c:pt>
                <c:pt idx="2032">
                  <c:v>41927</c:v>
                </c:pt>
                <c:pt idx="2033">
                  <c:v>41928</c:v>
                </c:pt>
                <c:pt idx="2034">
                  <c:v>41929</c:v>
                </c:pt>
                <c:pt idx="2035">
                  <c:v>41932</c:v>
                </c:pt>
                <c:pt idx="2036">
                  <c:v>41933</c:v>
                </c:pt>
                <c:pt idx="2037">
                  <c:v>41934</c:v>
                </c:pt>
                <c:pt idx="2038">
                  <c:v>41935</c:v>
                </c:pt>
                <c:pt idx="2039">
                  <c:v>41936</c:v>
                </c:pt>
                <c:pt idx="2040">
                  <c:v>41939</c:v>
                </c:pt>
                <c:pt idx="2041">
                  <c:v>41940</c:v>
                </c:pt>
                <c:pt idx="2042">
                  <c:v>41941</c:v>
                </c:pt>
                <c:pt idx="2043">
                  <c:v>41942</c:v>
                </c:pt>
                <c:pt idx="2044">
                  <c:v>41943</c:v>
                </c:pt>
                <c:pt idx="2045">
                  <c:v>41946</c:v>
                </c:pt>
                <c:pt idx="2046">
                  <c:v>41947</c:v>
                </c:pt>
                <c:pt idx="2047">
                  <c:v>41948</c:v>
                </c:pt>
                <c:pt idx="2048">
                  <c:v>41949</c:v>
                </c:pt>
                <c:pt idx="2049">
                  <c:v>41950</c:v>
                </c:pt>
                <c:pt idx="2050">
                  <c:v>41953</c:v>
                </c:pt>
                <c:pt idx="2051">
                  <c:v>41954</c:v>
                </c:pt>
                <c:pt idx="2052">
                  <c:v>41955</c:v>
                </c:pt>
                <c:pt idx="2053">
                  <c:v>41956</c:v>
                </c:pt>
                <c:pt idx="2054">
                  <c:v>41957</c:v>
                </c:pt>
                <c:pt idx="2055">
                  <c:v>41960</c:v>
                </c:pt>
                <c:pt idx="2056">
                  <c:v>41961</c:v>
                </c:pt>
                <c:pt idx="2057">
                  <c:v>41962</c:v>
                </c:pt>
                <c:pt idx="2058">
                  <c:v>41963</c:v>
                </c:pt>
                <c:pt idx="2059">
                  <c:v>41964</c:v>
                </c:pt>
                <c:pt idx="2060">
                  <c:v>41967</c:v>
                </c:pt>
                <c:pt idx="2061">
                  <c:v>41968</c:v>
                </c:pt>
                <c:pt idx="2062">
                  <c:v>41969</c:v>
                </c:pt>
                <c:pt idx="2063">
                  <c:v>41970</c:v>
                </c:pt>
                <c:pt idx="2064">
                  <c:v>41971</c:v>
                </c:pt>
                <c:pt idx="2065">
                  <c:v>41973</c:v>
                </c:pt>
                <c:pt idx="2066">
                  <c:v>41974</c:v>
                </c:pt>
                <c:pt idx="2067">
                  <c:v>41975</c:v>
                </c:pt>
                <c:pt idx="2068">
                  <c:v>41976</c:v>
                </c:pt>
                <c:pt idx="2069">
                  <c:v>41977</c:v>
                </c:pt>
                <c:pt idx="2070">
                  <c:v>41978</c:v>
                </c:pt>
                <c:pt idx="2071">
                  <c:v>41981</c:v>
                </c:pt>
                <c:pt idx="2072">
                  <c:v>41982</c:v>
                </c:pt>
                <c:pt idx="2073">
                  <c:v>41983</c:v>
                </c:pt>
                <c:pt idx="2074">
                  <c:v>41984</c:v>
                </c:pt>
                <c:pt idx="2075">
                  <c:v>41985</c:v>
                </c:pt>
                <c:pt idx="2076">
                  <c:v>41988</c:v>
                </c:pt>
                <c:pt idx="2077">
                  <c:v>41989</c:v>
                </c:pt>
                <c:pt idx="2078">
                  <c:v>41990</c:v>
                </c:pt>
                <c:pt idx="2079">
                  <c:v>41991</c:v>
                </c:pt>
                <c:pt idx="2080">
                  <c:v>41992</c:v>
                </c:pt>
                <c:pt idx="2081">
                  <c:v>41995</c:v>
                </c:pt>
                <c:pt idx="2082">
                  <c:v>41996</c:v>
                </c:pt>
                <c:pt idx="2083">
                  <c:v>41997</c:v>
                </c:pt>
                <c:pt idx="2084">
                  <c:v>41999</c:v>
                </c:pt>
                <c:pt idx="2085">
                  <c:v>42002</c:v>
                </c:pt>
                <c:pt idx="2086">
                  <c:v>42003</c:v>
                </c:pt>
                <c:pt idx="2087">
                  <c:v>42004</c:v>
                </c:pt>
                <c:pt idx="2088">
                  <c:v>42006</c:v>
                </c:pt>
                <c:pt idx="2089">
                  <c:v>42009</c:v>
                </c:pt>
                <c:pt idx="2090">
                  <c:v>42010</c:v>
                </c:pt>
                <c:pt idx="2091">
                  <c:v>42011</c:v>
                </c:pt>
                <c:pt idx="2092">
                  <c:v>42012</c:v>
                </c:pt>
                <c:pt idx="2093">
                  <c:v>42013</c:v>
                </c:pt>
                <c:pt idx="2094">
                  <c:v>42016</c:v>
                </c:pt>
                <c:pt idx="2095">
                  <c:v>42017</c:v>
                </c:pt>
                <c:pt idx="2096">
                  <c:v>42018</c:v>
                </c:pt>
                <c:pt idx="2097">
                  <c:v>42019</c:v>
                </c:pt>
                <c:pt idx="2098">
                  <c:v>42020</c:v>
                </c:pt>
                <c:pt idx="2099">
                  <c:v>42023</c:v>
                </c:pt>
                <c:pt idx="2100">
                  <c:v>42024</c:v>
                </c:pt>
                <c:pt idx="2101">
                  <c:v>42025</c:v>
                </c:pt>
                <c:pt idx="2102">
                  <c:v>42026</c:v>
                </c:pt>
                <c:pt idx="2103">
                  <c:v>42027</c:v>
                </c:pt>
                <c:pt idx="2104">
                  <c:v>42030</c:v>
                </c:pt>
                <c:pt idx="2105">
                  <c:v>42031</c:v>
                </c:pt>
                <c:pt idx="2106">
                  <c:v>42032</c:v>
                </c:pt>
                <c:pt idx="2107">
                  <c:v>42033</c:v>
                </c:pt>
                <c:pt idx="2108">
                  <c:v>42034</c:v>
                </c:pt>
                <c:pt idx="2109">
                  <c:v>42035</c:v>
                </c:pt>
                <c:pt idx="2110">
                  <c:v>42037</c:v>
                </c:pt>
                <c:pt idx="2111">
                  <c:v>42038</c:v>
                </c:pt>
                <c:pt idx="2112">
                  <c:v>42039</c:v>
                </c:pt>
                <c:pt idx="2113">
                  <c:v>42040</c:v>
                </c:pt>
                <c:pt idx="2114">
                  <c:v>42041</c:v>
                </c:pt>
                <c:pt idx="2115">
                  <c:v>42044</c:v>
                </c:pt>
                <c:pt idx="2116">
                  <c:v>42045</c:v>
                </c:pt>
                <c:pt idx="2117">
                  <c:v>42046</c:v>
                </c:pt>
                <c:pt idx="2118">
                  <c:v>42047</c:v>
                </c:pt>
                <c:pt idx="2119">
                  <c:v>42048</c:v>
                </c:pt>
                <c:pt idx="2120">
                  <c:v>42051</c:v>
                </c:pt>
                <c:pt idx="2121">
                  <c:v>42052</c:v>
                </c:pt>
                <c:pt idx="2122">
                  <c:v>42053</c:v>
                </c:pt>
                <c:pt idx="2123">
                  <c:v>42054</c:v>
                </c:pt>
                <c:pt idx="2124">
                  <c:v>42055</c:v>
                </c:pt>
                <c:pt idx="2125">
                  <c:v>42058</c:v>
                </c:pt>
                <c:pt idx="2126">
                  <c:v>42059</c:v>
                </c:pt>
                <c:pt idx="2127">
                  <c:v>42060</c:v>
                </c:pt>
                <c:pt idx="2128">
                  <c:v>42061</c:v>
                </c:pt>
                <c:pt idx="2129">
                  <c:v>42062</c:v>
                </c:pt>
                <c:pt idx="2130">
                  <c:v>42063</c:v>
                </c:pt>
                <c:pt idx="2131">
                  <c:v>42065</c:v>
                </c:pt>
                <c:pt idx="2132">
                  <c:v>42066</c:v>
                </c:pt>
                <c:pt idx="2133">
                  <c:v>42067</c:v>
                </c:pt>
                <c:pt idx="2134">
                  <c:v>42068</c:v>
                </c:pt>
                <c:pt idx="2135">
                  <c:v>42069</c:v>
                </c:pt>
                <c:pt idx="2136">
                  <c:v>42072</c:v>
                </c:pt>
                <c:pt idx="2137">
                  <c:v>42073</c:v>
                </c:pt>
                <c:pt idx="2138">
                  <c:v>42074</c:v>
                </c:pt>
                <c:pt idx="2139">
                  <c:v>42075</c:v>
                </c:pt>
                <c:pt idx="2140">
                  <c:v>42076</c:v>
                </c:pt>
                <c:pt idx="2141">
                  <c:v>42079</c:v>
                </c:pt>
                <c:pt idx="2142">
                  <c:v>42080</c:v>
                </c:pt>
                <c:pt idx="2143">
                  <c:v>42081</c:v>
                </c:pt>
                <c:pt idx="2144">
                  <c:v>42082</c:v>
                </c:pt>
                <c:pt idx="2145">
                  <c:v>42083</c:v>
                </c:pt>
                <c:pt idx="2146">
                  <c:v>42086</c:v>
                </c:pt>
                <c:pt idx="2147">
                  <c:v>42087</c:v>
                </c:pt>
                <c:pt idx="2148">
                  <c:v>42088</c:v>
                </c:pt>
                <c:pt idx="2149">
                  <c:v>42089</c:v>
                </c:pt>
                <c:pt idx="2150">
                  <c:v>42090</c:v>
                </c:pt>
                <c:pt idx="2151">
                  <c:v>42093</c:v>
                </c:pt>
                <c:pt idx="2152">
                  <c:v>42094</c:v>
                </c:pt>
                <c:pt idx="2153">
                  <c:v>42095</c:v>
                </c:pt>
                <c:pt idx="2154">
                  <c:v>42096</c:v>
                </c:pt>
                <c:pt idx="2155">
                  <c:v>42100</c:v>
                </c:pt>
                <c:pt idx="2156">
                  <c:v>42101</c:v>
                </c:pt>
                <c:pt idx="2157">
                  <c:v>42102</c:v>
                </c:pt>
                <c:pt idx="2158">
                  <c:v>42103</c:v>
                </c:pt>
                <c:pt idx="2159">
                  <c:v>42104</c:v>
                </c:pt>
                <c:pt idx="2160">
                  <c:v>42107</c:v>
                </c:pt>
                <c:pt idx="2161">
                  <c:v>42108</c:v>
                </c:pt>
                <c:pt idx="2162">
                  <c:v>42109</c:v>
                </c:pt>
                <c:pt idx="2163">
                  <c:v>42110</c:v>
                </c:pt>
                <c:pt idx="2164">
                  <c:v>42111</c:v>
                </c:pt>
                <c:pt idx="2165">
                  <c:v>42114</c:v>
                </c:pt>
                <c:pt idx="2166">
                  <c:v>42115</c:v>
                </c:pt>
                <c:pt idx="2167">
                  <c:v>42116</c:v>
                </c:pt>
                <c:pt idx="2168">
                  <c:v>42117</c:v>
                </c:pt>
                <c:pt idx="2169">
                  <c:v>42118</c:v>
                </c:pt>
                <c:pt idx="2170">
                  <c:v>42121</c:v>
                </c:pt>
                <c:pt idx="2171">
                  <c:v>42122</c:v>
                </c:pt>
                <c:pt idx="2172">
                  <c:v>42123</c:v>
                </c:pt>
                <c:pt idx="2173">
                  <c:v>42124</c:v>
                </c:pt>
                <c:pt idx="2174">
                  <c:v>42125</c:v>
                </c:pt>
                <c:pt idx="2175">
                  <c:v>42128</c:v>
                </c:pt>
                <c:pt idx="2176">
                  <c:v>42129</c:v>
                </c:pt>
                <c:pt idx="2177">
                  <c:v>42130</c:v>
                </c:pt>
                <c:pt idx="2178">
                  <c:v>42131</c:v>
                </c:pt>
                <c:pt idx="2179">
                  <c:v>42132</c:v>
                </c:pt>
                <c:pt idx="2180">
                  <c:v>42135</c:v>
                </c:pt>
                <c:pt idx="2181">
                  <c:v>42136</c:v>
                </c:pt>
                <c:pt idx="2182">
                  <c:v>42137</c:v>
                </c:pt>
                <c:pt idx="2183">
                  <c:v>42138</c:v>
                </c:pt>
                <c:pt idx="2184">
                  <c:v>42139</c:v>
                </c:pt>
                <c:pt idx="2185">
                  <c:v>42142</c:v>
                </c:pt>
                <c:pt idx="2186">
                  <c:v>42143</c:v>
                </c:pt>
                <c:pt idx="2187">
                  <c:v>42144</c:v>
                </c:pt>
                <c:pt idx="2188">
                  <c:v>42145</c:v>
                </c:pt>
                <c:pt idx="2189">
                  <c:v>42146</c:v>
                </c:pt>
                <c:pt idx="2190">
                  <c:v>42150</c:v>
                </c:pt>
                <c:pt idx="2191">
                  <c:v>42151</c:v>
                </c:pt>
                <c:pt idx="2192">
                  <c:v>42152</c:v>
                </c:pt>
                <c:pt idx="2193">
                  <c:v>42153</c:v>
                </c:pt>
                <c:pt idx="2194">
                  <c:v>42155</c:v>
                </c:pt>
                <c:pt idx="2195">
                  <c:v>42156</c:v>
                </c:pt>
                <c:pt idx="2196">
                  <c:v>42157</c:v>
                </c:pt>
                <c:pt idx="2197">
                  <c:v>42158</c:v>
                </c:pt>
                <c:pt idx="2198">
                  <c:v>42159</c:v>
                </c:pt>
                <c:pt idx="2199">
                  <c:v>42160</c:v>
                </c:pt>
                <c:pt idx="2200">
                  <c:v>42163</c:v>
                </c:pt>
                <c:pt idx="2201">
                  <c:v>42164</c:v>
                </c:pt>
                <c:pt idx="2202">
                  <c:v>42165</c:v>
                </c:pt>
                <c:pt idx="2203">
                  <c:v>42166</c:v>
                </c:pt>
                <c:pt idx="2204">
                  <c:v>42167</c:v>
                </c:pt>
                <c:pt idx="2205">
                  <c:v>42170</c:v>
                </c:pt>
                <c:pt idx="2206">
                  <c:v>42171</c:v>
                </c:pt>
                <c:pt idx="2207">
                  <c:v>42172</c:v>
                </c:pt>
                <c:pt idx="2208">
                  <c:v>42173</c:v>
                </c:pt>
                <c:pt idx="2209">
                  <c:v>42174</c:v>
                </c:pt>
                <c:pt idx="2210">
                  <c:v>42177</c:v>
                </c:pt>
                <c:pt idx="2211">
                  <c:v>42178</c:v>
                </c:pt>
                <c:pt idx="2212">
                  <c:v>42179</c:v>
                </c:pt>
                <c:pt idx="2213">
                  <c:v>42180</c:v>
                </c:pt>
                <c:pt idx="2214">
                  <c:v>42181</c:v>
                </c:pt>
                <c:pt idx="2215">
                  <c:v>42184</c:v>
                </c:pt>
                <c:pt idx="2216">
                  <c:v>42185</c:v>
                </c:pt>
                <c:pt idx="2217">
                  <c:v>42186</c:v>
                </c:pt>
                <c:pt idx="2218">
                  <c:v>42187</c:v>
                </c:pt>
                <c:pt idx="2219">
                  <c:v>42188</c:v>
                </c:pt>
                <c:pt idx="2220">
                  <c:v>42191</c:v>
                </c:pt>
                <c:pt idx="2221">
                  <c:v>42192</c:v>
                </c:pt>
                <c:pt idx="2222">
                  <c:v>42193</c:v>
                </c:pt>
                <c:pt idx="2223">
                  <c:v>42194</c:v>
                </c:pt>
                <c:pt idx="2224">
                  <c:v>42195</c:v>
                </c:pt>
                <c:pt idx="2225">
                  <c:v>42198</c:v>
                </c:pt>
                <c:pt idx="2226">
                  <c:v>42199</c:v>
                </c:pt>
                <c:pt idx="2227">
                  <c:v>42200</c:v>
                </c:pt>
                <c:pt idx="2228">
                  <c:v>42201</c:v>
                </c:pt>
                <c:pt idx="2229">
                  <c:v>42202</c:v>
                </c:pt>
                <c:pt idx="2230">
                  <c:v>42205</c:v>
                </c:pt>
                <c:pt idx="2231">
                  <c:v>42206</c:v>
                </c:pt>
                <c:pt idx="2232">
                  <c:v>42207</c:v>
                </c:pt>
                <c:pt idx="2233">
                  <c:v>42208</c:v>
                </c:pt>
                <c:pt idx="2234">
                  <c:v>42209</c:v>
                </c:pt>
                <c:pt idx="2235">
                  <c:v>42212</c:v>
                </c:pt>
                <c:pt idx="2236">
                  <c:v>42213</c:v>
                </c:pt>
                <c:pt idx="2237">
                  <c:v>42214</c:v>
                </c:pt>
                <c:pt idx="2238">
                  <c:v>42215</c:v>
                </c:pt>
                <c:pt idx="2239">
                  <c:v>42216</c:v>
                </c:pt>
                <c:pt idx="2240">
                  <c:v>42219</c:v>
                </c:pt>
                <c:pt idx="2241">
                  <c:v>42220</c:v>
                </c:pt>
                <c:pt idx="2242">
                  <c:v>42221</c:v>
                </c:pt>
                <c:pt idx="2243">
                  <c:v>42222</c:v>
                </c:pt>
                <c:pt idx="2244">
                  <c:v>42223</c:v>
                </c:pt>
                <c:pt idx="2245">
                  <c:v>42226</c:v>
                </c:pt>
                <c:pt idx="2246">
                  <c:v>42227</c:v>
                </c:pt>
                <c:pt idx="2247">
                  <c:v>42228</c:v>
                </c:pt>
                <c:pt idx="2248">
                  <c:v>42229</c:v>
                </c:pt>
                <c:pt idx="2249">
                  <c:v>42230</c:v>
                </c:pt>
                <c:pt idx="2250">
                  <c:v>42233</c:v>
                </c:pt>
                <c:pt idx="2251">
                  <c:v>42234</c:v>
                </c:pt>
                <c:pt idx="2252">
                  <c:v>42235</c:v>
                </c:pt>
                <c:pt idx="2253">
                  <c:v>42236</c:v>
                </c:pt>
                <c:pt idx="2254">
                  <c:v>42237</c:v>
                </c:pt>
                <c:pt idx="2255">
                  <c:v>42240</c:v>
                </c:pt>
                <c:pt idx="2256">
                  <c:v>42241</c:v>
                </c:pt>
                <c:pt idx="2257">
                  <c:v>42242</c:v>
                </c:pt>
                <c:pt idx="2258">
                  <c:v>42243</c:v>
                </c:pt>
                <c:pt idx="2259">
                  <c:v>42244</c:v>
                </c:pt>
                <c:pt idx="2260">
                  <c:v>42247</c:v>
                </c:pt>
                <c:pt idx="2261">
                  <c:v>42248</c:v>
                </c:pt>
                <c:pt idx="2262">
                  <c:v>42249</c:v>
                </c:pt>
                <c:pt idx="2263">
                  <c:v>42250</c:v>
                </c:pt>
                <c:pt idx="2264">
                  <c:v>42251</c:v>
                </c:pt>
                <c:pt idx="2265">
                  <c:v>42254</c:v>
                </c:pt>
                <c:pt idx="2266">
                  <c:v>42255</c:v>
                </c:pt>
                <c:pt idx="2267">
                  <c:v>42256</c:v>
                </c:pt>
                <c:pt idx="2268">
                  <c:v>42257</c:v>
                </c:pt>
                <c:pt idx="2269">
                  <c:v>42258</c:v>
                </c:pt>
                <c:pt idx="2270">
                  <c:v>42261</c:v>
                </c:pt>
                <c:pt idx="2271">
                  <c:v>42262</c:v>
                </c:pt>
                <c:pt idx="2272">
                  <c:v>42263</c:v>
                </c:pt>
                <c:pt idx="2273">
                  <c:v>42264</c:v>
                </c:pt>
                <c:pt idx="2274">
                  <c:v>42265</c:v>
                </c:pt>
                <c:pt idx="2275">
                  <c:v>42268</c:v>
                </c:pt>
                <c:pt idx="2276">
                  <c:v>42269</c:v>
                </c:pt>
                <c:pt idx="2277">
                  <c:v>42270</c:v>
                </c:pt>
                <c:pt idx="2278">
                  <c:v>42271</c:v>
                </c:pt>
                <c:pt idx="2279">
                  <c:v>42272</c:v>
                </c:pt>
                <c:pt idx="2280">
                  <c:v>42275</c:v>
                </c:pt>
                <c:pt idx="2281">
                  <c:v>42276</c:v>
                </c:pt>
                <c:pt idx="2282">
                  <c:v>42277</c:v>
                </c:pt>
                <c:pt idx="2283">
                  <c:v>42278</c:v>
                </c:pt>
                <c:pt idx="2284">
                  <c:v>42279</c:v>
                </c:pt>
                <c:pt idx="2285">
                  <c:v>42282</c:v>
                </c:pt>
                <c:pt idx="2286">
                  <c:v>42283</c:v>
                </c:pt>
                <c:pt idx="2287">
                  <c:v>42284</c:v>
                </c:pt>
                <c:pt idx="2288">
                  <c:v>42285</c:v>
                </c:pt>
                <c:pt idx="2289">
                  <c:v>42286</c:v>
                </c:pt>
                <c:pt idx="2290">
                  <c:v>42289</c:v>
                </c:pt>
                <c:pt idx="2291">
                  <c:v>42290</c:v>
                </c:pt>
                <c:pt idx="2292">
                  <c:v>42291</c:v>
                </c:pt>
                <c:pt idx="2293">
                  <c:v>42292</c:v>
                </c:pt>
                <c:pt idx="2294">
                  <c:v>42293</c:v>
                </c:pt>
                <c:pt idx="2295">
                  <c:v>42296</c:v>
                </c:pt>
                <c:pt idx="2296">
                  <c:v>42297</c:v>
                </c:pt>
                <c:pt idx="2297">
                  <c:v>42298</c:v>
                </c:pt>
                <c:pt idx="2298">
                  <c:v>42299</c:v>
                </c:pt>
                <c:pt idx="2299">
                  <c:v>42300</c:v>
                </c:pt>
                <c:pt idx="2300">
                  <c:v>42303</c:v>
                </c:pt>
                <c:pt idx="2301">
                  <c:v>42304</c:v>
                </c:pt>
                <c:pt idx="2302">
                  <c:v>42305</c:v>
                </c:pt>
                <c:pt idx="2303">
                  <c:v>42306</c:v>
                </c:pt>
                <c:pt idx="2304">
                  <c:v>42307</c:v>
                </c:pt>
                <c:pt idx="2305">
                  <c:v>42308</c:v>
                </c:pt>
                <c:pt idx="2306">
                  <c:v>42310</c:v>
                </c:pt>
                <c:pt idx="2307">
                  <c:v>42311</c:v>
                </c:pt>
                <c:pt idx="2308">
                  <c:v>42312</c:v>
                </c:pt>
                <c:pt idx="2309">
                  <c:v>42313</c:v>
                </c:pt>
                <c:pt idx="2310">
                  <c:v>42314</c:v>
                </c:pt>
                <c:pt idx="2311">
                  <c:v>42317</c:v>
                </c:pt>
                <c:pt idx="2312">
                  <c:v>42318</c:v>
                </c:pt>
                <c:pt idx="2313">
                  <c:v>42319</c:v>
                </c:pt>
                <c:pt idx="2314">
                  <c:v>42320</c:v>
                </c:pt>
                <c:pt idx="2315">
                  <c:v>42321</c:v>
                </c:pt>
                <c:pt idx="2316">
                  <c:v>42324</c:v>
                </c:pt>
                <c:pt idx="2317">
                  <c:v>42325</c:v>
                </c:pt>
                <c:pt idx="2318">
                  <c:v>42326</c:v>
                </c:pt>
                <c:pt idx="2319">
                  <c:v>42327</c:v>
                </c:pt>
                <c:pt idx="2320">
                  <c:v>42328</c:v>
                </c:pt>
                <c:pt idx="2321">
                  <c:v>42331</c:v>
                </c:pt>
                <c:pt idx="2322">
                  <c:v>42332</c:v>
                </c:pt>
                <c:pt idx="2323">
                  <c:v>42333</c:v>
                </c:pt>
                <c:pt idx="2324">
                  <c:v>42334</c:v>
                </c:pt>
                <c:pt idx="2325">
                  <c:v>42335</c:v>
                </c:pt>
                <c:pt idx="2326">
                  <c:v>42338</c:v>
                </c:pt>
                <c:pt idx="2327">
                  <c:v>42339</c:v>
                </c:pt>
                <c:pt idx="2328">
                  <c:v>42340</c:v>
                </c:pt>
                <c:pt idx="2329">
                  <c:v>42341</c:v>
                </c:pt>
                <c:pt idx="2330">
                  <c:v>42342</c:v>
                </c:pt>
                <c:pt idx="2331">
                  <c:v>42345</c:v>
                </c:pt>
                <c:pt idx="2332">
                  <c:v>42346</c:v>
                </c:pt>
                <c:pt idx="2333">
                  <c:v>42347</c:v>
                </c:pt>
                <c:pt idx="2334">
                  <c:v>42348</c:v>
                </c:pt>
                <c:pt idx="2335">
                  <c:v>42349</c:v>
                </c:pt>
                <c:pt idx="2336">
                  <c:v>42352</c:v>
                </c:pt>
                <c:pt idx="2337">
                  <c:v>42353</c:v>
                </c:pt>
                <c:pt idx="2338">
                  <c:v>42354</c:v>
                </c:pt>
                <c:pt idx="2339">
                  <c:v>42355</c:v>
                </c:pt>
                <c:pt idx="2340">
                  <c:v>42356</c:v>
                </c:pt>
                <c:pt idx="2341">
                  <c:v>42359</c:v>
                </c:pt>
                <c:pt idx="2342">
                  <c:v>42360</c:v>
                </c:pt>
                <c:pt idx="2343">
                  <c:v>42361</c:v>
                </c:pt>
                <c:pt idx="2344">
                  <c:v>42362</c:v>
                </c:pt>
                <c:pt idx="2345">
                  <c:v>42366</c:v>
                </c:pt>
                <c:pt idx="2346">
                  <c:v>42367</c:v>
                </c:pt>
                <c:pt idx="2347">
                  <c:v>42368</c:v>
                </c:pt>
                <c:pt idx="2348">
                  <c:v>42369</c:v>
                </c:pt>
                <c:pt idx="2349">
                  <c:v>42373</c:v>
                </c:pt>
                <c:pt idx="2350">
                  <c:v>42374</c:v>
                </c:pt>
                <c:pt idx="2351">
                  <c:v>42375</c:v>
                </c:pt>
                <c:pt idx="2352">
                  <c:v>42376</c:v>
                </c:pt>
                <c:pt idx="2353">
                  <c:v>42377</c:v>
                </c:pt>
                <c:pt idx="2354">
                  <c:v>42380</c:v>
                </c:pt>
                <c:pt idx="2355">
                  <c:v>42381</c:v>
                </c:pt>
                <c:pt idx="2356">
                  <c:v>42382</c:v>
                </c:pt>
                <c:pt idx="2357">
                  <c:v>42383</c:v>
                </c:pt>
                <c:pt idx="2358">
                  <c:v>42384</c:v>
                </c:pt>
                <c:pt idx="2359">
                  <c:v>42387</c:v>
                </c:pt>
                <c:pt idx="2360">
                  <c:v>42388</c:v>
                </c:pt>
                <c:pt idx="2361">
                  <c:v>42389</c:v>
                </c:pt>
                <c:pt idx="2362">
                  <c:v>42390</c:v>
                </c:pt>
                <c:pt idx="2363">
                  <c:v>42391</c:v>
                </c:pt>
                <c:pt idx="2364">
                  <c:v>42394</c:v>
                </c:pt>
                <c:pt idx="2365">
                  <c:v>42395</c:v>
                </c:pt>
                <c:pt idx="2366">
                  <c:v>42396</c:v>
                </c:pt>
                <c:pt idx="2367">
                  <c:v>42397</c:v>
                </c:pt>
                <c:pt idx="2368">
                  <c:v>42398</c:v>
                </c:pt>
                <c:pt idx="2369">
                  <c:v>42400</c:v>
                </c:pt>
                <c:pt idx="2370">
                  <c:v>42401</c:v>
                </c:pt>
                <c:pt idx="2371">
                  <c:v>42402</c:v>
                </c:pt>
                <c:pt idx="2372">
                  <c:v>42403</c:v>
                </c:pt>
                <c:pt idx="2373">
                  <c:v>42404</c:v>
                </c:pt>
                <c:pt idx="2374">
                  <c:v>42405</c:v>
                </c:pt>
                <c:pt idx="2375">
                  <c:v>42408</c:v>
                </c:pt>
                <c:pt idx="2376">
                  <c:v>42409</c:v>
                </c:pt>
                <c:pt idx="2377">
                  <c:v>42410</c:v>
                </c:pt>
                <c:pt idx="2378">
                  <c:v>42411</c:v>
                </c:pt>
                <c:pt idx="2379">
                  <c:v>42412</c:v>
                </c:pt>
                <c:pt idx="2380">
                  <c:v>42415</c:v>
                </c:pt>
                <c:pt idx="2381">
                  <c:v>42416</c:v>
                </c:pt>
                <c:pt idx="2382">
                  <c:v>42417</c:v>
                </c:pt>
                <c:pt idx="2383">
                  <c:v>42418</c:v>
                </c:pt>
                <c:pt idx="2384">
                  <c:v>42419</c:v>
                </c:pt>
                <c:pt idx="2385">
                  <c:v>42422</c:v>
                </c:pt>
                <c:pt idx="2386">
                  <c:v>42423</c:v>
                </c:pt>
                <c:pt idx="2387">
                  <c:v>42424</c:v>
                </c:pt>
                <c:pt idx="2388">
                  <c:v>42425</c:v>
                </c:pt>
                <c:pt idx="2389">
                  <c:v>42426</c:v>
                </c:pt>
                <c:pt idx="2390">
                  <c:v>42429</c:v>
                </c:pt>
                <c:pt idx="2391">
                  <c:v>42430</c:v>
                </c:pt>
                <c:pt idx="2392">
                  <c:v>42431</c:v>
                </c:pt>
                <c:pt idx="2393">
                  <c:v>42432</c:v>
                </c:pt>
                <c:pt idx="2394">
                  <c:v>42433</c:v>
                </c:pt>
                <c:pt idx="2395">
                  <c:v>42436</c:v>
                </c:pt>
                <c:pt idx="2396">
                  <c:v>42437</c:v>
                </c:pt>
                <c:pt idx="2397">
                  <c:v>42438</c:v>
                </c:pt>
                <c:pt idx="2398">
                  <c:v>42439</c:v>
                </c:pt>
                <c:pt idx="2399">
                  <c:v>42440</c:v>
                </c:pt>
                <c:pt idx="2400">
                  <c:v>42443</c:v>
                </c:pt>
                <c:pt idx="2401">
                  <c:v>42444</c:v>
                </c:pt>
                <c:pt idx="2402">
                  <c:v>42445</c:v>
                </c:pt>
                <c:pt idx="2403">
                  <c:v>42446</c:v>
                </c:pt>
                <c:pt idx="2404">
                  <c:v>42447</c:v>
                </c:pt>
                <c:pt idx="2405">
                  <c:v>42450</c:v>
                </c:pt>
                <c:pt idx="2406">
                  <c:v>42451</c:v>
                </c:pt>
                <c:pt idx="2407">
                  <c:v>42452</c:v>
                </c:pt>
                <c:pt idx="2408">
                  <c:v>42453</c:v>
                </c:pt>
                <c:pt idx="2409">
                  <c:v>42457</c:v>
                </c:pt>
                <c:pt idx="2410">
                  <c:v>42458</c:v>
                </c:pt>
                <c:pt idx="2411">
                  <c:v>42459</c:v>
                </c:pt>
                <c:pt idx="2412">
                  <c:v>42460</c:v>
                </c:pt>
                <c:pt idx="2413">
                  <c:v>42461</c:v>
                </c:pt>
                <c:pt idx="2414">
                  <c:v>42464</c:v>
                </c:pt>
                <c:pt idx="2415">
                  <c:v>42465</c:v>
                </c:pt>
                <c:pt idx="2416">
                  <c:v>42466</c:v>
                </c:pt>
                <c:pt idx="2417">
                  <c:v>42467</c:v>
                </c:pt>
                <c:pt idx="2418">
                  <c:v>42468</c:v>
                </c:pt>
                <c:pt idx="2419">
                  <c:v>42471</c:v>
                </c:pt>
                <c:pt idx="2420">
                  <c:v>42472</c:v>
                </c:pt>
                <c:pt idx="2421">
                  <c:v>42473</c:v>
                </c:pt>
                <c:pt idx="2422">
                  <c:v>42474</c:v>
                </c:pt>
                <c:pt idx="2423">
                  <c:v>42475</c:v>
                </c:pt>
                <c:pt idx="2424">
                  <c:v>42478</c:v>
                </c:pt>
                <c:pt idx="2425">
                  <c:v>42479</c:v>
                </c:pt>
                <c:pt idx="2426">
                  <c:v>42480</c:v>
                </c:pt>
                <c:pt idx="2427">
                  <c:v>42481</c:v>
                </c:pt>
                <c:pt idx="2428">
                  <c:v>42482</c:v>
                </c:pt>
                <c:pt idx="2429">
                  <c:v>42485</c:v>
                </c:pt>
                <c:pt idx="2430">
                  <c:v>42486</c:v>
                </c:pt>
                <c:pt idx="2431">
                  <c:v>42487</c:v>
                </c:pt>
                <c:pt idx="2432">
                  <c:v>42488</c:v>
                </c:pt>
                <c:pt idx="2433">
                  <c:v>42489</c:v>
                </c:pt>
                <c:pt idx="2434">
                  <c:v>42490</c:v>
                </c:pt>
                <c:pt idx="2435">
                  <c:v>42492</c:v>
                </c:pt>
                <c:pt idx="2436">
                  <c:v>42493</c:v>
                </c:pt>
                <c:pt idx="2437">
                  <c:v>42494</c:v>
                </c:pt>
                <c:pt idx="2438">
                  <c:v>42495</c:v>
                </c:pt>
                <c:pt idx="2439">
                  <c:v>42496</c:v>
                </c:pt>
                <c:pt idx="2440">
                  <c:v>42499</c:v>
                </c:pt>
                <c:pt idx="2441">
                  <c:v>42500</c:v>
                </c:pt>
                <c:pt idx="2442">
                  <c:v>42501</c:v>
                </c:pt>
                <c:pt idx="2443">
                  <c:v>42502</c:v>
                </c:pt>
                <c:pt idx="2444">
                  <c:v>42503</c:v>
                </c:pt>
                <c:pt idx="2445">
                  <c:v>42506</c:v>
                </c:pt>
                <c:pt idx="2446">
                  <c:v>42507</c:v>
                </c:pt>
                <c:pt idx="2447">
                  <c:v>42508</c:v>
                </c:pt>
                <c:pt idx="2448">
                  <c:v>42509</c:v>
                </c:pt>
                <c:pt idx="2449">
                  <c:v>42510</c:v>
                </c:pt>
                <c:pt idx="2450">
                  <c:v>42513</c:v>
                </c:pt>
                <c:pt idx="2451">
                  <c:v>42514</c:v>
                </c:pt>
                <c:pt idx="2452">
                  <c:v>42515</c:v>
                </c:pt>
                <c:pt idx="2453">
                  <c:v>42516</c:v>
                </c:pt>
                <c:pt idx="2454">
                  <c:v>42517</c:v>
                </c:pt>
                <c:pt idx="2455">
                  <c:v>42520</c:v>
                </c:pt>
                <c:pt idx="2456">
                  <c:v>42521</c:v>
                </c:pt>
                <c:pt idx="2457">
                  <c:v>42522</c:v>
                </c:pt>
                <c:pt idx="2458">
                  <c:v>42523</c:v>
                </c:pt>
                <c:pt idx="2459">
                  <c:v>42524</c:v>
                </c:pt>
                <c:pt idx="2460">
                  <c:v>42527</c:v>
                </c:pt>
                <c:pt idx="2461">
                  <c:v>42528</c:v>
                </c:pt>
                <c:pt idx="2462">
                  <c:v>42529</c:v>
                </c:pt>
                <c:pt idx="2463">
                  <c:v>42530</c:v>
                </c:pt>
                <c:pt idx="2464">
                  <c:v>42531</c:v>
                </c:pt>
                <c:pt idx="2465">
                  <c:v>42534</c:v>
                </c:pt>
                <c:pt idx="2466">
                  <c:v>42535</c:v>
                </c:pt>
                <c:pt idx="2467">
                  <c:v>42536</c:v>
                </c:pt>
                <c:pt idx="2468">
                  <c:v>42537</c:v>
                </c:pt>
                <c:pt idx="2469">
                  <c:v>42538</c:v>
                </c:pt>
                <c:pt idx="2470">
                  <c:v>42541</c:v>
                </c:pt>
                <c:pt idx="2471">
                  <c:v>42542</c:v>
                </c:pt>
                <c:pt idx="2472">
                  <c:v>42543</c:v>
                </c:pt>
                <c:pt idx="2473">
                  <c:v>42544</c:v>
                </c:pt>
                <c:pt idx="2474">
                  <c:v>42545</c:v>
                </c:pt>
                <c:pt idx="2475">
                  <c:v>42548</c:v>
                </c:pt>
                <c:pt idx="2476">
                  <c:v>42549</c:v>
                </c:pt>
                <c:pt idx="2477">
                  <c:v>42550</c:v>
                </c:pt>
                <c:pt idx="2478">
                  <c:v>42551</c:v>
                </c:pt>
                <c:pt idx="2479">
                  <c:v>42552</c:v>
                </c:pt>
                <c:pt idx="2480">
                  <c:v>42555</c:v>
                </c:pt>
                <c:pt idx="2481">
                  <c:v>42556</c:v>
                </c:pt>
                <c:pt idx="2482">
                  <c:v>42557</c:v>
                </c:pt>
                <c:pt idx="2483">
                  <c:v>42558</c:v>
                </c:pt>
                <c:pt idx="2484">
                  <c:v>42559</c:v>
                </c:pt>
                <c:pt idx="2485">
                  <c:v>42562</c:v>
                </c:pt>
                <c:pt idx="2486">
                  <c:v>42563</c:v>
                </c:pt>
                <c:pt idx="2487">
                  <c:v>42564</c:v>
                </c:pt>
                <c:pt idx="2488">
                  <c:v>42565</c:v>
                </c:pt>
                <c:pt idx="2489">
                  <c:v>42566</c:v>
                </c:pt>
                <c:pt idx="2490">
                  <c:v>42569</c:v>
                </c:pt>
                <c:pt idx="2491">
                  <c:v>42570</c:v>
                </c:pt>
                <c:pt idx="2492">
                  <c:v>42571</c:v>
                </c:pt>
                <c:pt idx="2493">
                  <c:v>42572</c:v>
                </c:pt>
                <c:pt idx="2494">
                  <c:v>42573</c:v>
                </c:pt>
                <c:pt idx="2495">
                  <c:v>42576</c:v>
                </c:pt>
                <c:pt idx="2496">
                  <c:v>42577</c:v>
                </c:pt>
                <c:pt idx="2497">
                  <c:v>42578</c:v>
                </c:pt>
                <c:pt idx="2498">
                  <c:v>42579</c:v>
                </c:pt>
                <c:pt idx="2499">
                  <c:v>42580</c:v>
                </c:pt>
                <c:pt idx="2500">
                  <c:v>42582</c:v>
                </c:pt>
                <c:pt idx="2501">
                  <c:v>42583</c:v>
                </c:pt>
                <c:pt idx="2502">
                  <c:v>42584</c:v>
                </c:pt>
                <c:pt idx="2503">
                  <c:v>42585</c:v>
                </c:pt>
                <c:pt idx="2504">
                  <c:v>42586</c:v>
                </c:pt>
                <c:pt idx="2505">
                  <c:v>42587</c:v>
                </c:pt>
                <c:pt idx="2506">
                  <c:v>42590</c:v>
                </c:pt>
                <c:pt idx="2507">
                  <c:v>42591</c:v>
                </c:pt>
                <c:pt idx="2508">
                  <c:v>42592</c:v>
                </c:pt>
                <c:pt idx="2509">
                  <c:v>42593</c:v>
                </c:pt>
                <c:pt idx="2510">
                  <c:v>42594</c:v>
                </c:pt>
                <c:pt idx="2511">
                  <c:v>42597</c:v>
                </c:pt>
                <c:pt idx="2512">
                  <c:v>42598</c:v>
                </c:pt>
                <c:pt idx="2513">
                  <c:v>42599</c:v>
                </c:pt>
                <c:pt idx="2514">
                  <c:v>42600</c:v>
                </c:pt>
                <c:pt idx="2515">
                  <c:v>42601</c:v>
                </c:pt>
                <c:pt idx="2516">
                  <c:v>42604</c:v>
                </c:pt>
                <c:pt idx="2517">
                  <c:v>42605</c:v>
                </c:pt>
                <c:pt idx="2518">
                  <c:v>42606</c:v>
                </c:pt>
                <c:pt idx="2519">
                  <c:v>42607</c:v>
                </c:pt>
                <c:pt idx="2520">
                  <c:v>42608</c:v>
                </c:pt>
                <c:pt idx="2521">
                  <c:v>42611</c:v>
                </c:pt>
                <c:pt idx="2522">
                  <c:v>42612</c:v>
                </c:pt>
                <c:pt idx="2523">
                  <c:v>42613</c:v>
                </c:pt>
                <c:pt idx="2524">
                  <c:v>42614</c:v>
                </c:pt>
                <c:pt idx="2525">
                  <c:v>42615</c:v>
                </c:pt>
                <c:pt idx="2526">
                  <c:v>42618</c:v>
                </c:pt>
                <c:pt idx="2527">
                  <c:v>42619</c:v>
                </c:pt>
                <c:pt idx="2528">
                  <c:v>42620</c:v>
                </c:pt>
                <c:pt idx="2529">
                  <c:v>42621</c:v>
                </c:pt>
                <c:pt idx="2530">
                  <c:v>42622</c:v>
                </c:pt>
                <c:pt idx="2531">
                  <c:v>42625</c:v>
                </c:pt>
                <c:pt idx="2532">
                  <c:v>42626</c:v>
                </c:pt>
                <c:pt idx="2533">
                  <c:v>42627</c:v>
                </c:pt>
                <c:pt idx="2534">
                  <c:v>42628</c:v>
                </c:pt>
                <c:pt idx="2535">
                  <c:v>42629</c:v>
                </c:pt>
                <c:pt idx="2536">
                  <c:v>42632</c:v>
                </c:pt>
                <c:pt idx="2537">
                  <c:v>42633</c:v>
                </c:pt>
                <c:pt idx="2538">
                  <c:v>42634</c:v>
                </c:pt>
                <c:pt idx="2539">
                  <c:v>42635</c:v>
                </c:pt>
                <c:pt idx="2540">
                  <c:v>42636</c:v>
                </c:pt>
                <c:pt idx="2541">
                  <c:v>42639</c:v>
                </c:pt>
                <c:pt idx="2542">
                  <c:v>42640</c:v>
                </c:pt>
                <c:pt idx="2543">
                  <c:v>42641</c:v>
                </c:pt>
                <c:pt idx="2544">
                  <c:v>42642</c:v>
                </c:pt>
                <c:pt idx="2545">
                  <c:v>42643</c:v>
                </c:pt>
                <c:pt idx="2546">
                  <c:v>42646</c:v>
                </c:pt>
                <c:pt idx="2547">
                  <c:v>42647</c:v>
                </c:pt>
                <c:pt idx="2548">
                  <c:v>42648</c:v>
                </c:pt>
                <c:pt idx="2549">
                  <c:v>42649</c:v>
                </c:pt>
                <c:pt idx="2550">
                  <c:v>42650</c:v>
                </c:pt>
                <c:pt idx="2551">
                  <c:v>42653</c:v>
                </c:pt>
                <c:pt idx="2552">
                  <c:v>42654</c:v>
                </c:pt>
                <c:pt idx="2553">
                  <c:v>42655</c:v>
                </c:pt>
                <c:pt idx="2554">
                  <c:v>42656</c:v>
                </c:pt>
                <c:pt idx="2555">
                  <c:v>42657</c:v>
                </c:pt>
                <c:pt idx="2556">
                  <c:v>42660</c:v>
                </c:pt>
                <c:pt idx="2557">
                  <c:v>42661</c:v>
                </c:pt>
                <c:pt idx="2558">
                  <c:v>42662</c:v>
                </c:pt>
                <c:pt idx="2559">
                  <c:v>42663</c:v>
                </c:pt>
                <c:pt idx="2560">
                  <c:v>42664</c:v>
                </c:pt>
                <c:pt idx="2561">
                  <c:v>42667</c:v>
                </c:pt>
                <c:pt idx="2562">
                  <c:v>42668</c:v>
                </c:pt>
                <c:pt idx="2563">
                  <c:v>42669</c:v>
                </c:pt>
                <c:pt idx="2564">
                  <c:v>42670</c:v>
                </c:pt>
                <c:pt idx="2565">
                  <c:v>42671</c:v>
                </c:pt>
                <c:pt idx="2566">
                  <c:v>42674</c:v>
                </c:pt>
                <c:pt idx="2567">
                  <c:v>42675</c:v>
                </c:pt>
                <c:pt idx="2568">
                  <c:v>42676</c:v>
                </c:pt>
                <c:pt idx="2569">
                  <c:v>42677</c:v>
                </c:pt>
                <c:pt idx="2570">
                  <c:v>42678</c:v>
                </c:pt>
                <c:pt idx="2571">
                  <c:v>42681</c:v>
                </c:pt>
                <c:pt idx="2572">
                  <c:v>42682</c:v>
                </c:pt>
                <c:pt idx="2573">
                  <c:v>42683</c:v>
                </c:pt>
                <c:pt idx="2574">
                  <c:v>42684</c:v>
                </c:pt>
                <c:pt idx="2575">
                  <c:v>42685</c:v>
                </c:pt>
                <c:pt idx="2576">
                  <c:v>42688</c:v>
                </c:pt>
                <c:pt idx="2577">
                  <c:v>42689</c:v>
                </c:pt>
                <c:pt idx="2578">
                  <c:v>42690</c:v>
                </c:pt>
                <c:pt idx="2579">
                  <c:v>42691</c:v>
                </c:pt>
                <c:pt idx="2580">
                  <c:v>42692</c:v>
                </c:pt>
                <c:pt idx="2581">
                  <c:v>42695</c:v>
                </c:pt>
                <c:pt idx="2582">
                  <c:v>42696</c:v>
                </c:pt>
                <c:pt idx="2583">
                  <c:v>42697</c:v>
                </c:pt>
                <c:pt idx="2584">
                  <c:v>42698</c:v>
                </c:pt>
                <c:pt idx="2585">
                  <c:v>42699</c:v>
                </c:pt>
                <c:pt idx="2586">
                  <c:v>42702</c:v>
                </c:pt>
                <c:pt idx="2587">
                  <c:v>42703</c:v>
                </c:pt>
                <c:pt idx="2588">
                  <c:v>42704</c:v>
                </c:pt>
                <c:pt idx="2589">
                  <c:v>42705</c:v>
                </c:pt>
                <c:pt idx="2590">
                  <c:v>42706</c:v>
                </c:pt>
                <c:pt idx="2591">
                  <c:v>42709</c:v>
                </c:pt>
                <c:pt idx="2592">
                  <c:v>42710</c:v>
                </c:pt>
                <c:pt idx="2593">
                  <c:v>42711</c:v>
                </c:pt>
                <c:pt idx="2594">
                  <c:v>42712</c:v>
                </c:pt>
                <c:pt idx="2595">
                  <c:v>42713</c:v>
                </c:pt>
                <c:pt idx="2596">
                  <c:v>42716</c:v>
                </c:pt>
                <c:pt idx="2597">
                  <c:v>42717</c:v>
                </c:pt>
                <c:pt idx="2598">
                  <c:v>42718</c:v>
                </c:pt>
                <c:pt idx="2599">
                  <c:v>42719</c:v>
                </c:pt>
                <c:pt idx="2600">
                  <c:v>42720</c:v>
                </c:pt>
                <c:pt idx="2601">
                  <c:v>42723</c:v>
                </c:pt>
                <c:pt idx="2602">
                  <c:v>42724</c:v>
                </c:pt>
                <c:pt idx="2603">
                  <c:v>42725</c:v>
                </c:pt>
                <c:pt idx="2604">
                  <c:v>42726</c:v>
                </c:pt>
                <c:pt idx="2605">
                  <c:v>42727</c:v>
                </c:pt>
                <c:pt idx="2606">
                  <c:v>42731</c:v>
                </c:pt>
                <c:pt idx="2607">
                  <c:v>42732</c:v>
                </c:pt>
                <c:pt idx="2608">
                  <c:v>42733</c:v>
                </c:pt>
                <c:pt idx="2609">
                  <c:v>42734</c:v>
                </c:pt>
                <c:pt idx="2610">
                  <c:v>42735</c:v>
                </c:pt>
                <c:pt idx="2611">
                  <c:v>42738</c:v>
                </c:pt>
                <c:pt idx="2612">
                  <c:v>42739</c:v>
                </c:pt>
                <c:pt idx="2613">
                  <c:v>42740</c:v>
                </c:pt>
                <c:pt idx="2614">
                  <c:v>42741</c:v>
                </c:pt>
                <c:pt idx="2615">
                  <c:v>42744</c:v>
                </c:pt>
                <c:pt idx="2616">
                  <c:v>42745</c:v>
                </c:pt>
                <c:pt idx="2617">
                  <c:v>42746</c:v>
                </c:pt>
                <c:pt idx="2618">
                  <c:v>42747</c:v>
                </c:pt>
                <c:pt idx="2619">
                  <c:v>42748</c:v>
                </c:pt>
                <c:pt idx="2620">
                  <c:v>42751</c:v>
                </c:pt>
                <c:pt idx="2621">
                  <c:v>42752</c:v>
                </c:pt>
                <c:pt idx="2622">
                  <c:v>42753</c:v>
                </c:pt>
                <c:pt idx="2623">
                  <c:v>42754</c:v>
                </c:pt>
                <c:pt idx="2624">
                  <c:v>42755</c:v>
                </c:pt>
                <c:pt idx="2625">
                  <c:v>42758</c:v>
                </c:pt>
                <c:pt idx="2626">
                  <c:v>42759</c:v>
                </c:pt>
                <c:pt idx="2627">
                  <c:v>42760</c:v>
                </c:pt>
                <c:pt idx="2628">
                  <c:v>42761</c:v>
                </c:pt>
                <c:pt idx="2629">
                  <c:v>42762</c:v>
                </c:pt>
                <c:pt idx="2630">
                  <c:v>42765</c:v>
                </c:pt>
                <c:pt idx="2631">
                  <c:v>42766</c:v>
                </c:pt>
                <c:pt idx="2632">
                  <c:v>42767</c:v>
                </c:pt>
                <c:pt idx="2633">
                  <c:v>42768</c:v>
                </c:pt>
                <c:pt idx="2634">
                  <c:v>42769</c:v>
                </c:pt>
                <c:pt idx="2635">
                  <c:v>42772</c:v>
                </c:pt>
                <c:pt idx="2636">
                  <c:v>42773</c:v>
                </c:pt>
                <c:pt idx="2637">
                  <c:v>42774</c:v>
                </c:pt>
                <c:pt idx="2638">
                  <c:v>42775</c:v>
                </c:pt>
                <c:pt idx="2639">
                  <c:v>42776</c:v>
                </c:pt>
                <c:pt idx="2640">
                  <c:v>42779</c:v>
                </c:pt>
                <c:pt idx="2641">
                  <c:v>42780</c:v>
                </c:pt>
                <c:pt idx="2642">
                  <c:v>42781</c:v>
                </c:pt>
                <c:pt idx="2643">
                  <c:v>42782</c:v>
                </c:pt>
                <c:pt idx="2644">
                  <c:v>42783</c:v>
                </c:pt>
                <c:pt idx="2645">
                  <c:v>42786</c:v>
                </c:pt>
                <c:pt idx="2646">
                  <c:v>42787</c:v>
                </c:pt>
                <c:pt idx="2647">
                  <c:v>42788</c:v>
                </c:pt>
                <c:pt idx="2648">
                  <c:v>42789</c:v>
                </c:pt>
                <c:pt idx="2649">
                  <c:v>42790</c:v>
                </c:pt>
                <c:pt idx="2650">
                  <c:v>42793</c:v>
                </c:pt>
                <c:pt idx="2651">
                  <c:v>42794</c:v>
                </c:pt>
                <c:pt idx="2652">
                  <c:v>42795</c:v>
                </c:pt>
                <c:pt idx="2653">
                  <c:v>42796</c:v>
                </c:pt>
                <c:pt idx="2654">
                  <c:v>42797</c:v>
                </c:pt>
                <c:pt idx="2655">
                  <c:v>42800</c:v>
                </c:pt>
                <c:pt idx="2656">
                  <c:v>42801</c:v>
                </c:pt>
                <c:pt idx="2657">
                  <c:v>42802</c:v>
                </c:pt>
                <c:pt idx="2658">
                  <c:v>42803</c:v>
                </c:pt>
                <c:pt idx="2659">
                  <c:v>42804</c:v>
                </c:pt>
                <c:pt idx="2660">
                  <c:v>42807</c:v>
                </c:pt>
                <c:pt idx="2661">
                  <c:v>42808</c:v>
                </c:pt>
                <c:pt idx="2662">
                  <c:v>42809</c:v>
                </c:pt>
                <c:pt idx="2663">
                  <c:v>42810</c:v>
                </c:pt>
                <c:pt idx="2664">
                  <c:v>42811</c:v>
                </c:pt>
                <c:pt idx="2665">
                  <c:v>42814</c:v>
                </c:pt>
                <c:pt idx="2666">
                  <c:v>42815</c:v>
                </c:pt>
                <c:pt idx="2667">
                  <c:v>42816</c:v>
                </c:pt>
                <c:pt idx="2668">
                  <c:v>42817</c:v>
                </c:pt>
                <c:pt idx="2669">
                  <c:v>42818</c:v>
                </c:pt>
                <c:pt idx="2670">
                  <c:v>42821</c:v>
                </c:pt>
                <c:pt idx="2671">
                  <c:v>42822</c:v>
                </c:pt>
                <c:pt idx="2672">
                  <c:v>42823</c:v>
                </c:pt>
                <c:pt idx="2673">
                  <c:v>42824</c:v>
                </c:pt>
                <c:pt idx="2674">
                  <c:v>42825</c:v>
                </c:pt>
                <c:pt idx="2675">
                  <c:v>42828</c:v>
                </c:pt>
                <c:pt idx="2676">
                  <c:v>42829</c:v>
                </c:pt>
                <c:pt idx="2677">
                  <c:v>42830</c:v>
                </c:pt>
                <c:pt idx="2678">
                  <c:v>42831</c:v>
                </c:pt>
                <c:pt idx="2679">
                  <c:v>42832</c:v>
                </c:pt>
                <c:pt idx="2680">
                  <c:v>42835</c:v>
                </c:pt>
                <c:pt idx="2681">
                  <c:v>42836</c:v>
                </c:pt>
                <c:pt idx="2682">
                  <c:v>42837</c:v>
                </c:pt>
                <c:pt idx="2683">
                  <c:v>42838</c:v>
                </c:pt>
                <c:pt idx="2684">
                  <c:v>42842</c:v>
                </c:pt>
                <c:pt idx="2685">
                  <c:v>42843</c:v>
                </c:pt>
                <c:pt idx="2686">
                  <c:v>42844</c:v>
                </c:pt>
                <c:pt idx="2687">
                  <c:v>42845</c:v>
                </c:pt>
                <c:pt idx="2688">
                  <c:v>42846</c:v>
                </c:pt>
                <c:pt idx="2689">
                  <c:v>42849</c:v>
                </c:pt>
                <c:pt idx="2690">
                  <c:v>42850</c:v>
                </c:pt>
                <c:pt idx="2691">
                  <c:v>42851</c:v>
                </c:pt>
                <c:pt idx="2692">
                  <c:v>42852</c:v>
                </c:pt>
                <c:pt idx="2693">
                  <c:v>42853</c:v>
                </c:pt>
                <c:pt idx="2694">
                  <c:v>42855</c:v>
                </c:pt>
                <c:pt idx="2695">
                  <c:v>42856</c:v>
                </c:pt>
                <c:pt idx="2696">
                  <c:v>42857</c:v>
                </c:pt>
                <c:pt idx="2697">
                  <c:v>42858</c:v>
                </c:pt>
                <c:pt idx="2698">
                  <c:v>42859</c:v>
                </c:pt>
                <c:pt idx="2699">
                  <c:v>42860</c:v>
                </c:pt>
                <c:pt idx="2700">
                  <c:v>42863</c:v>
                </c:pt>
                <c:pt idx="2701">
                  <c:v>42864</c:v>
                </c:pt>
                <c:pt idx="2702">
                  <c:v>42865</c:v>
                </c:pt>
                <c:pt idx="2703">
                  <c:v>42866</c:v>
                </c:pt>
                <c:pt idx="2704">
                  <c:v>42867</c:v>
                </c:pt>
                <c:pt idx="2705">
                  <c:v>42870</c:v>
                </c:pt>
                <c:pt idx="2706">
                  <c:v>42871</c:v>
                </c:pt>
                <c:pt idx="2707">
                  <c:v>42872</c:v>
                </c:pt>
                <c:pt idx="2708">
                  <c:v>42873</c:v>
                </c:pt>
                <c:pt idx="2709">
                  <c:v>42874</c:v>
                </c:pt>
                <c:pt idx="2710">
                  <c:v>42877</c:v>
                </c:pt>
                <c:pt idx="2711">
                  <c:v>42878</c:v>
                </c:pt>
                <c:pt idx="2712">
                  <c:v>42879</c:v>
                </c:pt>
                <c:pt idx="2713">
                  <c:v>42880</c:v>
                </c:pt>
                <c:pt idx="2714">
                  <c:v>42881</c:v>
                </c:pt>
                <c:pt idx="2715">
                  <c:v>42884</c:v>
                </c:pt>
                <c:pt idx="2716">
                  <c:v>42885</c:v>
                </c:pt>
                <c:pt idx="2717">
                  <c:v>42886</c:v>
                </c:pt>
                <c:pt idx="2718">
                  <c:v>42887</c:v>
                </c:pt>
                <c:pt idx="2719">
                  <c:v>42888</c:v>
                </c:pt>
                <c:pt idx="2720">
                  <c:v>42891</c:v>
                </c:pt>
                <c:pt idx="2721">
                  <c:v>42892</c:v>
                </c:pt>
                <c:pt idx="2722">
                  <c:v>42893</c:v>
                </c:pt>
                <c:pt idx="2723">
                  <c:v>42894</c:v>
                </c:pt>
                <c:pt idx="2724">
                  <c:v>42895</c:v>
                </c:pt>
                <c:pt idx="2725">
                  <c:v>42898</c:v>
                </c:pt>
                <c:pt idx="2726">
                  <c:v>42899</c:v>
                </c:pt>
                <c:pt idx="2727">
                  <c:v>42900</c:v>
                </c:pt>
                <c:pt idx="2728">
                  <c:v>42901</c:v>
                </c:pt>
                <c:pt idx="2729">
                  <c:v>42902</c:v>
                </c:pt>
                <c:pt idx="2730">
                  <c:v>42905</c:v>
                </c:pt>
                <c:pt idx="2731">
                  <c:v>42906</c:v>
                </c:pt>
                <c:pt idx="2732">
                  <c:v>42907</c:v>
                </c:pt>
                <c:pt idx="2733">
                  <c:v>42908</c:v>
                </c:pt>
                <c:pt idx="2734">
                  <c:v>42909</c:v>
                </c:pt>
                <c:pt idx="2735">
                  <c:v>42912</c:v>
                </c:pt>
                <c:pt idx="2736">
                  <c:v>42913</c:v>
                </c:pt>
                <c:pt idx="2737">
                  <c:v>42914</c:v>
                </c:pt>
                <c:pt idx="2738">
                  <c:v>42915</c:v>
                </c:pt>
                <c:pt idx="2739">
                  <c:v>42916</c:v>
                </c:pt>
                <c:pt idx="2740">
                  <c:v>42919</c:v>
                </c:pt>
                <c:pt idx="2741">
                  <c:v>42920</c:v>
                </c:pt>
                <c:pt idx="2742">
                  <c:v>42921</c:v>
                </c:pt>
                <c:pt idx="2743">
                  <c:v>42922</c:v>
                </c:pt>
                <c:pt idx="2744">
                  <c:v>42923</c:v>
                </c:pt>
                <c:pt idx="2745">
                  <c:v>42926</c:v>
                </c:pt>
                <c:pt idx="2746">
                  <c:v>42927</c:v>
                </c:pt>
                <c:pt idx="2747">
                  <c:v>42928</c:v>
                </c:pt>
                <c:pt idx="2748">
                  <c:v>42929</c:v>
                </c:pt>
                <c:pt idx="2749">
                  <c:v>42930</c:v>
                </c:pt>
                <c:pt idx="2750">
                  <c:v>42933</c:v>
                </c:pt>
                <c:pt idx="2751">
                  <c:v>42934</c:v>
                </c:pt>
                <c:pt idx="2752">
                  <c:v>42935</c:v>
                </c:pt>
                <c:pt idx="2753">
                  <c:v>42936</c:v>
                </c:pt>
                <c:pt idx="2754">
                  <c:v>42937</c:v>
                </c:pt>
                <c:pt idx="2755">
                  <c:v>42940</c:v>
                </c:pt>
                <c:pt idx="2756">
                  <c:v>42941</c:v>
                </c:pt>
                <c:pt idx="2757">
                  <c:v>42942</c:v>
                </c:pt>
                <c:pt idx="2758">
                  <c:v>42943</c:v>
                </c:pt>
                <c:pt idx="2759">
                  <c:v>42944</c:v>
                </c:pt>
                <c:pt idx="2760">
                  <c:v>42947</c:v>
                </c:pt>
                <c:pt idx="2761">
                  <c:v>42948</c:v>
                </c:pt>
                <c:pt idx="2762">
                  <c:v>42949</c:v>
                </c:pt>
                <c:pt idx="2763">
                  <c:v>42950</c:v>
                </c:pt>
                <c:pt idx="2764">
                  <c:v>42951</c:v>
                </c:pt>
                <c:pt idx="2765">
                  <c:v>42954</c:v>
                </c:pt>
                <c:pt idx="2766">
                  <c:v>42955</c:v>
                </c:pt>
                <c:pt idx="2767">
                  <c:v>42956</c:v>
                </c:pt>
                <c:pt idx="2768">
                  <c:v>42957</c:v>
                </c:pt>
                <c:pt idx="2769">
                  <c:v>42958</c:v>
                </c:pt>
                <c:pt idx="2770">
                  <c:v>42961</c:v>
                </c:pt>
                <c:pt idx="2771">
                  <c:v>42962</c:v>
                </c:pt>
                <c:pt idx="2772">
                  <c:v>42963</c:v>
                </c:pt>
                <c:pt idx="2773">
                  <c:v>42964</c:v>
                </c:pt>
                <c:pt idx="2774">
                  <c:v>42965</c:v>
                </c:pt>
                <c:pt idx="2775">
                  <c:v>42968</c:v>
                </c:pt>
                <c:pt idx="2776">
                  <c:v>42969</c:v>
                </c:pt>
                <c:pt idx="2777">
                  <c:v>42970</c:v>
                </c:pt>
                <c:pt idx="2778">
                  <c:v>42971</c:v>
                </c:pt>
                <c:pt idx="2779">
                  <c:v>42972</c:v>
                </c:pt>
                <c:pt idx="2780">
                  <c:v>42975</c:v>
                </c:pt>
                <c:pt idx="2781">
                  <c:v>42976</c:v>
                </c:pt>
                <c:pt idx="2782">
                  <c:v>42977</c:v>
                </c:pt>
                <c:pt idx="2783">
                  <c:v>42978</c:v>
                </c:pt>
                <c:pt idx="2784">
                  <c:v>42979</c:v>
                </c:pt>
                <c:pt idx="2785">
                  <c:v>42982</c:v>
                </c:pt>
                <c:pt idx="2786">
                  <c:v>42983</c:v>
                </c:pt>
                <c:pt idx="2787">
                  <c:v>42984</c:v>
                </c:pt>
                <c:pt idx="2788">
                  <c:v>42985</c:v>
                </c:pt>
                <c:pt idx="2789">
                  <c:v>42986</c:v>
                </c:pt>
                <c:pt idx="2790">
                  <c:v>42989</c:v>
                </c:pt>
                <c:pt idx="2791">
                  <c:v>42990</c:v>
                </c:pt>
                <c:pt idx="2792">
                  <c:v>42991</c:v>
                </c:pt>
                <c:pt idx="2793">
                  <c:v>42992</c:v>
                </c:pt>
                <c:pt idx="2794">
                  <c:v>42993</c:v>
                </c:pt>
                <c:pt idx="2795">
                  <c:v>42996</c:v>
                </c:pt>
                <c:pt idx="2796">
                  <c:v>42997</c:v>
                </c:pt>
                <c:pt idx="2797">
                  <c:v>42998</c:v>
                </c:pt>
                <c:pt idx="2798">
                  <c:v>42999</c:v>
                </c:pt>
                <c:pt idx="2799">
                  <c:v>43000</c:v>
                </c:pt>
                <c:pt idx="2800">
                  <c:v>43003</c:v>
                </c:pt>
                <c:pt idx="2801">
                  <c:v>43004</c:v>
                </c:pt>
                <c:pt idx="2802">
                  <c:v>43005</c:v>
                </c:pt>
                <c:pt idx="2803">
                  <c:v>43006</c:v>
                </c:pt>
                <c:pt idx="2804">
                  <c:v>43007</c:v>
                </c:pt>
                <c:pt idx="2805">
                  <c:v>43008</c:v>
                </c:pt>
                <c:pt idx="2806">
                  <c:v>43010</c:v>
                </c:pt>
                <c:pt idx="2807">
                  <c:v>43011</c:v>
                </c:pt>
                <c:pt idx="2808">
                  <c:v>43012</c:v>
                </c:pt>
                <c:pt idx="2809">
                  <c:v>43013</c:v>
                </c:pt>
                <c:pt idx="2810">
                  <c:v>43014</c:v>
                </c:pt>
                <c:pt idx="2811">
                  <c:v>43017</c:v>
                </c:pt>
                <c:pt idx="2812">
                  <c:v>43018</c:v>
                </c:pt>
                <c:pt idx="2813">
                  <c:v>43019</c:v>
                </c:pt>
                <c:pt idx="2814">
                  <c:v>43020</c:v>
                </c:pt>
                <c:pt idx="2815">
                  <c:v>43021</c:v>
                </c:pt>
                <c:pt idx="2816">
                  <c:v>43024</c:v>
                </c:pt>
                <c:pt idx="2817">
                  <c:v>43025</c:v>
                </c:pt>
                <c:pt idx="2818">
                  <c:v>43026</c:v>
                </c:pt>
                <c:pt idx="2819">
                  <c:v>43027</c:v>
                </c:pt>
                <c:pt idx="2820">
                  <c:v>43028</c:v>
                </c:pt>
                <c:pt idx="2821">
                  <c:v>43031</c:v>
                </c:pt>
                <c:pt idx="2822">
                  <c:v>43032</c:v>
                </c:pt>
                <c:pt idx="2823">
                  <c:v>43033</c:v>
                </c:pt>
                <c:pt idx="2824">
                  <c:v>43034</c:v>
                </c:pt>
                <c:pt idx="2825">
                  <c:v>43035</c:v>
                </c:pt>
                <c:pt idx="2826">
                  <c:v>43038</c:v>
                </c:pt>
                <c:pt idx="2827">
                  <c:v>43039</c:v>
                </c:pt>
                <c:pt idx="2828">
                  <c:v>43040</c:v>
                </c:pt>
                <c:pt idx="2829">
                  <c:v>43041</c:v>
                </c:pt>
                <c:pt idx="2830">
                  <c:v>43042</c:v>
                </c:pt>
                <c:pt idx="2831">
                  <c:v>43045</c:v>
                </c:pt>
                <c:pt idx="2832">
                  <c:v>43046</c:v>
                </c:pt>
                <c:pt idx="2833">
                  <c:v>43047</c:v>
                </c:pt>
                <c:pt idx="2834">
                  <c:v>43048</c:v>
                </c:pt>
                <c:pt idx="2835">
                  <c:v>43049</c:v>
                </c:pt>
                <c:pt idx="2836">
                  <c:v>43052</c:v>
                </c:pt>
                <c:pt idx="2837">
                  <c:v>43053</c:v>
                </c:pt>
                <c:pt idx="2838">
                  <c:v>43054</c:v>
                </c:pt>
                <c:pt idx="2839">
                  <c:v>43055</c:v>
                </c:pt>
                <c:pt idx="2840">
                  <c:v>43056</c:v>
                </c:pt>
                <c:pt idx="2841">
                  <c:v>43059</c:v>
                </c:pt>
                <c:pt idx="2842">
                  <c:v>43060</c:v>
                </c:pt>
                <c:pt idx="2843">
                  <c:v>43061</c:v>
                </c:pt>
                <c:pt idx="2844">
                  <c:v>43062</c:v>
                </c:pt>
                <c:pt idx="2845">
                  <c:v>43063</c:v>
                </c:pt>
                <c:pt idx="2846">
                  <c:v>43066</c:v>
                </c:pt>
                <c:pt idx="2847">
                  <c:v>43067</c:v>
                </c:pt>
                <c:pt idx="2848">
                  <c:v>43068</c:v>
                </c:pt>
                <c:pt idx="2849">
                  <c:v>43069</c:v>
                </c:pt>
                <c:pt idx="2850">
                  <c:v>43070</c:v>
                </c:pt>
                <c:pt idx="2851">
                  <c:v>43073</c:v>
                </c:pt>
                <c:pt idx="2852">
                  <c:v>43074</c:v>
                </c:pt>
                <c:pt idx="2853">
                  <c:v>43075</c:v>
                </c:pt>
                <c:pt idx="2854">
                  <c:v>43076</c:v>
                </c:pt>
                <c:pt idx="2855">
                  <c:v>43077</c:v>
                </c:pt>
                <c:pt idx="2856">
                  <c:v>43080</c:v>
                </c:pt>
                <c:pt idx="2857">
                  <c:v>43081</c:v>
                </c:pt>
                <c:pt idx="2858">
                  <c:v>43082</c:v>
                </c:pt>
                <c:pt idx="2859">
                  <c:v>43083</c:v>
                </c:pt>
                <c:pt idx="2860">
                  <c:v>43084</c:v>
                </c:pt>
                <c:pt idx="2861">
                  <c:v>43087</c:v>
                </c:pt>
                <c:pt idx="2862">
                  <c:v>43088</c:v>
                </c:pt>
                <c:pt idx="2863">
                  <c:v>43089</c:v>
                </c:pt>
                <c:pt idx="2864">
                  <c:v>43090</c:v>
                </c:pt>
                <c:pt idx="2865">
                  <c:v>43091</c:v>
                </c:pt>
                <c:pt idx="2866">
                  <c:v>43095</c:v>
                </c:pt>
                <c:pt idx="2867">
                  <c:v>43096</c:v>
                </c:pt>
                <c:pt idx="2868">
                  <c:v>43097</c:v>
                </c:pt>
                <c:pt idx="2869">
                  <c:v>43098</c:v>
                </c:pt>
                <c:pt idx="2870">
                  <c:v>43100</c:v>
                </c:pt>
                <c:pt idx="2871">
                  <c:v>43102</c:v>
                </c:pt>
                <c:pt idx="2872">
                  <c:v>43103</c:v>
                </c:pt>
                <c:pt idx="2873">
                  <c:v>43104</c:v>
                </c:pt>
                <c:pt idx="2874">
                  <c:v>43105</c:v>
                </c:pt>
                <c:pt idx="2875">
                  <c:v>43108</c:v>
                </c:pt>
                <c:pt idx="2876">
                  <c:v>43109</c:v>
                </c:pt>
                <c:pt idx="2877">
                  <c:v>43110</c:v>
                </c:pt>
                <c:pt idx="2878">
                  <c:v>43111</c:v>
                </c:pt>
                <c:pt idx="2879">
                  <c:v>43112</c:v>
                </c:pt>
                <c:pt idx="2880">
                  <c:v>43115</c:v>
                </c:pt>
                <c:pt idx="2881">
                  <c:v>43116</c:v>
                </c:pt>
                <c:pt idx="2882">
                  <c:v>43117</c:v>
                </c:pt>
                <c:pt idx="2883">
                  <c:v>43118</c:v>
                </c:pt>
                <c:pt idx="2884">
                  <c:v>43119</c:v>
                </c:pt>
                <c:pt idx="2885">
                  <c:v>43122</c:v>
                </c:pt>
                <c:pt idx="2886">
                  <c:v>43123</c:v>
                </c:pt>
                <c:pt idx="2887">
                  <c:v>43124</c:v>
                </c:pt>
                <c:pt idx="2888">
                  <c:v>43125</c:v>
                </c:pt>
                <c:pt idx="2889">
                  <c:v>43126</c:v>
                </c:pt>
                <c:pt idx="2890">
                  <c:v>43129</c:v>
                </c:pt>
                <c:pt idx="2891">
                  <c:v>43130</c:v>
                </c:pt>
                <c:pt idx="2892">
                  <c:v>43131</c:v>
                </c:pt>
                <c:pt idx="2893">
                  <c:v>43132</c:v>
                </c:pt>
                <c:pt idx="2894">
                  <c:v>43133</c:v>
                </c:pt>
                <c:pt idx="2895">
                  <c:v>43136</c:v>
                </c:pt>
                <c:pt idx="2896">
                  <c:v>43137</c:v>
                </c:pt>
                <c:pt idx="2897">
                  <c:v>43138</c:v>
                </c:pt>
                <c:pt idx="2898">
                  <c:v>43139</c:v>
                </c:pt>
                <c:pt idx="2899">
                  <c:v>43140</c:v>
                </c:pt>
                <c:pt idx="2900">
                  <c:v>43143</c:v>
                </c:pt>
                <c:pt idx="2901">
                  <c:v>43144</c:v>
                </c:pt>
                <c:pt idx="2902">
                  <c:v>43145</c:v>
                </c:pt>
                <c:pt idx="2903">
                  <c:v>43146</c:v>
                </c:pt>
                <c:pt idx="2904">
                  <c:v>43147</c:v>
                </c:pt>
                <c:pt idx="2905">
                  <c:v>43150</c:v>
                </c:pt>
                <c:pt idx="2906">
                  <c:v>43151</c:v>
                </c:pt>
                <c:pt idx="2907">
                  <c:v>43152</c:v>
                </c:pt>
                <c:pt idx="2908">
                  <c:v>43153</c:v>
                </c:pt>
                <c:pt idx="2909">
                  <c:v>43154</c:v>
                </c:pt>
                <c:pt idx="2910">
                  <c:v>43157</c:v>
                </c:pt>
                <c:pt idx="2911">
                  <c:v>43158</c:v>
                </c:pt>
                <c:pt idx="2912">
                  <c:v>43159</c:v>
                </c:pt>
                <c:pt idx="2913">
                  <c:v>43160</c:v>
                </c:pt>
                <c:pt idx="2914">
                  <c:v>43161</c:v>
                </c:pt>
                <c:pt idx="2915">
                  <c:v>43164</c:v>
                </c:pt>
                <c:pt idx="2916">
                  <c:v>43165</c:v>
                </c:pt>
                <c:pt idx="2917">
                  <c:v>43166</c:v>
                </c:pt>
                <c:pt idx="2918">
                  <c:v>43167</c:v>
                </c:pt>
                <c:pt idx="2919">
                  <c:v>43168</c:v>
                </c:pt>
                <c:pt idx="2920">
                  <c:v>43171</c:v>
                </c:pt>
                <c:pt idx="2921">
                  <c:v>43172</c:v>
                </c:pt>
                <c:pt idx="2922">
                  <c:v>43173</c:v>
                </c:pt>
                <c:pt idx="2923">
                  <c:v>43174</c:v>
                </c:pt>
                <c:pt idx="2924">
                  <c:v>43175</c:v>
                </c:pt>
                <c:pt idx="2925">
                  <c:v>43178</c:v>
                </c:pt>
                <c:pt idx="2926">
                  <c:v>43179</c:v>
                </c:pt>
                <c:pt idx="2927">
                  <c:v>43180</c:v>
                </c:pt>
                <c:pt idx="2928">
                  <c:v>43181</c:v>
                </c:pt>
                <c:pt idx="2929">
                  <c:v>43182</c:v>
                </c:pt>
                <c:pt idx="2930">
                  <c:v>43185</c:v>
                </c:pt>
                <c:pt idx="2931">
                  <c:v>43186</c:v>
                </c:pt>
                <c:pt idx="2932">
                  <c:v>43187</c:v>
                </c:pt>
                <c:pt idx="2933">
                  <c:v>43188</c:v>
                </c:pt>
                <c:pt idx="2934">
                  <c:v>43190</c:v>
                </c:pt>
                <c:pt idx="2935">
                  <c:v>43192</c:v>
                </c:pt>
                <c:pt idx="2936">
                  <c:v>43193</c:v>
                </c:pt>
                <c:pt idx="2937">
                  <c:v>43194</c:v>
                </c:pt>
                <c:pt idx="2938">
                  <c:v>43195</c:v>
                </c:pt>
                <c:pt idx="2939">
                  <c:v>43196</c:v>
                </c:pt>
                <c:pt idx="2940">
                  <c:v>43199</c:v>
                </c:pt>
                <c:pt idx="2941">
                  <c:v>43200</c:v>
                </c:pt>
                <c:pt idx="2942">
                  <c:v>43201</c:v>
                </c:pt>
                <c:pt idx="2943">
                  <c:v>43202</c:v>
                </c:pt>
                <c:pt idx="2944">
                  <c:v>43203</c:v>
                </c:pt>
                <c:pt idx="2945">
                  <c:v>43206</c:v>
                </c:pt>
                <c:pt idx="2946">
                  <c:v>43207</c:v>
                </c:pt>
                <c:pt idx="2947">
                  <c:v>43208</c:v>
                </c:pt>
                <c:pt idx="2948">
                  <c:v>43209</c:v>
                </c:pt>
                <c:pt idx="2949">
                  <c:v>43210</c:v>
                </c:pt>
                <c:pt idx="2950">
                  <c:v>43213</c:v>
                </c:pt>
                <c:pt idx="2951">
                  <c:v>43214</c:v>
                </c:pt>
                <c:pt idx="2952">
                  <c:v>43215</c:v>
                </c:pt>
                <c:pt idx="2953">
                  <c:v>43216</c:v>
                </c:pt>
                <c:pt idx="2954">
                  <c:v>43217</c:v>
                </c:pt>
                <c:pt idx="2955">
                  <c:v>43220</c:v>
                </c:pt>
                <c:pt idx="2956">
                  <c:v>43221</c:v>
                </c:pt>
                <c:pt idx="2957">
                  <c:v>43222</c:v>
                </c:pt>
                <c:pt idx="2958">
                  <c:v>43223</c:v>
                </c:pt>
                <c:pt idx="2959">
                  <c:v>43224</c:v>
                </c:pt>
                <c:pt idx="2960">
                  <c:v>43227</c:v>
                </c:pt>
                <c:pt idx="2961">
                  <c:v>43228</c:v>
                </c:pt>
                <c:pt idx="2962">
                  <c:v>43229</c:v>
                </c:pt>
                <c:pt idx="2963">
                  <c:v>43230</c:v>
                </c:pt>
                <c:pt idx="2964">
                  <c:v>43231</c:v>
                </c:pt>
                <c:pt idx="2965">
                  <c:v>43234</c:v>
                </c:pt>
                <c:pt idx="2966">
                  <c:v>43235</c:v>
                </c:pt>
                <c:pt idx="2967">
                  <c:v>43236</c:v>
                </c:pt>
                <c:pt idx="2968">
                  <c:v>43237</c:v>
                </c:pt>
                <c:pt idx="2969">
                  <c:v>43238</c:v>
                </c:pt>
                <c:pt idx="2970">
                  <c:v>43241</c:v>
                </c:pt>
                <c:pt idx="2971">
                  <c:v>43242</c:v>
                </c:pt>
                <c:pt idx="2972">
                  <c:v>43243</c:v>
                </c:pt>
                <c:pt idx="2973">
                  <c:v>43244</c:v>
                </c:pt>
                <c:pt idx="2974">
                  <c:v>43245</c:v>
                </c:pt>
                <c:pt idx="2975">
                  <c:v>43248</c:v>
                </c:pt>
                <c:pt idx="2976">
                  <c:v>43249</c:v>
                </c:pt>
                <c:pt idx="2977">
                  <c:v>43250</c:v>
                </c:pt>
                <c:pt idx="2978">
                  <c:v>43251</c:v>
                </c:pt>
                <c:pt idx="2979">
                  <c:v>43252</c:v>
                </c:pt>
                <c:pt idx="2980">
                  <c:v>43255</c:v>
                </c:pt>
                <c:pt idx="2981">
                  <c:v>43256</c:v>
                </c:pt>
                <c:pt idx="2982">
                  <c:v>43257</c:v>
                </c:pt>
                <c:pt idx="2983">
                  <c:v>43258</c:v>
                </c:pt>
                <c:pt idx="2984">
                  <c:v>43259</c:v>
                </c:pt>
                <c:pt idx="2985">
                  <c:v>43262</c:v>
                </c:pt>
                <c:pt idx="2986">
                  <c:v>43263</c:v>
                </c:pt>
                <c:pt idx="2987">
                  <c:v>43264</c:v>
                </c:pt>
                <c:pt idx="2988">
                  <c:v>43265</c:v>
                </c:pt>
                <c:pt idx="2989">
                  <c:v>43266</c:v>
                </c:pt>
                <c:pt idx="2990">
                  <c:v>43269</c:v>
                </c:pt>
                <c:pt idx="2991">
                  <c:v>43270</c:v>
                </c:pt>
                <c:pt idx="2992">
                  <c:v>43271</c:v>
                </c:pt>
                <c:pt idx="2993">
                  <c:v>43272</c:v>
                </c:pt>
                <c:pt idx="2994">
                  <c:v>43273</c:v>
                </c:pt>
                <c:pt idx="2995">
                  <c:v>43276</c:v>
                </c:pt>
                <c:pt idx="2996">
                  <c:v>43277</c:v>
                </c:pt>
                <c:pt idx="2997">
                  <c:v>43278</c:v>
                </c:pt>
                <c:pt idx="2998">
                  <c:v>43279</c:v>
                </c:pt>
                <c:pt idx="2999">
                  <c:v>43280</c:v>
                </c:pt>
                <c:pt idx="3000">
                  <c:v>43281</c:v>
                </c:pt>
                <c:pt idx="3001">
                  <c:v>43283</c:v>
                </c:pt>
                <c:pt idx="3002">
                  <c:v>43284</c:v>
                </c:pt>
                <c:pt idx="3003">
                  <c:v>43285</c:v>
                </c:pt>
                <c:pt idx="3004">
                  <c:v>43286</c:v>
                </c:pt>
                <c:pt idx="3005">
                  <c:v>43287</c:v>
                </c:pt>
                <c:pt idx="3006">
                  <c:v>43290</c:v>
                </c:pt>
                <c:pt idx="3007">
                  <c:v>43291</c:v>
                </c:pt>
                <c:pt idx="3008">
                  <c:v>43292</c:v>
                </c:pt>
                <c:pt idx="3009">
                  <c:v>43293</c:v>
                </c:pt>
                <c:pt idx="3010">
                  <c:v>43294</c:v>
                </c:pt>
                <c:pt idx="3011">
                  <c:v>43297</c:v>
                </c:pt>
                <c:pt idx="3012">
                  <c:v>43298</c:v>
                </c:pt>
                <c:pt idx="3013">
                  <c:v>43299</c:v>
                </c:pt>
                <c:pt idx="3014">
                  <c:v>43300</c:v>
                </c:pt>
                <c:pt idx="3015">
                  <c:v>43301</c:v>
                </c:pt>
                <c:pt idx="3016">
                  <c:v>43304</c:v>
                </c:pt>
                <c:pt idx="3017">
                  <c:v>43305</c:v>
                </c:pt>
                <c:pt idx="3018">
                  <c:v>43306</c:v>
                </c:pt>
                <c:pt idx="3019">
                  <c:v>43307</c:v>
                </c:pt>
                <c:pt idx="3020">
                  <c:v>43308</c:v>
                </c:pt>
                <c:pt idx="3021">
                  <c:v>43311</c:v>
                </c:pt>
                <c:pt idx="3022">
                  <c:v>43312</c:v>
                </c:pt>
                <c:pt idx="3023">
                  <c:v>43313</c:v>
                </c:pt>
                <c:pt idx="3024">
                  <c:v>43314</c:v>
                </c:pt>
                <c:pt idx="3025">
                  <c:v>43315</c:v>
                </c:pt>
                <c:pt idx="3026">
                  <c:v>43318</c:v>
                </c:pt>
                <c:pt idx="3027">
                  <c:v>43319</c:v>
                </c:pt>
                <c:pt idx="3028">
                  <c:v>43320</c:v>
                </c:pt>
                <c:pt idx="3029">
                  <c:v>43321</c:v>
                </c:pt>
                <c:pt idx="3030">
                  <c:v>43322</c:v>
                </c:pt>
                <c:pt idx="3031">
                  <c:v>43325</c:v>
                </c:pt>
                <c:pt idx="3032">
                  <c:v>43326</c:v>
                </c:pt>
                <c:pt idx="3033">
                  <c:v>43327</c:v>
                </c:pt>
                <c:pt idx="3034">
                  <c:v>43328</c:v>
                </c:pt>
                <c:pt idx="3035">
                  <c:v>43329</c:v>
                </c:pt>
                <c:pt idx="3036">
                  <c:v>43332</c:v>
                </c:pt>
                <c:pt idx="3037">
                  <c:v>43333</c:v>
                </c:pt>
                <c:pt idx="3038">
                  <c:v>43334</c:v>
                </c:pt>
                <c:pt idx="3039">
                  <c:v>43335</c:v>
                </c:pt>
                <c:pt idx="3040">
                  <c:v>43336</c:v>
                </c:pt>
                <c:pt idx="3041">
                  <c:v>43339</c:v>
                </c:pt>
                <c:pt idx="3042">
                  <c:v>43340</c:v>
                </c:pt>
                <c:pt idx="3043">
                  <c:v>43341</c:v>
                </c:pt>
                <c:pt idx="3044">
                  <c:v>43342</c:v>
                </c:pt>
                <c:pt idx="3045">
                  <c:v>43343</c:v>
                </c:pt>
                <c:pt idx="3046">
                  <c:v>43346</c:v>
                </c:pt>
                <c:pt idx="3047">
                  <c:v>43347</c:v>
                </c:pt>
                <c:pt idx="3048">
                  <c:v>43348</c:v>
                </c:pt>
                <c:pt idx="3049">
                  <c:v>43349</c:v>
                </c:pt>
                <c:pt idx="3050">
                  <c:v>43350</c:v>
                </c:pt>
                <c:pt idx="3051">
                  <c:v>43353</c:v>
                </c:pt>
                <c:pt idx="3052">
                  <c:v>43354</c:v>
                </c:pt>
                <c:pt idx="3053">
                  <c:v>43355</c:v>
                </c:pt>
                <c:pt idx="3054">
                  <c:v>43356</c:v>
                </c:pt>
                <c:pt idx="3055">
                  <c:v>43357</c:v>
                </c:pt>
                <c:pt idx="3056">
                  <c:v>43360</c:v>
                </c:pt>
                <c:pt idx="3057">
                  <c:v>43361</c:v>
                </c:pt>
                <c:pt idx="3058">
                  <c:v>43362</c:v>
                </c:pt>
                <c:pt idx="3059">
                  <c:v>43363</c:v>
                </c:pt>
                <c:pt idx="3060">
                  <c:v>43364</c:v>
                </c:pt>
                <c:pt idx="3061">
                  <c:v>43367</c:v>
                </c:pt>
                <c:pt idx="3062">
                  <c:v>43368</c:v>
                </c:pt>
                <c:pt idx="3063">
                  <c:v>43369</c:v>
                </c:pt>
                <c:pt idx="3064">
                  <c:v>43370</c:v>
                </c:pt>
                <c:pt idx="3065">
                  <c:v>43371</c:v>
                </c:pt>
                <c:pt idx="3066">
                  <c:v>43373</c:v>
                </c:pt>
                <c:pt idx="3067">
                  <c:v>43374</c:v>
                </c:pt>
                <c:pt idx="3068">
                  <c:v>43375</c:v>
                </c:pt>
                <c:pt idx="3069">
                  <c:v>43376</c:v>
                </c:pt>
                <c:pt idx="3070">
                  <c:v>43377</c:v>
                </c:pt>
                <c:pt idx="3071">
                  <c:v>43378</c:v>
                </c:pt>
                <c:pt idx="3072">
                  <c:v>43381</c:v>
                </c:pt>
                <c:pt idx="3073">
                  <c:v>43382</c:v>
                </c:pt>
                <c:pt idx="3074">
                  <c:v>43383</c:v>
                </c:pt>
                <c:pt idx="3075">
                  <c:v>43384</c:v>
                </c:pt>
                <c:pt idx="3076">
                  <c:v>43385</c:v>
                </c:pt>
                <c:pt idx="3077">
                  <c:v>43388</c:v>
                </c:pt>
                <c:pt idx="3078">
                  <c:v>43389</c:v>
                </c:pt>
                <c:pt idx="3079">
                  <c:v>43390</c:v>
                </c:pt>
                <c:pt idx="3080">
                  <c:v>43391</c:v>
                </c:pt>
                <c:pt idx="3081">
                  <c:v>43392</c:v>
                </c:pt>
                <c:pt idx="3082">
                  <c:v>43395</c:v>
                </c:pt>
                <c:pt idx="3083">
                  <c:v>43396</c:v>
                </c:pt>
                <c:pt idx="3084">
                  <c:v>43397</c:v>
                </c:pt>
                <c:pt idx="3085">
                  <c:v>43398</c:v>
                </c:pt>
                <c:pt idx="3086">
                  <c:v>43399</c:v>
                </c:pt>
                <c:pt idx="3087">
                  <c:v>43402</c:v>
                </c:pt>
                <c:pt idx="3088">
                  <c:v>43403</c:v>
                </c:pt>
                <c:pt idx="3089">
                  <c:v>43404</c:v>
                </c:pt>
                <c:pt idx="3090">
                  <c:v>43405</c:v>
                </c:pt>
                <c:pt idx="3091">
                  <c:v>43406</c:v>
                </c:pt>
                <c:pt idx="3092">
                  <c:v>43409</c:v>
                </c:pt>
                <c:pt idx="3093">
                  <c:v>43410</c:v>
                </c:pt>
                <c:pt idx="3094">
                  <c:v>43411</c:v>
                </c:pt>
                <c:pt idx="3095">
                  <c:v>43412</c:v>
                </c:pt>
                <c:pt idx="3096">
                  <c:v>43413</c:v>
                </c:pt>
                <c:pt idx="3097">
                  <c:v>43416</c:v>
                </c:pt>
                <c:pt idx="3098">
                  <c:v>43417</c:v>
                </c:pt>
                <c:pt idx="3099">
                  <c:v>43418</c:v>
                </c:pt>
                <c:pt idx="3100">
                  <c:v>43419</c:v>
                </c:pt>
                <c:pt idx="3101">
                  <c:v>43420</c:v>
                </c:pt>
                <c:pt idx="3102">
                  <c:v>43423</c:v>
                </c:pt>
                <c:pt idx="3103">
                  <c:v>43424</c:v>
                </c:pt>
                <c:pt idx="3104">
                  <c:v>43425</c:v>
                </c:pt>
                <c:pt idx="3105">
                  <c:v>43426</c:v>
                </c:pt>
                <c:pt idx="3106">
                  <c:v>43427</c:v>
                </c:pt>
                <c:pt idx="3107">
                  <c:v>43430</c:v>
                </c:pt>
                <c:pt idx="3108">
                  <c:v>43431</c:v>
                </c:pt>
                <c:pt idx="3109">
                  <c:v>43432</c:v>
                </c:pt>
                <c:pt idx="3110">
                  <c:v>43433</c:v>
                </c:pt>
                <c:pt idx="3111">
                  <c:v>43434</c:v>
                </c:pt>
                <c:pt idx="3112">
                  <c:v>43437</c:v>
                </c:pt>
                <c:pt idx="3113">
                  <c:v>43438</c:v>
                </c:pt>
                <c:pt idx="3114">
                  <c:v>43439</c:v>
                </c:pt>
                <c:pt idx="3115">
                  <c:v>43440</c:v>
                </c:pt>
                <c:pt idx="3116">
                  <c:v>43441</c:v>
                </c:pt>
                <c:pt idx="3117">
                  <c:v>43444</c:v>
                </c:pt>
                <c:pt idx="3118">
                  <c:v>43445</c:v>
                </c:pt>
                <c:pt idx="3119">
                  <c:v>43446</c:v>
                </c:pt>
                <c:pt idx="3120">
                  <c:v>43447</c:v>
                </c:pt>
                <c:pt idx="3121">
                  <c:v>43448</c:v>
                </c:pt>
                <c:pt idx="3122">
                  <c:v>43451</c:v>
                </c:pt>
                <c:pt idx="3123">
                  <c:v>43452</c:v>
                </c:pt>
                <c:pt idx="3124">
                  <c:v>43453</c:v>
                </c:pt>
                <c:pt idx="3125">
                  <c:v>43454</c:v>
                </c:pt>
                <c:pt idx="3126">
                  <c:v>43455</c:v>
                </c:pt>
                <c:pt idx="3127">
                  <c:v>43458</c:v>
                </c:pt>
                <c:pt idx="3128">
                  <c:v>43460</c:v>
                </c:pt>
                <c:pt idx="3129">
                  <c:v>43461</c:v>
                </c:pt>
                <c:pt idx="3130">
                  <c:v>43462</c:v>
                </c:pt>
                <c:pt idx="3131">
                  <c:v>43465</c:v>
                </c:pt>
                <c:pt idx="3132">
                  <c:v>43467</c:v>
                </c:pt>
                <c:pt idx="3133">
                  <c:v>43468</c:v>
                </c:pt>
                <c:pt idx="3134">
                  <c:v>43469</c:v>
                </c:pt>
                <c:pt idx="3135">
                  <c:v>43472</c:v>
                </c:pt>
                <c:pt idx="3136">
                  <c:v>43473</c:v>
                </c:pt>
                <c:pt idx="3137">
                  <c:v>43474</c:v>
                </c:pt>
                <c:pt idx="3138">
                  <c:v>43475</c:v>
                </c:pt>
                <c:pt idx="3139">
                  <c:v>43476</c:v>
                </c:pt>
                <c:pt idx="3140">
                  <c:v>43479</c:v>
                </c:pt>
                <c:pt idx="3141">
                  <c:v>43480</c:v>
                </c:pt>
                <c:pt idx="3142">
                  <c:v>43481</c:v>
                </c:pt>
                <c:pt idx="3143">
                  <c:v>43482</c:v>
                </c:pt>
                <c:pt idx="3144">
                  <c:v>43483</c:v>
                </c:pt>
                <c:pt idx="3145">
                  <c:v>43486</c:v>
                </c:pt>
                <c:pt idx="3146">
                  <c:v>43487</c:v>
                </c:pt>
                <c:pt idx="3147">
                  <c:v>43488</c:v>
                </c:pt>
                <c:pt idx="3148">
                  <c:v>43489</c:v>
                </c:pt>
                <c:pt idx="3149">
                  <c:v>43490</c:v>
                </c:pt>
                <c:pt idx="3150">
                  <c:v>43493</c:v>
                </c:pt>
                <c:pt idx="3151">
                  <c:v>43494</c:v>
                </c:pt>
                <c:pt idx="3152">
                  <c:v>43495</c:v>
                </c:pt>
                <c:pt idx="3153">
                  <c:v>43496</c:v>
                </c:pt>
                <c:pt idx="3154">
                  <c:v>43497</c:v>
                </c:pt>
                <c:pt idx="3155">
                  <c:v>43500</c:v>
                </c:pt>
                <c:pt idx="3156">
                  <c:v>43501</c:v>
                </c:pt>
                <c:pt idx="3157">
                  <c:v>43502</c:v>
                </c:pt>
                <c:pt idx="3158">
                  <c:v>43503</c:v>
                </c:pt>
                <c:pt idx="3159">
                  <c:v>43504</c:v>
                </c:pt>
                <c:pt idx="3160">
                  <c:v>43507</c:v>
                </c:pt>
                <c:pt idx="3161">
                  <c:v>43508</c:v>
                </c:pt>
                <c:pt idx="3162">
                  <c:v>43509</c:v>
                </c:pt>
                <c:pt idx="3163">
                  <c:v>43510</c:v>
                </c:pt>
                <c:pt idx="3164">
                  <c:v>43511</c:v>
                </c:pt>
                <c:pt idx="3165">
                  <c:v>43514</c:v>
                </c:pt>
                <c:pt idx="3166">
                  <c:v>43515</c:v>
                </c:pt>
                <c:pt idx="3167">
                  <c:v>43516</c:v>
                </c:pt>
                <c:pt idx="3168">
                  <c:v>43517</c:v>
                </c:pt>
                <c:pt idx="3169">
                  <c:v>43518</c:v>
                </c:pt>
                <c:pt idx="3170">
                  <c:v>43521</c:v>
                </c:pt>
                <c:pt idx="3171">
                  <c:v>43522</c:v>
                </c:pt>
                <c:pt idx="3172">
                  <c:v>43523</c:v>
                </c:pt>
                <c:pt idx="3173">
                  <c:v>43524</c:v>
                </c:pt>
                <c:pt idx="3174">
                  <c:v>43525</c:v>
                </c:pt>
                <c:pt idx="3175">
                  <c:v>43528</c:v>
                </c:pt>
                <c:pt idx="3176">
                  <c:v>43529</c:v>
                </c:pt>
                <c:pt idx="3177">
                  <c:v>43530</c:v>
                </c:pt>
                <c:pt idx="3178">
                  <c:v>43531</c:v>
                </c:pt>
                <c:pt idx="3179">
                  <c:v>43532</c:v>
                </c:pt>
                <c:pt idx="3180">
                  <c:v>43535</c:v>
                </c:pt>
                <c:pt idx="3181">
                  <c:v>43536</c:v>
                </c:pt>
                <c:pt idx="3182">
                  <c:v>43537</c:v>
                </c:pt>
                <c:pt idx="3183">
                  <c:v>43538</c:v>
                </c:pt>
                <c:pt idx="3184">
                  <c:v>43539</c:v>
                </c:pt>
                <c:pt idx="3185">
                  <c:v>43542</c:v>
                </c:pt>
                <c:pt idx="3186">
                  <c:v>43543</c:v>
                </c:pt>
                <c:pt idx="3187">
                  <c:v>43544</c:v>
                </c:pt>
                <c:pt idx="3188">
                  <c:v>43545</c:v>
                </c:pt>
                <c:pt idx="3189">
                  <c:v>43546</c:v>
                </c:pt>
                <c:pt idx="3190">
                  <c:v>43549</c:v>
                </c:pt>
                <c:pt idx="3191">
                  <c:v>43550</c:v>
                </c:pt>
                <c:pt idx="3192">
                  <c:v>43551</c:v>
                </c:pt>
                <c:pt idx="3193">
                  <c:v>43552</c:v>
                </c:pt>
                <c:pt idx="3194">
                  <c:v>43553</c:v>
                </c:pt>
                <c:pt idx="3195">
                  <c:v>43555</c:v>
                </c:pt>
                <c:pt idx="3196">
                  <c:v>43556</c:v>
                </c:pt>
                <c:pt idx="3197">
                  <c:v>43557</c:v>
                </c:pt>
                <c:pt idx="3198">
                  <c:v>43558</c:v>
                </c:pt>
                <c:pt idx="3199">
                  <c:v>43559</c:v>
                </c:pt>
                <c:pt idx="3200">
                  <c:v>43560</c:v>
                </c:pt>
                <c:pt idx="3201">
                  <c:v>43563</c:v>
                </c:pt>
                <c:pt idx="3202">
                  <c:v>43564</c:v>
                </c:pt>
                <c:pt idx="3203">
                  <c:v>43565</c:v>
                </c:pt>
                <c:pt idx="3204">
                  <c:v>43566</c:v>
                </c:pt>
                <c:pt idx="3205">
                  <c:v>43567</c:v>
                </c:pt>
                <c:pt idx="3206">
                  <c:v>43570</c:v>
                </c:pt>
                <c:pt idx="3207">
                  <c:v>43571</c:v>
                </c:pt>
                <c:pt idx="3208">
                  <c:v>43572</c:v>
                </c:pt>
                <c:pt idx="3209">
                  <c:v>43573</c:v>
                </c:pt>
                <c:pt idx="3210">
                  <c:v>43577</c:v>
                </c:pt>
                <c:pt idx="3211">
                  <c:v>43578</c:v>
                </c:pt>
                <c:pt idx="3212">
                  <c:v>43579</c:v>
                </c:pt>
                <c:pt idx="3213">
                  <c:v>43580</c:v>
                </c:pt>
                <c:pt idx="3214">
                  <c:v>43581</c:v>
                </c:pt>
                <c:pt idx="3215">
                  <c:v>43584</c:v>
                </c:pt>
                <c:pt idx="3216">
                  <c:v>43585</c:v>
                </c:pt>
                <c:pt idx="3217">
                  <c:v>43586</c:v>
                </c:pt>
                <c:pt idx="3218">
                  <c:v>43587</c:v>
                </c:pt>
                <c:pt idx="3219">
                  <c:v>43588</c:v>
                </c:pt>
                <c:pt idx="3220">
                  <c:v>43591</c:v>
                </c:pt>
                <c:pt idx="3221">
                  <c:v>43592</c:v>
                </c:pt>
                <c:pt idx="3222">
                  <c:v>43593</c:v>
                </c:pt>
                <c:pt idx="3223">
                  <c:v>43594</c:v>
                </c:pt>
                <c:pt idx="3224">
                  <c:v>43595</c:v>
                </c:pt>
                <c:pt idx="3225">
                  <c:v>43598</c:v>
                </c:pt>
                <c:pt idx="3226">
                  <c:v>43599</c:v>
                </c:pt>
                <c:pt idx="3227">
                  <c:v>43600</c:v>
                </c:pt>
                <c:pt idx="3228">
                  <c:v>43601</c:v>
                </c:pt>
                <c:pt idx="3229">
                  <c:v>43602</c:v>
                </c:pt>
                <c:pt idx="3230">
                  <c:v>43605</c:v>
                </c:pt>
                <c:pt idx="3231">
                  <c:v>43606</c:v>
                </c:pt>
                <c:pt idx="3232">
                  <c:v>43607</c:v>
                </c:pt>
                <c:pt idx="3233">
                  <c:v>43608</c:v>
                </c:pt>
                <c:pt idx="3234">
                  <c:v>43609</c:v>
                </c:pt>
                <c:pt idx="3235">
                  <c:v>43612</c:v>
                </c:pt>
                <c:pt idx="3236">
                  <c:v>43613</c:v>
                </c:pt>
                <c:pt idx="3237">
                  <c:v>43614</c:v>
                </c:pt>
                <c:pt idx="3238">
                  <c:v>43615</c:v>
                </c:pt>
                <c:pt idx="3239">
                  <c:v>43616</c:v>
                </c:pt>
                <c:pt idx="3240">
                  <c:v>43619</c:v>
                </c:pt>
                <c:pt idx="3241">
                  <c:v>43620</c:v>
                </c:pt>
                <c:pt idx="3242">
                  <c:v>43621</c:v>
                </c:pt>
                <c:pt idx="3243">
                  <c:v>43622</c:v>
                </c:pt>
                <c:pt idx="3244">
                  <c:v>43623</c:v>
                </c:pt>
                <c:pt idx="3245">
                  <c:v>43626</c:v>
                </c:pt>
                <c:pt idx="3246">
                  <c:v>43627</c:v>
                </c:pt>
                <c:pt idx="3247">
                  <c:v>43628</c:v>
                </c:pt>
                <c:pt idx="3248">
                  <c:v>43629</c:v>
                </c:pt>
                <c:pt idx="3249">
                  <c:v>43630</c:v>
                </c:pt>
                <c:pt idx="3250">
                  <c:v>43633</c:v>
                </c:pt>
                <c:pt idx="3251">
                  <c:v>43634</c:v>
                </c:pt>
                <c:pt idx="3252">
                  <c:v>43635</c:v>
                </c:pt>
                <c:pt idx="3253">
                  <c:v>43636</c:v>
                </c:pt>
                <c:pt idx="3254">
                  <c:v>43637</c:v>
                </c:pt>
                <c:pt idx="3255">
                  <c:v>43640</c:v>
                </c:pt>
                <c:pt idx="3256">
                  <c:v>43641</c:v>
                </c:pt>
                <c:pt idx="3257">
                  <c:v>43642</c:v>
                </c:pt>
                <c:pt idx="3258">
                  <c:v>43643</c:v>
                </c:pt>
                <c:pt idx="3259">
                  <c:v>43644</c:v>
                </c:pt>
                <c:pt idx="3260">
                  <c:v>43646</c:v>
                </c:pt>
                <c:pt idx="3261">
                  <c:v>43647</c:v>
                </c:pt>
                <c:pt idx="3262">
                  <c:v>43648</c:v>
                </c:pt>
                <c:pt idx="3263">
                  <c:v>43649</c:v>
                </c:pt>
                <c:pt idx="3264">
                  <c:v>43650</c:v>
                </c:pt>
                <c:pt idx="3265">
                  <c:v>43651</c:v>
                </c:pt>
                <c:pt idx="3266">
                  <c:v>43654</c:v>
                </c:pt>
                <c:pt idx="3267">
                  <c:v>43655</c:v>
                </c:pt>
                <c:pt idx="3268">
                  <c:v>43656</c:v>
                </c:pt>
                <c:pt idx="3269">
                  <c:v>43657</c:v>
                </c:pt>
                <c:pt idx="3270">
                  <c:v>43658</c:v>
                </c:pt>
                <c:pt idx="3271">
                  <c:v>43661</c:v>
                </c:pt>
                <c:pt idx="3272">
                  <c:v>43662</c:v>
                </c:pt>
                <c:pt idx="3273">
                  <c:v>43663</c:v>
                </c:pt>
                <c:pt idx="3274">
                  <c:v>43664</c:v>
                </c:pt>
                <c:pt idx="3275">
                  <c:v>43665</c:v>
                </c:pt>
                <c:pt idx="3276">
                  <c:v>43668</c:v>
                </c:pt>
                <c:pt idx="3277">
                  <c:v>43669</c:v>
                </c:pt>
                <c:pt idx="3278">
                  <c:v>43670</c:v>
                </c:pt>
                <c:pt idx="3279">
                  <c:v>43671</c:v>
                </c:pt>
                <c:pt idx="3280">
                  <c:v>43672</c:v>
                </c:pt>
                <c:pt idx="3281">
                  <c:v>43675</c:v>
                </c:pt>
                <c:pt idx="3282">
                  <c:v>43676</c:v>
                </c:pt>
                <c:pt idx="3283">
                  <c:v>43677</c:v>
                </c:pt>
                <c:pt idx="3284">
                  <c:v>43678</c:v>
                </c:pt>
                <c:pt idx="3285">
                  <c:v>43679</c:v>
                </c:pt>
                <c:pt idx="3286">
                  <c:v>43682</c:v>
                </c:pt>
                <c:pt idx="3287">
                  <c:v>43683</c:v>
                </c:pt>
                <c:pt idx="3288">
                  <c:v>43684</c:v>
                </c:pt>
                <c:pt idx="3289">
                  <c:v>43685</c:v>
                </c:pt>
                <c:pt idx="3290">
                  <c:v>43686</c:v>
                </c:pt>
                <c:pt idx="3291">
                  <c:v>43689</c:v>
                </c:pt>
                <c:pt idx="3292">
                  <c:v>43690</c:v>
                </c:pt>
                <c:pt idx="3293">
                  <c:v>43691</c:v>
                </c:pt>
                <c:pt idx="3294">
                  <c:v>43692</c:v>
                </c:pt>
                <c:pt idx="3295">
                  <c:v>43693</c:v>
                </c:pt>
                <c:pt idx="3296">
                  <c:v>43696</c:v>
                </c:pt>
                <c:pt idx="3297">
                  <c:v>43697</c:v>
                </c:pt>
                <c:pt idx="3298">
                  <c:v>43698</c:v>
                </c:pt>
                <c:pt idx="3299">
                  <c:v>43699</c:v>
                </c:pt>
                <c:pt idx="3300">
                  <c:v>43700</c:v>
                </c:pt>
                <c:pt idx="3301">
                  <c:v>43703</c:v>
                </c:pt>
                <c:pt idx="3302">
                  <c:v>43704</c:v>
                </c:pt>
                <c:pt idx="3303">
                  <c:v>43705</c:v>
                </c:pt>
                <c:pt idx="3304">
                  <c:v>43706</c:v>
                </c:pt>
                <c:pt idx="3305">
                  <c:v>43707</c:v>
                </c:pt>
                <c:pt idx="3306">
                  <c:v>43708</c:v>
                </c:pt>
                <c:pt idx="3307">
                  <c:v>43710</c:v>
                </c:pt>
                <c:pt idx="3308">
                  <c:v>43711</c:v>
                </c:pt>
                <c:pt idx="3309">
                  <c:v>43712</c:v>
                </c:pt>
                <c:pt idx="3310">
                  <c:v>43713</c:v>
                </c:pt>
                <c:pt idx="3311">
                  <c:v>43714</c:v>
                </c:pt>
                <c:pt idx="3312">
                  <c:v>43717</c:v>
                </c:pt>
                <c:pt idx="3313">
                  <c:v>43718</c:v>
                </c:pt>
                <c:pt idx="3314">
                  <c:v>43719</c:v>
                </c:pt>
                <c:pt idx="3315">
                  <c:v>43720</c:v>
                </c:pt>
                <c:pt idx="3316">
                  <c:v>43721</c:v>
                </c:pt>
                <c:pt idx="3317">
                  <c:v>43724</c:v>
                </c:pt>
                <c:pt idx="3318">
                  <c:v>43725</c:v>
                </c:pt>
                <c:pt idx="3319">
                  <c:v>43726</c:v>
                </c:pt>
                <c:pt idx="3320">
                  <c:v>43727</c:v>
                </c:pt>
                <c:pt idx="3321">
                  <c:v>43728</c:v>
                </c:pt>
                <c:pt idx="3322">
                  <c:v>43731</c:v>
                </c:pt>
                <c:pt idx="3323">
                  <c:v>43732</c:v>
                </c:pt>
                <c:pt idx="3324">
                  <c:v>43733</c:v>
                </c:pt>
                <c:pt idx="3325">
                  <c:v>43734</c:v>
                </c:pt>
                <c:pt idx="3326">
                  <c:v>43735</c:v>
                </c:pt>
                <c:pt idx="3327">
                  <c:v>43738</c:v>
                </c:pt>
                <c:pt idx="3328">
                  <c:v>43739</c:v>
                </c:pt>
                <c:pt idx="3329">
                  <c:v>43740</c:v>
                </c:pt>
                <c:pt idx="3330">
                  <c:v>43741</c:v>
                </c:pt>
                <c:pt idx="3331">
                  <c:v>43742</c:v>
                </c:pt>
                <c:pt idx="3332">
                  <c:v>43745</c:v>
                </c:pt>
                <c:pt idx="3333">
                  <c:v>43746</c:v>
                </c:pt>
                <c:pt idx="3334">
                  <c:v>43747</c:v>
                </c:pt>
                <c:pt idx="3335">
                  <c:v>43748</c:v>
                </c:pt>
                <c:pt idx="3336">
                  <c:v>43749</c:v>
                </c:pt>
                <c:pt idx="3337">
                  <c:v>43752</c:v>
                </c:pt>
                <c:pt idx="3338">
                  <c:v>43753</c:v>
                </c:pt>
                <c:pt idx="3339">
                  <c:v>43754</c:v>
                </c:pt>
                <c:pt idx="3340">
                  <c:v>43755</c:v>
                </c:pt>
                <c:pt idx="3341">
                  <c:v>43756</c:v>
                </c:pt>
                <c:pt idx="3342">
                  <c:v>43759</c:v>
                </c:pt>
                <c:pt idx="3343">
                  <c:v>43760</c:v>
                </c:pt>
                <c:pt idx="3344">
                  <c:v>43761</c:v>
                </c:pt>
                <c:pt idx="3345">
                  <c:v>43762</c:v>
                </c:pt>
                <c:pt idx="3346">
                  <c:v>43763</c:v>
                </c:pt>
                <c:pt idx="3347">
                  <c:v>43766</c:v>
                </c:pt>
                <c:pt idx="3348">
                  <c:v>43767</c:v>
                </c:pt>
                <c:pt idx="3349">
                  <c:v>43768</c:v>
                </c:pt>
                <c:pt idx="3350">
                  <c:v>43769</c:v>
                </c:pt>
                <c:pt idx="3351">
                  <c:v>43770</c:v>
                </c:pt>
                <c:pt idx="3352">
                  <c:v>43773</c:v>
                </c:pt>
                <c:pt idx="3353">
                  <c:v>43774</c:v>
                </c:pt>
                <c:pt idx="3354">
                  <c:v>43775</c:v>
                </c:pt>
                <c:pt idx="3355">
                  <c:v>43776</c:v>
                </c:pt>
                <c:pt idx="3356">
                  <c:v>43777</c:v>
                </c:pt>
                <c:pt idx="3357">
                  <c:v>43780</c:v>
                </c:pt>
                <c:pt idx="3358">
                  <c:v>43781</c:v>
                </c:pt>
                <c:pt idx="3359">
                  <c:v>43782</c:v>
                </c:pt>
                <c:pt idx="3360">
                  <c:v>43783</c:v>
                </c:pt>
                <c:pt idx="3361">
                  <c:v>43784</c:v>
                </c:pt>
                <c:pt idx="3362">
                  <c:v>43787</c:v>
                </c:pt>
                <c:pt idx="3363">
                  <c:v>43788</c:v>
                </c:pt>
                <c:pt idx="3364">
                  <c:v>43789</c:v>
                </c:pt>
                <c:pt idx="3365">
                  <c:v>43790</c:v>
                </c:pt>
                <c:pt idx="3366">
                  <c:v>43791</c:v>
                </c:pt>
                <c:pt idx="3367">
                  <c:v>43794</c:v>
                </c:pt>
                <c:pt idx="3368">
                  <c:v>43795</c:v>
                </c:pt>
                <c:pt idx="3369">
                  <c:v>43796</c:v>
                </c:pt>
                <c:pt idx="3370">
                  <c:v>43797</c:v>
                </c:pt>
                <c:pt idx="3371">
                  <c:v>43798</c:v>
                </c:pt>
                <c:pt idx="3372">
                  <c:v>43799</c:v>
                </c:pt>
                <c:pt idx="3373">
                  <c:v>43801</c:v>
                </c:pt>
                <c:pt idx="3374">
                  <c:v>43802</c:v>
                </c:pt>
                <c:pt idx="3375">
                  <c:v>43803</c:v>
                </c:pt>
                <c:pt idx="3376">
                  <c:v>43804</c:v>
                </c:pt>
                <c:pt idx="3377">
                  <c:v>43805</c:v>
                </c:pt>
                <c:pt idx="3378">
                  <c:v>43808</c:v>
                </c:pt>
                <c:pt idx="3379">
                  <c:v>43809</c:v>
                </c:pt>
                <c:pt idx="3380">
                  <c:v>43810</c:v>
                </c:pt>
                <c:pt idx="3381">
                  <c:v>43811</c:v>
                </c:pt>
                <c:pt idx="3382">
                  <c:v>43812</c:v>
                </c:pt>
                <c:pt idx="3383">
                  <c:v>43815</c:v>
                </c:pt>
                <c:pt idx="3384">
                  <c:v>43816</c:v>
                </c:pt>
                <c:pt idx="3385">
                  <c:v>43817</c:v>
                </c:pt>
                <c:pt idx="3386">
                  <c:v>43818</c:v>
                </c:pt>
                <c:pt idx="3387">
                  <c:v>43819</c:v>
                </c:pt>
                <c:pt idx="3388">
                  <c:v>43822</c:v>
                </c:pt>
                <c:pt idx="3389">
                  <c:v>43823</c:v>
                </c:pt>
                <c:pt idx="3390">
                  <c:v>43825</c:v>
                </c:pt>
                <c:pt idx="3391">
                  <c:v>43826</c:v>
                </c:pt>
                <c:pt idx="3392">
                  <c:v>43829</c:v>
                </c:pt>
                <c:pt idx="3393">
                  <c:v>43830</c:v>
                </c:pt>
                <c:pt idx="3394">
                  <c:v>43832</c:v>
                </c:pt>
                <c:pt idx="3395">
                  <c:v>43833</c:v>
                </c:pt>
                <c:pt idx="3396">
                  <c:v>43836</c:v>
                </c:pt>
                <c:pt idx="3397">
                  <c:v>43837</c:v>
                </c:pt>
                <c:pt idx="3398">
                  <c:v>43838</c:v>
                </c:pt>
                <c:pt idx="3399">
                  <c:v>43839</c:v>
                </c:pt>
                <c:pt idx="3400">
                  <c:v>43840</c:v>
                </c:pt>
                <c:pt idx="3401">
                  <c:v>43843</c:v>
                </c:pt>
                <c:pt idx="3402">
                  <c:v>43844</c:v>
                </c:pt>
                <c:pt idx="3403">
                  <c:v>43845</c:v>
                </c:pt>
                <c:pt idx="3404">
                  <c:v>43846</c:v>
                </c:pt>
                <c:pt idx="3405">
                  <c:v>43847</c:v>
                </c:pt>
                <c:pt idx="3406">
                  <c:v>43850</c:v>
                </c:pt>
                <c:pt idx="3407">
                  <c:v>43851</c:v>
                </c:pt>
                <c:pt idx="3408">
                  <c:v>43852</c:v>
                </c:pt>
                <c:pt idx="3409">
                  <c:v>43853</c:v>
                </c:pt>
                <c:pt idx="3410">
                  <c:v>43854</c:v>
                </c:pt>
                <c:pt idx="3411">
                  <c:v>43857</c:v>
                </c:pt>
                <c:pt idx="3412">
                  <c:v>43858</c:v>
                </c:pt>
                <c:pt idx="3413">
                  <c:v>43859</c:v>
                </c:pt>
                <c:pt idx="3414">
                  <c:v>43860</c:v>
                </c:pt>
                <c:pt idx="3415">
                  <c:v>43861</c:v>
                </c:pt>
                <c:pt idx="3416">
                  <c:v>43864</c:v>
                </c:pt>
                <c:pt idx="3417">
                  <c:v>43865</c:v>
                </c:pt>
                <c:pt idx="3418">
                  <c:v>43866</c:v>
                </c:pt>
                <c:pt idx="3419">
                  <c:v>43867</c:v>
                </c:pt>
                <c:pt idx="3420">
                  <c:v>43868</c:v>
                </c:pt>
                <c:pt idx="3421">
                  <c:v>43871</c:v>
                </c:pt>
                <c:pt idx="3422">
                  <c:v>43872</c:v>
                </c:pt>
                <c:pt idx="3423">
                  <c:v>43873</c:v>
                </c:pt>
                <c:pt idx="3424">
                  <c:v>43874</c:v>
                </c:pt>
                <c:pt idx="3425">
                  <c:v>43875</c:v>
                </c:pt>
                <c:pt idx="3426">
                  <c:v>43878</c:v>
                </c:pt>
                <c:pt idx="3427">
                  <c:v>43879</c:v>
                </c:pt>
                <c:pt idx="3428">
                  <c:v>43880</c:v>
                </c:pt>
                <c:pt idx="3429">
                  <c:v>43881</c:v>
                </c:pt>
                <c:pt idx="3430">
                  <c:v>43882</c:v>
                </c:pt>
                <c:pt idx="3431">
                  <c:v>43885</c:v>
                </c:pt>
                <c:pt idx="3432">
                  <c:v>43886</c:v>
                </c:pt>
                <c:pt idx="3433">
                  <c:v>43887</c:v>
                </c:pt>
                <c:pt idx="3434">
                  <c:v>43888</c:v>
                </c:pt>
                <c:pt idx="3435">
                  <c:v>43889</c:v>
                </c:pt>
                <c:pt idx="3436">
                  <c:v>43890</c:v>
                </c:pt>
                <c:pt idx="3437">
                  <c:v>43892</c:v>
                </c:pt>
                <c:pt idx="3438">
                  <c:v>43893</c:v>
                </c:pt>
                <c:pt idx="3439">
                  <c:v>43894</c:v>
                </c:pt>
                <c:pt idx="3440">
                  <c:v>43895</c:v>
                </c:pt>
                <c:pt idx="3441">
                  <c:v>43896</c:v>
                </c:pt>
                <c:pt idx="3442">
                  <c:v>43899</c:v>
                </c:pt>
                <c:pt idx="3443">
                  <c:v>43900</c:v>
                </c:pt>
                <c:pt idx="3444">
                  <c:v>43901</c:v>
                </c:pt>
                <c:pt idx="3445">
                  <c:v>43902</c:v>
                </c:pt>
                <c:pt idx="3446">
                  <c:v>43903</c:v>
                </c:pt>
                <c:pt idx="3447">
                  <c:v>43906</c:v>
                </c:pt>
                <c:pt idx="3448">
                  <c:v>43907</c:v>
                </c:pt>
                <c:pt idx="3449">
                  <c:v>43908</c:v>
                </c:pt>
                <c:pt idx="3450">
                  <c:v>43909</c:v>
                </c:pt>
                <c:pt idx="3451">
                  <c:v>43910</c:v>
                </c:pt>
                <c:pt idx="3452">
                  <c:v>43913</c:v>
                </c:pt>
                <c:pt idx="3453">
                  <c:v>43914</c:v>
                </c:pt>
                <c:pt idx="3454">
                  <c:v>43915</c:v>
                </c:pt>
                <c:pt idx="3455">
                  <c:v>43916</c:v>
                </c:pt>
                <c:pt idx="3456">
                  <c:v>43917</c:v>
                </c:pt>
                <c:pt idx="3457">
                  <c:v>43920</c:v>
                </c:pt>
                <c:pt idx="3458">
                  <c:v>43921</c:v>
                </c:pt>
                <c:pt idx="3459">
                  <c:v>43922</c:v>
                </c:pt>
                <c:pt idx="3460">
                  <c:v>43923</c:v>
                </c:pt>
                <c:pt idx="3461">
                  <c:v>43924</c:v>
                </c:pt>
                <c:pt idx="3462">
                  <c:v>43927</c:v>
                </c:pt>
                <c:pt idx="3463">
                  <c:v>43928</c:v>
                </c:pt>
                <c:pt idx="3464">
                  <c:v>43929</c:v>
                </c:pt>
                <c:pt idx="3465">
                  <c:v>43930</c:v>
                </c:pt>
                <c:pt idx="3466">
                  <c:v>43934</c:v>
                </c:pt>
                <c:pt idx="3467">
                  <c:v>43935</c:v>
                </c:pt>
                <c:pt idx="3468">
                  <c:v>43936</c:v>
                </c:pt>
                <c:pt idx="3469">
                  <c:v>43937</c:v>
                </c:pt>
                <c:pt idx="3470">
                  <c:v>43938</c:v>
                </c:pt>
                <c:pt idx="3471">
                  <c:v>43941</c:v>
                </c:pt>
                <c:pt idx="3472">
                  <c:v>43942</c:v>
                </c:pt>
                <c:pt idx="3473">
                  <c:v>43943</c:v>
                </c:pt>
                <c:pt idx="3474">
                  <c:v>43944</c:v>
                </c:pt>
                <c:pt idx="3475">
                  <c:v>43945</c:v>
                </c:pt>
                <c:pt idx="3476">
                  <c:v>43948</c:v>
                </c:pt>
                <c:pt idx="3477">
                  <c:v>43949</c:v>
                </c:pt>
                <c:pt idx="3478">
                  <c:v>43950</c:v>
                </c:pt>
                <c:pt idx="3479">
                  <c:v>43951</c:v>
                </c:pt>
                <c:pt idx="3480">
                  <c:v>43952</c:v>
                </c:pt>
                <c:pt idx="3481">
                  <c:v>43955</c:v>
                </c:pt>
                <c:pt idx="3482">
                  <c:v>43956</c:v>
                </c:pt>
                <c:pt idx="3483">
                  <c:v>43957</c:v>
                </c:pt>
                <c:pt idx="3484">
                  <c:v>43958</c:v>
                </c:pt>
                <c:pt idx="3485">
                  <c:v>43959</c:v>
                </c:pt>
                <c:pt idx="3486">
                  <c:v>43962</c:v>
                </c:pt>
                <c:pt idx="3487">
                  <c:v>43963</c:v>
                </c:pt>
                <c:pt idx="3488">
                  <c:v>43964</c:v>
                </c:pt>
                <c:pt idx="3489">
                  <c:v>43965</c:v>
                </c:pt>
                <c:pt idx="3490">
                  <c:v>43966</c:v>
                </c:pt>
                <c:pt idx="3491">
                  <c:v>43969</c:v>
                </c:pt>
                <c:pt idx="3492">
                  <c:v>43970</c:v>
                </c:pt>
                <c:pt idx="3493">
                  <c:v>43971</c:v>
                </c:pt>
                <c:pt idx="3494">
                  <c:v>43972</c:v>
                </c:pt>
                <c:pt idx="3495">
                  <c:v>43973</c:v>
                </c:pt>
                <c:pt idx="3496">
                  <c:v>43976</c:v>
                </c:pt>
                <c:pt idx="3497">
                  <c:v>43977</c:v>
                </c:pt>
                <c:pt idx="3498">
                  <c:v>43978</c:v>
                </c:pt>
                <c:pt idx="3499">
                  <c:v>43979</c:v>
                </c:pt>
                <c:pt idx="3500">
                  <c:v>43980</c:v>
                </c:pt>
                <c:pt idx="3501">
                  <c:v>43982</c:v>
                </c:pt>
                <c:pt idx="3502">
                  <c:v>43983</c:v>
                </c:pt>
                <c:pt idx="3503">
                  <c:v>43984</c:v>
                </c:pt>
                <c:pt idx="3504">
                  <c:v>43985</c:v>
                </c:pt>
                <c:pt idx="3505">
                  <c:v>43986</c:v>
                </c:pt>
                <c:pt idx="3506">
                  <c:v>43987</c:v>
                </c:pt>
                <c:pt idx="3507">
                  <c:v>43990</c:v>
                </c:pt>
                <c:pt idx="3508">
                  <c:v>43991</c:v>
                </c:pt>
                <c:pt idx="3509">
                  <c:v>43992</c:v>
                </c:pt>
                <c:pt idx="3510">
                  <c:v>43993</c:v>
                </c:pt>
                <c:pt idx="3511">
                  <c:v>43994</c:v>
                </c:pt>
                <c:pt idx="3512">
                  <c:v>43997</c:v>
                </c:pt>
                <c:pt idx="3513">
                  <c:v>43998</c:v>
                </c:pt>
                <c:pt idx="3514">
                  <c:v>43999</c:v>
                </c:pt>
                <c:pt idx="3515">
                  <c:v>44000</c:v>
                </c:pt>
                <c:pt idx="3516">
                  <c:v>44001</c:v>
                </c:pt>
                <c:pt idx="3517">
                  <c:v>44004</c:v>
                </c:pt>
                <c:pt idx="3518">
                  <c:v>44005</c:v>
                </c:pt>
                <c:pt idx="3519">
                  <c:v>44006</c:v>
                </c:pt>
                <c:pt idx="3520">
                  <c:v>44007</c:v>
                </c:pt>
                <c:pt idx="3521">
                  <c:v>44008</c:v>
                </c:pt>
                <c:pt idx="3522">
                  <c:v>44011</c:v>
                </c:pt>
                <c:pt idx="3523">
                  <c:v>44012</c:v>
                </c:pt>
                <c:pt idx="3524">
                  <c:v>44013</c:v>
                </c:pt>
                <c:pt idx="3525">
                  <c:v>44014</c:v>
                </c:pt>
                <c:pt idx="3526">
                  <c:v>44015</c:v>
                </c:pt>
                <c:pt idx="3527">
                  <c:v>44018</c:v>
                </c:pt>
                <c:pt idx="3528">
                  <c:v>44019</c:v>
                </c:pt>
                <c:pt idx="3529">
                  <c:v>44020</c:v>
                </c:pt>
                <c:pt idx="3530">
                  <c:v>44021</c:v>
                </c:pt>
                <c:pt idx="3531">
                  <c:v>44022</c:v>
                </c:pt>
                <c:pt idx="3532">
                  <c:v>44025</c:v>
                </c:pt>
                <c:pt idx="3533">
                  <c:v>44026</c:v>
                </c:pt>
                <c:pt idx="3534">
                  <c:v>44027</c:v>
                </c:pt>
                <c:pt idx="3535">
                  <c:v>44028</c:v>
                </c:pt>
                <c:pt idx="3536">
                  <c:v>44029</c:v>
                </c:pt>
                <c:pt idx="3537">
                  <c:v>44032</c:v>
                </c:pt>
                <c:pt idx="3538">
                  <c:v>44033</c:v>
                </c:pt>
                <c:pt idx="3539">
                  <c:v>44034</c:v>
                </c:pt>
                <c:pt idx="3540">
                  <c:v>44035</c:v>
                </c:pt>
                <c:pt idx="3541">
                  <c:v>44036</c:v>
                </c:pt>
                <c:pt idx="3542">
                  <c:v>44039</c:v>
                </c:pt>
                <c:pt idx="3543">
                  <c:v>44040</c:v>
                </c:pt>
                <c:pt idx="3544">
                  <c:v>44041</c:v>
                </c:pt>
                <c:pt idx="3545">
                  <c:v>44042</c:v>
                </c:pt>
                <c:pt idx="3546">
                  <c:v>44043</c:v>
                </c:pt>
                <c:pt idx="3547">
                  <c:v>44046</c:v>
                </c:pt>
                <c:pt idx="3548">
                  <c:v>44047</c:v>
                </c:pt>
                <c:pt idx="3549">
                  <c:v>44048</c:v>
                </c:pt>
                <c:pt idx="3550">
                  <c:v>44049</c:v>
                </c:pt>
                <c:pt idx="3551">
                  <c:v>44050</c:v>
                </c:pt>
                <c:pt idx="3552">
                  <c:v>44053</c:v>
                </c:pt>
                <c:pt idx="3553">
                  <c:v>44054</c:v>
                </c:pt>
                <c:pt idx="3554">
                  <c:v>44055</c:v>
                </c:pt>
                <c:pt idx="3555">
                  <c:v>44056</c:v>
                </c:pt>
                <c:pt idx="3556">
                  <c:v>44057</c:v>
                </c:pt>
                <c:pt idx="3557">
                  <c:v>44060</c:v>
                </c:pt>
                <c:pt idx="3558">
                  <c:v>44061</c:v>
                </c:pt>
                <c:pt idx="3559">
                  <c:v>44062</c:v>
                </c:pt>
                <c:pt idx="3560">
                  <c:v>44063</c:v>
                </c:pt>
                <c:pt idx="3561">
                  <c:v>44064</c:v>
                </c:pt>
                <c:pt idx="3562">
                  <c:v>44067</c:v>
                </c:pt>
                <c:pt idx="3563">
                  <c:v>44068</c:v>
                </c:pt>
                <c:pt idx="3564">
                  <c:v>44069</c:v>
                </c:pt>
                <c:pt idx="3565">
                  <c:v>44070</c:v>
                </c:pt>
                <c:pt idx="3566">
                  <c:v>44071</c:v>
                </c:pt>
                <c:pt idx="3567">
                  <c:v>44074</c:v>
                </c:pt>
                <c:pt idx="3568">
                  <c:v>44075</c:v>
                </c:pt>
                <c:pt idx="3569">
                  <c:v>44076</c:v>
                </c:pt>
                <c:pt idx="3570">
                  <c:v>44077</c:v>
                </c:pt>
                <c:pt idx="3571">
                  <c:v>44078</c:v>
                </c:pt>
                <c:pt idx="3572">
                  <c:v>44081</c:v>
                </c:pt>
                <c:pt idx="3573">
                  <c:v>44082</c:v>
                </c:pt>
                <c:pt idx="3574">
                  <c:v>44083</c:v>
                </c:pt>
                <c:pt idx="3575">
                  <c:v>44084</c:v>
                </c:pt>
                <c:pt idx="3576">
                  <c:v>44085</c:v>
                </c:pt>
                <c:pt idx="3577">
                  <c:v>44088</c:v>
                </c:pt>
                <c:pt idx="3578">
                  <c:v>44089</c:v>
                </c:pt>
                <c:pt idx="3579">
                  <c:v>44090</c:v>
                </c:pt>
                <c:pt idx="3580">
                  <c:v>44091</c:v>
                </c:pt>
                <c:pt idx="3581">
                  <c:v>44092</c:v>
                </c:pt>
                <c:pt idx="3582">
                  <c:v>44095</c:v>
                </c:pt>
                <c:pt idx="3583">
                  <c:v>44096</c:v>
                </c:pt>
                <c:pt idx="3584">
                  <c:v>44097</c:v>
                </c:pt>
                <c:pt idx="3585">
                  <c:v>44098</c:v>
                </c:pt>
                <c:pt idx="3586">
                  <c:v>44099</c:v>
                </c:pt>
                <c:pt idx="3587">
                  <c:v>44102</c:v>
                </c:pt>
                <c:pt idx="3588">
                  <c:v>44103</c:v>
                </c:pt>
                <c:pt idx="3589">
                  <c:v>44104</c:v>
                </c:pt>
                <c:pt idx="3590">
                  <c:v>44105</c:v>
                </c:pt>
                <c:pt idx="3591">
                  <c:v>44106</c:v>
                </c:pt>
                <c:pt idx="3592">
                  <c:v>44109</c:v>
                </c:pt>
                <c:pt idx="3593">
                  <c:v>44110</c:v>
                </c:pt>
                <c:pt idx="3594">
                  <c:v>44111</c:v>
                </c:pt>
                <c:pt idx="3595">
                  <c:v>44112</c:v>
                </c:pt>
                <c:pt idx="3596">
                  <c:v>44113</c:v>
                </c:pt>
                <c:pt idx="3597">
                  <c:v>44116</c:v>
                </c:pt>
                <c:pt idx="3598">
                  <c:v>44117</c:v>
                </c:pt>
                <c:pt idx="3599">
                  <c:v>44118</c:v>
                </c:pt>
                <c:pt idx="3600">
                  <c:v>44119</c:v>
                </c:pt>
                <c:pt idx="3601">
                  <c:v>44120</c:v>
                </c:pt>
                <c:pt idx="3602">
                  <c:v>44123</c:v>
                </c:pt>
                <c:pt idx="3603">
                  <c:v>44124</c:v>
                </c:pt>
                <c:pt idx="3604">
                  <c:v>44125</c:v>
                </c:pt>
                <c:pt idx="3605">
                  <c:v>44126</c:v>
                </c:pt>
                <c:pt idx="3606">
                  <c:v>44127</c:v>
                </c:pt>
                <c:pt idx="3607">
                  <c:v>44130</c:v>
                </c:pt>
                <c:pt idx="3608">
                  <c:v>44131</c:v>
                </c:pt>
                <c:pt idx="3609">
                  <c:v>44132</c:v>
                </c:pt>
                <c:pt idx="3610">
                  <c:v>44133</c:v>
                </c:pt>
                <c:pt idx="3611">
                  <c:v>44134</c:v>
                </c:pt>
                <c:pt idx="3612">
                  <c:v>44135</c:v>
                </c:pt>
                <c:pt idx="3613">
                  <c:v>44137</c:v>
                </c:pt>
                <c:pt idx="3614">
                  <c:v>44138</c:v>
                </c:pt>
                <c:pt idx="3615">
                  <c:v>44139</c:v>
                </c:pt>
                <c:pt idx="3616">
                  <c:v>44140</c:v>
                </c:pt>
                <c:pt idx="3617">
                  <c:v>44141</c:v>
                </c:pt>
                <c:pt idx="3618">
                  <c:v>44144</c:v>
                </c:pt>
                <c:pt idx="3619">
                  <c:v>44145</c:v>
                </c:pt>
                <c:pt idx="3620">
                  <c:v>44146</c:v>
                </c:pt>
                <c:pt idx="3621">
                  <c:v>44147</c:v>
                </c:pt>
                <c:pt idx="3622">
                  <c:v>44148</c:v>
                </c:pt>
                <c:pt idx="3623">
                  <c:v>44151</c:v>
                </c:pt>
                <c:pt idx="3624">
                  <c:v>44152</c:v>
                </c:pt>
                <c:pt idx="3625">
                  <c:v>44153</c:v>
                </c:pt>
                <c:pt idx="3626">
                  <c:v>44154</c:v>
                </c:pt>
                <c:pt idx="3627">
                  <c:v>44155</c:v>
                </c:pt>
                <c:pt idx="3628">
                  <c:v>44158</c:v>
                </c:pt>
                <c:pt idx="3629">
                  <c:v>44159</c:v>
                </c:pt>
                <c:pt idx="3630">
                  <c:v>44160</c:v>
                </c:pt>
                <c:pt idx="3631">
                  <c:v>44161</c:v>
                </c:pt>
                <c:pt idx="3632">
                  <c:v>44162</c:v>
                </c:pt>
                <c:pt idx="3633">
                  <c:v>44165</c:v>
                </c:pt>
                <c:pt idx="3634">
                  <c:v>44166</c:v>
                </c:pt>
                <c:pt idx="3635">
                  <c:v>44167</c:v>
                </c:pt>
                <c:pt idx="3636">
                  <c:v>44168</c:v>
                </c:pt>
                <c:pt idx="3637">
                  <c:v>44169</c:v>
                </c:pt>
                <c:pt idx="3638">
                  <c:v>44172</c:v>
                </c:pt>
                <c:pt idx="3639">
                  <c:v>44173</c:v>
                </c:pt>
                <c:pt idx="3640">
                  <c:v>44174</c:v>
                </c:pt>
                <c:pt idx="3641">
                  <c:v>44175</c:v>
                </c:pt>
                <c:pt idx="3642">
                  <c:v>44176</c:v>
                </c:pt>
                <c:pt idx="3643">
                  <c:v>44179</c:v>
                </c:pt>
                <c:pt idx="3644">
                  <c:v>44180</c:v>
                </c:pt>
                <c:pt idx="3645">
                  <c:v>44181</c:v>
                </c:pt>
                <c:pt idx="3646">
                  <c:v>44182</c:v>
                </c:pt>
                <c:pt idx="3647">
                  <c:v>44183</c:v>
                </c:pt>
                <c:pt idx="3648">
                  <c:v>44186</c:v>
                </c:pt>
                <c:pt idx="3649">
                  <c:v>44187</c:v>
                </c:pt>
                <c:pt idx="3650">
                  <c:v>44188</c:v>
                </c:pt>
                <c:pt idx="3651">
                  <c:v>44189</c:v>
                </c:pt>
                <c:pt idx="3652">
                  <c:v>44193</c:v>
                </c:pt>
                <c:pt idx="3653">
                  <c:v>44194</c:v>
                </c:pt>
                <c:pt idx="3654">
                  <c:v>44195</c:v>
                </c:pt>
                <c:pt idx="3655">
                  <c:v>44196</c:v>
                </c:pt>
                <c:pt idx="3656">
                  <c:v>44200</c:v>
                </c:pt>
                <c:pt idx="3657">
                  <c:v>44201</c:v>
                </c:pt>
                <c:pt idx="3658">
                  <c:v>44202</c:v>
                </c:pt>
                <c:pt idx="3659">
                  <c:v>44203</c:v>
                </c:pt>
                <c:pt idx="3660">
                  <c:v>44204</c:v>
                </c:pt>
                <c:pt idx="3661">
                  <c:v>44207</c:v>
                </c:pt>
                <c:pt idx="3662">
                  <c:v>44208</c:v>
                </c:pt>
                <c:pt idx="3663">
                  <c:v>44209</c:v>
                </c:pt>
                <c:pt idx="3664">
                  <c:v>44210</c:v>
                </c:pt>
                <c:pt idx="3665">
                  <c:v>44211</c:v>
                </c:pt>
                <c:pt idx="3666">
                  <c:v>44214</c:v>
                </c:pt>
                <c:pt idx="3667">
                  <c:v>44215</c:v>
                </c:pt>
                <c:pt idx="3668">
                  <c:v>44216</c:v>
                </c:pt>
                <c:pt idx="3669">
                  <c:v>44217</c:v>
                </c:pt>
                <c:pt idx="3670">
                  <c:v>44218</c:v>
                </c:pt>
                <c:pt idx="3671">
                  <c:v>44221</c:v>
                </c:pt>
                <c:pt idx="3672">
                  <c:v>44222</c:v>
                </c:pt>
                <c:pt idx="3673">
                  <c:v>44223</c:v>
                </c:pt>
                <c:pt idx="3674">
                  <c:v>44224</c:v>
                </c:pt>
                <c:pt idx="3675">
                  <c:v>44225</c:v>
                </c:pt>
                <c:pt idx="3676">
                  <c:v>44227</c:v>
                </c:pt>
                <c:pt idx="3677">
                  <c:v>44228</c:v>
                </c:pt>
                <c:pt idx="3678">
                  <c:v>44229</c:v>
                </c:pt>
                <c:pt idx="3679">
                  <c:v>44230</c:v>
                </c:pt>
                <c:pt idx="3680">
                  <c:v>44231</c:v>
                </c:pt>
                <c:pt idx="3681">
                  <c:v>44232</c:v>
                </c:pt>
                <c:pt idx="3682">
                  <c:v>44235</c:v>
                </c:pt>
                <c:pt idx="3683">
                  <c:v>44236</c:v>
                </c:pt>
                <c:pt idx="3684">
                  <c:v>44237</c:v>
                </c:pt>
                <c:pt idx="3685">
                  <c:v>44238</c:v>
                </c:pt>
                <c:pt idx="3686">
                  <c:v>44239</c:v>
                </c:pt>
                <c:pt idx="3687">
                  <c:v>44242</c:v>
                </c:pt>
                <c:pt idx="3688">
                  <c:v>44243</c:v>
                </c:pt>
                <c:pt idx="3689">
                  <c:v>44244</c:v>
                </c:pt>
                <c:pt idx="3690">
                  <c:v>44245</c:v>
                </c:pt>
                <c:pt idx="3691">
                  <c:v>44246</c:v>
                </c:pt>
                <c:pt idx="3692">
                  <c:v>44249</c:v>
                </c:pt>
                <c:pt idx="3693">
                  <c:v>44250</c:v>
                </c:pt>
                <c:pt idx="3694">
                  <c:v>44251</c:v>
                </c:pt>
                <c:pt idx="3695">
                  <c:v>44252</c:v>
                </c:pt>
                <c:pt idx="3696">
                  <c:v>44253</c:v>
                </c:pt>
                <c:pt idx="3697">
                  <c:v>44255</c:v>
                </c:pt>
                <c:pt idx="3698">
                  <c:v>44256</c:v>
                </c:pt>
                <c:pt idx="3699">
                  <c:v>44257</c:v>
                </c:pt>
                <c:pt idx="3700">
                  <c:v>44258</c:v>
                </c:pt>
                <c:pt idx="3701">
                  <c:v>44259</c:v>
                </c:pt>
                <c:pt idx="3702">
                  <c:v>44260</c:v>
                </c:pt>
                <c:pt idx="3703">
                  <c:v>44263</c:v>
                </c:pt>
                <c:pt idx="3704">
                  <c:v>44264</c:v>
                </c:pt>
                <c:pt idx="3705">
                  <c:v>44265</c:v>
                </c:pt>
                <c:pt idx="3706">
                  <c:v>44266</c:v>
                </c:pt>
                <c:pt idx="3707">
                  <c:v>44267</c:v>
                </c:pt>
                <c:pt idx="3708">
                  <c:v>44270</c:v>
                </c:pt>
                <c:pt idx="3709">
                  <c:v>44271</c:v>
                </c:pt>
                <c:pt idx="3710">
                  <c:v>44272</c:v>
                </c:pt>
                <c:pt idx="3711">
                  <c:v>44273</c:v>
                </c:pt>
                <c:pt idx="3712">
                  <c:v>44274</c:v>
                </c:pt>
                <c:pt idx="3713">
                  <c:v>44277</c:v>
                </c:pt>
                <c:pt idx="3714">
                  <c:v>44278</c:v>
                </c:pt>
                <c:pt idx="3715">
                  <c:v>44279</c:v>
                </c:pt>
                <c:pt idx="3716">
                  <c:v>44280</c:v>
                </c:pt>
                <c:pt idx="3717">
                  <c:v>44281</c:v>
                </c:pt>
                <c:pt idx="3718">
                  <c:v>44284</c:v>
                </c:pt>
                <c:pt idx="3719">
                  <c:v>44285</c:v>
                </c:pt>
                <c:pt idx="3720">
                  <c:v>44286</c:v>
                </c:pt>
                <c:pt idx="3721">
                  <c:v>44287</c:v>
                </c:pt>
                <c:pt idx="3722">
                  <c:v>44291</c:v>
                </c:pt>
                <c:pt idx="3723">
                  <c:v>44292</c:v>
                </c:pt>
                <c:pt idx="3724">
                  <c:v>44293</c:v>
                </c:pt>
                <c:pt idx="3725">
                  <c:v>44294</c:v>
                </c:pt>
                <c:pt idx="3726">
                  <c:v>44295</c:v>
                </c:pt>
                <c:pt idx="3727">
                  <c:v>44298</c:v>
                </c:pt>
                <c:pt idx="3728">
                  <c:v>44299</c:v>
                </c:pt>
                <c:pt idx="3729">
                  <c:v>44300</c:v>
                </c:pt>
                <c:pt idx="3730">
                  <c:v>44301</c:v>
                </c:pt>
                <c:pt idx="3731">
                  <c:v>44302</c:v>
                </c:pt>
                <c:pt idx="3732">
                  <c:v>44305</c:v>
                </c:pt>
                <c:pt idx="3733">
                  <c:v>44306</c:v>
                </c:pt>
                <c:pt idx="3734">
                  <c:v>44307</c:v>
                </c:pt>
                <c:pt idx="3735">
                  <c:v>44308</c:v>
                </c:pt>
                <c:pt idx="3736">
                  <c:v>44309</c:v>
                </c:pt>
                <c:pt idx="3737">
                  <c:v>44312</c:v>
                </c:pt>
                <c:pt idx="3738">
                  <c:v>44313</c:v>
                </c:pt>
                <c:pt idx="3739">
                  <c:v>44314</c:v>
                </c:pt>
                <c:pt idx="3740">
                  <c:v>44315</c:v>
                </c:pt>
                <c:pt idx="3741">
                  <c:v>44316</c:v>
                </c:pt>
                <c:pt idx="3742">
                  <c:v>44319</c:v>
                </c:pt>
                <c:pt idx="3743">
                  <c:v>44320</c:v>
                </c:pt>
                <c:pt idx="3744">
                  <c:v>44321</c:v>
                </c:pt>
                <c:pt idx="3745">
                  <c:v>44322</c:v>
                </c:pt>
                <c:pt idx="3746">
                  <c:v>44323</c:v>
                </c:pt>
                <c:pt idx="3747">
                  <c:v>44326</c:v>
                </c:pt>
                <c:pt idx="3748">
                  <c:v>44327</c:v>
                </c:pt>
                <c:pt idx="3749">
                  <c:v>44328</c:v>
                </c:pt>
                <c:pt idx="3750">
                  <c:v>44329</c:v>
                </c:pt>
                <c:pt idx="3751">
                  <c:v>44330</c:v>
                </c:pt>
                <c:pt idx="3752">
                  <c:v>44333</c:v>
                </c:pt>
                <c:pt idx="3753">
                  <c:v>44334</c:v>
                </c:pt>
                <c:pt idx="3754">
                  <c:v>44335</c:v>
                </c:pt>
                <c:pt idx="3755">
                  <c:v>44336</c:v>
                </c:pt>
                <c:pt idx="3756">
                  <c:v>44337</c:v>
                </c:pt>
                <c:pt idx="3757">
                  <c:v>44340</c:v>
                </c:pt>
                <c:pt idx="3758">
                  <c:v>44341</c:v>
                </c:pt>
                <c:pt idx="3759">
                  <c:v>44342</c:v>
                </c:pt>
                <c:pt idx="3760">
                  <c:v>44343</c:v>
                </c:pt>
                <c:pt idx="3761">
                  <c:v>44344</c:v>
                </c:pt>
                <c:pt idx="3762">
                  <c:v>44347</c:v>
                </c:pt>
                <c:pt idx="3763">
                  <c:v>44348</c:v>
                </c:pt>
                <c:pt idx="3764">
                  <c:v>44349</c:v>
                </c:pt>
                <c:pt idx="3765">
                  <c:v>44350</c:v>
                </c:pt>
                <c:pt idx="3766">
                  <c:v>44351</c:v>
                </c:pt>
                <c:pt idx="3767">
                  <c:v>44354</c:v>
                </c:pt>
                <c:pt idx="3768">
                  <c:v>44355</c:v>
                </c:pt>
                <c:pt idx="3769">
                  <c:v>44356</c:v>
                </c:pt>
                <c:pt idx="3770">
                  <c:v>44357</c:v>
                </c:pt>
                <c:pt idx="3771">
                  <c:v>44358</c:v>
                </c:pt>
                <c:pt idx="3772">
                  <c:v>44361</c:v>
                </c:pt>
                <c:pt idx="3773">
                  <c:v>44362</c:v>
                </c:pt>
                <c:pt idx="3774">
                  <c:v>44363</c:v>
                </c:pt>
                <c:pt idx="3775">
                  <c:v>44364</c:v>
                </c:pt>
                <c:pt idx="3776">
                  <c:v>44365</c:v>
                </c:pt>
                <c:pt idx="3777">
                  <c:v>44368</c:v>
                </c:pt>
                <c:pt idx="3778">
                  <c:v>44369</c:v>
                </c:pt>
                <c:pt idx="3779">
                  <c:v>44370</c:v>
                </c:pt>
                <c:pt idx="3780">
                  <c:v>44371</c:v>
                </c:pt>
                <c:pt idx="3781">
                  <c:v>44372</c:v>
                </c:pt>
                <c:pt idx="3782">
                  <c:v>44375</c:v>
                </c:pt>
                <c:pt idx="3783">
                  <c:v>44376</c:v>
                </c:pt>
                <c:pt idx="3784">
                  <c:v>44377</c:v>
                </c:pt>
                <c:pt idx="3785">
                  <c:v>44378</c:v>
                </c:pt>
                <c:pt idx="3786">
                  <c:v>44379</c:v>
                </c:pt>
                <c:pt idx="3787">
                  <c:v>44382</c:v>
                </c:pt>
                <c:pt idx="3788">
                  <c:v>44383</c:v>
                </c:pt>
                <c:pt idx="3789">
                  <c:v>44384</c:v>
                </c:pt>
                <c:pt idx="3790">
                  <c:v>44385</c:v>
                </c:pt>
                <c:pt idx="3791">
                  <c:v>44386</c:v>
                </c:pt>
                <c:pt idx="3792">
                  <c:v>44389</c:v>
                </c:pt>
                <c:pt idx="3793">
                  <c:v>44390</c:v>
                </c:pt>
                <c:pt idx="3794">
                  <c:v>44391</c:v>
                </c:pt>
                <c:pt idx="3795">
                  <c:v>44392</c:v>
                </c:pt>
                <c:pt idx="3796">
                  <c:v>44393</c:v>
                </c:pt>
                <c:pt idx="3797">
                  <c:v>44396</c:v>
                </c:pt>
                <c:pt idx="3798">
                  <c:v>44397</c:v>
                </c:pt>
                <c:pt idx="3799">
                  <c:v>44398</c:v>
                </c:pt>
                <c:pt idx="3800">
                  <c:v>44399</c:v>
                </c:pt>
                <c:pt idx="3801">
                  <c:v>44400</c:v>
                </c:pt>
                <c:pt idx="3802">
                  <c:v>44403</c:v>
                </c:pt>
                <c:pt idx="3803">
                  <c:v>44404</c:v>
                </c:pt>
                <c:pt idx="3804">
                  <c:v>44405</c:v>
                </c:pt>
                <c:pt idx="3805">
                  <c:v>44406</c:v>
                </c:pt>
                <c:pt idx="3806">
                  <c:v>44407</c:v>
                </c:pt>
                <c:pt idx="3807">
                  <c:v>44408</c:v>
                </c:pt>
                <c:pt idx="3808">
                  <c:v>44410</c:v>
                </c:pt>
                <c:pt idx="3809">
                  <c:v>44411</c:v>
                </c:pt>
                <c:pt idx="3810">
                  <c:v>44412</c:v>
                </c:pt>
                <c:pt idx="3811">
                  <c:v>44413</c:v>
                </c:pt>
                <c:pt idx="3812">
                  <c:v>44414</c:v>
                </c:pt>
                <c:pt idx="3813">
                  <c:v>44417</c:v>
                </c:pt>
                <c:pt idx="3814">
                  <c:v>44418</c:v>
                </c:pt>
                <c:pt idx="3815">
                  <c:v>44419</c:v>
                </c:pt>
                <c:pt idx="3816">
                  <c:v>44420</c:v>
                </c:pt>
                <c:pt idx="3817">
                  <c:v>44421</c:v>
                </c:pt>
                <c:pt idx="3818">
                  <c:v>44424</c:v>
                </c:pt>
                <c:pt idx="3819">
                  <c:v>44425</c:v>
                </c:pt>
                <c:pt idx="3820">
                  <c:v>44426</c:v>
                </c:pt>
                <c:pt idx="3821">
                  <c:v>44427</c:v>
                </c:pt>
                <c:pt idx="3822">
                  <c:v>44428</c:v>
                </c:pt>
                <c:pt idx="3823">
                  <c:v>44431</c:v>
                </c:pt>
                <c:pt idx="3824">
                  <c:v>44432</c:v>
                </c:pt>
                <c:pt idx="3825">
                  <c:v>44433</c:v>
                </c:pt>
                <c:pt idx="3826">
                  <c:v>44434</c:v>
                </c:pt>
                <c:pt idx="3827">
                  <c:v>44435</c:v>
                </c:pt>
                <c:pt idx="3828">
                  <c:v>44438</c:v>
                </c:pt>
                <c:pt idx="3829">
                  <c:v>44439</c:v>
                </c:pt>
                <c:pt idx="3830">
                  <c:v>44440</c:v>
                </c:pt>
                <c:pt idx="3831">
                  <c:v>44441</c:v>
                </c:pt>
                <c:pt idx="3832">
                  <c:v>44442</c:v>
                </c:pt>
                <c:pt idx="3833">
                  <c:v>44445</c:v>
                </c:pt>
                <c:pt idx="3834">
                  <c:v>44446</c:v>
                </c:pt>
                <c:pt idx="3835">
                  <c:v>44447</c:v>
                </c:pt>
                <c:pt idx="3836">
                  <c:v>44448</c:v>
                </c:pt>
                <c:pt idx="3837">
                  <c:v>44449</c:v>
                </c:pt>
                <c:pt idx="3838">
                  <c:v>44452</c:v>
                </c:pt>
                <c:pt idx="3839">
                  <c:v>44453</c:v>
                </c:pt>
                <c:pt idx="3840">
                  <c:v>44454</c:v>
                </c:pt>
                <c:pt idx="3841">
                  <c:v>44455</c:v>
                </c:pt>
                <c:pt idx="3842">
                  <c:v>44456</c:v>
                </c:pt>
                <c:pt idx="3843">
                  <c:v>44459</c:v>
                </c:pt>
                <c:pt idx="3844">
                  <c:v>44460</c:v>
                </c:pt>
                <c:pt idx="3845">
                  <c:v>44461</c:v>
                </c:pt>
                <c:pt idx="3846">
                  <c:v>44462</c:v>
                </c:pt>
                <c:pt idx="3847">
                  <c:v>44463</c:v>
                </c:pt>
                <c:pt idx="3848">
                  <c:v>44466</c:v>
                </c:pt>
                <c:pt idx="3849">
                  <c:v>44467</c:v>
                </c:pt>
                <c:pt idx="3850">
                  <c:v>44468</c:v>
                </c:pt>
                <c:pt idx="3851">
                  <c:v>44469</c:v>
                </c:pt>
                <c:pt idx="3852">
                  <c:v>44470</c:v>
                </c:pt>
                <c:pt idx="3853">
                  <c:v>44473</c:v>
                </c:pt>
                <c:pt idx="3854">
                  <c:v>44474</c:v>
                </c:pt>
                <c:pt idx="3855">
                  <c:v>44475</c:v>
                </c:pt>
                <c:pt idx="3856">
                  <c:v>44476</c:v>
                </c:pt>
                <c:pt idx="3857">
                  <c:v>44477</c:v>
                </c:pt>
                <c:pt idx="3858">
                  <c:v>44480</c:v>
                </c:pt>
                <c:pt idx="3859">
                  <c:v>44481</c:v>
                </c:pt>
                <c:pt idx="3860">
                  <c:v>44482</c:v>
                </c:pt>
                <c:pt idx="3861">
                  <c:v>44483</c:v>
                </c:pt>
                <c:pt idx="3862">
                  <c:v>44484</c:v>
                </c:pt>
                <c:pt idx="3863">
                  <c:v>44487</c:v>
                </c:pt>
                <c:pt idx="3864">
                  <c:v>44488</c:v>
                </c:pt>
                <c:pt idx="3865">
                  <c:v>44489</c:v>
                </c:pt>
                <c:pt idx="3866">
                  <c:v>44490</c:v>
                </c:pt>
                <c:pt idx="3867">
                  <c:v>44491</c:v>
                </c:pt>
                <c:pt idx="3868">
                  <c:v>44494</c:v>
                </c:pt>
                <c:pt idx="3869">
                  <c:v>44495</c:v>
                </c:pt>
                <c:pt idx="3870">
                  <c:v>44496</c:v>
                </c:pt>
                <c:pt idx="3871">
                  <c:v>44497</c:v>
                </c:pt>
                <c:pt idx="3872">
                  <c:v>44498</c:v>
                </c:pt>
                <c:pt idx="3873">
                  <c:v>44500</c:v>
                </c:pt>
                <c:pt idx="3874">
                  <c:v>44501</c:v>
                </c:pt>
                <c:pt idx="3875">
                  <c:v>44502</c:v>
                </c:pt>
                <c:pt idx="3876">
                  <c:v>44503</c:v>
                </c:pt>
                <c:pt idx="3877">
                  <c:v>44504</c:v>
                </c:pt>
                <c:pt idx="3878">
                  <c:v>44505</c:v>
                </c:pt>
                <c:pt idx="3879">
                  <c:v>44508</c:v>
                </c:pt>
                <c:pt idx="3880">
                  <c:v>44509</c:v>
                </c:pt>
                <c:pt idx="3881">
                  <c:v>44510</c:v>
                </c:pt>
                <c:pt idx="3882">
                  <c:v>44511</c:v>
                </c:pt>
                <c:pt idx="3883">
                  <c:v>44512</c:v>
                </c:pt>
                <c:pt idx="3884">
                  <c:v>44515</c:v>
                </c:pt>
                <c:pt idx="3885">
                  <c:v>44516</c:v>
                </c:pt>
                <c:pt idx="3886">
                  <c:v>44517</c:v>
                </c:pt>
                <c:pt idx="3887">
                  <c:v>44518</c:v>
                </c:pt>
                <c:pt idx="3888">
                  <c:v>44519</c:v>
                </c:pt>
                <c:pt idx="3889">
                  <c:v>44522</c:v>
                </c:pt>
                <c:pt idx="3890">
                  <c:v>44523</c:v>
                </c:pt>
                <c:pt idx="3891">
                  <c:v>44524</c:v>
                </c:pt>
                <c:pt idx="3892">
                  <c:v>44525</c:v>
                </c:pt>
                <c:pt idx="3893">
                  <c:v>44526</c:v>
                </c:pt>
                <c:pt idx="3894">
                  <c:v>44529</c:v>
                </c:pt>
                <c:pt idx="3895">
                  <c:v>44530</c:v>
                </c:pt>
                <c:pt idx="3896">
                  <c:v>44531</c:v>
                </c:pt>
                <c:pt idx="3897">
                  <c:v>44532</c:v>
                </c:pt>
                <c:pt idx="3898">
                  <c:v>44533</c:v>
                </c:pt>
                <c:pt idx="3899">
                  <c:v>44536</c:v>
                </c:pt>
                <c:pt idx="3900">
                  <c:v>44537</c:v>
                </c:pt>
                <c:pt idx="3901">
                  <c:v>44538</c:v>
                </c:pt>
                <c:pt idx="3902">
                  <c:v>44539</c:v>
                </c:pt>
                <c:pt idx="3903">
                  <c:v>44540</c:v>
                </c:pt>
                <c:pt idx="3904">
                  <c:v>44543</c:v>
                </c:pt>
                <c:pt idx="3905">
                  <c:v>44544</c:v>
                </c:pt>
                <c:pt idx="3906">
                  <c:v>44545</c:v>
                </c:pt>
                <c:pt idx="3907">
                  <c:v>44546</c:v>
                </c:pt>
                <c:pt idx="3908">
                  <c:v>44547</c:v>
                </c:pt>
                <c:pt idx="3909">
                  <c:v>44550</c:v>
                </c:pt>
                <c:pt idx="3910">
                  <c:v>44551</c:v>
                </c:pt>
                <c:pt idx="3911">
                  <c:v>44552</c:v>
                </c:pt>
                <c:pt idx="3912">
                  <c:v>44553</c:v>
                </c:pt>
                <c:pt idx="3913">
                  <c:v>44557</c:v>
                </c:pt>
                <c:pt idx="3914">
                  <c:v>44558</c:v>
                </c:pt>
                <c:pt idx="3915">
                  <c:v>44559</c:v>
                </c:pt>
                <c:pt idx="3916">
                  <c:v>44560</c:v>
                </c:pt>
                <c:pt idx="3917">
                  <c:v>44561</c:v>
                </c:pt>
                <c:pt idx="3918">
                  <c:v>44564</c:v>
                </c:pt>
                <c:pt idx="3919">
                  <c:v>44565</c:v>
                </c:pt>
                <c:pt idx="3920">
                  <c:v>44566</c:v>
                </c:pt>
                <c:pt idx="3921">
                  <c:v>44567</c:v>
                </c:pt>
                <c:pt idx="3922">
                  <c:v>44568</c:v>
                </c:pt>
                <c:pt idx="3923">
                  <c:v>44571</c:v>
                </c:pt>
                <c:pt idx="3924">
                  <c:v>44572</c:v>
                </c:pt>
                <c:pt idx="3925">
                  <c:v>44573</c:v>
                </c:pt>
                <c:pt idx="3926">
                  <c:v>44574</c:v>
                </c:pt>
                <c:pt idx="3927">
                  <c:v>44575</c:v>
                </c:pt>
                <c:pt idx="3928">
                  <c:v>44578</c:v>
                </c:pt>
                <c:pt idx="3929">
                  <c:v>44579</c:v>
                </c:pt>
                <c:pt idx="3930">
                  <c:v>44580</c:v>
                </c:pt>
                <c:pt idx="3931">
                  <c:v>44581</c:v>
                </c:pt>
                <c:pt idx="3932">
                  <c:v>44582</c:v>
                </c:pt>
                <c:pt idx="3933">
                  <c:v>44585</c:v>
                </c:pt>
                <c:pt idx="3934">
                  <c:v>44586</c:v>
                </c:pt>
                <c:pt idx="3935">
                  <c:v>44587</c:v>
                </c:pt>
                <c:pt idx="3936">
                  <c:v>44588</c:v>
                </c:pt>
                <c:pt idx="3937">
                  <c:v>44589</c:v>
                </c:pt>
                <c:pt idx="3938">
                  <c:v>44592</c:v>
                </c:pt>
                <c:pt idx="3939">
                  <c:v>44593</c:v>
                </c:pt>
                <c:pt idx="3940">
                  <c:v>44594</c:v>
                </c:pt>
                <c:pt idx="3941">
                  <c:v>44595</c:v>
                </c:pt>
                <c:pt idx="3942">
                  <c:v>44596</c:v>
                </c:pt>
                <c:pt idx="3943">
                  <c:v>44599</c:v>
                </c:pt>
                <c:pt idx="3944">
                  <c:v>44600</c:v>
                </c:pt>
                <c:pt idx="3945">
                  <c:v>44601</c:v>
                </c:pt>
                <c:pt idx="3946">
                  <c:v>44602</c:v>
                </c:pt>
                <c:pt idx="3947">
                  <c:v>44603</c:v>
                </c:pt>
                <c:pt idx="3948">
                  <c:v>44606</c:v>
                </c:pt>
                <c:pt idx="3949">
                  <c:v>44607</c:v>
                </c:pt>
                <c:pt idx="3950">
                  <c:v>44608</c:v>
                </c:pt>
                <c:pt idx="3951">
                  <c:v>44609</c:v>
                </c:pt>
                <c:pt idx="3952">
                  <c:v>44610</c:v>
                </c:pt>
                <c:pt idx="3953">
                  <c:v>44613</c:v>
                </c:pt>
                <c:pt idx="3954">
                  <c:v>44614</c:v>
                </c:pt>
                <c:pt idx="3955">
                  <c:v>44615</c:v>
                </c:pt>
                <c:pt idx="3956">
                  <c:v>44616</c:v>
                </c:pt>
                <c:pt idx="3957">
                  <c:v>44617</c:v>
                </c:pt>
                <c:pt idx="3958">
                  <c:v>44620</c:v>
                </c:pt>
                <c:pt idx="3959">
                  <c:v>44621</c:v>
                </c:pt>
                <c:pt idx="3960">
                  <c:v>44622</c:v>
                </c:pt>
                <c:pt idx="3961">
                  <c:v>44623</c:v>
                </c:pt>
                <c:pt idx="3962">
                  <c:v>44624</c:v>
                </c:pt>
                <c:pt idx="3963">
                  <c:v>44627</c:v>
                </c:pt>
                <c:pt idx="3964">
                  <c:v>44628</c:v>
                </c:pt>
                <c:pt idx="3965">
                  <c:v>44629</c:v>
                </c:pt>
                <c:pt idx="3966">
                  <c:v>44630</c:v>
                </c:pt>
                <c:pt idx="3967">
                  <c:v>44631</c:v>
                </c:pt>
                <c:pt idx="3968">
                  <c:v>44634</c:v>
                </c:pt>
                <c:pt idx="3969">
                  <c:v>44635</c:v>
                </c:pt>
                <c:pt idx="3970">
                  <c:v>44636</c:v>
                </c:pt>
                <c:pt idx="3971">
                  <c:v>44637</c:v>
                </c:pt>
                <c:pt idx="3972">
                  <c:v>44638</c:v>
                </c:pt>
                <c:pt idx="3973">
                  <c:v>44641</c:v>
                </c:pt>
                <c:pt idx="3974">
                  <c:v>44642</c:v>
                </c:pt>
                <c:pt idx="3975">
                  <c:v>44643</c:v>
                </c:pt>
                <c:pt idx="3976">
                  <c:v>44644</c:v>
                </c:pt>
                <c:pt idx="3977">
                  <c:v>44645</c:v>
                </c:pt>
                <c:pt idx="3978">
                  <c:v>44648</c:v>
                </c:pt>
                <c:pt idx="3979">
                  <c:v>44649</c:v>
                </c:pt>
                <c:pt idx="3980">
                  <c:v>44650</c:v>
                </c:pt>
                <c:pt idx="3981">
                  <c:v>44651</c:v>
                </c:pt>
                <c:pt idx="3982">
                  <c:v>44652</c:v>
                </c:pt>
                <c:pt idx="3983">
                  <c:v>44655</c:v>
                </c:pt>
                <c:pt idx="3984">
                  <c:v>44656</c:v>
                </c:pt>
                <c:pt idx="3985">
                  <c:v>44657</c:v>
                </c:pt>
                <c:pt idx="3986">
                  <c:v>44658</c:v>
                </c:pt>
                <c:pt idx="3987">
                  <c:v>44659</c:v>
                </c:pt>
                <c:pt idx="3988">
                  <c:v>44662</c:v>
                </c:pt>
                <c:pt idx="3989">
                  <c:v>44663</c:v>
                </c:pt>
                <c:pt idx="3990">
                  <c:v>44664</c:v>
                </c:pt>
                <c:pt idx="3991">
                  <c:v>44665</c:v>
                </c:pt>
                <c:pt idx="3992">
                  <c:v>44669</c:v>
                </c:pt>
                <c:pt idx="3993">
                  <c:v>44670</c:v>
                </c:pt>
                <c:pt idx="3994">
                  <c:v>44671</c:v>
                </c:pt>
                <c:pt idx="3995">
                  <c:v>44672</c:v>
                </c:pt>
                <c:pt idx="3996">
                  <c:v>44673</c:v>
                </c:pt>
                <c:pt idx="3997">
                  <c:v>44676</c:v>
                </c:pt>
                <c:pt idx="3998">
                  <c:v>44677</c:v>
                </c:pt>
                <c:pt idx="3999">
                  <c:v>44678</c:v>
                </c:pt>
                <c:pt idx="4000">
                  <c:v>44679</c:v>
                </c:pt>
                <c:pt idx="4001">
                  <c:v>44680</c:v>
                </c:pt>
                <c:pt idx="4002">
                  <c:v>44681</c:v>
                </c:pt>
                <c:pt idx="4003">
                  <c:v>44683</c:v>
                </c:pt>
                <c:pt idx="4004">
                  <c:v>44684</c:v>
                </c:pt>
                <c:pt idx="4005">
                  <c:v>44685</c:v>
                </c:pt>
                <c:pt idx="4006">
                  <c:v>44686</c:v>
                </c:pt>
                <c:pt idx="4007">
                  <c:v>44687</c:v>
                </c:pt>
                <c:pt idx="4008">
                  <c:v>44690</c:v>
                </c:pt>
                <c:pt idx="4009">
                  <c:v>44691</c:v>
                </c:pt>
                <c:pt idx="4010">
                  <c:v>44692</c:v>
                </c:pt>
                <c:pt idx="4011">
                  <c:v>44693</c:v>
                </c:pt>
                <c:pt idx="4012">
                  <c:v>44694</c:v>
                </c:pt>
                <c:pt idx="4013">
                  <c:v>44697</c:v>
                </c:pt>
                <c:pt idx="4014">
                  <c:v>44698</c:v>
                </c:pt>
                <c:pt idx="4015">
                  <c:v>44699</c:v>
                </c:pt>
                <c:pt idx="4016">
                  <c:v>44700</c:v>
                </c:pt>
                <c:pt idx="4017">
                  <c:v>44701</c:v>
                </c:pt>
                <c:pt idx="4018">
                  <c:v>44704</c:v>
                </c:pt>
                <c:pt idx="4019">
                  <c:v>44705</c:v>
                </c:pt>
                <c:pt idx="4020">
                  <c:v>44706</c:v>
                </c:pt>
                <c:pt idx="4021">
                  <c:v>44707</c:v>
                </c:pt>
                <c:pt idx="4022">
                  <c:v>44708</c:v>
                </c:pt>
                <c:pt idx="4023">
                  <c:v>44711</c:v>
                </c:pt>
                <c:pt idx="4024">
                  <c:v>44712</c:v>
                </c:pt>
                <c:pt idx="4025">
                  <c:v>44713</c:v>
                </c:pt>
                <c:pt idx="4026">
                  <c:v>44714</c:v>
                </c:pt>
                <c:pt idx="4027">
                  <c:v>44715</c:v>
                </c:pt>
                <c:pt idx="4028">
                  <c:v>44718</c:v>
                </c:pt>
                <c:pt idx="4029">
                  <c:v>44719</c:v>
                </c:pt>
                <c:pt idx="4030">
                  <c:v>44720</c:v>
                </c:pt>
                <c:pt idx="4031">
                  <c:v>44721</c:v>
                </c:pt>
                <c:pt idx="4032">
                  <c:v>44722</c:v>
                </c:pt>
                <c:pt idx="4033">
                  <c:v>44725</c:v>
                </c:pt>
                <c:pt idx="4034">
                  <c:v>44726</c:v>
                </c:pt>
                <c:pt idx="4035">
                  <c:v>44727</c:v>
                </c:pt>
                <c:pt idx="4036">
                  <c:v>44728</c:v>
                </c:pt>
                <c:pt idx="4037">
                  <c:v>44729</c:v>
                </c:pt>
                <c:pt idx="4038">
                  <c:v>44732</c:v>
                </c:pt>
                <c:pt idx="4039">
                  <c:v>44733</c:v>
                </c:pt>
                <c:pt idx="4040">
                  <c:v>44734</c:v>
                </c:pt>
                <c:pt idx="4041">
                  <c:v>44735</c:v>
                </c:pt>
                <c:pt idx="4042">
                  <c:v>44736</c:v>
                </c:pt>
                <c:pt idx="4043">
                  <c:v>44739</c:v>
                </c:pt>
                <c:pt idx="4044">
                  <c:v>44740</c:v>
                </c:pt>
                <c:pt idx="4045">
                  <c:v>44741</c:v>
                </c:pt>
                <c:pt idx="4046">
                  <c:v>44742</c:v>
                </c:pt>
                <c:pt idx="4047">
                  <c:v>44743</c:v>
                </c:pt>
                <c:pt idx="4048">
                  <c:v>44746</c:v>
                </c:pt>
                <c:pt idx="4049">
                  <c:v>44747</c:v>
                </c:pt>
                <c:pt idx="4050">
                  <c:v>44748</c:v>
                </c:pt>
                <c:pt idx="4051">
                  <c:v>44749</c:v>
                </c:pt>
                <c:pt idx="4052">
                  <c:v>44750</c:v>
                </c:pt>
                <c:pt idx="4053">
                  <c:v>44753</c:v>
                </c:pt>
                <c:pt idx="4054">
                  <c:v>44754</c:v>
                </c:pt>
                <c:pt idx="4055">
                  <c:v>44755</c:v>
                </c:pt>
                <c:pt idx="4056">
                  <c:v>44756</c:v>
                </c:pt>
                <c:pt idx="4057">
                  <c:v>44757</c:v>
                </c:pt>
                <c:pt idx="4058">
                  <c:v>44760</c:v>
                </c:pt>
                <c:pt idx="4059">
                  <c:v>44761</c:v>
                </c:pt>
                <c:pt idx="4060">
                  <c:v>44762</c:v>
                </c:pt>
                <c:pt idx="4061">
                  <c:v>44763</c:v>
                </c:pt>
                <c:pt idx="4062">
                  <c:v>44764</c:v>
                </c:pt>
                <c:pt idx="4063">
                  <c:v>44767</c:v>
                </c:pt>
                <c:pt idx="4064">
                  <c:v>44768</c:v>
                </c:pt>
                <c:pt idx="4065">
                  <c:v>44769</c:v>
                </c:pt>
                <c:pt idx="4066">
                  <c:v>44770</c:v>
                </c:pt>
                <c:pt idx="4067">
                  <c:v>44771</c:v>
                </c:pt>
                <c:pt idx="4068">
                  <c:v>44773</c:v>
                </c:pt>
                <c:pt idx="4069">
                  <c:v>44774</c:v>
                </c:pt>
                <c:pt idx="4070">
                  <c:v>44775</c:v>
                </c:pt>
                <c:pt idx="4071">
                  <c:v>44776</c:v>
                </c:pt>
                <c:pt idx="4072">
                  <c:v>44777</c:v>
                </c:pt>
                <c:pt idx="4073">
                  <c:v>44778</c:v>
                </c:pt>
                <c:pt idx="4074">
                  <c:v>44781</c:v>
                </c:pt>
                <c:pt idx="4075">
                  <c:v>44782</c:v>
                </c:pt>
                <c:pt idx="4076">
                  <c:v>44783</c:v>
                </c:pt>
                <c:pt idx="4077">
                  <c:v>44784</c:v>
                </c:pt>
                <c:pt idx="4078">
                  <c:v>44785</c:v>
                </c:pt>
                <c:pt idx="4079">
                  <c:v>44788</c:v>
                </c:pt>
                <c:pt idx="4080">
                  <c:v>44789</c:v>
                </c:pt>
                <c:pt idx="4081">
                  <c:v>44790</c:v>
                </c:pt>
                <c:pt idx="4082">
                  <c:v>44791</c:v>
                </c:pt>
                <c:pt idx="4083">
                  <c:v>44792</c:v>
                </c:pt>
                <c:pt idx="4084">
                  <c:v>44795</c:v>
                </c:pt>
                <c:pt idx="4085">
                  <c:v>44796</c:v>
                </c:pt>
                <c:pt idx="4086">
                  <c:v>44797</c:v>
                </c:pt>
                <c:pt idx="4087">
                  <c:v>44798</c:v>
                </c:pt>
                <c:pt idx="4088">
                  <c:v>44799</c:v>
                </c:pt>
                <c:pt idx="4089">
                  <c:v>44802</c:v>
                </c:pt>
                <c:pt idx="4090">
                  <c:v>44803</c:v>
                </c:pt>
                <c:pt idx="4091">
                  <c:v>44804</c:v>
                </c:pt>
                <c:pt idx="4092">
                  <c:v>44805</c:v>
                </c:pt>
                <c:pt idx="4093">
                  <c:v>44806</c:v>
                </c:pt>
                <c:pt idx="4094">
                  <c:v>44809</c:v>
                </c:pt>
                <c:pt idx="4095">
                  <c:v>44810</c:v>
                </c:pt>
                <c:pt idx="4096">
                  <c:v>44811</c:v>
                </c:pt>
                <c:pt idx="4097">
                  <c:v>44812</c:v>
                </c:pt>
                <c:pt idx="4098">
                  <c:v>44813</c:v>
                </c:pt>
                <c:pt idx="4099">
                  <c:v>44816</c:v>
                </c:pt>
                <c:pt idx="4100">
                  <c:v>44817</c:v>
                </c:pt>
                <c:pt idx="4101">
                  <c:v>44818</c:v>
                </c:pt>
                <c:pt idx="4102">
                  <c:v>44819</c:v>
                </c:pt>
                <c:pt idx="4103">
                  <c:v>44820</c:v>
                </c:pt>
                <c:pt idx="4104">
                  <c:v>44823</c:v>
                </c:pt>
                <c:pt idx="4105">
                  <c:v>44824</c:v>
                </c:pt>
                <c:pt idx="4106">
                  <c:v>44825</c:v>
                </c:pt>
                <c:pt idx="4107">
                  <c:v>44826</c:v>
                </c:pt>
                <c:pt idx="4108">
                  <c:v>44827</c:v>
                </c:pt>
                <c:pt idx="4109">
                  <c:v>44830</c:v>
                </c:pt>
                <c:pt idx="4110">
                  <c:v>44831</c:v>
                </c:pt>
                <c:pt idx="4111">
                  <c:v>44832</c:v>
                </c:pt>
                <c:pt idx="4112">
                  <c:v>44833</c:v>
                </c:pt>
                <c:pt idx="4113">
                  <c:v>44834</c:v>
                </c:pt>
                <c:pt idx="4114">
                  <c:v>44837</c:v>
                </c:pt>
                <c:pt idx="4115">
                  <c:v>44838</c:v>
                </c:pt>
                <c:pt idx="4116">
                  <c:v>44839</c:v>
                </c:pt>
                <c:pt idx="4117">
                  <c:v>44840</c:v>
                </c:pt>
                <c:pt idx="4118">
                  <c:v>44841</c:v>
                </c:pt>
                <c:pt idx="4119">
                  <c:v>44844</c:v>
                </c:pt>
                <c:pt idx="4120">
                  <c:v>44845</c:v>
                </c:pt>
                <c:pt idx="4121">
                  <c:v>44846</c:v>
                </c:pt>
                <c:pt idx="4122">
                  <c:v>44847</c:v>
                </c:pt>
                <c:pt idx="4123">
                  <c:v>44848</c:v>
                </c:pt>
                <c:pt idx="4124">
                  <c:v>44851</c:v>
                </c:pt>
                <c:pt idx="4125">
                  <c:v>44852</c:v>
                </c:pt>
                <c:pt idx="4126">
                  <c:v>44853</c:v>
                </c:pt>
                <c:pt idx="4127">
                  <c:v>44854</c:v>
                </c:pt>
                <c:pt idx="4128">
                  <c:v>44855</c:v>
                </c:pt>
                <c:pt idx="4129">
                  <c:v>44858</c:v>
                </c:pt>
                <c:pt idx="4130">
                  <c:v>44859</c:v>
                </c:pt>
                <c:pt idx="4131">
                  <c:v>44860</c:v>
                </c:pt>
                <c:pt idx="4132">
                  <c:v>44861</c:v>
                </c:pt>
                <c:pt idx="4133">
                  <c:v>44862</c:v>
                </c:pt>
                <c:pt idx="4134">
                  <c:v>44865</c:v>
                </c:pt>
                <c:pt idx="4135">
                  <c:v>44866</c:v>
                </c:pt>
                <c:pt idx="4136">
                  <c:v>44867</c:v>
                </c:pt>
                <c:pt idx="4137">
                  <c:v>44868</c:v>
                </c:pt>
                <c:pt idx="4138">
                  <c:v>44869</c:v>
                </c:pt>
                <c:pt idx="4139">
                  <c:v>44872</c:v>
                </c:pt>
                <c:pt idx="4140">
                  <c:v>44873</c:v>
                </c:pt>
                <c:pt idx="4141">
                  <c:v>44874</c:v>
                </c:pt>
                <c:pt idx="4142">
                  <c:v>44875</c:v>
                </c:pt>
                <c:pt idx="4143">
                  <c:v>44876</c:v>
                </c:pt>
                <c:pt idx="4144">
                  <c:v>44879</c:v>
                </c:pt>
                <c:pt idx="4145">
                  <c:v>44880</c:v>
                </c:pt>
                <c:pt idx="4146">
                  <c:v>44881</c:v>
                </c:pt>
                <c:pt idx="4147">
                  <c:v>44882</c:v>
                </c:pt>
                <c:pt idx="4148">
                  <c:v>44883</c:v>
                </c:pt>
                <c:pt idx="4149">
                  <c:v>44886</c:v>
                </c:pt>
                <c:pt idx="4150">
                  <c:v>44887</c:v>
                </c:pt>
                <c:pt idx="4151">
                  <c:v>44888</c:v>
                </c:pt>
                <c:pt idx="4152">
                  <c:v>44889</c:v>
                </c:pt>
                <c:pt idx="4153">
                  <c:v>44890</c:v>
                </c:pt>
                <c:pt idx="4154">
                  <c:v>44893</c:v>
                </c:pt>
                <c:pt idx="4155">
                  <c:v>44894</c:v>
                </c:pt>
                <c:pt idx="4156">
                  <c:v>44895</c:v>
                </c:pt>
              </c:numCache>
            </c:numRef>
          </c:cat>
          <c:val>
            <c:numRef>
              <c:f>'FI- yields'!$B$4:$B$4160</c:f>
              <c:numCache>
                <c:formatCode>General</c:formatCode>
                <c:ptCount val="4157"/>
                <c:pt idx="0">
                  <c:v>4.5590000000000002</c:v>
                </c:pt>
                <c:pt idx="1">
                  <c:v>4.5540000000000003</c:v>
                </c:pt>
                <c:pt idx="2">
                  <c:v>4.5720000000000001</c:v>
                </c:pt>
                <c:pt idx="3">
                  <c:v>4.58</c:v>
                </c:pt>
                <c:pt idx="4">
                  <c:v>4.57</c:v>
                </c:pt>
                <c:pt idx="5">
                  <c:v>4.5999999999999996</c:v>
                </c:pt>
                <c:pt idx="6">
                  <c:v>4.5919999999999996</c:v>
                </c:pt>
                <c:pt idx="7">
                  <c:v>4.585</c:v>
                </c:pt>
                <c:pt idx="8">
                  <c:v>4.5810000000000004</c:v>
                </c:pt>
                <c:pt idx="9">
                  <c:v>4.601</c:v>
                </c:pt>
                <c:pt idx="10">
                  <c:v>4.5949999999999998</c:v>
                </c:pt>
                <c:pt idx="11">
                  <c:v>4.5670000000000002</c:v>
                </c:pt>
                <c:pt idx="12">
                  <c:v>4.5670000000000002</c:v>
                </c:pt>
                <c:pt idx="13">
                  <c:v>4.5860000000000003</c:v>
                </c:pt>
                <c:pt idx="14">
                  <c:v>4.609</c:v>
                </c:pt>
                <c:pt idx="15">
                  <c:v>4.6109999999999998</c:v>
                </c:pt>
                <c:pt idx="16">
                  <c:v>4.6219999999999999</c:v>
                </c:pt>
                <c:pt idx="17">
                  <c:v>4.62</c:v>
                </c:pt>
                <c:pt idx="18">
                  <c:v>4.633</c:v>
                </c:pt>
                <c:pt idx="19">
                  <c:v>4.6150000000000002</c:v>
                </c:pt>
                <c:pt idx="20">
                  <c:v>4.585</c:v>
                </c:pt>
                <c:pt idx="21">
                  <c:v>4.5579999999999998</c:v>
                </c:pt>
                <c:pt idx="22">
                  <c:v>4.5620000000000003</c:v>
                </c:pt>
                <c:pt idx="23">
                  <c:v>4.5629999999999997</c:v>
                </c:pt>
                <c:pt idx="24">
                  <c:v>4.5830000000000002</c:v>
                </c:pt>
                <c:pt idx="25">
                  <c:v>4.6139999999999999</c:v>
                </c:pt>
                <c:pt idx="26">
                  <c:v>4.6150000000000002</c:v>
                </c:pt>
                <c:pt idx="27">
                  <c:v>4.63</c:v>
                </c:pt>
                <c:pt idx="28">
                  <c:v>4.6139999999999999</c:v>
                </c:pt>
                <c:pt idx="29">
                  <c:v>4.5739999999999998</c:v>
                </c:pt>
                <c:pt idx="30">
                  <c:v>4.5810000000000004</c:v>
                </c:pt>
                <c:pt idx="31">
                  <c:v>4.593</c:v>
                </c:pt>
                <c:pt idx="32">
                  <c:v>4.5880000000000001</c:v>
                </c:pt>
                <c:pt idx="33">
                  <c:v>4.5750000000000002</c:v>
                </c:pt>
                <c:pt idx="34">
                  <c:v>4.6059999999999999</c:v>
                </c:pt>
                <c:pt idx="35">
                  <c:v>4.577</c:v>
                </c:pt>
                <c:pt idx="36">
                  <c:v>4.5339999999999998</c:v>
                </c:pt>
                <c:pt idx="37">
                  <c:v>4.51</c:v>
                </c:pt>
                <c:pt idx="38">
                  <c:v>4.5229999999999997</c:v>
                </c:pt>
                <c:pt idx="39">
                  <c:v>4.5179999999999998</c:v>
                </c:pt>
                <c:pt idx="40">
                  <c:v>4.4980000000000002</c:v>
                </c:pt>
                <c:pt idx="41">
                  <c:v>4.484</c:v>
                </c:pt>
                <c:pt idx="42">
                  <c:v>4.4930000000000003</c:v>
                </c:pt>
                <c:pt idx="43">
                  <c:v>4.4960000000000004</c:v>
                </c:pt>
                <c:pt idx="44">
                  <c:v>4.5119999999999996</c:v>
                </c:pt>
                <c:pt idx="45">
                  <c:v>4.5359999999999996</c:v>
                </c:pt>
                <c:pt idx="46">
                  <c:v>4.5199999999999996</c:v>
                </c:pt>
                <c:pt idx="47">
                  <c:v>4.5030000000000001</c:v>
                </c:pt>
                <c:pt idx="48">
                  <c:v>4.4850000000000003</c:v>
                </c:pt>
                <c:pt idx="49">
                  <c:v>4.5199999999999996</c:v>
                </c:pt>
                <c:pt idx="50">
                  <c:v>4.5199999999999996</c:v>
                </c:pt>
                <c:pt idx="51">
                  <c:v>4.5419999999999998</c:v>
                </c:pt>
                <c:pt idx="52">
                  <c:v>4.5289999999999999</c:v>
                </c:pt>
                <c:pt idx="53">
                  <c:v>4.5380000000000003</c:v>
                </c:pt>
                <c:pt idx="54">
                  <c:v>4.5430000000000001</c:v>
                </c:pt>
                <c:pt idx="55">
                  <c:v>4.5759999999999996</c:v>
                </c:pt>
                <c:pt idx="56">
                  <c:v>4.5709999999999997</c:v>
                </c:pt>
                <c:pt idx="57">
                  <c:v>4.5819999999999999</c:v>
                </c:pt>
                <c:pt idx="58">
                  <c:v>4.5890000000000004</c:v>
                </c:pt>
                <c:pt idx="59">
                  <c:v>4.6139999999999999</c:v>
                </c:pt>
                <c:pt idx="60">
                  <c:v>4.62</c:v>
                </c:pt>
                <c:pt idx="61">
                  <c:v>4.6509999999999998</c:v>
                </c:pt>
                <c:pt idx="62">
                  <c:v>4.665</c:v>
                </c:pt>
                <c:pt idx="63">
                  <c:v>4.681</c:v>
                </c:pt>
                <c:pt idx="64">
                  <c:v>4.665</c:v>
                </c:pt>
                <c:pt idx="65">
                  <c:v>4.68</c:v>
                </c:pt>
                <c:pt idx="66">
                  <c:v>4.6779999999999999</c:v>
                </c:pt>
                <c:pt idx="67">
                  <c:v>4.7060000000000004</c:v>
                </c:pt>
                <c:pt idx="68">
                  <c:v>4.72</c:v>
                </c:pt>
                <c:pt idx="69">
                  <c:v>4.7460000000000004</c:v>
                </c:pt>
                <c:pt idx="70">
                  <c:v>4.7830000000000004</c:v>
                </c:pt>
                <c:pt idx="71">
                  <c:v>4.7670000000000003</c:v>
                </c:pt>
                <c:pt idx="72">
                  <c:v>4.7460000000000004</c:v>
                </c:pt>
                <c:pt idx="73">
                  <c:v>4.7279999999999998</c:v>
                </c:pt>
                <c:pt idx="74">
                  <c:v>4.7569999999999997</c:v>
                </c:pt>
                <c:pt idx="75">
                  <c:v>4.7619999999999996</c:v>
                </c:pt>
                <c:pt idx="76">
                  <c:v>4.742</c:v>
                </c:pt>
                <c:pt idx="77">
                  <c:v>4.7350000000000003</c:v>
                </c:pt>
                <c:pt idx="78">
                  <c:v>4.75</c:v>
                </c:pt>
                <c:pt idx="79">
                  <c:v>4.7779999999999996</c:v>
                </c:pt>
                <c:pt idx="80">
                  <c:v>4.7779999999999996</c:v>
                </c:pt>
                <c:pt idx="81">
                  <c:v>4.7539999999999996</c:v>
                </c:pt>
                <c:pt idx="82">
                  <c:v>4.7549999999999999</c:v>
                </c:pt>
                <c:pt idx="83">
                  <c:v>4.8010000000000002</c:v>
                </c:pt>
                <c:pt idx="84">
                  <c:v>4.8159999999999998</c:v>
                </c:pt>
                <c:pt idx="85">
                  <c:v>4.7919999999999998</c:v>
                </c:pt>
                <c:pt idx="86">
                  <c:v>4.8049999999999997</c:v>
                </c:pt>
                <c:pt idx="87">
                  <c:v>4.7919999999999998</c:v>
                </c:pt>
                <c:pt idx="88">
                  <c:v>4.798</c:v>
                </c:pt>
                <c:pt idx="89">
                  <c:v>4.8040000000000003</c:v>
                </c:pt>
                <c:pt idx="90">
                  <c:v>4.7990000000000004</c:v>
                </c:pt>
                <c:pt idx="91">
                  <c:v>4.8390000000000004</c:v>
                </c:pt>
                <c:pt idx="92">
                  <c:v>4.867</c:v>
                </c:pt>
                <c:pt idx="93">
                  <c:v>4.8769999999999998</c:v>
                </c:pt>
                <c:pt idx="94">
                  <c:v>4.8860000000000001</c:v>
                </c:pt>
                <c:pt idx="95">
                  <c:v>4.883</c:v>
                </c:pt>
                <c:pt idx="96">
                  <c:v>4.8899999999999997</c:v>
                </c:pt>
                <c:pt idx="97">
                  <c:v>4.9009999999999998</c:v>
                </c:pt>
                <c:pt idx="98">
                  <c:v>4.9279999999999999</c:v>
                </c:pt>
                <c:pt idx="99">
                  <c:v>4.9130000000000003</c:v>
                </c:pt>
                <c:pt idx="100">
                  <c:v>4.9450000000000003</c:v>
                </c:pt>
                <c:pt idx="101">
                  <c:v>4.952</c:v>
                </c:pt>
                <c:pt idx="102">
                  <c:v>4.95</c:v>
                </c:pt>
                <c:pt idx="103">
                  <c:v>5</c:v>
                </c:pt>
                <c:pt idx="104">
                  <c:v>5.0359999999999996</c:v>
                </c:pt>
                <c:pt idx="105">
                  <c:v>5.0259999999999998</c:v>
                </c:pt>
                <c:pt idx="106">
                  <c:v>5.05</c:v>
                </c:pt>
                <c:pt idx="107">
                  <c:v>5.0149999999999997</c:v>
                </c:pt>
                <c:pt idx="108">
                  <c:v>5.0789999999999997</c:v>
                </c:pt>
                <c:pt idx="109">
                  <c:v>5.1020000000000003</c:v>
                </c:pt>
                <c:pt idx="110">
                  <c:v>5.0960000000000001</c:v>
                </c:pt>
                <c:pt idx="111">
                  <c:v>5.1319999999999997</c:v>
                </c:pt>
                <c:pt idx="112">
                  <c:v>5.1589999999999998</c:v>
                </c:pt>
                <c:pt idx="113">
                  <c:v>5.1529999999999996</c:v>
                </c:pt>
                <c:pt idx="114">
                  <c:v>5.157</c:v>
                </c:pt>
                <c:pt idx="115">
                  <c:v>5.1539999999999999</c:v>
                </c:pt>
                <c:pt idx="116">
                  <c:v>5.1189999999999998</c:v>
                </c:pt>
                <c:pt idx="117">
                  <c:v>5.14</c:v>
                </c:pt>
                <c:pt idx="118">
                  <c:v>5.1479999999999997</c:v>
                </c:pt>
                <c:pt idx="119">
                  <c:v>5.1440000000000001</c:v>
                </c:pt>
                <c:pt idx="120">
                  <c:v>5.1230000000000002</c:v>
                </c:pt>
                <c:pt idx="121">
                  <c:v>5.109</c:v>
                </c:pt>
                <c:pt idx="122">
                  <c:v>5.0810000000000004</c:v>
                </c:pt>
                <c:pt idx="123">
                  <c:v>5.109</c:v>
                </c:pt>
                <c:pt idx="124">
                  <c:v>5.1219999999999999</c:v>
                </c:pt>
                <c:pt idx="125">
                  <c:v>5.16</c:v>
                </c:pt>
                <c:pt idx="126">
                  <c:v>5.1139999999999999</c:v>
                </c:pt>
                <c:pt idx="127">
                  <c:v>5.1479999999999997</c:v>
                </c:pt>
                <c:pt idx="128">
                  <c:v>5.1790000000000003</c:v>
                </c:pt>
                <c:pt idx="129">
                  <c:v>5.218</c:v>
                </c:pt>
                <c:pt idx="130">
                  <c:v>5.2409999999999997</c:v>
                </c:pt>
                <c:pt idx="131">
                  <c:v>5.2320000000000002</c:v>
                </c:pt>
                <c:pt idx="132">
                  <c:v>5.181</c:v>
                </c:pt>
                <c:pt idx="133">
                  <c:v>5.1829999999999998</c:v>
                </c:pt>
                <c:pt idx="134">
                  <c:v>5.2169999999999996</c:v>
                </c:pt>
                <c:pt idx="135">
                  <c:v>5.2290000000000001</c:v>
                </c:pt>
                <c:pt idx="136">
                  <c:v>5.1989999999999998</c:v>
                </c:pt>
                <c:pt idx="137">
                  <c:v>5.22</c:v>
                </c:pt>
                <c:pt idx="138">
                  <c:v>5.1920000000000002</c:v>
                </c:pt>
                <c:pt idx="139">
                  <c:v>5.1859999999999999</c:v>
                </c:pt>
                <c:pt idx="140">
                  <c:v>5.1269999999999998</c:v>
                </c:pt>
                <c:pt idx="141">
                  <c:v>5.1340000000000003</c:v>
                </c:pt>
                <c:pt idx="142">
                  <c:v>5.12</c:v>
                </c:pt>
                <c:pt idx="143">
                  <c:v>5.1059999999999999</c:v>
                </c:pt>
                <c:pt idx="144">
                  <c:v>5.0640000000000001</c:v>
                </c:pt>
                <c:pt idx="145">
                  <c:v>5.0869999999999997</c:v>
                </c:pt>
                <c:pt idx="146">
                  <c:v>5.0999999999999996</c:v>
                </c:pt>
                <c:pt idx="147">
                  <c:v>5.1559999999999997</c:v>
                </c:pt>
                <c:pt idx="148">
                  <c:v>5.1559999999999997</c:v>
                </c:pt>
                <c:pt idx="149">
                  <c:v>5.18</c:v>
                </c:pt>
                <c:pt idx="150">
                  <c:v>5.1420000000000003</c:v>
                </c:pt>
                <c:pt idx="151">
                  <c:v>5.1479999999999997</c:v>
                </c:pt>
                <c:pt idx="152">
                  <c:v>5.1680000000000001</c:v>
                </c:pt>
                <c:pt idx="153">
                  <c:v>5.226</c:v>
                </c:pt>
                <c:pt idx="154">
                  <c:v>5.1959999999999997</c:v>
                </c:pt>
                <c:pt idx="155">
                  <c:v>5.1609999999999996</c:v>
                </c:pt>
                <c:pt idx="156">
                  <c:v>5.1989999999999998</c:v>
                </c:pt>
                <c:pt idx="157">
                  <c:v>5.1909999999999998</c:v>
                </c:pt>
                <c:pt idx="158">
                  <c:v>5.18</c:v>
                </c:pt>
                <c:pt idx="159">
                  <c:v>5.1319999999999997</c:v>
                </c:pt>
                <c:pt idx="160">
                  <c:v>5.1319999999999997</c:v>
                </c:pt>
                <c:pt idx="161">
                  <c:v>5.1379999999999999</c:v>
                </c:pt>
                <c:pt idx="162">
                  <c:v>5.1120000000000001</c:v>
                </c:pt>
                <c:pt idx="163">
                  <c:v>5.1740000000000004</c:v>
                </c:pt>
                <c:pt idx="164">
                  <c:v>5.17</c:v>
                </c:pt>
                <c:pt idx="165">
                  <c:v>5.1630000000000003</c:v>
                </c:pt>
                <c:pt idx="166">
                  <c:v>5.1470000000000002</c:v>
                </c:pt>
                <c:pt idx="167">
                  <c:v>5.1260000000000003</c:v>
                </c:pt>
                <c:pt idx="168">
                  <c:v>5.1379999999999999</c:v>
                </c:pt>
                <c:pt idx="169">
                  <c:v>5.1559999999999997</c:v>
                </c:pt>
                <c:pt idx="170">
                  <c:v>5.1870000000000003</c:v>
                </c:pt>
                <c:pt idx="171">
                  <c:v>5.2069999999999999</c:v>
                </c:pt>
                <c:pt idx="172">
                  <c:v>5.2140000000000004</c:v>
                </c:pt>
                <c:pt idx="173">
                  <c:v>5.173</c:v>
                </c:pt>
                <c:pt idx="174">
                  <c:v>5.1710000000000003</c:v>
                </c:pt>
                <c:pt idx="175">
                  <c:v>5.0970000000000004</c:v>
                </c:pt>
                <c:pt idx="176">
                  <c:v>5.0789999999999997</c:v>
                </c:pt>
                <c:pt idx="177">
                  <c:v>5.1109999999999998</c:v>
                </c:pt>
                <c:pt idx="178">
                  <c:v>5.1529999999999996</c:v>
                </c:pt>
                <c:pt idx="179">
                  <c:v>5.2</c:v>
                </c:pt>
                <c:pt idx="180">
                  <c:v>5.2</c:v>
                </c:pt>
                <c:pt idx="181">
                  <c:v>5.2030000000000003</c:v>
                </c:pt>
                <c:pt idx="182">
                  <c:v>5.2629999999999999</c:v>
                </c:pt>
                <c:pt idx="183">
                  <c:v>5.2779999999999996</c:v>
                </c:pt>
                <c:pt idx="184">
                  <c:v>5.3040000000000003</c:v>
                </c:pt>
                <c:pt idx="185">
                  <c:v>5.2939999999999996</c:v>
                </c:pt>
                <c:pt idx="186">
                  <c:v>5.2930000000000001</c:v>
                </c:pt>
                <c:pt idx="187">
                  <c:v>5.2590000000000003</c:v>
                </c:pt>
                <c:pt idx="188">
                  <c:v>5.2960000000000003</c:v>
                </c:pt>
                <c:pt idx="189">
                  <c:v>5.298</c:v>
                </c:pt>
                <c:pt idx="190">
                  <c:v>5.266</c:v>
                </c:pt>
                <c:pt idx="191">
                  <c:v>5.274</c:v>
                </c:pt>
                <c:pt idx="192">
                  <c:v>5.258</c:v>
                </c:pt>
                <c:pt idx="193">
                  <c:v>5.2539999999999996</c:v>
                </c:pt>
                <c:pt idx="194">
                  <c:v>5.2670000000000003</c:v>
                </c:pt>
                <c:pt idx="195">
                  <c:v>5.2220000000000004</c:v>
                </c:pt>
                <c:pt idx="196">
                  <c:v>5.2519999999999998</c:v>
                </c:pt>
                <c:pt idx="197">
                  <c:v>5.258</c:v>
                </c:pt>
                <c:pt idx="198">
                  <c:v>5.2309999999999999</c:v>
                </c:pt>
                <c:pt idx="199">
                  <c:v>5.2450000000000001</c:v>
                </c:pt>
                <c:pt idx="200">
                  <c:v>5.2610000000000001</c:v>
                </c:pt>
                <c:pt idx="201">
                  <c:v>5.2919999999999998</c:v>
                </c:pt>
                <c:pt idx="202">
                  <c:v>5.2939999999999996</c:v>
                </c:pt>
                <c:pt idx="203">
                  <c:v>5.2869999999999999</c:v>
                </c:pt>
                <c:pt idx="204">
                  <c:v>5.2610000000000001</c:v>
                </c:pt>
                <c:pt idx="205">
                  <c:v>5.2140000000000004</c:v>
                </c:pt>
                <c:pt idx="206">
                  <c:v>5.1479999999999997</c:v>
                </c:pt>
                <c:pt idx="207">
                  <c:v>5.1230000000000002</c:v>
                </c:pt>
                <c:pt idx="208">
                  <c:v>5.1180000000000003</c:v>
                </c:pt>
                <c:pt idx="209">
                  <c:v>5.0810000000000004</c:v>
                </c:pt>
                <c:pt idx="210">
                  <c:v>5.0830000000000002</c:v>
                </c:pt>
                <c:pt idx="211">
                  <c:v>5.0999999999999996</c:v>
                </c:pt>
                <c:pt idx="212">
                  <c:v>5.101</c:v>
                </c:pt>
                <c:pt idx="213">
                  <c:v>5.1210000000000004</c:v>
                </c:pt>
                <c:pt idx="214">
                  <c:v>5.2</c:v>
                </c:pt>
                <c:pt idx="215">
                  <c:v>5.18</c:v>
                </c:pt>
                <c:pt idx="216">
                  <c:v>5.1639999999999997</c:v>
                </c:pt>
                <c:pt idx="217">
                  <c:v>5.1619999999999999</c:v>
                </c:pt>
                <c:pt idx="218">
                  <c:v>5.1719999999999997</c:v>
                </c:pt>
                <c:pt idx="219">
                  <c:v>5.1520000000000001</c:v>
                </c:pt>
                <c:pt idx="220">
                  <c:v>5.1349999999999998</c:v>
                </c:pt>
                <c:pt idx="221">
                  <c:v>5.1100000000000003</c:v>
                </c:pt>
                <c:pt idx="222">
                  <c:v>5.1189999999999998</c:v>
                </c:pt>
                <c:pt idx="223">
                  <c:v>5.141</c:v>
                </c:pt>
                <c:pt idx="224">
                  <c:v>5.1740000000000004</c:v>
                </c:pt>
                <c:pt idx="225">
                  <c:v>5.1580000000000004</c:v>
                </c:pt>
                <c:pt idx="226">
                  <c:v>5.1580000000000004</c:v>
                </c:pt>
                <c:pt idx="227">
                  <c:v>5.1360000000000001</c:v>
                </c:pt>
                <c:pt idx="228">
                  <c:v>5.165</c:v>
                </c:pt>
                <c:pt idx="229">
                  <c:v>5.15</c:v>
                </c:pt>
                <c:pt idx="230">
                  <c:v>5.1580000000000004</c:v>
                </c:pt>
                <c:pt idx="231">
                  <c:v>5.1740000000000004</c:v>
                </c:pt>
                <c:pt idx="232">
                  <c:v>5.19</c:v>
                </c:pt>
                <c:pt idx="233">
                  <c:v>5.2050000000000001</c:v>
                </c:pt>
                <c:pt idx="234">
                  <c:v>5.2690000000000001</c:v>
                </c:pt>
                <c:pt idx="235">
                  <c:v>5.2530000000000001</c:v>
                </c:pt>
                <c:pt idx="236">
                  <c:v>5.3049999999999997</c:v>
                </c:pt>
                <c:pt idx="237">
                  <c:v>5.2789999999999999</c:v>
                </c:pt>
                <c:pt idx="238">
                  <c:v>5.258</c:v>
                </c:pt>
                <c:pt idx="239">
                  <c:v>5.27</c:v>
                </c:pt>
                <c:pt idx="240">
                  <c:v>5.3</c:v>
                </c:pt>
                <c:pt idx="241">
                  <c:v>5.399</c:v>
                </c:pt>
                <c:pt idx="242">
                  <c:v>5.46</c:v>
                </c:pt>
                <c:pt idx="243">
                  <c:v>5.4530000000000003</c:v>
                </c:pt>
                <c:pt idx="244">
                  <c:v>5.5019999999999998</c:v>
                </c:pt>
                <c:pt idx="245">
                  <c:v>5.4930000000000003</c:v>
                </c:pt>
                <c:pt idx="246">
                  <c:v>5.5149999999999997</c:v>
                </c:pt>
                <c:pt idx="247">
                  <c:v>5.5039999999999996</c:v>
                </c:pt>
                <c:pt idx="248">
                  <c:v>5.4749999999999996</c:v>
                </c:pt>
                <c:pt idx="249">
                  <c:v>5.4649999999999999</c:v>
                </c:pt>
                <c:pt idx="250">
                  <c:v>5.4409999999999998</c:v>
                </c:pt>
                <c:pt idx="251">
                  <c:v>5.4809999999999999</c:v>
                </c:pt>
                <c:pt idx="252">
                  <c:v>5.4790000000000001</c:v>
                </c:pt>
                <c:pt idx="253">
                  <c:v>5.4790000000000001</c:v>
                </c:pt>
                <c:pt idx="254">
                  <c:v>5.5019999999999998</c:v>
                </c:pt>
                <c:pt idx="255">
                  <c:v>5.4560000000000004</c:v>
                </c:pt>
                <c:pt idx="256">
                  <c:v>5.4749999999999996</c:v>
                </c:pt>
                <c:pt idx="257">
                  <c:v>5.3650000000000002</c:v>
                </c:pt>
                <c:pt idx="258">
                  <c:v>5.3360000000000003</c:v>
                </c:pt>
                <c:pt idx="259">
                  <c:v>5.2960000000000003</c:v>
                </c:pt>
                <c:pt idx="260">
                  <c:v>5.2889999999999997</c:v>
                </c:pt>
                <c:pt idx="261">
                  <c:v>5.3220000000000001</c:v>
                </c:pt>
                <c:pt idx="262">
                  <c:v>5.2779999999999996</c:v>
                </c:pt>
                <c:pt idx="263">
                  <c:v>5.2949999999999999</c:v>
                </c:pt>
                <c:pt idx="264">
                  <c:v>5.2809999999999997</c:v>
                </c:pt>
                <c:pt idx="265">
                  <c:v>5.2370000000000001</c:v>
                </c:pt>
                <c:pt idx="266">
                  <c:v>5.202</c:v>
                </c:pt>
                <c:pt idx="267">
                  <c:v>5.1429999999999998</c:v>
                </c:pt>
                <c:pt idx="268">
                  <c:v>5.1319999999999997</c:v>
                </c:pt>
                <c:pt idx="269">
                  <c:v>5.1130000000000004</c:v>
                </c:pt>
                <c:pt idx="270">
                  <c:v>5.0839999999999996</c:v>
                </c:pt>
                <c:pt idx="271">
                  <c:v>5.1269999999999998</c:v>
                </c:pt>
                <c:pt idx="272">
                  <c:v>5.0570000000000004</c:v>
                </c:pt>
                <c:pt idx="273">
                  <c:v>5.1870000000000003</c:v>
                </c:pt>
                <c:pt idx="274">
                  <c:v>5.194</c:v>
                </c:pt>
                <c:pt idx="275">
                  <c:v>5.165</c:v>
                </c:pt>
                <c:pt idx="276">
                  <c:v>5.194</c:v>
                </c:pt>
                <c:pt idx="277">
                  <c:v>5.2080000000000002</c:v>
                </c:pt>
                <c:pt idx="278">
                  <c:v>5.1669999999999998</c:v>
                </c:pt>
                <c:pt idx="279">
                  <c:v>5.1539999999999999</c:v>
                </c:pt>
                <c:pt idx="280">
                  <c:v>5.17</c:v>
                </c:pt>
                <c:pt idx="281">
                  <c:v>5.093</c:v>
                </c:pt>
                <c:pt idx="282">
                  <c:v>5.1239999999999997</c:v>
                </c:pt>
                <c:pt idx="283">
                  <c:v>5.0529999999999999</c:v>
                </c:pt>
                <c:pt idx="284">
                  <c:v>5.05</c:v>
                </c:pt>
                <c:pt idx="285">
                  <c:v>5.0549999999999997</c:v>
                </c:pt>
                <c:pt idx="286">
                  <c:v>5.1219999999999999</c:v>
                </c:pt>
                <c:pt idx="287">
                  <c:v>5.14</c:v>
                </c:pt>
                <c:pt idx="288">
                  <c:v>5.1769999999999996</c:v>
                </c:pt>
                <c:pt idx="289">
                  <c:v>5.1559999999999997</c:v>
                </c:pt>
                <c:pt idx="290">
                  <c:v>5.218</c:v>
                </c:pt>
                <c:pt idx="291">
                  <c:v>5.1929999999999996</c:v>
                </c:pt>
                <c:pt idx="292">
                  <c:v>5.2430000000000003</c:v>
                </c:pt>
                <c:pt idx="293">
                  <c:v>5.2830000000000004</c:v>
                </c:pt>
                <c:pt idx="294">
                  <c:v>5.26</c:v>
                </c:pt>
                <c:pt idx="295">
                  <c:v>5.282</c:v>
                </c:pt>
                <c:pt idx="296">
                  <c:v>5.3079999999999998</c:v>
                </c:pt>
                <c:pt idx="297">
                  <c:v>5.3090000000000002</c:v>
                </c:pt>
                <c:pt idx="298">
                  <c:v>5.2309999999999999</c:v>
                </c:pt>
                <c:pt idx="299">
                  <c:v>5.2030000000000003</c:v>
                </c:pt>
                <c:pt idx="300">
                  <c:v>5.2169999999999996</c:v>
                </c:pt>
                <c:pt idx="301">
                  <c:v>5.1929999999999996</c:v>
                </c:pt>
                <c:pt idx="302">
                  <c:v>5.2619999999999996</c:v>
                </c:pt>
                <c:pt idx="303">
                  <c:v>5.2750000000000004</c:v>
                </c:pt>
                <c:pt idx="304">
                  <c:v>5.2750000000000004</c:v>
                </c:pt>
                <c:pt idx="305">
                  <c:v>5.26</c:v>
                </c:pt>
                <c:pt idx="306">
                  <c:v>5.351</c:v>
                </c:pt>
                <c:pt idx="307">
                  <c:v>5.3739999999999997</c:v>
                </c:pt>
                <c:pt idx="308">
                  <c:v>5.3860000000000001</c:v>
                </c:pt>
                <c:pt idx="309">
                  <c:v>5.4039999999999999</c:v>
                </c:pt>
                <c:pt idx="310">
                  <c:v>5.3559999999999999</c:v>
                </c:pt>
                <c:pt idx="311">
                  <c:v>5.4470000000000001</c:v>
                </c:pt>
                <c:pt idx="312">
                  <c:v>5.484</c:v>
                </c:pt>
                <c:pt idx="313">
                  <c:v>5.5170000000000003</c:v>
                </c:pt>
                <c:pt idx="314">
                  <c:v>5.5140000000000002</c:v>
                </c:pt>
                <c:pt idx="315">
                  <c:v>5.6289999999999996</c:v>
                </c:pt>
                <c:pt idx="316">
                  <c:v>5.6340000000000003</c:v>
                </c:pt>
                <c:pt idx="317">
                  <c:v>5.6319999999999997</c:v>
                </c:pt>
                <c:pt idx="318">
                  <c:v>5.6360000000000001</c:v>
                </c:pt>
                <c:pt idx="319">
                  <c:v>5.6609999999999996</c:v>
                </c:pt>
                <c:pt idx="320">
                  <c:v>5.7140000000000004</c:v>
                </c:pt>
                <c:pt idx="321">
                  <c:v>5.734</c:v>
                </c:pt>
                <c:pt idx="322">
                  <c:v>5.7089999999999996</c:v>
                </c:pt>
                <c:pt idx="323">
                  <c:v>5.6719999999999997</c:v>
                </c:pt>
                <c:pt idx="324">
                  <c:v>5.7039999999999997</c:v>
                </c:pt>
                <c:pt idx="325">
                  <c:v>5.6909999999999998</c:v>
                </c:pt>
                <c:pt idx="326">
                  <c:v>5.6790000000000003</c:v>
                </c:pt>
                <c:pt idx="327">
                  <c:v>5.6589999999999998</c:v>
                </c:pt>
                <c:pt idx="328">
                  <c:v>5.6120000000000001</c:v>
                </c:pt>
                <c:pt idx="329">
                  <c:v>5.6150000000000002</c:v>
                </c:pt>
                <c:pt idx="330">
                  <c:v>5.6669999999999998</c:v>
                </c:pt>
                <c:pt idx="331">
                  <c:v>5.7370000000000001</c:v>
                </c:pt>
                <c:pt idx="332">
                  <c:v>5.7839999999999998</c:v>
                </c:pt>
                <c:pt idx="333">
                  <c:v>5.84</c:v>
                </c:pt>
                <c:pt idx="334">
                  <c:v>5.7930000000000001</c:v>
                </c:pt>
                <c:pt idx="335">
                  <c:v>5.8339999999999996</c:v>
                </c:pt>
                <c:pt idx="336">
                  <c:v>5.8179999999999996</c:v>
                </c:pt>
                <c:pt idx="337">
                  <c:v>5.835</c:v>
                </c:pt>
                <c:pt idx="338">
                  <c:v>5.82</c:v>
                </c:pt>
                <c:pt idx="339">
                  <c:v>5.8029999999999999</c:v>
                </c:pt>
                <c:pt idx="340">
                  <c:v>5.7370000000000001</c:v>
                </c:pt>
                <c:pt idx="341">
                  <c:v>5.7370000000000001</c:v>
                </c:pt>
                <c:pt idx="342">
                  <c:v>5.7380000000000004</c:v>
                </c:pt>
                <c:pt idx="343">
                  <c:v>5.7779999999999996</c:v>
                </c:pt>
                <c:pt idx="344">
                  <c:v>5.7539999999999996</c:v>
                </c:pt>
                <c:pt idx="345">
                  <c:v>5.6989999999999998</c:v>
                </c:pt>
                <c:pt idx="346">
                  <c:v>5.6959999999999997</c:v>
                </c:pt>
                <c:pt idx="347">
                  <c:v>5.6360000000000001</c:v>
                </c:pt>
                <c:pt idx="348">
                  <c:v>5.5970000000000004</c:v>
                </c:pt>
                <c:pt idx="349">
                  <c:v>5.6260000000000003</c:v>
                </c:pt>
                <c:pt idx="350">
                  <c:v>5.6740000000000004</c:v>
                </c:pt>
                <c:pt idx="351">
                  <c:v>5.7309999999999999</c:v>
                </c:pt>
                <c:pt idx="352">
                  <c:v>5.7690000000000001</c:v>
                </c:pt>
                <c:pt idx="353">
                  <c:v>5.7450000000000001</c:v>
                </c:pt>
                <c:pt idx="354">
                  <c:v>5.7830000000000004</c:v>
                </c:pt>
                <c:pt idx="355">
                  <c:v>5.7560000000000002</c:v>
                </c:pt>
                <c:pt idx="356">
                  <c:v>5.8140000000000001</c:v>
                </c:pt>
                <c:pt idx="357">
                  <c:v>5.8630000000000004</c:v>
                </c:pt>
                <c:pt idx="358">
                  <c:v>5.86</c:v>
                </c:pt>
                <c:pt idx="359">
                  <c:v>5.8849999999999998</c:v>
                </c:pt>
                <c:pt idx="360">
                  <c:v>5.9009999999999998</c:v>
                </c:pt>
                <c:pt idx="361">
                  <c:v>5.9249999999999998</c:v>
                </c:pt>
                <c:pt idx="362">
                  <c:v>5.9950000000000001</c:v>
                </c:pt>
                <c:pt idx="363">
                  <c:v>5.9870000000000001</c:v>
                </c:pt>
                <c:pt idx="364">
                  <c:v>6.0309999999999997</c:v>
                </c:pt>
                <c:pt idx="365">
                  <c:v>5.9710000000000001</c:v>
                </c:pt>
                <c:pt idx="366">
                  <c:v>6.05</c:v>
                </c:pt>
                <c:pt idx="367">
                  <c:v>6.0090000000000003</c:v>
                </c:pt>
                <c:pt idx="368">
                  <c:v>6.14</c:v>
                </c:pt>
                <c:pt idx="369">
                  <c:v>6.1890000000000001</c:v>
                </c:pt>
                <c:pt idx="370">
                  <c:v>6.3150000000000004</c:v>
                </c:pt>
                <c:pt idx="371">
                  <c:v>6.3010000000000002</c:v>
                </c:pt>
                <c:pt idx="372">
                  <c:v>6.2510000000000003</c:v>
                </c:pt>
                <c:pt idx="373">
                  <c:v>6.2969999999999997</c:v>
                </c:pt>
                <c:pt idx="374">
                  <c:v>6.3630000000000004</c:v>
                </c:pt>
                <c:pt idx="375">
                  <c:v>6.38</c:v>
                </c:pt>
                <c:pt idx="376">
                  <c:v>6.3310000000000004</c:v>
                </c:pt>
                <c:pt idx="377">
                  <c:v>6.3310000000000004</c:v>
                </c:pt>
                <c:pt idx="378">
                  <c:v>6.3860000000000001</c:v>
                </c:pt>
                <c:pt idx="379">
                  <c:v>6.3410000000000002</c:v>
                </c:pt>
                <c:pt idx="380">
                  <c:v>6.3250000000000002</c:v>
                </c:pt>
                <c:pt idx="381">
                  <c:v>6.319</c:v>
                </c:pt>
                <c:pt idx="382">
                  <c:v>6.33</c:v>
                </c:pt>
                <c:pt idx="383">
                  <c:v>6.26</c:v>
                </c:pt>
                <c:pt idx="384">
                  <c:v>6.2629999999999999</c:v>
                </c:pt>
                <c:pt idx="385">
                  <c:v>6.4029999999999996</c:v>
                </c:pt>
                <c:pt idx="386">
                  <c:v>6.4119999999999999</c:v>
                </c:pt>
                <c:pt idx="387">
                  <c:v>6.4640000000000004</c:v>
                </c:pt>
                <c:pt idx="388">
                  <c:v>6.3710000000000004</c:v>
                </c:pt>
                <c:pt idx="389">
                  <c:v>6.3170000000000002</c:v>
                </c:pt>
                <c:pt idx="390">
                  <c:v>6.2649999999999997</c:v>
                </c:pt>
                <c:pt idx="391">
                  <c:v>6.2629999999999999</c:v>
                </c:pt>
                <c:pt idx="392">
                  <c:v>6.2850000000000001</c:v>
                </c:pt>
                <c:pt idx="393">
                  <c:v>6.2770000000000001</c:v>
                </c:pt>
                <c:pt idx="394">
                  <c:v>6.2850000000000001</c:v>
                </c:pt>
                <c:pt idx="395">
                  <c:v>6.2610000000000001</c:v>
                </c:pt>
                <c:pt idx="396">
                  <c:v>6.2530000000000001</c:v>
                </c:pt>
                <c:pt idx="397">
                  <c:v>6.2770000000000001</c:v>
                </c:pt>
                <c:pt idx="398">
                  <c:v>6.3170000000000002</c:v>
                </c:pt>
                <c:pt idx="399">
                  <c:v>6.4329999999999998</c:v>
                </c:pt>
                <c:pt idx="400">
                  <c:v>6.5010000000000003</c:v>
                </c:pt>
                <c:pt idx="401">
                  <c:v>6.4969999999999999</c:v>
                </c:pt>
                <c:pt idx="402">
                  <c:v>6.5030000000000001</c:v>
                </c:pt>
                <c:pt idx="403">
                  <c:v>6.3979999999999997</c:v>
                </c:pt>
                <c:pt idx="404">
                  <c:v>6.4059999999999997</c:v>
                </c:pt>
                <c:pt idx="405">
                  <c:v>6.3460000000000001</c:v>
                </c:pt>
                <c:pt idx="406">
                  <c:v>6.31</c:v>
                </c:pt>
                <c:pt idx="407">
                  <c:v>6.26</c:v>
                </c:pt>
                <c:pt idx="408">
                  <c:v>6.2009999999999996</c:v>
                </c:pt>
                <c:pt idx="409">
                  <c:v>6.2149999999999999</c:v>
                </c:pt>
                <c:pt idx="410">
                  <c:v>6.2039999999999997</c:v>
                </c:pt>
                <c:pt idx="411">
                  <c:v>6.1909999999999998</c:v>
                </c:pt>
                <c:pt idx="412">
                  <c:v>6.1829999999999998</c:v>
                </c:pt>
                <c:pt idx="413">
                  <c:v>6.0810000000000004</c:v>
                </c:pt>
                <c:pt idx="414">
                  <c:v>6.0469999999999997</c:v>
                </c:pt>
                <c:pt idx="415">
                  <c:v>6.0720000000000001</c:v>
                </c:pt>
                <c:pt idx="416">
                  <c:v>6.0419999999999998</c:v>
                </c:pt>
                <c:pt idx="417">
                  <c:v>6.0039999999999996</c:v>
                </c:pt>
                <c:pt idx="418">
                  <c:v>6.008</c:v>
                </c:pt>
                <c:pt idx="419">
                  <c:v>5.9729999999999999</c:v>
                </c:pt>
                <c:pt idx="420">
                  <c:v>5.9630000000000001</c:v>
                </c:pt>
                <c:pt idx="421">
                  <c:v>5.9889999999999999</c:v>
                </c:pt>
                <c:pt idx="422">
                  <c:v>5.9859999999999998</c:v>
                </c:pt>
                <c:pt idx="423">
                  <c:v>6.0439999999999996</c:v>
                </c:pt>
                <c:pt idx="424">
                  <c:v>6.1020000000000003</c:v>
                </c:pt>
                <c:pt idx="425">
                  <c:v>6.0309999999999997</c:v>
                </c:pt>
                <c:pt idx="426">
                  <c:v>6.0090000000000003</c:v>
                </c:pt>
                <c:pt idx="427">
                  <c:v>6.0739999999999998</c:v>
                </c:pt>
                <c:pt idx="428">
                  <c:v>6.1159999999999997</c:v>
                </c:pt>
                <c:pt idx="429">
                  <c:v>6.109</c:v>
                </c:pt>
                <c:pt idx="430">
                  <c:v>6.1029999999999998</c:v>
                </c:pt>
                <c:pt idx="431">
                  <c:v>6.0490000000000004</c:v>
                </c:pt>
                <c:pt idx="432">
                  <c:v>6.0789999999999997</c:v>
                </c:pt>
                <c:pt idx="433">
                  <c:v>6.0750000000000002</c:v>
                </c:pt>
                <c:pt idx="434">
                  <c:v>6.0449999999999999</c:v>
                </c:pt>
                <c:pt idx="435">
                  <c:v>5.9939999999999998</c:v>
                </c:pt>
                <c:pt idx="436">
                  <c:v>6.0540000000000003</c:v>
                </c:pt>
                <c:pt idx="437">
                  <c:v>6.0339999999999998</c:v>
                </c:pt>
                <c:pt idx="438">
                  <c:v>6.0730000000000004</c:v>
                </c:pt>
                <c:pt idx="439">
                  <c:v>6.12</c:v>
                </c:pt>
                <c:pt idx="440">
                  <c:v>6.1920000000000002</c:v>
                </c:pt>
                <c:pt idx="441">
                  <c:v>6.2279999999999998</c:v>
                </c:pt>
                <c:pt idx="442">
                  <c:v>6.335</c:v>
                </c:pt>
                <c:pt idx="443">
                  <c:v>6.47</c:v>
                </c:pt>
                <c:pt idx="444">
                  <c:v>6.6379999999999999</c:v>
                </c:pt>
                <c:pt idx="445">
                  <c:v>6.8250000000000002</c:v>
                </c:pt>
                <c:pt idx="446">
                  <c:v>6.8479999999999999</c:v>
                </c:pt>
                <c:pt idx="447">
                  <c:v>6.86</c:v>
                </c:pt>
                <c:pt idx="448">
                  <c:v>6.8029999999999999</c:v>
                </c:pt>
                <c:pt idx="449">
                  <c:v>6.8739999999999997</c:v>
                </c:pt>
                <c:pt idx="450">
                  <c:v>6.8490000000000002</c:v>
                </c:pt>
                <c:pt idx="451">
                  <c:v>6.7320000000000002</c:v>
                </c:pt>
                <c:pt idx="452">
                  <c:v>6.8460000000000001</c:v>
                </c:pt>
                <c:pt idx="453">
                  <c:v>6.8410000000000002</c:v>
                </c:pt>
                <c:pt idx="454">
                  <c:v>6.806</c:v>
                </c:pt>
                <c:pt idx="455">
                  <c:v>6.82</c:v>
                </c:pt>
                <c:pt idx="456">
                  <c:v>6.7329999999999997</c:v>
                </c:pt>
                <c:pt idx="457">
                  <c:v>6.8390000000000004</c:v>
                </c:pt>
                <c:pt idx="458">
                  <c:v>6.9109999999999996</c:v>
                </c:pt>
                <c:pt idx="459">
                  <c:v>7.016</c:v>
                </c:pt>
                <c:pt idx="460">
                  <c:v>7.1109999999999998</c:v>
                </c:pt>
                <c:pt idx="461">
                  <c:v>7.3029999999999999</c:v>
                </c:pt>
                <c:pt idx="462">
                  <c:v>7.2569999999999997</c:v>
                </c:pt>
                <c:pt idx="463">
                  <c:v>7.25</c:v>
                </c:pt>
                <c:pt idx="464">
                  <c:v>7.181</c:v>
                </c:pt>
                <c:pt idx="465">
                  <c:v>7.17</c:v>
                </c:pt>
                <c:pt idx="466">
                  <c:v>7.1319999999999997</c:v>
                </c:pt>
                <c:pt idx="467">
                  <c:v>7.1029999999999998</c:v>
                </c:pt>
                <c:pt idx="468">
                  <c:v>7.0110000000000001</c:v>
                </c:pt>
                <c:pt idx="469">
                  <c:v>7.0469999999999997</c:v>
                </c:pt>
                <c:pt idx="470">
                  <c:v>7.093</c:v>
                </c:pt>
                <c:pt idx="471">
                  <c:v>7.0860000000000003</c:v>
                </c:pt>
                <c:pt idx="472">
                  <c:v>7.085</c:v>
                </c:pt>
                <c:pt idx="473">
                  <c:v>7.069</c:v>
                </c:pt>
                <c:pt idx="474">
                  <c:v>7.0149999999999997</c:v>
                </c:pt>
                <c:pt idx="475">
                  <c:v>7.0960000000000001</c:v>
                </c:pt>
                <c:pt idx="476">
                  <c:v>7.06</c:v>
                </c:pt>
                <c:pt idx="477">
                  <c:v>7.0490000000000004</c:v>
                </c:pt>
                <c:pt idx="478">
                  <c:v>7.0049999999999999</c:v>
                </c:pt>
                <c:pt idx="479">
                  <c:v>6.9180000000000001</c:v>
                </c:pt>
                <c:pt idx="480">
                  <c:v>6.851</c:v>
                </c:pt>
                <c:pt idx="481">
                  <c:v>6.7880000000000003</c:v>
                </c:pt>
                <c:pt idx="482">
                  <c:v>6.7610000000000001</c:v>
                </c:pt>
                <c:pt idx="483">
                  <c:v>6.7370000000000001</c:v>
                </c:pt>
                <c:pt idx="484">
                  <c:v>6.7610000000000001</c:v>
                </c:pt>
                <c:pt idx="485">
                  <c:v>6.7439999999999998</c:v>
                </c:pt>
                <c:pt idx="486">
                  <c:v>6.7270000000000003</c:v>
                </c:pt>
                <c:pt idx="487">
                  <c:v>6.7460000000000004</c:v>
                </c:pt>
                <c:pt idx="488">
                  <c:v>6.7110000000000003</c:v>
                </c:pt>
                <c:pt idx="489">
                  <c:v>6.6289999999999996</c:v>
                </c:pt>
                <c:pt idx="490">
                  <c:v>6.6479999999999997</c:v>
                </c:pt>
                <c:pt idx="491">
                  <c:v>6.7030000000000003</c:v>
                </c:pt>
                <c:pt idx="492">
                  <c:v>6.6820000000000004</c:v>
                </c:pt>
                <c:pt idx="493">
                  <c:v>6.63</c:v>
                </c:pt>
                <c:pt idx="494">
                  <c:v>6.6639999999999997</c:v>
                </c:pt>
                <c:pt idx="495">
                  <c:v>6.68</c:v>
                </c:pt>
                <c:pt idx="496">
                  <c:v>6.6749999999999998</c:v>
                </c:pt>
                <c:pt idx="497">
                  <c:v>6.5830000000000002</c:v>
                </c:pt>
                <c:pt idx="498">
                  <c:v>6.5250000000000004</c:v>
                </c:pt>
                <c:pt idx="499">
                  <c:v>6.4779999999999998</c:v>
                </c:pt>
                <c:pt idx="500">
                  <c:v>6.5709999999999997</c:v>
                </c:pt>
                <c:pt idx="501">
                  <c:v>6.508</c:v>
                </c:pt>
                <c:pt idx="502">
                  <c:v>6.6740000000000004</c:v>
                </c:pt>
                <c:pt idx="503">
                  <c:v>6.7460000000000004</c:v>
                </c:pt>
                <c:pt idx="504">
                  <c:v>6.6970000000000001</c:v>
                </c:pt>
                <c:pt idx="505">
                  <c:v>6.6609999999999996</c:v>
                </c:pt>
                <c:pt idx="506">
                  <c:v>6.7060000000000004</c:v>
                </c:pt>
                <c:pt idx="507">
                  <c:v>6.6589999999999998</c:v>
                </c:pt>
                <c:pt idx="508">
                  <c:v>6.617</c:v>
                </c:pt>
                <c:pt idx="509">
                  <c:v>6.4729999999999999</c:v>
                </c:pt>
                <c:pt idx="510">
                  <c:v>6.468</c:v>
                </c:pt>
                <c:pt idx="511">
                  <c:v>6.5010000000000003</c:v>
                </c:pt>
                <c:pt idx="512">
                  <c:v>6.415</c:v>
                </c:pt>
                <c:pt idx="513">
                  <c:v>6.4359999999999999</c:v>
                </c:pt>
                <c:pt idx="514">
                  <c:v>6.4390000000000001</c:v>
                </c:pt>
                <c:pt idx="515">
                  <c:v>6.4420000000000002</c:v>
                </c:pt>
                <c:pt idx="516">
                  <c:v>6.3710000000000004</c:v>
                </c:pt>
                <c:pt idx="517">
                  <c:v>6.3940000000000001</c:v>
                </c:pt>
                <c:pt idx="518">
                  <c:v>6.3849999999999998</c:v>
                </c:pt>
                <c:pt idx="519">
                  <c:v>6.3170000000000002</c:v>
                </c:pt>
                <c:pt idx="520">
                  <c:v>6.3289999999999997</c:v>
                </c:pt>
                <c:pt idx="521">
                  <c:v>6.383</c:v>
                </c:pt>
                <c:pt idx="522">
                  <c:v>6.298</c:v>
                </c:pt>
                <c:pt idx="523">
                  <c:v>6.19</c:v>
                </c:pt>
                <c:pt idx="524">
                  <c:v>6.101</c:v>
                </c:pt>
                <c:pt idx="525">
                  <c:v>6.0519999999999996</c:v>
                </c:pt>
                <c:pt idx="526">
                  <c:v>5.9820000000000002</c:v>
                </c:pt>
                <c:pt idx="527">
                  <c:v>5.95</c:v>
                </c:pt>
                <c:pt idx="528">
                  <c:v>5.952</c:v>
                </c:pt>
                <c:pt idx="529">
                  <c:v>5.9130000000000003</c:v>
                </c:pt>
                <c:pt idx="530">
                  <c:v>5.9630000000000001</c:v>
                </c:pt>
                <c:pt idx="531">
                  <c:v>5.9829999999999997</c:v>
                </c:pt>
                <c:pt idx="532">
                  <c:v>5.9710000000000001</c:v>
                </c:pt>
                <c:pt idx="533">
                  <c:v>6.0119999999999996</c:v>
                </c:pt>
                <c:pt idx="534">
                  <c:v>6.0750000000000002</c:v>
                </c:pt>
                <c:pt idx="535">
                  <c:v>6.202</c:v>
                </c:pt>
                <c:pt idx="536">
                  <c:v>6.1870000000000003</c:v>
                </c:pt>
                <c:pt idx="537">
                  <c:v>6.1230000000000002</c:v>
                </c:pt>
                <c:pt idx="538">
                  <c:v>6.1180000000000003</c:v>
                </c:pt>
                <c:pt idx="539">
                  <c:v>6.1269999999999998</c:v>
                </c:pt>
                <c:pt idx="540">
                  <c:v>5.96</c:v>
                </c:pt>
                <c:pt idx="541">
                  <c:v>5.9530000000000003</c:v>
                </c:pt>
                <c:pt idx="542">
                  <c:v>5.944</c:v>
                </c:pt>
                <c:pt idx="543">
                  <c:v>5.92</c:v>
                </c:pt>
                <c:pt idx="544">
                  <c:v>5.9009999999999998</c:v>
                </c:pt>
                <c:pt idx="545">
                  <c:v>5.8940000000000001</c:v>
                </c:pt>
                <c:pt idx="546">
                  <c:v>5.8970000000000002</c:v>
                </c:pt>
                <c:pt idx="547">
                  <c:v>5.8730000000000002</c:v>
                </c:pt>
                <c:pt idx="548">
                  <c:v>5.79</c:v>
                </c:pt>
                <c:pt idx="549">
                  <c:v>5.7350000000000003</c:v>
                </c:pt>
                <c:pt idx="550">
                  <c:v>5.7670000000000003</c:v>
                </c:pt>
                <c:pt idx="551">
                  <c:v>5.7270000000000003</c:v>
                </c:pt>
                <c:pt idx="552">
                  <c:v>5.6630000000000003</c:v>
                </c:pt>
                <c:pt idx="553">
                  <c:v>5.7080000000000002</c:v>
                </c:pt>
                <c:pt idx="554">
                  <c:v>5.7990000000000004</c:v>
                </c:pt>
                <c:pt idx="555">
                  <c:v>5.7629999999999999</c:v>
                </c:pt>
                <c:pt idx="556">
                  <c:v>5.8150000000000004</c:v>
                </c:pt>
                <c:pt idx="557">
                  <c:v>5.83</c:v>
                </c:pt>
                <c:pt idx="558">
                  <c:v>5.8159999999999998</c:v>
                </c:pt>
                <c:pt idx="559">
                  <c:v>5.923</c:v>
                </c:pt>
                <c:pt idx="560">
                  <c:v>5.915</c:v>
                </c:pt>
                <c:pt idx="561">
                  <c:v>5.9009999999999998</c:v>
                </c:pt>
                <c:pt idx="562">
                  <c:v>5.8719999999999999</c:v>
                </c:pt>
                <c:pt idx="563">
                  <c:v>5.8860000000000001</c:v>
                </c:pt>
                <c:pt idx="564">
                  <c:v>5.9450000000000003</c:v>
                </c:pt>
                <c:pt idx="565">
                  <c:v>5.984</c:v>
                </c:pt>
                <c:pt idx="566">
                  <c:v>5.9580000000000002</c:v>
                </c:pt>
                <c:pt idx="567">
                  <c:v>6.0890000000000004</c:v>
                </c:pt>
                <c:pt idx="568">
                  <c:v>6.1689999999999996</c:v>
                </c:pt>
                <c:pt idx="569">
                  <c:v>6.2229999999999999</c:v>
                </c:pt>
                <c:pt idx="570">
                  <c:v>6.1820000000000004</c:v>
                </c:pt>
                <c:pt idx="571">
                  <c:v>6.2030000000000003</c:v>
                </c:pt>
                <c:pt idx="572">
                  <c:v>6.22</c:v>
                </c:pt>
                <c:pt idx="573">
                  <c:v>6.2610000000000001</c:v>
                </c:pt>
                <c:pt idx="574">
                  <c:v>6.2670000000000003</c:v>
                </c:pt>
                <c:pt idx="575">
                  <c:v>6.173</c:v>
                </c:pt>
                <c:pt idx="576">
                  <c:v>6.1470000000000002</c:v>
                </c:pt>
                <c:pt idx="577">
                  <c:v>6.1660000000000004</c:v>
                </c:pt>
                <c:pt idx="578">
                  <c:v>6.2080000000000002</c:v>
                </c:pt>
                <c:pt idx="579">
                  <c:v>6.1929999999999996</c:v>
                </c:pt>
                <c:pt idx="580">
                  <c:v>6.1710000000000003</c:v>
                </c:pt>
                <c:pt idx="581">
                  <c:v>6.0860000000000003</c:v>
                </c:pt>
                <c:pt idx="582">
                  <c:v>6.0030000000000001</c:v>
                </c:pt>
                <c:pt idx="583">
                  <c:v>5.8730000000000002</c:v>
                </c:pt>
                <c:pt idx="584">
                  <c:v>5.8520000000000003</c:v>
                </c:pt>
                <c:pt idx="585">
                  <c:v>5.9809999999999999</c:v>
                </c:pt>
                <c:pt idx="586">
                  <c:v>6.03</c:v>
                </c:pt>
                <c:pt idx="587">
                  <c:v>6.02</c:v>
                </c:pt>
                <c:pt idx="588">
                  <c:v>5.984</c:v>
                </c:pt>
                <c:pt idx="589">
                  <c:v>5.9550000000000001</c:v>
                </c:pt>
                <c:pt idx="590">
                  <c:v>5.923</c:v>
                </c:pt>
                <c:pt idx="591">
                  <c:v>5.9189999999999996</c:v>
                </c:pt>
                <c:pt idx="592">
                  <c:v>5.8250000000000002</c:v>
                </c:pt>
                <c:pt idx="593">
                  <c:v>5.7380000000000004</c:v>
                </c:pt>
                <c:pt idx="594">
                  <c:v>5.69</c:v>
                </c:pt>
                <c:pt idx="595">
                  <c:v>5.7110000000000003</c:v>
                </c:pt>
                <c:pt idx="596">
                  <c:v>5.6319999999999997</c:v>
                </c:pt>
                <c:pt idx="597">
                  <c:v>5.6390000000000002</c:v>
                </c:pt>
                <c:pt idx="598">
                  <c:v>5.6719999999999997</c:v>
                </c:pt>
                <c:pt idx="599">
                  <c:v>5.6420000000000003</c:v>
                </c:pt>
                <c:pt idx="600">
                  <c:v>5.593</c:v>
                </c:pt>
                <c:pt idx="601">
                  <c:v>5.55</c:v>
                </c:pt>
                <c:pt idx="602">
                  <c:v>5.4880000000000004</c:v>
                </c:pt>
                <c:pt idx="603">
                  <c:v>5.452</c:v>
                </c:pt>
                <c:pt idx="604">
                  <c:v>5.4089999999999998</c:v>
                </c:pt>
                <c:pt idx="605">
                  <c:v>5.4080000000000004</c:v>
                </c:pt>
                <c:pt idx="606">
                  <c:v>5.4340000000000002</c:v>
                </c:pt>
                <c:pt idx="607">
                  <c:v>5.3639999999999999</c:v>
                </c:pt>
                <c:pt idx="608">
                  <c:v>5.3179999999999996</c:v>
                </c:pt>
                <c:pt idx="609">
                  <c:v>5.3230000000000004</c:v>
                </c:pt>
                <c:pt idx="610">
                  <c:v>5.2679999999999998</c:v>
                </c:pt>
                <c:pt idx="611">
                  <c:v>5.202</c:v>
                </c:pt>
                <c:pt idx="612">
                  <c:v>5.1879999999999997</c:v>
                </c:pt>
                <c:pt idx="613">
                  <c:v>5.1210000000000004</c:v>
                </c:pt>
                <c:pt idx="614">
                  <c:v>5.093</c:v>
                </c:pt>
                <c:pt idx="615">
                  <c:v>5.1020000000000003</c:v>
                </c:pt>
                <c:pt idx="616">
                  <c:v>5.0250000000000004</c:v>
                </c:pt>
                <c:pt idx="617">
                  <c:v>5.0789999999999997</c:v>
                </c:pt>
                <c:pt idx="618">
                  <c:v>5.0860000000000003</c:v>
                </c:pt>
                <c:pt idx="619">
                  <c:v>5.0259999999999998</c:v>
                </c:pt>
                <c:pt idx="620">
                  <c:v>5.08</c:v>
                </c:pt>
                <c:pt idx="621">
                  <c:v>5.1269999999999998</c:v>
                </c:pt>
                <c:pt idx="622">
                  <c:v>5.1150000000000002</c:v>
                </c:pt>
                <c:pt idx="623">
                  <c:v>5.1130000000000004</c:v>
                </c:pt>
                <c:pt idx="624">
                  <c:v>5.1239999999999997</c:v>
                </c:pt>
                <c:pt idx="625">
                  <c:v>5.0309999999999997</c:v>
                </c:pt>
                <c:pt idx="626">
                  <c:v>4.9980000000000002</c:v>
                </c:pt>
                <c:pt idx="627">
                  <c:v>5.0110000000000001</c:v>
                </c:pt>
                <c:pt idx="628">
                  <c:v>4.984</c:v>
                </c:pt>
                <c:pt idx="629">
                  <c:v>4.9219999999999997</c:v>
                </c:pt>
                <c:pt idx="630">
                  <c:v>5.0069999999999997</c:v>
                </c:pt>
                <c:pt idx="631">
                  <c:v>5.1230000000000002</c:v>
                </c:pt>
                <c:pt idx="632">
                  <c:v>5.1120000000000001</c:v>
                </c:pt>
                <c:pt idx="633">
                  <c:v>5.0369999999999999</c:v>
                </c:pt>
                <c:pt idx="634">
                  <c:v>5.0110000000000001</c:v>
                </c:pt>
                <c:pt idx="635">
                  <c:v>5.0410000000000004</c:v>
                </c:pt>
                <c:pt idx="636">
                  <c:v>4.9740000000000002</c:v>
                </c:pt>
                <c:pt idx="637">
                  <c:v>4.8730000000000002</c:v>
                </c:pt>
                <c:pt idx="638">
                  <c:v>4.8639999999999999</c:v>
                </c:pt>
                <c:pt idx="639">
                  <c:v>4.8230000000000004</c:v>
                </c:pt>
                <c:pt idx="640">
                  <c:v>4.8410000000000002</c:v>
                </c:pt>
                <c:pt idx="641">
                  <c:v>4.79</c:v>
                </c:pt>
                <c:pt idx="642">
                  <c:v>4.7610000000000001</c:v>
                </c:pt>
                <c:pt idx="643">
                  <c:v>4.7809999999999997</c:v>
                </c:pt>
                <c:pt idx="644">
                  <c:v>4.7380000000000004</c:v>
                </c:pt>
                <c:pt idx="645">
                  <c:v>4.726</c:v>
                </c:pt>
                <c:pt idx="646">
                  <c:v>4.6500000000000004</c:v>
                </c:pt>
                <c:pt idx="647">
                  <c:v>4.6379999999999999</c:v>
                </c:pt>
                <c:pt idx="648">
                  <c:v>4.6849999999999996</c:v>
                </c:pt>
                <c:pt idx="649">
                  <c:v>4.6710000000000003</c:v>
                </c:pt>
                <c:pt idx="650">
                  <c:v>4.5810000000000004</c:v>
                </c:pt>
                <c:pt idx="651">
                  <c:v>4.5759999999999996</c:v>
                </c:pt>
                <c:pt idx="652">
                  <c:v>4.5369999999999999</c:v>
                </c:pt>
                <c:pt idx="653">
                  <c:v>4.524</c:v>
                </c:pt>
                <c:pt idx="654">
                  <c:v>4.4989999999999997</c:v>
                </c:pt>
                <c:pt idx="655">
                  <c:v>4.5199999999999996</c:v>
                </c:pt>
                <c:pt idx="656">
                  <c:v>4.4909999999999997</c:v>
                </c:pt>
                <c:pt idx="657">
                  <c:v>4.4870000000000001</c:v>
                </c:pt>
                <c:pt idx="658">
                  <c:v>4.4969999999999999</c:v>
                </c:pt>
                <c:pt idx="659">
                  <c:v>4.5220000000000002</c:v>
                </c:pt>
                <c:pt idx="660">
                  <c:v>4.4859999999999998</c:v>
                </c:pt>
                <c:pt idx="661">
                  <c:v>4.4880000000000004</c:v>
                </c:pt>
                <c:pt idx="662">
                  <c:v>4.47</c:v>
                </c:pt>
                <c:pt idx="663">
                  <c:v>4.41</c:v>
                </c:pt>
                <c:pt idx="664">
                  <c:v>4.3780000000000001</c:v>
                </c:pt>
                <c:pt idx="665">
                  <c:v>4.3940000000000001</c:v>
                </c:pt>
                <c:pt idx="666">
                  <c:v>4.3879999999999999</c:v>
                </c:pt>
                <c:pt idx="667">
                  <c:v>4.37</c:v>
                </c:pt>
                <c:pt idx="668">
                  <c:v>4.3029999999999999</c:v>
                </c:pt>
                <c:pt idx="669">
                  <c:v>4.2750000000000004</c:v>
                </c:pt>
                <c:pt idx="670">
                  <c:v>4.2460000000000004</c:v>
                </c:pt>
                <c:pt idx="671">
                  <c:v>4.1580000000000004</c:v>
                </c:pt>
                <c:pt idx="672">
                  <c:v>4.1859999999999999</c:v>
                </c:pt>
                <c:pt idx="673">
                  <c:v>4.2039999999999997</c:v>
                </c:pt>
                <c:pt idx="674">
                  <c:v>4.2089999999999996</c:v>
                </c:pt>
                <c:pt idx="675">
                  <c:v>4.2069999999999999</c:v>
                </c:pt>
                <c:pt idx="676">
                  <c:v>4.3</c:v>
                </c:pt>
                <c:pt idx="677">
                  <c:v>4.258</c:v>
                </c:pt>
                <c:pt idx="678">
                  <c:v>4.2149999999999999</c:v>
                </c:pt>
                <c:pt idx="679">
                  <c:v>4.1980000000000004</c:v>
                </c:pt>
                <c:pt idx="680">
                  <c:v>4.1580000000000004</c:v>
                </c:pt>
                <c:pt idx="681">
                  <c:v>4.085</c:v>
                </c:pt>
                <c:pt idx="682">
                  <c:v>4.0629999999999997</c:v>
                </c:pt>
                <c:pt idx="683">
                  <c:v>4.069</c:v>
                </c:pt>
                <c:pt idx="684">
                  <c:v>4.0449999999999999</c:v>
                </c:pt>
                <c:pt idx="685">
                  <c:v>4.0439999999999996</c:v>
                </c:pt>
                <c:pt idx="686">
                  <c:v>4.0960000000000001</c:v>
                </c:pt>
                <c:pt idx="687">
                  <c:v>4.0780000000000003</c:v>
                </c:pt>
                <c:pt idx="688">
                  <c:v>4.0380000000000003</c:v>
                </c:pt>
                <c:pt idx="689">
                  <c:v>4.0129999999999999</c:v>
                </c:pt>
                <c:pt idx="690">
                  <c:v>4.0060000000000002</c:v>
                </c:pt>
                <c:pt idx="691">
                  <c:v>4.0049999999999999</c:v>
                </c:pt>
                <c:pt idx="692">
                  <c:v>3.99</c:v>
                </c:pt>
                <c:pt idx="693">
                  <c:v>3.9689999999999999</c:v>
                </c:pt>
                <c:pt idx="694">
                  <c:v>3.9489999999999998</c:v>
                </c:pt>
                <c:pt idx="695">
                  <c:v>3.9449999999999998</c:v>
                </c:pt>
                <c:pt idx="696">
                  <c:v>3.9350000000000001</c:v>
                </c:pt>
                <c:pt idx="697">
                  <c:v>3.9049999999999998</c:v>
                </c:pt>
                <c:pt idx="698">
                  <c:v>3.9060000000000001</c:v>
                </c:pt>
                <c:pt idx="699">
                  <c:v>3.9409999999999998</c:v>
                </c:pt>
                <c:pt idx="700">
                  <c:v>3.8919999999999999</c:v>
                </c:pt>
                <c:pt idx="701">
                  <c:v>3.8450000000000002</c:v>
                </c:pt>
                <c:pt idx="702">
                  <c:v>3.8660000000000001</c:v>
                </c:pt>
                <c:pt idx="703">
                  <c:v>3.883</c:v>
                </c:pt>
                <c:pt idx="704">
                  <c:v>3.8860000000000001</c:v>
                </c:pt>
                <c:pt idx="705">
                  <c:v>3.907</c:v>
                </c:pt>
                <c:pt idx="706">
                  <c:v>3.9020000000000001</c:v>
                </c:pt>
                <c:pt idx="707">
                  <c:v>3.8860000000000001</c:v>
                </c:pt>
                <c:pt idx="708">
                  <c:v>3.8849999999999998</c:v>
                </c:pt>
                <c:pt idx="709">
                  <c:v>3.8570000000000002</c:v>
                </c:pt>
                <c:pt idx="710">
                  <c:v>3.8079999999999998</c:v>
                </c:pt>
                <c:pt idx="711">
                  <c:v>3.798</c:v>
                </c:pt>
                <c:pt idx="712">
                  <c:v>3.7719999999999998</c:v>
                </c:pt>
                <c:pt idx="713">
                  <c:v>3.7789999999999999</c:v>
                </c:pt>
                <c:pt idx="714">
                  <c:v>3.8039999999999998</c:v>
                </c:pt>
                <c:pt idx="715">
                  <c:v>3.77</c:v>
                </c:pt>
                <c:pt idx="716">
                  <c:v>3.7650000000000001</c:v>
                </c:pt>
                <c:pt idx="717">
                  <c:v>3.758</c:v>
                </c:pt>
                <c:pt idx="718">
                  <c:v>3.7690000000000001</c:v>
                </c:pt>
                <c:pt idx="719">
                  <c:v>3.7509999999999999</c:v>
                </c:pt>
                <c:pt idx="720">
                  <c:v>3.7490000000000001</c:v>
                </c:pt>
                <c:pt idx="721">
                  <c:v>3.8140000000000001</c:v>
                </c:pt>
                <c:pt idx="722">
                  <c:v>3.7869999999999999</c:v>
                </c:pt>
                <c:pt idx="723">
                  <c:v>3.7519999999999998</c:v>
                </c:pt>
                <c:pt idx="724">
                  <c:v>3.7839999999999998</c:v>
                </c:pt>
                <c:pt idx="725">
                  <c:v>3.8319999999999999</c:v>
                </c:pt>
                <c:pt idx="726">
                  <c:v>3.839</c:v>
                </c:pt>
                <c:pt idx="727">
                  <c:v>3.8410000000000002</c:v>
                </c:pt>
                <c:pt idx="728">
                  <c:v>3.7909999999999999</c:v>
                </c:pt>
                <c:pt idx="729">
                  <c:v>3.8250000000000002</c:v>
                </c:pt>
                <c:pt idx="730">
                  <c:v>3.8069999999999999</c:v>
                </c:pt>
                <c:pt idx="731">
                  <c:v>3.8239999999999998</c:v>
                </c:pt>
                <c:pt idx="732">
                  <c:v>3.8090000000000002</c:v>
                </c:pt>
                <c:pt idx="733">
                  <c:v>3.7450000000000001</c:v>
                </c:pt>
                <c:pt idx="734">
                  <c:v>3.7240000000000002</c:v>
                </c:pt>
                <c:pt idx="735">
                  <c:v>3.77</c:v>
                </c:pt>
                <c:pt idx="736">
                  <c:v>3.7120000000000002</c:v>
                </c:pt>
                <c:pt idx="737">
                  <c:v>3.746</c:v>
                </c:pt>
                <c:pt idx="738">
                  <c:v>3.7410000000000001</c:v>
                </c:pt>
                <c:pt idx="739">
                  <c:v>3.7469999999999999</c:v>
                </c:pt>
                <c:pt idx="740">
                  <c:v>3.7789999999999999</c:v>
                </c:pt>
                <c:pt idx="741">
                  <c:v>3.7879999999999998</c:v>
                </c:pt>
                <c:pt idx="742">
                  <c:v>3.774</c:v>
                </c:pt>
                <c:pt idx="743">
                  <c:v>3.7240000000000002</c:v>
                </c:pt>
                <c:pt idx="744">
                  <c:v>3.6949999999999998</c:v>
                </c:pt>
                <c:pt idx="745">
                  <c:v>3.6920000000000002</c:v>
                </c:pt>
                <c:pt idx="746">
                  <c:v>3.6880000000000002</c:v>
                </c:pt>
                <c:pt idx="747">
                  <c:v>3.6920000000000002</c:v>
                </c:pt>
                <c:pt idx="748">
                  <c:v>3.6459999999999999</c:v>
                </c:pt>
                <c:pt idx="749">
                  <c:v>3.6219999999999999</c:v>
                </c:pt>
                <c:pt idx="750">
                  <c:v>3.6150000000000002</c:v>
                </c:pt>
                <c:pt idx="751">
                  <c:v>3.6</c:v>
                </c:pt>
                <c:pt idx="752">
                  <c:v>3.625</c:v>
                </c:pt>
                <c:pt idx="753">
                  <c:v>3.6339999999999999</c:v>
                </c:pt>
                <c:pt idx="754">
                  <c:v>3.6059999999999999</c:v>
                </c:pt>
                <c:pt idx="755">
                  <c:v>3.633</c:v>
                </c:pt>
                <c:pt idx="756">
                  <c:v>3.573</c:v>
                </c:pt>
                <c:pt idx="757">
                  <c:v>3.5779999999999998</c:v>
                </c:pt>
                <c:pt idx="758">
                  <c:v>3.6</c:v>
                </c:pt>
                <c:pt idx="759">
                  <c:v>3.5750000000000002</c:v>
                </c:pt>
                <c:pt idx="760">
                  <c:v>3.5830000000000002</c:v>
                </c:pt>
                <c:pt idx="761">
                  <c:v>3.609</c:v>
                </c:pt>
                <c:pt idx="762">
                  <c:v>3.6640000000000001</c:v>
                </c:pt>
                <c:pt idx="763">
                  <c:v>3.6280000000000001</c:v>
                </c:pt>
                <c:pt idx="764">
                  <c:v>3.5760000000000001</c:v>
                </c:pt>
                <c:pt idx="765">
                  <c:v>3.5710000000000002</c:v>
                </c:pt>
                <c:pt idx="766">
                  <c:v>3.6030000000000002</c:v>
                </c:pt>
                <c:pt idx="767">
                  <c:v>3.609</c:v>
                </c:pt>
                <c:pt idx="768">
                  <c:v>3.5870000000000002</c:v>
                </c:pt>
                <c:pt idx="769">
                  <c:v>3.6080000000000001</c:v>
                </c:pt>
                <c:pt idx="770">
                  <c:v>3.5659999999999998</c:v>
                </c:pt>
                <c:pt idx="771">
                  <c:v>3.5209999999999999</c:v>
                </c:pt>
                <c:pt idx="772">
                  <c:v>3.512</c:v>
                </c:pt>
                <c:pt idx="773">
                  <c:v>3.536</c:v>
                </c:pt>
                <c:pt idx="774">
                  <c:v>3.5630000000000002</c:v>
                </c:pt>
                <c:pt idx="775">
                  <c:v>3.5950000000000002</c:v>
                </c:pt>
                <c:pt idx="776">
                  <c:v>3.601</c:v>
                </c:pt>
                <c:pt idx="777">
                  <c:v>3.6160000000000001</c:v>
                </c:pt>
                <c:pt idx="778">
                  <c:v>3.637</c:v>
                </c:pt>
                <c:pt idx="779">
                  <c:v>3.6659999999999999</c:v>
                </c:pt>
                <c:pt idx="780">
                  <c:v>3.6890000000000001</c:v>
                </c:pt>
                <c:pt idx="781">
                  <c:v>3.6629999999999998</c:v>
                </c:pt>
                <c:pt idx="782">
                  <c:v>3.617</c:v>
                </c:pt>
                <c:pt idx="783">
                  <c:v>3.61</c:v>
                </c:pt>
                <c:pt idx="784">
                  <c:v>3.5640000000000001</c:v>
                </c:pt>
                <c:pt idx="785">
                  <c:v>3.5510000000000002</c:v>
                </c:pt>
                <c:pt idx="786">
                  <c:v>3.4969999999999999</c:v>
                </c:pt>
                <c:pt idx="787">
                  <c:v>3.47</c:v>
                </c:pt>
                <c:pt idx="788">
                  <c:v>3.4590000000000001</c:v>
                </c:pt>
                <c:pt idx="789">
                  <c:v>3.4529999999999998</c:v>
                </c:pt>
                <c:pt idx="790">
                  <c:v>3.4260000000000002</c:v>
                </c:pt>
                <c:pt idx="791">
                  <c:v>3.4119999999999999</c:v>
                </c:pt>
                <c:pt idx="792">
                  <c:v>3.4380000000000002</c:v>
                </c:pt>
                <c:pt idx="793">
                  <c:v>3.403</c:v>
                </c:pt>
                <c:pt idx="794">
                  <c:v>3.399</c:v>
                </c:pt>
                <c:pt idx="795">
                  <c:v>3.4009999999999998</c:v>
                </c:pt>
                <c:pt idx="796">
                  <c:v>3.3919999999999999</c:v>
                </c:pt>
                <c:pt idx="797">
                  <c:v>3.3730000000000002</c:v>
                </c:pt>
                <c:pt idx="798">
                  <c:v>3.39</c:v>
                </c:pt>
                <c:pt idx="799">
                  <c:v>3.3849999999999998</c:v>
                </c:pt>
                <c:pt idx="800">
                  <c:v>3.3879999999999999</c:v>
                </c:pt>
                <c:pt idx="801">
                  <c:v>3.4209999999999998</c:v>
                </c:pt>
                <c:pt idx="802">
                  <c:v>3.4119999999999999</c:v>
                </c:pt>
                <c:pt idx="803">
                  <c:v>3.4119999999999999</c:v>
                </c:pt>
                <c:pt idx="804">
                  <c:v>3.4220000000000002</c:v>
                </c:pt>
                <c:pt idx="805">
                  <c:v>3.3780000000000001</c:v>
                </c:pt>
                <c:pt idx="806">
                  <c:v>3.3570000000000002</c:v>
                </c:pt>
                <c:pt idx="807">
                  <c:v>3.3759999999999999</c:v>
                </c:pt>
                <c:pt idx="808">
                  <c:v>3.3759999999999999</c:v>
                </c:pt>
                <c:pt idx="809">
                  <c:v>3.3980000000000001</c:v>
                </c:pt>
                <c:pt idx="810">
                  <c:v>3.4089999999999998</c:v>
                </c:pt>
                <c:pt idx="811">
                  <c:v>3.375</c:v>
                </c:pt>
                <c:pt idx="812">
                  <c:v>3.3780000000000001</c:v>
                </c:pt>
                <c:pt idx="813">
                  <c:v>3.38</c:v>
                </c:pt>
                <c:pt idx="814">
                  <c:v>3.367</c:v>
                </c:pt>
                <c:pt idx="815">
                  <c:v>3.3849999999999998</c:v>
                </c:pt>
                <c:pt idx="816">
                  <c:v>3.415</c:v>
                </c:pt>
                <c:pt idx="817">
                  <c:v>3.3879999999999999</c:v>
                </c:pt>
                <c:pt idx="818">
                  <c:v>3.3220000000000001</c:v>
                </c:pt>
                <c:pt idx="819">
                  <c:v>3.3</c:v>
                </c:pt>
                <c:pt idx="820">
                  <c:v>3.2879999999999998</c:v>
                </c:pt>
                <c:pt idx="821">
                  <c:v>3.2879999999999998</c:v>
                </c:pt>
                <c:pt idx="822">
                  <c:v>3.319</c:v>
                </c:pt>
                <c:pt idx="823">
                  <c:v>3.3130000000000002</c:v>
                </c:pt>
                <c:pt idx="824">
                  <c:v>3.3149999999999999</c:v>
                </c:pt>
                <c:pt idx="825">
                  <c:v>3.3250000000000002</c:v>
                </c:pt>
                <c:pt idx="826">
                  <c:v>3.3130000000000002</c:v>
                </c:pt>
                <c:pt idx="827">
                  <c:v>3.319</c:v>
                </c:pt>
                <c:pt idx="828">
                  <c:v>3.3090000000000002</c:v>
                </c:pt>
                <c:pt idx="829">
                  <c:v>3.2709999999999999</c:v>
                </c:pt>
                <c:pt idx="830">
                  <c:v>3.2869999999999999</c:v>
                </c:pt>
                <c:pt idx="831">
                  <c:v>3.3029999999999999</c:v>
                </c:pt>
                <c:pt idx="832">
                  <c:v>3.3039999999999998</c:v>
                </c:pt>
                <c:pt idx="833">
                  <c:v>3.2829999999999999</c:v>
                </c:pt>
                <c:pt idx="834">
                  <c:v>3.2610000000000001</c:v>
                </c:pt>
                <c:pt idx="835">
                  <c:v>3.226</c:v>
                </c:pt>
                <c:pt idx="836">
                  <c:v>3.2360000000000002</c:v>
                </c:pt>
                <c:pt idx="837">
                  <c:v>3.2330000000000001</c:v>
                </c:pt>
                <c:pt idx="838">
                  <c:v>3.2</c:v>
                </c:pt>
                <c:pt idx="839">
                  <c:v>3.1869999999999998</c:v>
                </c:pt>
                <c:pt idx="840">
                  <c:v>3.194</c:v>
                </c:pt>
                <c:pt idx="841">
                  <c:v>3.2149999999999999</c:v>
                </c:pt>
                <c:pt idx="842">
                  <c:v>3.2309999999999999</c:v>
                </c:pt>
                <c:pt idx="843">
                  <c:v>3.206</c:v>
                </c:pt>
                <c:pt idx="844">
                  <c:v>3.1949999999999998</c:v>
                </c:pt>
                <c:pt idx="845">
                  <c:v>3.2309999999999999</c:v>
                </c:pt>
                <c:pt idx="846">
                  <c:v>3.2210000000000001</c:v>
                </c:pt>
                <c:pt idx="847">
                  <c:v>3.2130000000000001</c:v>
                </c:pt>
                <c:pt idx="848">
                  <c:v>3.2549999999999999</c:v>
                </c:pt>
                <c:pt idx="849">
                  <c:v>3.2320000000000002</c:v>
                </c:pt>
                <c:pt idx="850">
                  <c:v>3.2109999999999999</c:v>
                </c:pt>
                <c:pt idx="851">
                  <c:v>3.2509999999999999</c:v>
                </c:pt>
                <c:pt idx="852">
                  <c:v>3.2570000000000001</c:v>
                </c:pt>
                <c:pt idx="853">
                  <c:v>3.2240000000000002</c:v>
                </c:pt>
                <c:pt idx="854">
                  <c:v>3.2069999999999999</c:v>
                </c:pt>
                <c:pt idx="855">
                  <c:v>3.19</c:v>
                </c:pt>
                <c:pt idx="856">
                  <c:v>3.145</c:v>
                </c:pt>
                <c:pt idx="857">
                  <c:v>3.1360000000000001</c:v>
                </c:pt>
                <c:pt idx="858">
                  <c:v>3.1579999999999999</c:v>
                </c:pt>
                <c:pt idx="859">
                  <c:v>3.1429999999999998</c:v>
                </c:pt>
                <c:pt idx="860">
                  <c:v>3.1429999999999998</c:v>
                </c:pt>
                <c:pt idx="861">
                  <c:v>3.1629999999999998</c:v>
                </c:pt>
                <c:pt idx="862">
                  <c:v>3.165</c:v>
                </c:pt>
                <c:pt idx="863">
                  <c:v>3.1520000000000001</c:v>
                </c:pt>
                <c:pt idx="864">
                  <c:v>3.1819999999999999</c:v>
                </c:pt>
                <c:pt idx="865">
                  <c:v>3.1779999999999999</c:v>
                </c:pt>
                <c:pt idx="866">
                  <c:v>3.2080000000000002</c:v>
                </c:pt>
                <c:pt idx="867">
                  <c:v>3.2250000000000001</c:v>
                </c:pt>
                <c:pt idx="868">
                  <c:v>3.181</c:v>
                </c:pt>
                <c:pt idx="869">
                  <c:v>3.1389999999999998</c:v>
                </c:pt>
                <c:pt idx="870">
                  <c:v>3.137</c:v>
                </c:pt>
                <c:pt idx="871">
                  <c:v>3.2610000000000001</c:v>
                </c:pt>
                <c:pt idx="872">
                  <c:v>3.2389999999999999</c:v>
                </c:pt>
                <c:pt idx="873">
                  <c:v>3.2480000000000002</c:v>
                </c:pt>
                <c:pt idx="874">
                  <c:v>3.22</c:v>
                </c:pt>
                <c:pt idx="875">
                  <c:v>3.2010000000000001</c:v>
                </c:pt>
                <c:pt idx="876">
                  <c:v>3.1819999999999999</c:v>
                </c:pt>
                <c:pt idx="877">
                  <c:v>3.1930000000000001</c:v>
                </c:pt>
                <c:pt idx="878">
                  <c:v>3.165</c:v>
                </c:pt>
                <c:pt idx="879">
                  <c:v>3.1739999999999999</c:v>
                </c:pt>
                <c:pt idx="880">
                  <c:v>3.169</c:v>
                </c:pt>
                <c:pt idx="881">
                  <c:v>3.2250000000000001</c:v>
                </c:pt>
                <c:pt idx="882">
                  <c:v>3.2309999999999999</c:v>
                </c:pt>
                <c:pt idx="883">
                  <c:v>3.2509999999999999</c:v>
                </c:pt>
                <c:pt idx="884">
                  <c:v>3.2930000000000001</c:v>
                </c:pt>
                <c:pt idx="885">
                  <c:v>3.319</c:v>
                </c:pt>
                <c:pt idx="886">
                  <c:v>3.327</c:v>
                </c:pt>
                <c:pt idx="887">
                  <c:v>3.3220000000000001</c:v>
                </c:pt>
                <c:pt idx="888">
                  <c:v>3.331</c:v>
                </c:pt>
                <c:pt idx="889">
                  <c:v>3.3319999999999999</c:v>
                </c:pt>
                <c:pt idx="890">
                  <c:v>3.34</c:v>
                </c:pt>
                <c:pt idx="891">
                  <c:v>3.294</c:v>
                </c:pt>
                <c:pt idx="892">
                  <c:v>3.282</c:v>
                </c:pt>
                <c:pt idx="893">
                  <c:v>3.2559999999999998</c:v>
                </c:pt>
                <c:pt idx="894">
                  <c:v>3.2930000000000001</c:v>
                </c:pt>
                <c:pt idx="895">
                  <c:v>3.33</c:v>
                </c:pt>
                <c:pt idx="896">
                  <c:v>3.2890000000000001</c:v>
                </c:pt>
                <c:pt idx="897">
                  <c:v>3.3109999999999999</c:v>
                </c:pt>
                <c:pt idx="898">
                  <c:v>3.3260000000000001</c:v>
                </c:pt>
                <c:pt idx="899">
                  <c:v>3.3159999999999998</c:v>
                </c:pt>
                <c:pt idx="900">
                  <c:v>3.3279999999999998</c:v>
                </c:pt>
                <c:pt idx="901">
                  <c:v>3.37</c:v>
                </c:pt>
                <c:pt idx="902">
                  <c:v>3.3740000000000001</c:v>
                </c:pt>
                <c:pt idx="903">
                  <c:v>3.32</c:v>
                </c:pt>
                <c:pt idx="904">
                  <c:v>3.3090000000000002</c:v>
                </c:pt>
                <c:pt idx="905">
                  <c:v>3.278</c:v>
                </c:pt>
                <c:pt idx="906">
                  <c:v>3.3</c:v>
                </c:pt>
                <c:pt idx="907">
                  <c:v>3.2909999999999999</c:v>
                </c:pt>
                <c:pt idx="908">
                  <c:v>3.2709999999999999</c:v>
                </c:pt>
                <c:pt idx="909">
                  <c:v>3.323</c:v>
                </c:pt>
                <c:pt idx="910">
                  <c:v>3.3479999999999999</c:v>
                </c:pt>
                <c:pt idx="911">
                  <c:v>3.3580000000000001</c:v>
                </c:pt>
                <c:pt idx="912">
                  <c:v>3.3210000000000002</c:v>
                </c:pt>
                <c:pt idx="913">
                  <c:v>3.3460000000000001</c:v>
                </c:pt>
                <c:pt idx="914">
                  <c:v>3.347</c:v>
                </c:pt>
                <c:pt idx="915">
                  <c:v>3.3620000000000001</c:v>
                </c:pt>
                <c:pt idx="916">
                  <c:v>3.355</c:v>
                </c:pt>
                <c:pt idx="917">
                  <c:v>3.3029999999999999</c:v>
                </c:pt>
                <c:pt idx="918">
                  <c:v>3.3239999999999998</c:v>
                </c:pt>
                <c:pt idx="919">
                  <c:v>3.355</c:v>
                </c:pt>
                <c:pt idx="920">
                  <c:v>3.3530000000000002</c:v>
                </c:pt>
                <c:pt idx="921">
                  <c:v>3.339</c:v>
                </c:pt>
                <c:pt idx="922">
                  <c:v>3.3610000000000002</c:v>
                </c:pt>
                <c:pt idx="923">
                  <c:v>3.3420000000000001</c:v>
                </c:pt>
                <c:pt idx="924">
                  <c:v>3.294</c:v>
                </c:pt>
                <c:pt idx="925">
                  <c:v>3.2869999999999999</c:v>
                </c:pt>
                <c:pt idx="926">
                  <c:v>3.3130000000000002</c:v>
                </c:pt>
                <c:pt idx="927">
                  <c:v>3.3570000000000002</c:v>
                </c:pt>
                <c:pt idx="928">
                  <c:v>3.3340000000000001</c:v>
                </c:pt>
                <c:pt idx="929">
                  <c:v>3.2949999999999999</c:v>
                </c:pt>
                <c:pt idx="930">
                  <c:v>3.2730000000000001</c:v>
                </c:pt>
                <c:pt idx="931">
                  <c:v>3.22</c:v>
                </c:pt>
                <c:pt idx="932">
                  <c:v>3.266</c:v>
                </c:pt>
                <c:pt idx="933">
                  <c:v>3.266</c:v>
                </c:pt>
                <c:pt idx="934">
                  <c:v>3.198</c:v>
                </c:pt>
                <c:pt idx="935">
                  <c:v>3.1850000000000001</c:v>
                </c:pt>
                <c:pt idx="936">
                  <c:v>3.1779999999999999</c:v>
                </c:pt>
                <c:pt idx="937">
                  <c:v>3.153</c:v>
                </c:pt>
                <c:pt idx="938">
                  <c:v>3.14</c:v>
                </c:pt>
                <c:pt idx="939">
                  <c:v>3.137</c:v>
                </c:pt>
                <c:pt idx="940">
                  <c:v>3.0579999999999998</c:v>
                </c:pt>
                <c:pt idx="941">
                  <c:v>3.0510000000000002</c:v>
                </c:pt>
                <c:pt idx="942">
                  <c:v>3.036</c:v>
                </c:pt>
                <c:pt idx="943">
                  <c:v>3.0009999999999999</c:v>
                </c:pt>
                <c:pt idx="944">
                  <c:v>3.0329999999999999</c:v>
                </c:pt>
                <c:pt idx="945">
                  <c:v>3.0129999999999999</c:v>
                </c:pt>
                <c:pt idx="946">
                  <c:v>3</c:v>
                </c:pt>
                <c:pt idx="947">
                  <c:v>2.96</c:v>
                </c:pt>
                <c:pt idx="948">
                  <c:v>2.9630000000000001</c:v>
                </c:pt>
                <c:pt idx="949">
                  <c:v>2.91</c:v>
                </c:pt>
                <c:pt idx="950">
                  <c:v>2.915</c:v>
                </c:pt>
                <c:pt idx="951">
                  <c:v>2.93</c:v>
                </c:pt>
                <c:pt idx="952">
                  <c:v>2.9580000000000002</c:v>
                </c:pt>
                <c:pt idx="953">
                  <c:v>2.915</c:v>
                </c:pt>
                <c:pt idx="954">
                  <c:v>2.915</c:v>
                </c:pt>
                <c:pt idx="955">
                  <c:v>2.968</c:v>
                </c:pt>
                <c:pt idx="956">
                  <c:v>3.0019999999999998</c:v>
                </c:pt>
                <c:pt idx="957">
                  <c:v>3.0470000000000002</c:v>
                </c:pt>
                <c:pt idx="958">
                  <c:v>3.02</c:v>
                </c:pt>
                <c:pt idx="959">
                  <c:v>2.956</c:v>
                </c:pt>
                <c:pt idx="960">
                  <c:v>2.9910000000000001</c:v>
                </c:pt>
                <c:pt idx="961">
                  <c:v>3.0310000000000001</c:v>
                </c:pt>
                <c:pt idx="962">
                  <c:v>3.0870000000000002</c:v>
                </c:pt>
                <c:pt idx="963">
                  <c:v>3.085</c:v>
                </c:pt>
                <c:pt idx="964">
                  <c:v>3.0369999999999999</c:v>
                </c:pt>
                <c:pt idx="965">
                  <c:v>3.0680000000000001</c:v>
                </c:pt>
                <c:pt idx="966">
                  <c:v>3.1179999999999999</c:v>
                </c:pt>
                <c:pt idx="967">
                  <c:v>3.0920000000000001</c:v>
                </c:pt>
                <c:pt idx="968">
                  <c:v>3.117</c:v>
                </c:pt>
                <c:pt idx="969">
                  <c:v>3.1019999999999999</c:v>
                </c:pt>
                <c:pt idx="970">
                  <c:v>3.0419999999999998</c:v>
                </c:pt>
                <c:pt idx="971">
                  <c:v>2.9980000000000002</c:v>
                </c:pt>
                <c:pt idx="972">
                  <c:v>3.0430000000000001</c:v>
                </c:pt>
                <c:pt idx="973">
                  <c:v>3.0110000000000001</c:v>
                </c:pt>
                <c:pt idx="974">
                  <c:v>3.0110000000000001</c:v>
                </c:pt>
                <c:pt idx="975">
                  <c:v>3.036</c:v>
                </c:pt>
                <c:pt idx="976">
                  <c:v>3.1</c:v>
                </c:pt>
                <c:pt idx="977">
                  <c:v>3.1070000000000002</c:v>
                </c:pt>
                <c:pt idx="978">
                  <c:v>3.077</c:v>
                </c:pt>
                <c:pt idx="979">
                  <c:v>3.0790000000000002</c:v>
                </c:pt>
                <c:pt idx="980">
                  <c:v>3.032</c:v>
                </c:pt>
                <c:pt idx="981">
                  <c:v>3.0609999999999999</c:v>
                </c:pt>
                <c:pt idx="982">
                  <c:v>3.0329999999999999</c:v>
                </c:pt>
                <c:pt idx="983">
                  <c:v>3.0190000000000001</c:v>
                </c:pt>
                <c:pt idx="984">
                  <c:v>2.988</c:v>
                </c:pt>
                <c:pt idx="985">
                  <c:v>3.0009999999999999</c:v>
                </c:pt>
                <c:pt idx="986">
                  <c:v>3.02</c:v>
                </c:pt>
                <c:pt idx="987">
                  <c:v>3.0539999999999998</c:v>
                </c:pt>
                <c:pt idx="988">
                  <c:v>3.0859999999999999</c:v>
                </c:pt>
                <c:pt idx="989">
                  <c:v>3.121</c:v>
                </c:pt>
                <c:pt idx="990">
                  <c:v>3.1629999999999998</c:v>
                </c:pt>
                <c:pt idx="991">
                  <c:v>3.1890000000000001</c:v>
                </c:pt>
                <c:pt idx="992">
                  <c:v>3.19</c:v>
                </c:pt>
                <c:pt idx="993">
                  <c:v>3.1659999999999999</c:v>
                </c:pt>
                <c:pt idx="994">
                  <c:v>3.1960000000000002</c:v>
                </c:pt>
                <c:pt idx="995">
                  <c:v>3.2280000000000002</c:v>
                </c:pt>
                <c:pt idx="996">
                  <c:v>3.2280000000000002</c:v>
                </c:pt>
                <c:pt idx="997">
                  <c:v>3.198</c:v>
                </c:pt>
                <c:pt idx="998">
                  <c:v>3.214</c:v>
                </c:pt>
                <c:pt idx="999">
                  <c:v>3.1920000000000002</c:v>
                </c:pt>
                <c:pt idx="1000">
                  <c:v>3.1960000000000002</c:v>
                </c:pt>
                <c:pt idx="1001">
                  <c:v>3.1720000000000002</c:v>
                </c:pt>
                <c:pt idx="1002">
                  <c:v>3.149</c:v>
                </c:pt>
                <c:pt idx="1003">
                  <c:v>3.1509999999999998</c:v>
                </c:pt>
                <c:pt idx="1004">
                  <c:v>3.157</c:v>
                </c:pt>
                <c:pt idx="1005">
                  <c:v>3.1720000000000002</c:v>
                </c:pt>
                <c:pt idx="1006">
                  <c:v>3.1989999999999998</c:v>
                </c:pt>
                <c:pt idx="1007">
                  <c:v>3.2109999999999999</c:v>
                </c:pt>
                <c:pt idx="1008">
                  <c:v>3.26</c:v>
                </c:pt>
                <c:pt idx="1009">
                  <c:v>3.2749999999999999</c:v>
                </c:pt>
                <c:pt idx="1010">
                  <c:v>3.323</c:v>
                </c:pt>
                <c:pt idx="1011">
                  <c:v>3.3029999999999999</c:v>
                </c:pt>
                <c:pt idx="1012">
                  <c:v>3.3610000000000002</c:v>
                </c:pt>
                <c:pt idx="1013">
                  <c:v>3.363</c:v>
                </c:pt>
                <c:pt idx="1014">
                  <c:v>3.32</c:v>
                </c:pt>
                <c:pt idx="1015">
                  <c:v>3.2719999999999998</c:v>
                </c:pt>
                <c:pt idx="1016">
                  <c:v>3.3559999999999999</c:v>
                </c:pt>
                <c:pt idx="1017">
                  <c:v>3.3860000000000001</c:v>
                </c:pt>
                <c:pt idx="1018">
                  <c:v>3.3940000000000001</c:v>
                </c:pt>
                <c:pt idx="1019">
                  <c:v>3.4260000000000002</c:v>
                </c:pt>
                <c:pt idx="1020">
                  <c:v>3.4260000000000002</c:v>
                </c:pt>
                <c:pt idx="1021">
                  <c:v>3.4860000000000002</c:v>
                </c:pt>
                <c:pt idx="1022">
                  <c:v>3.52</c:v>
                </c:pt>
                <c:pt idx="1023">
                  <c:v>3.5179999999999998</c:v>
                </c:pt>
                <c:pt idx="1024">
                  <c:v>3.4670000000000001</c:v>
                </c:pt>
                <c:pt idx="1025">
                  <c:v>3.5259999999999998</c:v>
                </c:pt>
                <c:pt idx="1026">
                  <c:v>3.6030000000000002</c:v>
                </c:pt>
                <c:pt idx="1027">
                  <c:v>3.6059999999999999</c:v>
                </c:pt>
                <c:pt idx="1028">
                  <c:v>3.637</c:v>
                </c:pt>
                <c:pt idx="1029">
                  <c:v>3.6440000000000001</c:v>
                </c:pt>
                <c:pt idx="1030">
                  <c:v>3.6779999999999999</c:v>
                </c:pt>
                <c:pt idx="1031">
                  <c:v>3.673</c:v>
                </c:pt>
                <c:pt idx="1032">
                  <c:v>3.706</c:v>
                </c:pt>
                <c:pt idx="1033">
                  <c:v>3.681</c:v>
                </c:pt>
                <c:pt idx="1034">
                  <c:v>3.6259999999999999</c:v>
                </c:pt>
                <c:pt idx="1035">
                  <c:v>3.629</c:v>
                </c:pt>
                <c:pt idx="1036">
                  <c:v>3.5870000000000002</c:v>
                </c:pt>
                <c:pt idx="1037">
                  <c:v>3.6019999999999999</c:v>
                </c:pt>
                <c:pt idx="1038">
                  <c:v>3.5960000000000001</c:v>
                </c:pt>
                <c:pt idx="1039">
                  <c:v>3.617</c:v>
                </c:pt>
                <c:pt idx="1040">
                  <c:v>3.5630000000000002</c:v>
                </c:pt>
                <c:pt idx="1041">
                  <c:v>3.5920000000000001</c:v>
                </c:pt>
                <c:pt idx="1042">
                  <c:v>3.5489999999999999</c:v>
                </c:pt>
                <c:pt idx="1043">
                  <c:v>3.5659999999999998</c:v>
                </c:pt>
                <c:pt idx="1044">
                  <c:v>3.516</c:v>
                </c:pt>
                <c:pt idx="1045">
                  <c:v>3.4980000000000002</c:v>
                </c:pt>
                <c:pt idx="1046">
                  <c:v>3.5539999999999998</c:v>
                </c:pt>
                <c:pt idx="1047">
                  <c:v>3.5569999999999999</c:v>
                </c:pt>
                <c:pt idx="1048">
                  <c:v>3.5339999999999998</c:v>
                </c:pt>
                <c:pt idx="1049">
                  <c:v>3.5329999999999999</c:v>
                </c:pt>
                <c:pt idx="1050">
                  <c:v>3.569</c:v>
                </c:pt>
                <c:pt idx="1051">
                  <c:v>3.6429999999999998</c:v>
                </c:pt>
                <c:pt idx="1052">
                  <c:v>3.6930000000000001</c:v>
                </c:pt>
                <c:pt idx="1053">
                  <c:v>3.7080000000000002</c:v>
                </c:pt>
                <c:pt idx="1054">
                  <c:v>3.7029999999999998</c:v>
                </c:pt>
                <c:pt idx="1055">
                  <c:v>3.746</c:v>
                </c:pt>
                <c:pt idx="1056">
                  <c:v>3.718</c:v>
                </c:pt>
                <c:pt idx="1057">
                  <c:v>3.79</c:v>
                </c:pt>
                <c:pt idx="1058">
                  <c:v>3.7949999999999999</c:v>
                </c:pt>
                <c:pt idx="1059">
                  <c:v>3.758</c:v>
                </c:pt>
                <c:pt idx="1060">
                  <c:v>3.7429999999999999</c:v>
                </c:pt>
                <c:pt idx="1061">
                  <c:v>3.7839999999999998</c:v>
                </c:pt>
                <c:pt idx="1062">
                  <c:v>3.827</c:v>
                </c:pt>
                <c:pt idx="1063">
                  <c:v>3.819</c:v>
                </c:pt>
                <c:pt idx="1064">
                  <c:v>3.8530000000000002</c:v>
                </c:pt>
                <c:pt idx="1065">
                  <c:v>3.87</c:v>
                </c:pt>
                <c:pt idx="1066">
                  <c:v>3.8730000000000002</c:v>
                </c:pt>
                <c:pt idx="1067">
                  <c:v>3.8119999999999998</c:v>
                </c:pt>
                <c:pt idx="1068">
                  <c:v>3.8610000000000002</c:v>
                </c:pt>
                <c:pt idx="1069">
                  <c:v>3.823</c:v>
                </c:pt>
                <c:pt idx="1070">
                  <c:v>3.8439999999999999</c:v>
                </c:pt>
                <c:pt idx="1071">
                  <c:v>3.8679999999999999</c:v>
                </c:pt>
                <c:pt idx="1072">
                  <c:v>3.8519999999999999</c:v>
                </c:pt>
                <c:pt idx="1073">
                  <c:v>3.8210000000000002</c:v>
                </c:pt>
                <c:pt idx="1074">
                  <c:v>3.82</c:v>
                </c:pt>
                <c:pt idx="1075">
                  <c:v>3.82</c:v>
                </c:pt>
                <c:pt idx="1076">
                  <c:v>3.7869999999999999</c:v>
                </c:pt>
                <c:pt idx="1077">
                  <c:v>3.72</c:v>
                </c:pt>
                <c:pt idx="1078">
                  <c:v>3.782</c:v>
                </c:pt>
                <c:pt idx="1079">
                  <c:v>3.7440000000000002</c:v>
                </c:pt>
                <c:pt idx="1080">
                  <c:v>3.7530000000000001</c:v>
                </c:pt>
                <c:pt idx="1081">
                  <c:v>3.762</c:v>
                </c:pt>
                <c:pt idx="1082">
                  <c:v>3.7549999999999999</c:v>
                </c:pt>
                <c:pt idx="1083">
                  <c:v>3.7589999999999999</c:v>
                </c:pt>
                <c:pt idx="1084">
                  <c:v>3.7919999999999998</c:v>
                </c:pt>
                <c:pt idx="1085">
                  <c:v>3.7909999999999999</c:v>
                </c:pt>
                <c:pt idx="1086">
                  <c:v>3.802</c:v>
                </c:pt>
                <c:pt idx="1087">
                  <c:v>3.9260000000000002</c:v>
                </c:pt>
                <c:pt idx="1088">
                  <c:v>3.9359999999999999</c:v>
                </c:pt>
                <c:pt idx="1089">
                  <c:v>3.94</c:v>
                </c:pt>
                <c:pt idx="1090">
                  <c:v>3.9350000000000001</c:v>
                </c:pt>
                <c:pt idx="1091">
                  <c:v>3.9319999999999999</c:v>
                </c:pt>
                <c:pt idx="1092">
                  <c:v>3.9060000000000001</c:v>
                </c:pt>
                <c:pt idx="1093">
                  <c:v>3.875</c:v>
                </c:pt>
                <c:pt idx="1094">
                  <c:v>3.8740000000000001</c:v>
                </c:pt>
                <c:pt idx="1095">
                  <c:v>3.8079999999999998</c:v>
                </c:pt>
                <c:pt idx="1096">
                  <c:v>3.7690000000000001</c:v>
                </c:pt>
                <c:pt idx="1097">
                  <c:v>3.8420000000000001</c:v>
                </c:pt>
                <c:pt idx="1098">
                  <c:v>3.871</c:v>
                </c:pt>
                <c:pt idx="1099">
                  <c:v>3.915</c:v>
                </c:pt>
                <c:pt idx="1100">
                  <c:v>3.9169999999999998</c:v>
                </c:pt>
                <c:pt idx="1101">
                  <c:v>3.8919999999999999</c:v>
                </c:pt>
                <c:pt idx="1102">
                  <c:v>3.8940000000000001</c:v>
                </c:pt>
                <c:pt idx="1103">
                  <c:v>3.9060000000000001</c:v>
                </c:pt>
                <c:pt idx="1104">
                  <c:v>3.9249999999999998</c:v>
                </c:pt>
                <c:pt idx="1105">
                  <c:v>3.9340000000000002</c:v>
                </c:pt>
                <c:pt idx="1106">
                  <c:v>3.9369999999999998</c:v>
                </c:pt>
                <c:pt idx="1107">
                  <c:v>4.0179999999999998</c:v>
                </c:pt>
                <c:pt idx="1108">
                  <c:v>4.0380000000000003</c:v>
                </c:pt>
                <c:pt idx="1109">
                  <c:v>4.016</c:v>
                </c:pt>
                <c:pt idx="1110">
                  <c:v>4.0250000000000004</c:v>
                </c:pt>
                <c:pt idx="1111">
                  <c:v>4.0380000000000003</c:v>
                </c:pt>
                <c:pt idx="1112">
                  <c:v>4.0199999999999996</c:v>
                </c:pt>
                <c:pt idx="1113">
                  <c:v>4.0759999999999996</c:v>
                </c:pt>
                <c:pt idx="1114">
                  <c:v>4.08</c:v>
                </c:pt>
                <c:pt idx="1115">
                  <c:v>4.0229999999999997</c:v>
                </c:pt>
                <c:pt idx="1116">
                  <c:v>4.0309999999999997</c:v>
                </c:pt>
                <c:pt idx="1117">
                  <c:v>4.0190000000000001</c:v>
                </c:pt>
                <c:pt idx="1118">
                  <c:v>3.996</c:v>
                </c:pt>
                <c:pt idx="1119">
                  <c:v>3.9020000000000001</c:v>
                </c:pt>
                <c:pt idx="1120">
                  <c:v>3.9369999999999998</c:v>
                </c:pt>
                <c:pt idx="1121">
                  <c:v>3.9630000000000001</c:v>
                </c:pt>
                <c:pt idx="1122">
                  <c:v>3.923</c:v>
                </c:pt>
                <c:pt idx="1123">
                  <c:v>3.9159999999999999</c:v>
                </c:pt>
                <c:pt idx="1124">
                  <c:v>3.8929999999999998</c:v>
                </c:pt>
                <c:pt idx="1125">
                  <c:v>3.9449999999999998</c:v>
                </c:pt>
                <c:pt idx="1126">
                  <c:v>3.9089999999999998</c:v>
                </c:pt>
                <c:pt idx="1127">
                  <c:v>3.9</c:v>
                </c:pt>
                <c:pt idx="1128">
                  <c:v>3.94</c:v>
                </c:pt>
                <c:pt idx="1129">
                  <c:v>3.952</c:v>
                </c:pt>
                <c:pt idx="1130">
                  <c:v>3.9729999999999999</c:v>
                </c:pt>
                <c:pt idx="1131">
                  <c:v>4.0030000000000001</c:v>
                </c:pt>
                <c:pt idx="1132">
                  <c:v>3.9209999999999998</c:v>
                </c:pt>
                <c:pt idx="1133">
                  <c:v>3.8929999999999998</c:v>
                </c:pt>
                <c:pt idx="1134">
                  <c:v>3.823</c:v>
                </c:pt>
                <c:pt idx="1135">
                  <c:v>3.835</c:v>
                </c:pt>
                <c:pt idx="1136">
                  <c:v>3.8410000000000002</c:v>
                </c:pt>
                <c:pt idx="1137">
                  <c:v>3.8069999999999999</c:v>
                </c:pt>
                <c:pt idx="1138">
                  <c:v>3.8079999999999998</c:v>
                </c:pt>
                <c:pt idx="1139">
                  <c:v>3.831</c:v>
                </c:pt>
                <c:pt idx="1140">
                  <c:v>3.8140000000000001</c:v>
                </c:pt>
                <c:pt idx="1141">
                  <c:v>3.823</c:v>
                </c:pt>
                <c:pt idx="1142">
                  <c:v>3.84</c:v>
                </c:pt>
                <c:pt idx="1143">
                  <c:v>3.79</c:v>
                </c:pt>
                <c:pt idx="1144">
                  <c:v>3.7480000000000002</c:v>
                </c:pt>
                <c:pt idx="1145">
                  <c:v>3.778</c:v>
                </c:pt>
                <c:pt idx="1146">
                  <c:v>3.7469999999999999</c:v>
                </c:pt>
                <c:pt idx="1147">
                  <c:v>3.7149999999999999</c:v>
                </c:pt>
                <c:pt idx="1148">
                  <c:v>3.6949999999999998</c:v>
                </c:pt>
                <c:pt idx="1149">
                  <c:v>3.6960000000000002</c:v>
                </c:pt>
                <c:pt idx="1150">
                  <c:v>3.7589999999999999</c:v>
                </c:pt>
                <c:pt idx="1151">
                  <c:v>3.754</c:v>
                </c:pt>
                <c:pt idx="1152">
                  <c:v>3.76</c:v>
                </c:pt>
                <c:pt idx="1153">
                  <c:v>3.7959999999999998</c:v>
                </c:pt>
                <c:pt idx="1154">
                  <c:v>3.7869999999999999</c:v>
                </c:pt>
                <c:pt idx="1155">
                  <c:v>3.8319999999999999</c:v>
                </c:pt>
                <c:pt idx="1156">
                  <c:v>3.8029999999999999</c:v>
                </c:pt>
                <c:pt idx="1157">
                  <c:v>3.7719999999999998</c:v>
                </c:pt>
                <c:pt idx="1158">
                  <c:v>3.7120000000000002</c:v>
                </c:pt>
                <c:pt idx="1159">
                  <c:v>3.71</c:v>
                </c:pt>
                <c:pt idx="1160">
                  <c:v>3.754</c:v>
                </c:pt>
                <c:pt idx="1161">
                  <c:v>3.72</c:v>
                </c:pt>
                <c:pt idx="1162">
                  <c:v>3.71</c:v>
                </c:pt>
                <c:pt idx="1163">
                  <c:v>3.742</c:v>
                </c:pt>
                <c:pt idx="1164">
                  <c:v>3.7559999999999998</c:v>
                </c:pt>
                <c:pt idx="1165">
                  <c:v>3.7730000000000001</c:v>
                </c:pt>
                <c:pt idx="1166">
                  <c:v>3.7639999999999998</c:v>
                </c:pt>
                <c:pt idx="1167">
                  <c:v>3.7120000000000002</c:v>
                </c:pt>
                <c:pt idx="1168">
                  <c:v>3.7130000000000001</c:v>
                </c:pt>
                <c:pt idx="1169">
                  <c:v>3.7490000000000001</c:v>
                </c:pt>
                <c:pt idx="1170">
                  <c:v>3.7890000000000001</c:v>
                </c:pt>
                <c:pt idx="1171">
                  <c:v>3.8439999999999999</c:v>
                </c:pt>
                <c:pt idx="1172">
                  <c:v>3.9060000000000001</c:v>
                </c:pt>
                <c:pt idx="1173">
                  <c:v>3.9129999999999998</c:v>
                </c:pt>
                <c:pt idx="1174">
                  <c:v>3.9169999999999998</c:v>
                </c:pt>
                <c:pt idx="1175">
                  <c:v>3.9049999999999998</c:v>
                </c:pt>
                <c:pt idx="1176">
                  <c:v>3.855</c:v>
                </c:pt>
                <c:pt idx="1177">
                  <c:v>3.9009999999999998</c:v>
                </c:pt>
                <c:pt idx="1178">
                  <c:v>3.8029999999999999</c:v>
                </c:pt>
                <c:pt idx="1179">
                  <c:v>3.6920000000000002</c:v>
                </c:pt>
                <c:pt idx="1180">
                  <c:v>3.7229999999999999</c:v>
                </c:pt>
                <c:pt idx="1181">
                  <c:v>3.7509999999999999</c:v>
                </c:pt>
                <c:pt idx="1182">
                  <c:v>3.758</c:v>
                </c:pt>
                <c:pt idx="1183">
                  <c:v>3.7370000000000001</c:v>
                </c:pt>
                <c:pt idx="1184">
                  <c:v>3.7189999999999999</c:v>
                </c:pt>
                <c:pt idx="1185">
                  <c:v>3.778</c:v>
                </c:pt>
                <c:pt idx="1186">
                  <c:v>3.8279999999999998</c:v>
                </c:pt>
                <c:pt idx="1187">
                  <c:v>3.8980000000000001</c:v>
                </c:pt>
                <c:pt idx="1188">
                  <c:v>3.8370000000000002</c:v>
                </c:pt>
                <c:pt idx="1189">
                  <c:v>3.7930000000000001</c:v>
                </c:pt>
                <c:pt idx="1190">
                  <c:v>3.7949999999999999</c:v>
                </c:pt>
                <c:pt idx="1191">
                  <c:v>3.7320000000000002</c:v>
                </c:pt>
                <c:pt idx="1192">
                  <c:v>3.7320000000000002</c:v>
                </c:pt>
                <c:pt idx="1193">
                  <c:v>3.6989999999999998</c:v>
                </c:pt>
                <c:pt idx="1194">
                  <c:v>3.6469999999999998</c:v>
                </c:pt>
                <c:pt idx="1195">
                  <c:v>3.6120000000000001</c:v>
                </c:pt>
                <c:pt idx="1196">
                  <c:v>3.5760000000000001</c:v>
                </c:pt>
                <c:pt idx="1197">
                  <c:v>3.605</c:v>
                </c:pt>
                <c:pt idx="1198">
                  <c:v>3.516</c:v>
                </c:pt>
                <c:pt idx="1199">
                  <c:v>3.5609999999999999</c:v>
                </c:pt>
                <c:pt idx="1200">
                  <c:v>3.5590000000000002</c:v>
                </c:pt>
                <c:pt idx="1201">
                  <c:v>3.67</c:v>
                </c:pt>
                <c:pt idx="1202">
                  <c:v>3.5619999999999998</c:v>
                </c:pt>
                <c:pt idx="1203">
                  <c:v>3.6869999999999998</c:v>
                </c:pt>
                <c:pt idx="1204">
                  <c:v>3.786</c:v>
                </c:pt>
                <c:pt idx="1205">
                  <c:v>3.7959999999999998</c:v>
                </c:pt>
                <c:pt idx="1206">
                  <c:v>3.7970000000000002</c:v>
                </c:pt>
                <c:pt idx="1207">
                  <c:v>3.7440000000000002</c:v>
                </c:pt>
                <c:pt idx="1208">
                  <c:v>3.6320000000000001</c:v>
                </c:pt>
                <c:pt idx="1209">
                  <c:v>3.6989999999999998</c:v>
                </c:pt>
                <c:pt idx="1210">
                  <c:v>3.742</c:v>
                </c:pt>
                <c:pt idx="1211">
                  <c:v>3.7789999999999999</c:v>
                </c:pt>
                <c:pt idx="1212">
                  <c:v>3.8780000000000001</c:v>
                </c:pt>
                <c:pt idx="1213">
                  <c:v>3.8439999999999999</c:v>
                </c:pt>
                <c:pt idx="1214">
                  <c:v>3.831</c:v>
                </c:pt>
                <c:pt idx="1215">
                  <c:v>3.8940000000000001</c:v>
                </c:pt>
                <c:pt idx="1216">
                  <c:v>3.819</c:v>
                </c:pt>
                <c:pt idx="1217">
                  <c:v>3.8410000000000002</c:v>
                </c:pt>
                <c:pt idx="1218">
                  <c:v>3.7759999999999998</c:v>
                </c:pt>
                <c:pt idx="1219">
                  <c:v>3.702</c:v>
                </c:pt>
                <c:pt idx="1220">
                  <c:v>3.653</c:v>
                </c:pt>
                <c:pt idx="1221">
                  <c:v>3.6669999999999998</c:v>
                </c:pt>
                <c:pt idx="1222">
                  <c:v>3.7370000000000001</c:v>
                </c:pt>
                <c:pt idx="1223">
                  <c:v>3.7120000000000002</c:v>
                </c:pt>
                <c:pt idx="1224">
                  <c:v>3.6640000000000001</c:v>
                </c:pt>
                <c:pt idx="1225">
                  <c:v>3.7719999999999998</c:v>
                </c:pt>
                <c:pt idx="1226">
                  <c:v>3.8879999999999999</c:v>
                </c:pt>
                <c:pt idx="1227">
                  <c:v>3.931</c:v>
                </c:pt>
                <c:pt idx="1228">
                  <c:v>3.9660000000000002</c:v>
                </c:pt>
                <c:pt idx="1229">
                  <c:v>3.867</c:v>
                </c:pt>
                <c:pt idx="1230">
                  <c:v>3.8519999999999999</c:v>
                </c:pt>
                <c:pt idx="1231">
                  <c:v>3.8570000000000002</c:v>
                </c:pt>
                <c:pt idx="1232">
                  <c:v>3.855</c:v>
                </c:pt>
                <c:pt idx="1233">
                  <c:v>3.9</c:v>
                </c:pt>
                <c:pt idx="1234">
                  <c:v>3.9430000000000001</c:v>
                </c:pt>
                <c:pt idx="1235">
                  <c:v>4.0049999999999999</c:v>
                </c:pt>
                <c:pt idx="1236">
                  <c:v>4.0549999999999997</c:v>
                </c:pt>
                <c:pt idx="1237">
                  <c:v>4.08</c:v>
                </c:pt>
                <c:pt idx="1238">
                  <c:v>4.0949999999999998</c:v>
                </c:pt>
                <c:pt idx="1239">
                  <c:v>4.0629999999999997</c:v>
                </c:pt>
                <c:pt idx="1240">
                  <c:v>4.0410000000000004</c:v>
                </c:pt>
                <c:pt idx="1241">
                  <c:v>4.0730000000000004</c:v>
                </c:pt>
                <c:pt idx="1242">
                  <c:v>4.1399999999999997</c:v>
                </c:pt>
                <c:pt idx="1243">
                  <c:v>4.2</c:v>
                </c:pt>
                <c:pt idx="1244">
                  <c:v>4.1980000000000004</c:v>
                </c:pt>
                <c:pt idx="1245">
                  <c:v>4.2069999999999999</c:v>
                </c:pt>
                <c:pt idx="1246">
                  <c:v>4.1619999999999999</c:v>
                </c:pt>
                <c:pt idx="1247">
                  <c:v>4.1760000000000002</c:v>
                </c:pt>
                <c:pt idx="1248">
                  <c:v>4.09</c:v>
                </c:pt>
                <c:pt idx="1249">
                  <c:v>4.1369999999999996</c:v>
                </c:pt>
                <c:pt idx="1250">
                  <c:v>4.03</c:v>
                </c:pt>
                <c:pt idx="1251">
                  <c:v>4.0060000000000002</c:v>
                </c:pt>
                <c:pt idx="1252">
                  <c:v>4.0270000000000001</c:v>
                </c:pt>
                <c:pt idx="1253">
                  <c:v>4.0190000000000001</c:v>
                </c:pt>
                <c:pt idx="1254">
                  <c:v>4.0510000000000002</c:v>
                </c:pt>
                <c:pt idx="1255">
                  <c:v>4.0129999999999999</c:v>
                </c:pt>
                <c:pt idx="1256">
                  <c:v>3.952</c:v>
                </c:pt>
                <c:pt idx="1257">
                  <c:v>3.8860000000000001</c:v>
                </c:pt>
                <c:pt idx="1258">
                  <c:v>3.9260000000000002</c:v>
                </c:pt>
                <c:pt idx="1259">
                  <c:v>3.875</c:v>
                </c:pt>
                <c:pt idx="1260">
                  <c:v>3.8090000000000002</c:v>
                </c:pt>
                <c:pt idx="1261">
                  <c:v>3.7280000000000002</c:v>
                </c:pt>
                <c:pt idx="1262">
                  <c:v>3.7879999999999998</c:v>
                </c:pt>
                <c:pt idx="1263">
                  <c:v>3.7879999999999998</c:v>
                </c:pt>
                <c:pt idx="1264">
                  <c:v>3.7530000000000001</c:v>
                </c:pt>
                <c:pt idx="1265">
                  <c:v>3.7570000000000001</c:v>
                </c:pt>
                <c:pt idx="1266">
                  <c:v>3.7639999999999998</c:v>
                </c:pt>
                <c:pt idx="1267">
                  <c:v>3.77</c:v>
                </c:pt>
                <c:pt idx="1268">
                  <c:v>3.823</c:v>
                </c:pt>
                <c:pt idx="1269">
                  <c:v>3.8759999999999999</c:v>
                </c:pt>
                <c:pt idx="1270">
                  <c:v>3.8180000000000001</c:v>
                </c:pt>
                <c:pt idx="1271">
                  <c:v>3.8239999999999998</c:v>
                </c:pt>
                <c:pt idx="1272">
                  <c:v>3.9079999999999999</c:v>
                </c:pt>
                <c:pt idx="1273">
                  <c:v>4.0359999999999996</c:v>
                </c:pt>
                <c:pt idx="1274">
                  <c:v>4.1079999999999997</c:v>
                </c:pt>
                <c:pt idx="1275">
                  <c:v>4.0940000000000003</c:v>
                </c:pt>
                <c:pt idx="1276">
                  <c:v>4.1500000000000004</c:v>
                </c:pt>
                <c:pt idx="1277">
                  <c:v>4.3129999999999997</c:v>
                </c:pt>
                <c:pt idx="1278">
                  <c:v>4.407</c:v>
                </c:pt>
                <c:pt idx="1279">
                  <c:v>4.4800000000000004</c:v>
                </c:pt>
                <c:pt idx="1280">
                  <c:v>4.5039999999999996</c:v>
                </c:pt>
                <c:pt idx="1281">
                  <c:v>4.5279999999999996</c:v>
                </c:pt>
                <c:pt idx="1282">
                  <c:v>4.4109999999999996</c:v>
                </c:pt>
                <c:pt idx="1283">
                  <c:v>4.3440000000000003</c:v>
                </c:pt>
                <c:pt idx="1284">
                  <c:v>4.2809999999999997</c:v>
                </c:pt>
                <c:pt idx="1285">
                  <c:v>4.2709999999999999</c:v>
                </c:pt>
                <c:pt idx="1286">
                  <c:v>4.2690000000000001</c:v>
                </c:pt>
                <c:pt idx="1287">
                  <c:v>4.1879999999999997</c:v>
                </c:pt>
                <c:pt idx="1288">
                  <c:v>4.1280000000000001</c:v>
                </c:pt>
                <c:pt idx="1289">
                  <c:v>4.2</c:v>
                </c:pt>
                <c:pt idx="1290">
                  <c:v>4.1459999999999999</c:v>
                </c:pt>
                <c:pt idx="1291">
                  <c:v>4.1609999999999996</c:v>
                </c:pt>
                <c:pt idx="1292">
                  <c:v>4.1319999999999997</c:v>
                </c:pt>
                <c:pt idx="1293">
                  <c:v>4.1280000000000001</c:v>
                </c:pt>
                <c:pt idx="1294">
                  <c:v>4.0529999999999999</c:v>
                </c:pt>
                <c:pt idx="1295">
                  <c:v>4.0830000000000002</c:v>
                </c:pt>
                <c:pt idx="1296">
                  <c:v>4.0979999999999999</c:v>
                </c:pt>
                <c:pt idx="1297">
                  <c:v>4.07</c:v>
                </c:pt>
                <c:pt idx="1298">
                  <c:v>4.0609999999999999</c:v>
                </c:pt>
                <c:pt idx="1299">
                  <c:v>4.0469999999999997</c:v>
                </c:pt>
                <c:pt idx="1300">
                  <c:v>4.0170000000000003</c:v>
                </c:pt>
                <c:pt idx="1301">
                  <c:v>4.0049999999999999</c:v>
                </c:pt>
                <c:pt idx="1302">
                  <c:v>3.9729999999999999</c:v>
                </c:pt>
                <c:pt idx="1303">
                  <c:v>3.964</c:v>
                </c:pt>
                <c:pt idx="1304">
                  <c:v>4.0209999999999999</c:v>
                </c:pt>
                <c:pt idx="1305">
                  <c:v>3.9820000000000002</c:v>
                </c:pt>
                <c:pt idx="1306">
                  <c:v>3.9580000000000002</c:v>
                </c:pt>
                <c:pt idx="1307">
                  <c:v>3.948</c:v>
                </c:pt>
                <c:pt idx="1308">
                  <c:v>3.9409999999999998</c:v>
                </c:pt>
                <c:pt idx="1309">
                  <c:v>3.9279999999999999</c:v>
                </c:pt>
                <c:pt idx="1310">
                  <c:v>3.944</c:v>
                </c:pt>
                <c:pt idx="1311">
                  <c:v>3.8980000000000001</c:v>
                </c:pt>
                <c:pt idx="1312">
                  <c:v>3.8780000000000001</c:v>
                </c:pt>
                <c:pt idx="1313">
                  <c:v>3.827</c:v>
                </c:pt>
                <c:pt idx="1314">
                  <c:v>3.8239999999999998</c:v>
                </c:pt>
                <c:pt idx="1315">
                  <c:v>3.819</c:v>
                </c:pt>
                <c:pt idx="1316">
                  <c:v>3.8039999999999998</c:v>
                </c:pt>
                <c:pt idx="1317">
                  <c:v>3.79</c:v>
                </c:pt>
                <c:pt idx="1318">
                  <c:v>3.76</c:v>
                </c:pt>
                <c:pt idx="1319">
                  <c:v>3.7250000000000001</c:v>
                </c:pt>
                <c:pt idx="1320">
                  <c:v>3.6909999999999998</c:v>
                </c:pt>
                <c:pt idx="1321">
                  <c:v>3.6309999999999998</c:v>
                </c:pt>
                <c:pt idx="1322">
                  <c:v>3.5449999999999999</c:v>
                </c:pt>
                <c:pt idx="1323">
                  <c:v>3.508</c:v>
                </c:pt>
                <c:pt idx="1324">
                  <c:v>3.4750000000000001</c:v>
                </c:pt>
                <c:pt idx="1325">
                  <c:v>3.4820000000000002</c:v>
                </c:pt>
                <c:pt idx="1326">
                  <c:v>3.4540000000000002</c:v>
                </c:pt>
                <c:pt idx="1327">
                  <c:v>3.4350000000000001</c:v>
                </c:pt>
                <c:pt idx="1328">
                  <c:v>3.4249999999999998</c:v>
                </c:pt>
                <c:pt idx="1329">
                  <c:v>3.3730000000000002</c:v>
                </c:pt>
                <c:pt idx="1330">
                  <c:v>3.3809999999999998</c:v>
                </c:pt>
                <c:pt idx="1331">
                  <c:v>3.3919999999999999</c:v>
                </c:pt>
                <c:pt idx="1332">
                  <c:v>3.4129999999999998</c:v>
                </c:pt>
                <c:pt idx="1333">
                  <c:v>3.39</c:v>
                </c:pt>
                <c:pt idx="1334">
                  <c:v>3.37</c:v>
                </c:pt>
                <c:pt idx="1335">
                  <c:v>3.3580000000000001</c:v>
                </c:pt>
                <c:pt idx="1336">
                  <c:v>3.339</c:v>
                </c:pt>
                <c:pt idx="1337">
                  <c:v>3.39</c:v>
                </c:pt>
                <c:pt idx="1338">
                  <c:v>3.39</c:v>
                </c:pt>
                <c:pt idx="1339">
                  <c:v>3.3769999999999998</c:v>
                </c:pt>
                <c:pt idx="1340">
                  <c:v>3.3530000000000002</c:v>
                </c:pt>
                <c:pt idx="1341">
                  <c:v>3.327</c:v>
                </c:pt>
                <c:pt idx="1342">
                  <c:v>3.2970000000000002</c:v>
                </c:pt>
                <c:pt idx="1343">
                  <c:v>3.26</c:v>
                </c:pt>
                <c:pt idx="1344">
                  <c:v>3.2010000000000001</c:v>
                </c:pt>
                <c:pt idx="1345">
                  <c:v>3.161</c:v>
                </c:pt>
                <c:pt idx="1346">
                  <c:v>3.1549999999999998</c:v>
                </c:pt>
                <c:pt idx="1347">
                  <c:v>3.145</c:v>
                </c:pt>
                <c:pt idx="1348">
                  <c:v>3.073</c:v>
                </c:pt>
                <c:pt idx="1349">
                  <c:v>3.0760000000000001</c:v>
                </c:pt>
                <c:pt idx="1350">
                  <c:v>3.0619999999999998</c:v>
                </c:pt>
                <c:pt idx="1351">
                  <c:v>3.0670000000000002</c:v>
                </c:pt>
                <c:pt idx="1352">
                  <c:v>3.048</c:v>
                </c:pt>
                <c:pt idx="1353">
                  <c:v>3.0310000000000001</c:v>
                </c:pt>
                <c:pt idx="1354">
                  <c:v>2.9990000000000001</c:v>
                </c:pt>
                <c:pt idx="1355">
                  <c:v>3.0150000000000001</c:v>
                </c:pt>
                <c:pt idx="1356">
                  <c:v>3.056</c:v>
                </c:pt>
                <c:pt idx="1357">
                  <c:v>3.0739999999999998</c:v>
                </c:pt>
                <c:pt idx="1358">
                  <c:v>3.1139999999999999</c:v>
                </c:pt>
                <c:pt idx="1359">
                  <c:v>3.0870000000000002</c:v>
                </c:pt>
                <c:pt idx="1360">
                  <c:v>3.0750000000000002</c:v>
                </c:pt>
                <c:pt idx="1361">
                  <c:v>3.0339999999999998</c:v>
                </c:pt>
                <c:pt idx="1362">
                  <c:v>3.016</c:v>
                </c:pt>
                <c:pt idx="1363">
                  <c:v>3.0059999999999998</c:v>
                </c:pt>
                <c:pt idx="1364">
                  <c:v>3.0249999999999999</c:v>
                </c:pt>
                <c:pt idx="1365">
                  <c:v>2.9940000000000002</c:v>
                </c:pt>
                <c:pt idx="1366">
                  <c:v>2.968</c:v>
                </c:pt>
                <c:pt idx="1367">
                  <c:v>2.9580000000000002</c:v>
                </c:pt>
                <c:pt idx="1368">
                  <c:v>2.9590000000000001</c:v>
                </c:pt>
                <c:pt idx="1369">
                  <c:v>3.012</c:v>
                </c:pt>
                <c:pt idx="1370">
                  <c:v>3.0030000000000001</c:v>
                </c:pt>
                <c:pt idx="1371">
                  <c:v>3.0129999999999999</c:v>
                </c:pt>
                <c:pt idx="1372">
                  <c:v>3.0169999999999999</c:v>
                </c:pt>
                <c:pt idx="1373">
                  <c:v>3.012</c:v>
                </c:pt>
                <c:pt idx="1374">
                  <c:v>3.004</c:v>
                </c:pt>
                <c:pt idx="1375">
                  <c:v>3.008</c:v>
                </c:pt>
                <c:pt idx="1376">
                  <c:v>3.07</c:v>
                </c:pt>
                <c:pt idx="1377">
                  <c:v>3.0619999999999998</c:v>
                </c:pt>
                <c:pt idx="1378">
                  <c:v>3.0270000000000001</c:v>
                </c:pt>
                <c:pt idx="1379">
                  <c:v>3.0489999999999999</c:v>
                </c:pt>
                <c:pt idx="1380">
                  <c:v>3.0630000000000002</c:v>
                </c:pt>
                <c:pt idx="1381">
                  <c:v>3.0510000000000002</c:v>
                </c:pt>
                <c:pt idx="1382">
                  <c:v>3.0489999999999999</c:v>
                </c:pt>
                <c:pt idx="1383">
                  <c:v>3.0760000000000001</c:v>
                </c:pt>
                <c:pt idx="1384">
                  <c:v>3.0459999999999998</c:v>
                </c:pt>
                <c:pt idx="1385">
                  <c:v>3.081</c:v>
                </c:pt>
                <c:pt idx="1386">
                  <c:v>3.0750000000000002</c:v>
                </c:pt>
                <c:pt idx="1387">
                  <c:v>3.028</c:v>
                </c:pt>
                <c:pt idx="1388">
                  <c:v>3.0259999999999998</c:v>
                </c:pt>
                <c:pt idx="1389">
                  <c:v>2.9950000000000001</c:v>
                </c:pt>
                <c:pt idx="1390">
                  <c:v>2.9950000000000001</c:v>
                </c:pt>
                <c:pt idx="1391">
                  <c:v>2.9489999999999998</c:v>
                </c:pt>
                <c:pt idx="1392">
                  <c:v>2.9460000000000002</c:v>
                </c:pt>
                <c:pt idx="1393">
                  <c:v>2.9169999999999998</c:v>
                </c:pt>
                <c:pt idx="1394">
                  <c:v>2.915</c:v>
                </c:pt>
                <c:pt idx="1395">
                  <c:v>2.9060000000000001</c:v>
                </c:pt>
                <c:pt idx="1396">
                  <c:v>2.92</c:v>
                </c:pt>
                <c:pt idx="1397">
                  <c:v>2.9340000000000002</c:v>
                </c:pt>
                <c:pt idx="1398">
                  <c:v>2.9340000000000002</c:v>
                </c:pt>
                <c:pt idx="1399">
                  <c:v>2.931</c:v>
                </c:pt>
                <c:pt idx="1400">
                  <c:v>2.952</c:v>
                </c:pt>
                <c:pt idx="1401">
                  <c:v>3.008</c:v>
                </c:pt>
                <c:pt idx="1402">
                  <c:v>2.9969999999999999</c:v>
                </c:pt>
                <c:pt idx="1403">
                  <c:v>3.05</c:v>
                </c:pt>
                <c:pt idx="1404">
                  <c:v>3.0550000000000002</c:v>
                </c:pt>
                <c:pt idx="1405">
                  <c:v>3.0510000000000002</c:v>
                </c:pt>
                <c:pt idx="1406">
                  <c:v>3.0139999999999998</c:v>
                </c:pt>
                <c:pt idx="1407">
                  <c:v>3.0310000000000001</c:v>
                </c:pt>
                <c:pt idx="1408">
                  <c:v>3.0230000000000001</c:v>
                </c:pt>
                <c:pt idx="1409">
                  <c:v>3.0049999999999999</c:v>
                </c:pt>
                <c:pt idx="1410">
                  <c:v>3.012</c:v>
                </c:pt>
                <c:pt idx="1411">
                  <c:v>2.996</c:v>
                </c:pt>
                <c:pt idx="1412">
                  <c:v>3.0070000000000001</c:v>
                </c:pt>
                <c:pt idx="1413">
                  <c:v>3.004</c:v>
                </c:pt>
                <c:pt idx="1414">
                  <c:v>3.0169999999999999</c:v>
                </c:pt>
                <c:pt idx="1415">
                  <c:v>3.0249999999999999</c:v>
                </c:pt>
                <c:pt idx="1416">
                  <c:v>3.0710000000000002</c:v>
                </c:pt>
                <c:pt idx="1417">
                  <c:v>3.07</c:v>
                </c:pt>
                <c:pt idx="1418">
                  <c:v>3.0339999999999998</c:v>
                </c:pt>
                <c:pt idx="1419">
                  <c:v>2.996</c:v>
                </c:pt>
                <c:pt idx="1420">
                  <c:v>3.0670000000000002</c:v>
                </c:pt>
                <c:pt idx="1421">
                  <c:v>3.1179999999999999</c:v>
                </c:pt>
                <c:pt idx="1422">
                  <c:v>3.1139999999999999</c:v>
                </c:pt>
                <c:pt idx="1423">
                  <c:v>3.085</c:v>
                </c:pt>
                <c:pt idx="1424">
                  <c:v>3.0550000000000002</c:v>
                </c:pt>
                <c:pt idx="1425">
                  <c:v>3.1190000000000002</c:v>
                </c:pt>
                <c:pt idx="1426">
                  <c:v>3.1579999999999999</c:v>
                </c:pt>
                <c:pt idx="1427">
                  <c:v>3.1110000000000002</c:v>
                </c:pt>
                <c:pt idx="1428">
                  <c:v>3.113</c:v>
                </c:pt>
                <c:pt idx="1429">
                  <c:v>3.0590000000000002</c:v>
                </c:pt>
                <c:pt idx="1430">
                  <c:v>3.101</c:v>
                </c:pt>
                <c:pt idx="1431">
                  <c:v>3.133</c:v>
                </c:pt>
                <c:pt idx="1432">
                  <c:v>3.1160000000000001</c:v>
                </c:pt>
                <c:pt idx="1433">
                  <c:v>3.0979999999999999</c:v>
                </c:pt>
                <c:pt idx="1434">
                  <c:v>3.0760000000000001</c:v>
                </c:pt>
                <c:pt idx="1435">
                  <c:v>2.99</c:v>
                </c:pt>
                <c:pt idx="1436">
                  <c:v>2.95</c:v>
                </c:pt>
                <c:pt idx="1437">
                  <c:v>2.9079999999999999</c:v>
                </c:pt>
                <c:pt idx="1438">
                  <c:v>2.8490000000000002</c:v>
                </c:pt>
                <c:pt idx="1439">
                  <c:v>2.8109999999999999</c:v>
                </c:pt>
                <c:pt idx="1440">
                  <c:v>2.8239999999999998</c:v>
                </c:pt>
                <c:pt idx="1441">
                  <c:v>2.8109999999999999</c:v>
                </c:pt>
                <c:pt idx="1442">
                  <c:v>2.7879999999999998</c:v>
                </c:pt>
                <c:pt idx="1443">
                  <c:v>2.754</c:v>
                </c:pt>
                <c:pt idx="1444">
                  <c:v>2.7559999999999998</c:v>
                </c:pt>
                <c:pt idx="1445">
                  <c:v>2.7349999999999999</c:v>
                </c:pt>
                <c:pt idx="1446">
                  <c:v>2.7210000000000001</c:v>
                </c:pt>
                <c:pt idx="1447">
                  <c:v>2.681</c:v>
                </c:pt>
                <c:pt idx="1448">
                  <c:v>2.665</c:v>
                </c:pt>
                <c:pt idx="1449">
                  <c:v>2.6269999999999998</c:v>
                </c:pt>
                <c:pt idx="1450">
                  <c:v>2.6779999999999999</c:v>
                </c:pt>
                <c:pt idx="1451">
                  <c:v>2.7109999999999999</c:v>
                </c:pt>
                <c:pt idx="1452">
                  <c:v>2.7320000000000002</c:v>
                </c:pt>
                <c:pt idx="1453">
                  <c:v>2.73</c:v>
                </c:pt>
                <c:pt idx="1454">
                  <c:v>2.7440000000000002</c:v>
                </c:pt>
                <c:pt idx="1455">
                  <c:v>2.6680000000000001</c:v>
                </c:pt>
                <c:pt idx="1456">
                  <c:v>2.6309999999999998</c:v>
                </c:pt>
                <c:pt idx="1457">
                  <c:v>2.6520000000000001</c:v>
                </c:pt>
                <c:pt idx="1458">
                  <c:v>2.585</c:v>
                </c:pt>
                <c:pt idx="1459">
                  <c:v>2.65</c:v>
                </c:pt>
                <c:pt idx="1460">
                  <c:v>2.581</c:v>
                </c:pt>
                <c:pt idx="1461">
                  <c:v>2.5840000000000001</c:v>
                </c:pt>
                <c:pt idx="1462">
                  <c:v>2.536</c:v>
                </c:pt>
                <c:pt idx="1463">
                  <c:v>2.4980000000000002</c:v>
                </c:pt>
                <c:pt idx="1464">
                  <c:v>2.4529999999999998</c:v>
                </c:pt>
                <c:pt idx="1465">
                  <c:v>2.4660000000000002</c:v>
                </c:pt>
                <c:pt idx="1466">
                  <c:v>2.48</c:v>
                </c:pt>
                <c:pt idx="1467">
                  <c:v>2.5150000000000001</c:v>
                </c:pt>
                <c:pt idx="1468">
                  <c:v>2.4910000000000001</c:v>
                </c:pt>
                <c:pt idx="1469">
                  <c:v>2.4580000000000002</c:v>
                </c:pt>
                <c:pt idx="1470">
                  <c:v>2.4430000000000001</c:v>
                </c:pt>
                <c:pt idx="1471">
                  <c:v>2.4609999999999999</c:v>
                </c:pt>
                <c:pt idx="1472">
                  <c:v>2.4369999999999998</c:v>
                </c:pt>
                <c:pt idx="1473">
                  <c:v>2.419</c:v>
                </c:pt>
                <c:pt idx="1474">
                  <c:v>2.4180000000000001</c:v>
                </c:pt>
                <c:pt idx="1475">
                  <c:v>2.4340000000000002</c:v>
                </c:pt>
                <c:pt idx="1476">
                  <c:v>2.4239999999999999</c:v>
                </c:pt>
                <c:pt idx="1477">
                  <c:v>2.4409999999999998</c:v>
                </c:pt>
                <c:pt idx="1478">
                  <c:v>2.4060000000000001</c:v>
                </c:pt>
                <c:pt idx="1479">
                  <c:v>2.407</c:v>
                </c:pt>
                <c:pt idx="1480">
                  <c:v>2.395</c:v>
                </c:pt>
                <c:pt idx="1481">
                  <c:v>2.399</c:v>
                </c:pt>
                <c:pt idx="1482">
                  <c:v>2.407</c:v>
                </c:pt>
                <c:pt idx="1483">
                  <c:v>2.452</c:v>
                </c:pt>
                <c:pt idx="1484">
                  <c:v>2.3969999999999998</c:v>
                </c:pt>
                <c:pt idx="1485">
                  <c:v>2.4</c:v>
                </c:pt>
                <c:pt idx="1486">
                  <c:v>2.3959999999999999</c:v>
                </c:pt>
                <c:pt idx="1487">
                  <c:v>2.4180000000000001</c:v>
                </c:pt>
                <c:pt idx="1488">
                  <c:v>2.3809999999999998</c:v>
                </c:pt>
                <c:pt idx="1489">
                  <c:v>2.4129999999999998</c:v>
                </c:pt>
                <c:pt idx="1490">
                  <c:v>2.38</c:v>
                </c:pt>
                <c:pt idx="1491">
                  <c:v>2.3620000000000001</c:v>
                </c:pt>
                <c:pt idx="1492">
                  <c:v>2.34</c:v>
                </c:pt>
                <c:pt idx="1493">
                  <c:v>2.3109999999999999</c:v>
                </c:pt>
                <c:pt idx="1494">
                  <c:v>2.3119999999999998</c:v>
                </c:pt>
                <c:pt idx="1495">
                  <c:v>2.2970000000000002</c:v>
                </c:pt>
                <c:pt idx="1496">
                  <c:v>2.327</c:v>
                </c:pt>
                <c:pt idx="1497">
                  <c:v>2.302</c:v>
                </c:pt>
                <c:pt idx="1498">
                  <c:v>2.306</c:v>
                </c:pt>
                <c:pt idx="1499">
                  <c:v>2.282</c:v>
                </c:pt>
                <c:pt idx="1500">
                  <c:v>2.3279999999999998</c:v>
                </c:pt>
                <c:pt idx="1501">
                  <c:v>2.343</c:v>
                </c:pt>
                <c:pt idx="1502">
                  <c:v>2.3149999999999999</c:v>
                </c:pt>
                <c:pt idx="1503">
                  <c:v>2.2810000000000001</c:v>
                </c:pt>
                <c:pt idx="1504">
                  <c:v>2.2610000000000001</c:v>
                </c:pt>
                <c:pt idx="1505">
                  <c:v>2.2679999999999998</c:v>
                </c:pt>
                <c:pt idx="1506">
                  <c:v>2.2360000000000002</c:v>
                </c:pt>
                <c:pt idx="1507">
                  <c:v>2.2320000000000002</c:v>
                </c:pt>
                <c:pt idx="1508">
                  <c:v>2.2400000000000002</c:v>
                </c:pt>
                <c:pt idx="1509">
                  <c:v>2.25</c:v>
                </c:pt>
                <c:pt idx="1510">
                  <c:v>2.2229999999999999</c:v>
                </c:pt>
                <c:pt idx="1511">
                  <c:v>2.2090000000000001</c:v>
                </c:pt>
                <c:pt idx="1512">
                  <c:v>2.234</c:v>
                </c:pt>
                <c:pt idx="1513">
                  <c:v>2.2330000000000001</c:v>
                </c:pt>
                <c:pt idx="1514">
                  <c:v>2.2229999999999999</c:v>
                </c:pt>
                <c:pt idx="1515">
                  <c:v>2.2160000000000002</c:v>
                </c:pt>
                <c:pt idx="1516">
                  <c:v>2.226</c:v>
                </c:pt>
                <c:pt idx="1517">
                  <c:v>2.2090000000000001</c:v>
                </c:pt>
                <c:pt idx="1518">
                  <c:v>2.2080000000000002</c:v>
                </c:pt>
                <c:pt idx="1519">
                  <c:v>2.2080000000000002</c:v>
                </c:pt>
                <c:pt idx="1520">
                  <c:v>2.1840000000000002</c:v>
                </c:pt>
                <c:pt idx="1521">
                  <c:v>2.1520000000000001</c:v>
                </c:pt>
                <c:pt idx="1522">
                  <c:v>2.1760000000000002</c:v>
                </c:pt>
                <c:pt idx="1523">
                  <c:v>2.1549999999999998</c:v>
                </c:pt>
                <c:pt idx="1524">
                  <c:v>2.1230000000000002</c:v>
                </c:pt>
                <c:pt idx="1525">
                  <c:v>2.0990000000000002</c:v>
                </c:pt>
                <c:pt idx="1526">
                  <c:v>2.09</c:v>
                </c:pt>
                <c:pt idx="1527">
                  <c:v>2.0449999999999999</c:v>
                </c:pt>
                <c:pt idx="1528">
                  <c:v>2.0449999999999999</c:v>
                </c:pt>
                <c:pt idx="1529">
                  <c:v>2.0499999999999998</c:v>
                </c:pt>
                <c:pt idx="1530">
                  <c:v>2.0419999999999998</c:v>
                </c:pt>
                <c:pt idx="1531">
                  <c:v>2.0419999999999998</c:v>
                </c:pt>
                <c:pt idx="1532">
                  <c:v>2.0390000000000001</c:v>
                </c:pt>
                <c:pt idx="1533">
                  <c:v>2.0430000000000001</c:v>
                </c:pt>
                <c:pt idx="1534">
                  <c:v>2.0419999999999998</c:v>
                </c:pt>
                <c:pt idx="1535">
                  <c:v>2.0510000000000002</c:v>
                </c:pt>
                <c:pt idx="1536">
                  <c:v>2.0750000000000002</c:v>
                </c:pt>
                <c:pt idx="1537">
                  <c:v>2.09</c:v>
                </c:pt>
                <c:pt idx="1538">
                  <c:v>2.0760000000000001</c:v>
                </c:pt>
                <c:pt idx="1539">
                  <c:v>2.073</c:v>
                </c:pt>
                <c:pt idx="1540">
                  <c:v>2.0529999999999999</c:v>
                </c:pt>
                <c:pt idx="1541">
                  <c:v>2.0609999999999999</c:v>
                </c:pt>
                <c:pt idx="1542">
                  <c:v>2.0270000000000001</c:v>
                </c:pt>
                <c:pt idx="1543">
                  <c:v>2.0299999999999998</c:v>
                </c:pt>
                <c:pt idx="1544">
                  <c:v>2.0430000000000001</c:v>
                </c:pt>
                <c:pt idx="1545">
                  <c:v>2.0550000000000002</c:v>
                </c:pt>
                <c:pt idx="1546">
                  <c:v>2.0350000000000001</c:v>
                </c:pt>
                <c:pt idx="1547">
                  <c:v>1.996</c:v>
                </c:pt>
                <c:pt idx="1548">
                  <c:v>1.96</c:v>
                </c:pt>
                <c:pt idx="1549">
                  <c:v>1.9419999999999999</c:v>
                </c:pt>
                <c:pt idx="1550">
                  <c:v>1.96</c:v>
                </c:pt>
                <c:pt idx="1551">
                  <c:v>1.964</c:v>
                </c:pt>
                <c:pt idx="1552">
                  <c:v>1.9690000000000001</c:v>
                </c:pt>
                <c:pt idx="1553">
                  <c:v>1.964</c:v>
                </c:pt>
                <c:pt idx="1554">
                  <c:v>1.964</c:v>
                </c:pt>
                <c:pt idx="1555">
                  <c:v>1.966</c:v>
                </c:pt>
                <c:pt idx="1556">
                  <c:v>1.9670000000000001</c:v>
                </c:pt>
                <c:pt idx="1557">
                  <c:v>1.97</c:v>
                </c:pt>
                <c:pt idx="1558">
                  <c:v>1.966</c:v>
                </c:pt>
                <c:pt idx="1559">
                  <c:v>1.9490000000000001</c:v>
                </c:pt>
                <c:pt idx="1560">
                  <c:v>1.946</c:v>
                </c:pt>
                <c:pt idx="1561">
                  <c:v>1.9410000000000001</c:v>
                </c:pt>
                <c:pt idx="1562">
                  <c:v>1.929</c:v>
                </c:pt>
                <c:pt idx="1563">
                  <c:v>1.9119999999999999</c:v>
                </c:pt>
                <c:pt idx="1564">
                  <c:v>1.962</c:v>
                </c:pt>
                <c:pt idx="1565">
                  <c:v>1.9990000000000001</c:v>
                </c:pt>
                <c:pt idx="1566">
                  <c:v>2.0059999999999998</c:v>
                </c:pt>
                <c:pt idx="1567">
                  <c:v>2.0379999999999998</c:v>
                </c:pt>
                <c:pt idx="1568">
                  <c:v>2.0150000000000001</c:v>
                </c:pt>
                <c:pt idx="1569">
                  <c:v>1.9830000000000001</c:v>
                </c:pt>
                <c:pt idx="1570">
                  <c:v>1.972</c:v>
                </c:pt>
                <c:pt idx="1571">
                  <c:v>2.0139999999999998</c:v>
                </c:pt>
                <c:pt idx="1572">
                  <c:v>2.0390000000000001</c:v>
                </c:pt>
                <c:pt idx="1573">
                  <c:v>2.0179999999999998</c:v>
                </c:pt>
                <c:pt idx="1574">
                  <c:v>2.0150000000000001</c:v>
                </c:pt>
                <c:pt idx="1575">
                  <c:v>2.0179999999999998</c:v>
                </c:pt>
                <c:pt idx="1576">
                  <c:v>2.0739999999999998</c:v>
                </c:pt>
                <c:pt idx="1577">
                  <c:v>2.06</c:v>
                </c:pt>
                <c:pt idx="1578">
                  <c:v>2.069</c:v>
                </c:pt>
                <c:pt idx="1579">
                  <c:v>2.0590000000000002</c:v>
                </c:pt>
                <c:pt idx="1580">
                  <c:v>2.0459999999999998</c:v>
                </c:pt>
                <c:pt idx="1581">
                  <c:v>2.08</c:v>
                </c:pt>
                <c:pt idx="1582">
                  <c:v>2.1549999999999998</c:v>
                </c:pt>
                <c:pt idx="1583">
                  <c:v>2.2040000000000002</c:v>
                </c:pt>
                <c:pt idx="1584">
                  <c:v>2.1989999999999998</c:v>
                </c:pt>
                <c:pt idx="1585">
                  <c:v>2.2450000000000001</c:v>
                </c:pt>
                <c:pt idx="1586">
                  <c:v>2.3149999999999999</c:v>
                </c:pt>
                <c:pt idx="1587">
                  <c:v>2.2839999999999998</c:v>
                </c:pt>
                <c:pt idx="1588">
                  <c:v>2.2650000000000001</c:v>
                </c:pt>
                <c:pt idx="1589">
                  <c:v>2.29</c:v>
                </c:pt>
                <c:pt idx="1590">
                  <c:v>2.2679999999999998</c:v>
                </c:pt>
                <c:pt idx="1591">
                  <c:v>2.226</c:v>
                </c:pt>
                <c:pt idx="1592">
                  <c:v>2.2320000000000002</c:v>
                </c:pt>
                <c:pt idx="1593">
                  <c:v>2.2210000000000001</c:v>
                </c:pt>
                <c:pt idx="1594">
                  <c:v>2.2330000000000001</c:v>
                </c:pt>
                <c:pt idx="1595">
                  <c:v>2.2349999999999999</c:v>
                </c:pt>
                <c:pt idx="1596">
                  <c:v>2.19</c:v>
                </c:pt>
                <c:pt idx="1597">
                  <c:v>2.1859999999999999</c:v>
                </c:pt>
                <c:pt idx="1598">
                  <c:v>2.1629999999999998</c:v>
                </c:pt>
                <c:pt idx="1599">
                  <c:v>2.1579999999999999</c:v>
                </c:pt>
                <c:pt idx="1600">
                  <c:v>2.1749999999999998</c:v>
                </c:pt>
                <c:pt idx="1601">
                  <c:v>2.1269999999999998</c:v>
                </c:pt>
                <c:pt idx="1602">
                  <c:v>2.1</c:v>
                </c:pt>
                <c:pt idx="1603">
                  <c:v>2.0880000000000001</c:v>
                </c:pt>
                <c:pt idx="1604">
                  <c:v>2.0609999999999999</c:v>
                </c:pt>
                <c:pt idx="1605">
                  <c:v>2.0510000000000002</c:v>
                </c:pt>
                <c:pt idx="1606">
                  <c:v>2.0649999999999999</c:v>
                </c:pt>
                <c:pt idx="1607">
                  <c:v>2.0449999999999999</c:v>
                </c:pt>
                <c:pt idx="1608">
                  <c:v>2.0409999999999999</c:v>
                </c:pt>
                <c:pt idx="1609">
                  <c:v>2.056</c:v>
                </c:pt>
                <c:pt idx="1610">
                  <c:v>2.0390000000000001</c:v>
                </c:pt>
                <c:pt idx="1611">
                  <c:v>2.0779999999999998</c:v>
                </c:pt>
                <c:pt idx="1612">
                  <c:v>2.0670000000000002</c:v>
                </c:pt>
                <c:pt idx="1613">
                  <c:v>2.044</c:v>
                </c:pt>
                <c:pt idx="1614">
                  <c:v>2.0249999999999999</c:v>
                </c:pt>
                <c:pt idx="1615">
                  <c:v>2.02</c:v>
                </c:pt>
                <c:pt idx="1616">
                  <c:v>2.02</c:v>
                </c:pt>
                <c:pt idx="1617">
                  <c:v>1.998</c:v>
                </c:pt>
                <c:pt idx="1618">
                  <c:v>1.9850000000000001</c:v>
                </c:pt>
                <c:pt idx="1619">
                  <c:v>1.964</c:v>
                </c:pt>
                <c:pt idx="1620">
                  <c:v>1.9870000000000001</c:v>
                </c:pt>
                <c:pt idx="1621">
                  <c:v>1.9830000000000001</c:v>
                </c:pt>
                <c:pt idx="1622">
                  <c:v>1.9930000000000001</c:v>
                </c:pt>
                <c:pt idx="1623">
                  <c:v>1.966</c:v>
                </c:pt>
                <c:pt idx="1624">
                  <c:v>1.9770000000000001</c:v>
                </c:pt>
                <c:pt idx="1625">
                  <c:v>1.976</c:v>
                </c:pt>
                <c:pt idx="1626">
                  <c:v>2</c:v>
                </c:pt>
                <c:pt idx="1627">
                  <c:v>2.0169999999999999</c:v>
                </c:pt>
                <c:pt idx="1628">
                  <c:v>2.0150000000000001</c:v>
                </c:pt>
                <c:pt idx="1629">
                  <c:v>2.028</c:v>
                </c:pt>
                <c:pt idx="1630">
                  <c:v>2.0030000000000001</c:v>
                </c:pt>
                <c:pt idx="1631">
                  <c:v>1.9710000000000001</c:v>
                </c:pt>
                <c:pt idx="1632">
                  <c:v>1.9690000000000001</c:v>
                </c:pt>
                <c:pt idx="1633">
                  <c:v>1.9610000000000001</c:v>
                </c:pt>
                <c:pt idx="1634">
                  <c:v>1.958</c:v>
                </c:pt>
                <c:pt idx="1635">
                  <c:v>1.9550000000000001</c:v>
                </c:pt>
                <c:pt idx="1636">
                  <c:v>1.9450000000000001</c:v>
                </c:pt>
                <c:pt idx="1637">
                  <c:v>1.917</c:v>
                </c:pt>
                <c:pt idx="1638">
                  <c:v>1.905</c:v>
                </c:pt>
                <c:pt idx="1639">
                  <c:v>1.917</c:v>
                </c:pt>
                <c:pt idx="1640">
                  <c:v>1.887</c:v>
                </c:pt>
                <c:pt idx="1641">
                  <c:v>1.8919999999999999</c:v>
                </c:pt>
                <c:pt idx="1642">
                  <c:v>1.899</c:v>
                </c:pt>
                <c:pt idx="1643">
                  <c:v>1.8640000000000001</c:v>
                </c:pt>
                <c:pt idx="1644">
                  <c:v>1.855</c:v>
                </c:pt>
                <c:pt idx="1645">
                  <c:v>1.837</c:v>
                </c:pt>
                <c:pt idx="1646">
                  <c:v>1.8340000000000001</c:v>
                </c:pt>
                <c:pt idx="1647">
                  <c:v>1.8160000000000001</c:v>
                </c:pt>
                <c:pt idx="1648">
                  <c:v>1.79</c:v>
                </c:pt>
                <c:pt idx="1649">
                  <c:v>1.8029999999999999</c:v>
                </c:pt>
                <c:pt idx="1650">
                  <c:v>1.8049999999999999</c:v>
                </c:pt>
                <c:pt idx="1651">
                  <c:v>1.7529999999999999</c:v>
                </c:pt>
                <c:pt idx="1652">
                  <c:v>1.7669999999999999</c:v>
                </c:pt>
                <c:pt idx="1653">
                  <c:v>1.7609999999999999</c:v>
                </c:pt>
                <c:pt idx="1654">
                  <c:v>1.7729999999999999</c:v>
                </c:pt>
                <c:pt idx="1655">
                  <c:v>1.746</c:v>
                </c:pt>
                <c:pt idx="1656">
                  <c:v>1.728</c:v>
                </c:pt>
                <c:pt idx="1657">
                  <c:v>1.784</c:v>
                </c:pt>
                <c:pt idx="1658">
                  <c:v>1.77</c:v>
                </c:pt>
                <c:pt idx="1659">
                  <c:v>1.7749999999999999</c:v>
                </c:pt>
                <c:pt idx="1660">
                  <c:v>1.77</c:v>
                </c:pt>
                <c:pt idx="1661">
                  <c:v>1.7390000000000001</c:v>
                </c:pt>
                <c:pt idx="1662">
                  <c:v>1.7170000000000001</c:v>
                </c:pt>
                <c:pt idx="1663">
                  <c:v>1.73</c:v>
                </c:pt>
                <c:pt idx="1664">
                  <c:v>1.7589999999999999</c:v>
                </c:pt>
                <c:pt idx="1665">
                  <c:v>1.738</c:v>
                </c:pt>
                <c:pt idx="1666">
                  <c:v>1.758</c:v>
                </c:pt>
                <c:pt idx="1667">
                  <c:v>1.7669999999999999</c:v>
                </c:pt>
                <c:pt idx="1668">
                  <c:v>1.78</c:v>
                </c:pt>
                <c:pt idx="1669">
                  <c:v>1.7909999999999999</c:v>
                </c:pt>
                <c:pt idx="1670">
                  <c:v>1.841</c:v>
                </c:pt>
                <c:pt idx="1671">
                  <c:v>1.84</c:v>
                </c:pt>
                <c:pt idx="1672">
                  <c:v>1.893</c:v>
                </c:pt>
                <c:pt idx="1673">
                  <c:v>1.9139999999999999</c:v>
                </c:pt>
                <c:pt idx="1674">
                  <c:v>1.929</c:v>
                </c:pt>
                <c:pt idx="1675">
                  <c:v>1.9350000000000001</c:v>
                </c:pt>
                <c:pt idx="1676">
                  <c:v>1.9870000000000001</c:v>
                </c:pt>
                <c:pt idx="1677">
                  <c:v>2.0049999999999999</c:v>
                </c:pt>
                <c:pt idx="1678">
                  <c:v>2.0270000000000001</c:v>
                </c:pt>
                <c:pt idx="1679">
                  <c:v>2.08</c:v>
                </c:pt>
                <c:pt idx="1680">
                  <c:v>2.073</c:v>
                </c:pt>
                <c:pt idx="1681">
                  <c:v>2.0720000000000001</c:v>
                </c:pt>
                <c:pt idx="1682">
                  <c:v>2.024</c:v>
                </c:pt>
                <c:pt idx="1683">
                  <c:v>2.0169999999999999</c:v>
                </c:pt>
                <c:pt idx="1684">
                  <c:v>2.0569999999999999</c:v>
                </c:pt>
                <c:pt idx="1685">
                  <c:v>2.04</c:v>
                </c:pt>
                <c:pt idx="1686">
                  <c:v>2.1880000000000002</c:v>
                </c:pt>
                <c:pt idx="1687">
                  <c:v>2.238</c:v>
                </c:pt>
                <c:pt idx="1688">
                  <c:v>2.379</c:v>
                </c:pt>
                <c:pt idx="1689">
                  <c:v>2.3519999999999999</c:v>
                </c:pt>
                <c:pt idx="1690">
                  <c:v>2.2909999999999999</c:v>
                </c:pt>
                <c:pt idx="1691">
                  <c:v>2.2360000000000002</c:v>
                </c:pt>
                <c:pt idx="1692">
                  <c:v>2.2330000000000001</c:v>
                </c:pt>
                <c:pt idx="1693">
                  <c:v>2.2639999999999998</c:v>
                </c:pt>
                <c:pt idx="1694">
                  <c:v>2.2509999999999999</c:v>
                </c:pt>
                <c:pt idx="1695">
                  <c:v>2.2189999999999999</c:v>
                </c:pt>
                <c:pt idx="1696">
                  <c:v>2.218</c:v>
                </c:pt>
                <c:pt idx="1697">
                  <c:v>2.1720000000000002</c:v>
                </c:pt>
                <c:pt idx="1698">
                  <c:v>2.1850000000000001</c:v>
                </c:pt>
                <c:pt idx="1699">
                  <c:v>2.1480000000000001</c:v>
                </c:pt>
                <c:pt idx="1700">
                  <c:v>2.1070000000000002</c:v>
                </c:pt>
                <c:pt idx="1701">
                  <c:v>2.1240000000000001</c:v>
                </c:pt>
                <c:pt idx="1702">
                  <c:v>2.1150000000000002</c:v>
                </c:pt>
                <c:pt idx="1703">
                  <c:v>2.0939999999999999</c:v>
                </c:pt>
                <c:pt idx="1704">
                  <c:v>2.1080000000000001</c:v>
                </c:pt>
                <c:pt idx="1705">
                  <c:v>2.09</c:v>
                </c:pt>
                <c:pt idx="1706">
                  <c:v>2.089</c:v>
                </c:pt>
                <c:pt idx="1707">
                  <c:v>2.0750000000000002</c:v>
                </c:pt>
                <c:pt idx="1708">
                  <c:v>2.0710000000000002</c:v>
                </c:pt>
                <c:pt idx="1709">
                  <c:v>2.0680000000000001</c:v>
                </c:pt>
                <c:pt idx="1710">
                  <c:v>2.113</c:v>
                </c:pt>
                <c:pt idx="1711">
                  <c:v>2.141</c:v>
                </c:pt>
                <c:pt idx="1712">
                  <c:v>2.1480000000000001</c:v>
                </c:pt>
                <c:pt idx="1713">
                  <c:v>2.1389999999999998</c:v>
                </c:pt>
                <c:pt idx="1714">
                  <c:v>2.1360000000000001</c:v>
                </c:pt>
                <c:pt idx="1715">
                  <c:v>2.1259999999999999</c:v>
                </c:pt>
                <c:pt idx="1716">
                  <c:v>2.16</c:v>
                </c:pt>
                <c:pt idx="1717">
                  <c:v>2.1360000000000001</c:v>
                </c:pt>
                <c:pt idx="1718">
                  <c:v>2.1219999999999999</c:v>
                </c:pt>
                <c:pt idx="1719">
                  <c:v>2.1309999999999998</c:v>
                </c:pt>
                <c:pt idx="1720">
                  <c:v>2.125</c:v>
                </c:pt>
                <c:pt idx="1721">
                  <c:v>2.1190000000000002</c:v>
                </c:pt>
                <c:pt idx="1722">
                  <c:v>2.1059999999999999</c:v>
                </c:pt>
                <c:pt idx="1723">
                  <c:v>2.0950000000000002</c:v>
                </c:pt>
                <c:pt idx="1724">
                  <c:v>2.089</c:v>
                </c:pt>
                <c:pt idx="1725">
                  <c:v>2.153</c:v>
                </c:pt>
                <c:pt idx="1726">
                  <c:v>2.149</c:v>
                </c:pt>
                <c:pt idx="1727">
                  <c:v>2.1930000000000001</c:v>
                </c:pt>
                <c:pt idx="1728">
                  <c:v>2.1819999999999999</c:v>
                </c:pt>
                <c:pt idx="1729">
                  <c:v>2.1949999999999998</c:v>
                </c:pt>
                <c:pt idx="1730">
                  <c:v>2.1779999999999999</c:v>
                </c:pt>
                <c:pt idx="1731">
                  <c:v>2.2080000000000002</c:v>
                </c:pt>
                <c:pt idx="1732">
                  <c:v>2.2389999999999999</c:v>
                </c:pt>
                <c:pt idx="1733">
                  <c:v>2.266</c:v>
                </c:pt>
                <c:pt idx="1734">
                  <c:v>2.23</c:v>
                </c:pt>
                <c:pt idx="1735">
                  <c:v>2.2080000000000002</c:v>
                </c:pt>
                <c:pt idx="1736">
                  <c:v>2.2330000000000001</c:v>
                </c:pt>
                <c:pt idx="1737">
                  <c:v>2.2170000000000001</c:v>
                </c:pt>
                <c:pt idx="1738">
                  <c:v>2.2200000000000002</c:v>
                </c:pt>
                <c:pt idx="1739">
                  <c:v>2.2269999999999999</c:v>
                </c:pt>
                <c:pt idx="1740">
                  <c:v>2.2589999999999999</c:v>
                </c:pt>
                <c:pt idx="1741">
                  <c:v>2.274</c:v>
                </c:pt>
                <c:pt idx="1742">
                  <c:v>2.2829999999999999</c:v>
                </c:pt>
                <c:pt idx="1743">
                  <c:v>2.3570000000000002</c:v>
                </c:pt>
                <c:pt idx="1744">
                  <c:v>2.2919999999999998</c:v>
                </c:pt>
                <c:pt idx="1745">
                  <c:v>2.2879999999999998</c:v>
                </c:pt>
                <c:pt idx="1746">
                  <c:v>2.327</c:v>
                </c:pt>
                <c:pt idx="1747">
                  <c:v>2.2999999999999998</c:v>
                </c:pt>
                <c:pt idx="1748">
                  <c:v>2.2549999999999999</c:v>
                </c:pt>
                <c:pt idx="1749">
                  <c:v>2.2509999999999999</c:v>
                </c:pt>
                <c:pt idx="1750">
                  <c:v>2.2090000000000001</c:v>
                </c:pt>
                <c:pt idx="1751">
                  <c:v>2.2280000000000002</c:v>
                </c:pt>
                <c:pt idx="1752">
                  <c:v>2.2530000000000001</c:v>
                </c:pt>
                <c:pt idx="1753">
                  <c:v>2.1720000000000002</c:v>
                </c:pt>
                <c:pt idx="1754">
                  <c:v>2.1850000000000001</c:v>
                </c:pt>
                <c:pt idx="1755">
                  <c:v>2.1560000000000001</c:v>
                </c:pt>
                <c:pt idx="1756">
                  <c:v>2.12</c:v>
                </c:pt>
                <c:pt idx="1757">
                  <c:v>2.121</c:v>
                </c:pt>
                <c:pt idx="1758">
                  <c:v>2.1240000000000001</c:v>
                </c:pt>
                <c:pt idx="1759">
                  <c:v>2.0979999999999999</c:v>
                </c:pt>
                <c:pt idx="1760">
                  <c:v>2.169</c:v>
                </c:pt>
                <c:pt idx="1761">
                  <c:v>2.173</c:v>
                </c:pt>
                <c:pt idx="1762">
                  <c:v>2.1619999999999999</c:v>
                </c:pt>
                <c:pt idx="1763">
                  <c:v>2.1640000000000001</c:v>
                </c:pt>
                <c:pt idx="1764">
                  <c:v>2.1760000000000002</c:v>
                </c:pt>
                <c:pt idx="1765">
                  <c:v>2.1429999999999998</c:v>
                </c:pt>
                <c:pt idx="1766">
                  <c:v>2.165</c:v>
                </c:pt>
                <c:pt idx="1767">
                  <c:v>2.165</c:v>
                </c:pt>
                <c:pt idx="1768">
                  <c:v>2.1779999999999999</c:v>
                </c:pt>
                <c:pt idx="1769">
                  <c:v>2.1579999999999999</c:v>
                </c:pt>
                <c:pt idx="1770">
                  <c:v>2.15</c:v>
                </c:pt>
                <c:pt idx="1771">
                  <c:v>2.1589999999999998</c:v>
                </c:pt>
                <c:pt idx="1772">
                  <c:v>2.1859999999999999</c:v>
                </c:pt>
                <c:pt idx="1773">
                  <c:v>2.1259999999999999</c:v>
                </c:pt>
                <c:pt idx="1774">
                  <c:v>2.0979999999999999</c:v>
                </c:pt>
                <c:pt idx="1775">
                  <c:v>2.1030000000000002</c:v>
                </c:pt>
                <c:pt idx="1776">
                  <c:v>2.0630000000000002</c:v>
                </c:pt>
                <c:pt idx="1777">
                  <c:v>2.0569999999999999</c:v>
                </c:pt>
                <c:pt idx="1778">
                  <c:v>2.0630000000000002</c:v>
                </c:pt>
                <c:pt idx="1779">
                  <c:v>2.069</c:v>
                </c:pt>
                <c:pt idx="1780">
                  <c:v>2.0579999999999998</c:v>
                </c:pt>
                <c:pt idx="1781">
                  <c:v>2.0489999999999999</c:v>
                </c:pt>
                <c:pt idx="1782">
                  <c:v>2.0099999999999998</c:v>
                </c:pt>
                <c:pt idx="1783">
                  <c:v>2.0289999999999999</c:v>
                </c:pt>
                <c:pt idx="1784">
                  <c:v>2.02</c:v>
                </c:pt>
                <c:pt idx="1785">
                  <c:v>2.0019999999999998</c:v>
                </c:pt>
                <c:pt idx="1786">
                  <c:v>2.052</c:v>
                </c:pt>
                <c:pt idx="1787">
                  <c:v>2.052</c:v>
                </c:pt>
                <c:pt idx="1788">
                  <c:v>1.99</c:v>
                </c:pt>
                <c:pt idx="1789">
                  <c:v>2.0339999999999998</c:v>
                </c:pt>
                <c:pt idx="1790">
                  <c:v>2.024</c:v>
                </c:pt>
                <c:pt idx="1791">
                  <c:v>2.032</c:v>
                </c:pt>
                <c:pt idx="1792">
                  <c:v>2.0169999999999999</c:v>
                </c:pt>
                <c:pt idx="1793">
                  <c:v>2.0099999999999998</c:v>
                </c:pt>
                <c:pt idx="1794">
                  <c:v>2.0139999999999998</c:v>
                </c:pt>
                <c:pt idx="1795">
                  <c:v>1.9970000000000001</c:v>
                </c:pt>
                <c:pt idx="1796">
                  <c:v>2.0169999999999999</c:v>
                </c:pt>
                <c:pt idx="1797">
                  <c:v>2.0139999999999998</c:v>
                </c:pt>
                <c:pt idx="1798">
                  <c:v>2.032</c:v>
                </c:pt>
                <c:pt idx="1799">
                  <c:v>2.0449999999999999</c:v>
                </c:pt>
                <c:pt idx="1800">
                  <c:v>2.0209999999999999</c:v>
                </c:pt>
                <c:pt idx="1801">
                  <c:v>2.0070000000000001</c:v>
                </c:pt>
                <c:pt idx="1802">
                  <c:v>2.0099999999999998</c:v>
                </c:pt>
                <c:pt idx="1803">
                  <c:v>2.0059999999999998</c:v>
                </c:pt>
                <c:pt idx="1804">
                  <c:v>1.996</c:v>
                </c:pt>
                <c:pt idx="1805">
                  <c:v>1.9950000000000001</c:v>
                </c:pt>
                <c:pt idx="1806">
                  <c:v>2.008</c:v>
                </c:pt>
                <c:pt idx="1807">
                  <c:v>2.0030000000000001</c:v>
                </c:pt>
                <c:pt idx="1808">
                  <c:v>2.0470000000000002</c:v>
                </c:pt>
                <c:pt idx="1809">
                  <c:v>2.101</c:v>
                </c:pt>
                <c:pt idx="1810">
                  <c:v>2.11</c:v>
                </c:pt>
                <c:pt idx="1811">
                  <c:v>2.0979999999999999</c:v>
                </c:pt>
                <c:pt idx="1812">
                  <c:v>2.0910000000000002</c:v>
                </c:pt>
                <c:pt idx="1813">
                  <c:v>2.0960000000000001</c:v>
                </c:pt>
                <c:pt idx="1814">
                  <c:v>2.1120000000000001</c:v>
                </c:pt>
                <c:pt idx="1815">
                  <c:v>2.105</c:v>
                </c:pt>
                <c:pt idx="1816">
                  <c:v>2.1</c:v>
                </c:pt>
                <c:pt idx="1817">
                  <c:v>2.089</c:v>
                </c:pt>
                <c:pt idx="1818">
                  <c:v>2.0910000000000002</c:v>
                </c:pt>
                <c:pt idx="1819">
                  <c:v>2.093</c:v>
                </c:pt>
                <c:pt idx="1820">
                  <c:v>2.1030000000000002</c:v>
                </c:pt>
                <c:pt idx="1821">
                  <c:v>2.1040000000000001</c:v>
                </c:pt>
                <c:pt idx="1822">
                  <c:v>2.1059999999999999</c:v>
                </c:pt>
                <c:pt idx="1823">
                  <c:v>2.1030000000000002</c:v>
                </c:pt>
                <c:pt idx="1824">
                  <c:v>2.1379999999999999</c:v>
                </c:pt>
                <c:pt idx="1825">
                  <c:v>2.1219999999999999</c:v>
                </c:pt>
                <c:pt idx="1826">
                  <c:v>2.133</c:v>
                </c:pt>
                <c:pt idx="1827">
                  <c:v>2.1269999999999998</c:v>
                </c:pt>
                <c:pt idx="1828">
                  <c:v>2.12</c:v>
                </c:pt>
                <c:pt idx="1829">
                  <c:v>2.0819999999999999</c:v>
                </c:pt>
                <c:pt idx="1830">
                  <c:v>2.0710000000000002</c:v>
                </c:pt>
                <c:pt idx="1831">
                  <c:v>2.077</c:v>
                </c:pt>
                <c:pt idx="1832">
                  <c:v>2.0819999999999999</c:v>
                </c:pt>
                <c:pt idx="1833">
                  <c:v>2.0489999999999999</c:v>
                </c:pt>
                <c:pt idx="1834">
                  <c:v>2.0230000000000001</c:v>
                </c:pt>
                <c:pt idx="1835">
                  <c:v>2.032</c:v>
                </c:pt>
                <c:pt idx="1836">
                  <c:v>2.0499999999999998</c:v>
                </c:pt>
                <c:pt idx="1837">
                  <c:v>2.0099999999999998</c:v>
                </c:pt>
                <c:pt idx="1838">
                  <c:v>1.988</c:v>
                </c:pt>
                <c:pt idx="1839">
                  <c:v>1.9710000000000001</c:v>
                </c:pt>
                <c:pt idx="1840">
                  <c:v>1.97</c:v>
                </c:pt>
                <c:pt idx="1841">
                  <c:v>1.98</c:v>
                </c:pt>
                <c:pt idx="1842">
                  <c:v>1.9670000000000001</c:v>
                </c:pt>
                <c:pt idx="1843">
                  <c:v>1.952</c:v>
                </c:pt>
                <c:pt idx="1844">
                  <c:v>1.964</c:v>
                </c:pt>
                <c:pt idx="1845">
                  <c:v>1.958</c:v>
                </c:pt>
                <c:pt idx="1846">
                  <c:v>1.94</c:v>
                </c:pt>
                <c:pt idx="1847">
                  <c:v>1.927</c:v>
                </c:pt>
                <c:pt idx="1848">
                  <c:v>1.9370000000000001</c:v>
                </c:pt>
                <c:pt idx="1849">
                  <c:v>1.9330000000000001</c:v>
                </c:pt>
                <c:pt idx="1850">
                  <c:v>1.931</c:v>
                </c:pt>
                <c:pt idx="1851">
                  <c:v>1.9259999999999999</c:v>
                </c:pt>
                <c:pt idx="1852">
                  <c:v>1.966</c:v>
                </c:pt>
                <c:pt idx="1853">
                  <c:v>1.9239999999999999</c:v>
                </c:pt>
                <c:pt idx="1854">
                  <c:v>1.929</c:v>
                </c:pt>
                <c:pt idx="1855">
                  <c:v>1.925</c:v>
                </c:pt>
                <c:pt idx="1856">
                  <c:v>1.9319999999999999</c:v>
                </c:pt>
                <c:pt idx="1857">
                  <c:v>1.9079999999999999</c:v>
                </c:pt>
                <c:pt idx="1858">
                  <c:v>1.919</c:v>
                </c:pt>
                <c:pt idx="1859">
                  <c:v>1.91</c:v>
                </c:pt>
                <c:pt idx="1860">
                  <c:v>1.899</c:v>
                </c:pt>
                <c:pt idx="1861">
                  <c:v>1.89</c:v>
                </c:pt>
                <c:pt idx="1862">
                  <c:v>1.9139999999999999</c:v>
                </c:pt>
                <c:pt idx="1863">
                  <c:v>1.8979999999999999</c:v>
                </c:pt>
                <c:pt idx="1864">
                  <c:v>1.895</c:v>
                </c:pt>
                <c:pt idx="1865">
                  <c:v>1.877</c:v>
                </c:pt>
                <c:pt idx="1866">
                  <c:v>1.847</c:v>
                </c:pt>
                <c:pt idx="1867">
                  <c:v>1.8140000000000001</c:v>
                </c:pt>
                <c:pt idx="1868">
                  <c:v>1.907</c:v>
                </c:pt>
                <c:pt idx="1869">
                  <c:v>1.873</c:v>
                </c:pt>
                <c:pt idx="1870">
                  <c:v>1.869</c:v>
                </c:pt>
                <c:pt idx="1871">
                  <c:v>1.873</c:v>
                </c:pt>
                <c:pt idx="1872">
                  <c:v>1.903</c:v>
                </c:pt>
                <c:pt idx="1873">
                  <c:v>1.915</c:v>
                </c:pt>
                <c:pt idx="1874">
                  <c:v>1.8859999999999999</c:v>
                </c:pt>
                <c:pt idx="1875">
                  <c:v>1.889</c:v>
                </c:pt>
                <c:pt idx="1876">
                  <c:v>1.87</c:v>
                </c:pt>
                <c:pt idx="1877">
                  <c:v>1.8480000000000001</c:v>
                </c:pt>
                <c:pt idx="1878">
                  <c:v>1.8540000000000001</c:v>
                </c:pt>
                <c:pt idx="1879">
                  <c:v>1.86</c:v>
                </c:pt>
                <c:pt idx="1880">
                  <c:v>1.8560000000000001</c:v>
                </c:pt>
                <c:pt idx="1881">
                  <c:v>1.8720000000000001</c:v>
                </c:pt>
                <c:pt idx="1882">
                  <c:v>1.9219999999999999</c:v>
                </c:pt>
                <c:pt idx="1883">
                  <c:v>1.9139999999999999</c:v>
                </c:pt>
                <c:pt idx="1884">
                  <c:v>1.8839999999999999</c:v>
                </c:pt>
                <c:pt idx="1885">
                  <c:v>1.865</c:v>
                </c:pt>
                <c:pt idx="1886">
                  <c:v>1.85</c:v>
                </c:pt>
                <c:pt idx="1887">
                  <c:v>1.8260000000000001</c:v>
                </c:pt>
                <c:pt idx="1888">
                  <c:v>1.843</c:v>
                </c:pt>
                <c:pt idx="1889">
                  <c:v>1.879</c:v>
                </c:pt>
                <c:pt idx="1890">
                  <c:v>1.883</c:v>
                </c:pt>
                <c:pt idx="1891">
                  <c:v>1.907</c:v>
                </c:pt>
                <c:pt idx="1892">
                  <c:v>1.891</c:v>
                </c:pt>
                <c:pt idx="1893">
                  <c:v>1.8540000000000001</c:v>
                </c:pt>
                <c:pt idx="1894">
                  <c:v>1.8440000000000001</c:v>
                </c:pt>
                <c:pt idx="1895">
                  <c:v>1.8520000000000001</c:v>
                </c:pt>
                <c:pt idx="1896">
                  <c:v>1.865</c:v>
                </c:pt>
                <c:pt idx="1897">
                  <c:v>1.8260000000000001</c:v>
                </c:pt>
                <c:pt idx="1898">
                  <c:v>1.8129999999999999</c:v>
                </c:pt>
                <c:pt idx="1899">
                  <c:v>1.8160000000000001</c:v>
                </c:pt>
                <c:pt idx="1900">
                  <c:v>1.7869999999999999</c:v>
                </c:pt>
                <c:pt idx="1901">
                  <c:v>1.7929999999999999</c:v>
                </c:pt>
                <c:pt idx="1902">
                  <c:v>1.8140000000000001</c:v>
                </c:pt>
                <c:pt idx="1903">
                  <c:v>1.8069999999999999</c:v>
                </c:pt>
                <c:pt idx="1904">
                  <c:v>1.8220000000000001</c:v>
                </c:pt>
                <c:pt idx="1905">
                  <c:v>1.8169999999999999</c:v>
                </c:pt>
                <c:pt idx="1906">
                  <c:v>1.8109999999999999</c:v>
                </c:pt>
                <c:pt idx="1907">
                  <c:v>1.7889999999999999</c:v>
                </c:pt>
                <c:pt idx="1908">
                  <c:v>1.798</c:v>
                </c:pt>
                <c:pt idx="1909">
                  <c:v>1.7769999999999999</c:v>
                </c:pt>
                <c:pt idx="1910">
                  <c:v>1.7769999999999999</c:v>
                </c:pt>
                <c:pt idx="1911">
                  <c:v>1.7669999999999999</c:v>
                </c:pt>
                <c:pt idx="1912">
                  <c:v>1.7450000000000001</c:v>
                </c:pt>
                <c:pt idx="1913">
                  <c:v>1.7470000000000001</c:v>
                </c:pt>
                <c:pt idx="1914">
                  <c:v>1.75</c:v>
                </c:pt>
                <c:pt idx="1915">
                  <c:v>1.758</c:v>
                </c:pt>
                <c:pt idx="1916">
                  <c:v>1.7110000000000001</c:v>
                </c:pt>
                <c:pt idx="1917">
                  <c:v>1.702</c:v>
                </c:pt>
                <c:pt idx="1918">
                  <c:v>1.696</c:v>
                </c:pt>
                <c:pt idx="1919">
                  <c:v>1.6559999999999999</c:v>
                </c:pt>
                <c:pt idx="1920">
                  <c:v>1.637</c:v>
                </c:pt>
                <c:pt idx="1921">
                  <c:v>1.6160000000000001</c:v>
                </c:pt>
                <c:pt idx="1922">
                  <c:v>1.641</c:v>
                </c:pt>
                <c:pt idx="1923">
                  <c:v>1.64</c:v>
                </c:pt>
                <c:pt idx="1924">
                  <c:v>1.645</c:v>
                </c:pt>
                <c:pt idx="1925">
                  <c:v>1.6659999999999999</c:v>
                </c:pt>
                <c:pt idx="1926">
                  <c:v>1.653</c:v>
                </c:pt>
                <c:pt idx="1927">
                  <c:v>1.65</c:v>
                </c:pt>
                <c:pt idx="1928">
                  <c:v>1.643</c:v>
                </c:pt>
                <c:pt idx="1929">
                  <c:v>1.617</c:v>
                </c:pt>
                <c:pt idx="1930">
                  <c:v>1.5980000000000001</c:v>
                </c:pt>
                <c:pt idx="1931">
                  <c:v>1.6</c:v>
                </c:pt>
                <c:pt idx="1932">
                  <c:v>1.6160000000000001</c:v>
                </c:pt>
                <c:pt idx="1933">
                  <c:v>1.6439999999999999</c:v>
                </c:pt>
                <c:pt idx="1934">
                  <c:v>1.637</c:v>
                </c:pt>
                <c:pt idx="1935">
                  <c:v>1.661</c:v>
                </c:pt>
                <c:pt idx="1936">
                  <c:v>1.67</c:v>
                </c:pt>
                <c:pt idx="1937">
                  <c:v>1.641</c:v>
                </c:pt>
                <c:pt idx="1938">
                  <c:v>1.593</c:v>
                </c:pt>
                <c:pt idx="1939">
                  <c:v>1.593</c:v>
                </c:pt>
                <c:pt idx="1940">
                  <c:v>1.603</c:v>
                </c:pt>
                <c:pt idx="1941">
                  <c:v>1.5940000000000001</c:v>
                </c:pt>
                <c:pt idx="1942">
                  <c:v>1.58</c:v>
                </c:pt>
                <c:pt idx="1943">
                  <c:v>1.58</c:v>
                </c:pt>
                <c:pt idx="1944">
                  <c:v>1.5669999999999999</c:v>
                </c:pt>
                <c:pt idx="1945">
                  <c:v>1.595</c:v>
                </c:pt>
                <c:pt idx="1946">
                  <c:v>1.5860000000000001</c:v>
                </c:pt>
                <c:pt idx="1947">
                  <c:v>1.5569999999999999</c:v>
                </c:pt>
                <c:pt idx="1948">
                  <c:v>1.571</c:v>
                </c:pt>
                <c:pt idx="1949">
                  <c:v>1.554</c:v>
                </c:pt>
                <c:pt idx="1950">
                  <c:v>1.5569999999999999</c:v>
                </c:pt>
                <c:pt idx="1951">
                  <c:v>1.534</c:v>
                </c:pt>
                <c:pt idx="1952">
                  <c:v>1.53</c:v>
                </c:pt>
                <c:pt idx="1953">
                  <c:v>1.546</c:v>
                </c:pt>
                <c:pt idx="1954">
                  <c:v>1.5629999999999999</c:v>
                </c:pt>
                <c:pt idx="1955">
                  <c:v>1.552</c:v>
                </c:pt>
                <c:pt idx="1956">
                  <c:v>1.569</c:v>
                </c:pt>
                <c:pt idx="1957">
                  <c:v>1.5760000000000001</c:v>
                </c:pt>
                <c:pt idx="1958">
                  <c:v>1.5529999999999999</c:v>
                </c:pt>
                <c:pt idx="1959">
                  <c:v>1.5489999999999999</c:v>
                </c:pt>
                <c:pt idx="1960">
                  <c:v>1.5329999999999999</c:v>
                </c:pt>
                <c:pt idx="1961">
                  <c:v>1.544</c:v>
                </c:pt>
                <c:pt idx="1962">
                  <c:v>1.5389999999999999</c:v>
                </c:pt>
                <c:pt idx="1963">
                  <c:v>1.5409999999999999</c:v>
                </c:pt>
                <c:pt idx="1964">
                  <c:v>1.5429999999999999</c:v>
                </c:pt>
                <c:pt idx="1965">
                  <c:v>1.544</c:v>
                </c:pt>
                <c:pt idx="1966">
                  <c:v>1.5349999999999999</c:v>
                </c:pt>
                <c:pt idx="1967">
                  <c:v>1.5289999999999999</c:v>
                </c:pt>
                <c:pt idx="1968">
                  <c:v>1.528</c:v>
                </c:pt>
                <c:pt idx="1969">
                  <c:v>1.5209999999999999</c:v>
                </c:pt>
                <c:pt idx="1970">
                  <c:v>1.534</c:v>
                </c:pt>
                <c:pt idx="1971">
                  <c:v>1.518</c:v>
                </c:pt>
                <c:pt idx="1972">
                  <c:v>1.528</c:v>
                </c:pt>
                <c:pt idx="1973">
                  <c:v>1.508</c:v>
                </c:pt>
                <c:pt idx="1974">
                  <c:v>1.504</c:v>
                </c:pt>
                <c:pt idx="1975">
                  <c:v>1.4870000000000001</c:v>
                </c:pt>
                <c:pt idx="1976">
                  <c:v>1.502</c:v>
                </c:pt>
                <c:pt idx="1977">
                  <c:v>1.5309999999999999</c:v>
                </c:pt>
                <c:pt idx="1978">
                  <c:v>1.526</c:v>
                </c:pt>
                <c:pt idx="1979">
                  <c:v>1.5149999999999999</c:v>
                </c:pt>
                <c:pt idx="1980">
                  <c:v>1.5369999999999999</c:v>
                </c:pt>
                <c:pt idx="1981">
                  <c:v>1.5109999999999999</c:v>
                </c:pt>
                <c:pt idx="1982">
                  <c:v>1.502</c:v>
                </c:pt>
                <c:pt idx="1983">
                  <c:v>1.512</c:v>
                </c:pt>
                <c:pt idx="1984">
                  <c:v>1.5009999999999999</c:v>
                </c:pt>
                <c:pt idx="1985">
                  <c:v>1.4910000000000001</c:v>
                </c:pt>
                <c:pt idx="1986">
                  <c:v>1.47</c:v>
                </c:pt>
                <c:pt idx="1987">
                  <c:v>1.46</c:v>
                </c:pt>
                <c:pt idx="1988">
                  <c:v>1.4430000000000001</c:v>
                </c:pt>
                <c:pt idx="1989">
                  <c:v>1.4510000000000001</c:v>
                </c:pt>
                <c:pt idx="1990">
                  <c:v>1.431</c:v>
                </c:pt>
                <c:pt idx="1991">
                  <c:v>1.4239999999999999</c:v>
                </c:pt>
                <c:pt idx="1992">
                  <c:v>1.421</c:v>
                </c:pt>
                <c:pt idx="1993">
                  <c:v>1.42</c:v>
                </c:pt>
                <c:pt idx="1994">
                  <c:v>1.383</c:v>
                </c:pt>
                <c:pt idx="1995">
                  <c:v>1.379</c:v>
                </c:pt>
                <c:pt idx="1996">
                  <c:v>1.361</c:v>
                </c:pt>
                <c:pt idx="1997">
                  <c:v>1.357</c:v>
                </c:pt>
                <c:pt idx="1998">
                  <c:v>1.3560000000000001</c:v>
                </c:pt>
                <c:pt idx="1999">
                  <c:v>1.357</c:v>
                </c:pt>
                <c:pt idx="2000">
                  <c:v>1.3440000000000001</c:v>
                </c:pt>
                <c:pt idx="2001">
                  <c:v>1.3560000000000001</c:v>
                </c:pt>
                <c:pt idx="2002">
                  <c:v>1.3640000000000001</c:v>
                </c:pt>
                <c:pt idx="2003">
                  <c:v>1.3280000000000001</c:v>
                </c:pt>
                <c:pt idx="2004">
                  <c:v>1.3140000000000001</c:v>
                </c:pt>
                <c:pt idx="2005">
                  <c:v>1.3029999999999999</c:v>
                </c:pt>
                <c:pt idx="2006">
                  <c:v>1.3260000000000001</c:v>
                </c:pt>
                <c:pt idx="2007">
                  <c:v>1.34</c:v>
                </c:pt>
                <c:pt idx="2008">
                  <c:v>1.329</c:v>
                </c:pt>
                <c:pt idx="2009">
                  <c:v>1.3580000000000001</c:v>
                </c:pt>
                <c:pt idx="2010">
                  <c:v>1.3360000000000001</c:v>
                </c:pt>
                <c:pt idx="2011">
                  <c:v>1.343</c:v>
                </c:pt>
                <c:pt idx="2012">
                  <c:v>1.339</c:v>
                </c:pt>
                <c:pt idx="2013">
                  <c:v>1.3640000000000001</c:v>
                </c:pt>
                <c:pt idx="2014">
                  <c:v>1.333</c:v>
                </c:pt>
                <c:pt idx="2015">
                  <c:v>1.3140000000000001</c:v>
                </c:pt>
                <c:pt idx="2016">
                  <c:v>1.3260000000000001</c:v>
                </c:pt>
                <c:pt idx="2017">
                  <c:v>1.32</c:v>
                </c:pt>
                <c:pt idx="2018">
                  <c:v>1.3029999999999999</c:v>
                </c:pt>
                <c:pt idx="2019">
                  <c:v>1.3069999999999999</c:v>
                </c:pt>
                <c:pt idx="2020">
                  <c:v>1.3080000000000001</c:v>
                </c:pt>
                <c:pt idx="2021">
                  <c:v>1.3169999999999999</c:v>
                </c:pt>
                <c:pt idx="2022">
                  <c:v>1.2949999999999999</c:v>
                </c:pt>
                <c:pt idx="2023">
                  <c:v>1.3089999999999999</c:v>
                </c:pt>
                <c:pt idx="2024">
                  <c:v>1.325</c:v>
                </c:pt>
                <c:pt idx="2025">
                  <c:v>1.298</c:v>
                </c:pt>
                <c:pt idx="2026">
                  <c:v>1.3009999999999999</c:v>
                </c:pt>
                <c:pt idx="2027">
                  <c:v>1.294</c:v>
                </c:pt>
                <c:pt idx="2028">
                  <c:v>1.2889999999999999</c:v>
                </c:pt>
                <c:pt idx="2029">
                  <c:v>1.292</c:v>
                </c:pt>
                <c:pt idx="2030">
                  <c:v>1.302</c:v>
                </c:pt>
                <c:pt idx="2031">
                  <c:v>1.2809999999999999</c:v>
                </c:pt>
                <c:pt idx="2032">
                  <c:v>1.2529999999999999</c:v>
                </c:pt>
                <c:pt idx="2033">
                  <c:v>1.3140000000000001</c:v>
                </c:pt>
                <c:pt idx="2034">
                  <c:v>1.33</c:v>
                </c:pt>
                <c:pt idx="2035">
                  <c:v>1.3089999999999999</c:v>
                </c:pt>
                <c:pt idx="2036">
                  <c:v>1.3160000000000001</c:v>
                </c:pt>
                <c:pt idx="2037">
                  <c:v>1.3109999999999999</c:v>
                </c:pt>
                <c:pt idx="2038">
                  <c:v>1.319</c:v>
                </c:pt>
                <c:pt idx="2039">
                  <c:v>1.3129999999999999</c:v>
                </c:pt>
                <c:pt idx="2040">
                  <c:v>1.3</c:v>
                </c:pt>
                <c:pt idx="2041">
                  <c:v>1.2989999999999999</c:v>
                </c:pt>
                <c:pt idx="2042">
                  <c:v>1.3</c:v>
                </c:pt>
                <c:pt idx="2043">
                  <c:v>1.2789999999999999</c:v>
                </c:pt>
                <c:pt idx="2044">
                  <c:v>1.2749999999999999</c:v>
                </c:pt>
                <c:pt idx="2045">
                  <c:v>1.272</c:v>
                </c:pt>
                <c:pt idx="2046">
                  <c:v>1.2470000000000001</c:v>
                </c:pt>
                <c:pt idx="2047">
                  <c:v>1.2470000000000001</c:v>
                </c:pt>
                <c:pt idx="2048">
                  <c:v>1.246</c:v>
                </c:pt>
                <c:pt idx="2049">
                  <c:v>1.2410000000000001</c:v>
                </c:pt>
                <c:pt idx="2050">
                  <c:v>1.234</c:v>
                </c:pt>
                <c:pt idx="2051">
                  <c:v>1.226</c:v>
                </c:pt>
                <c:pt idx="2052">
                  <c:v>1.214</c:v>
                </c:pt>
                <c:pt idx="2053">
                  <c:v>1.216</c:v>
                </c:pt>
                <c:pt idx="2054">
                  <c:v>1.22</c:v>
                </c:pt>
                <c:pt idx="2055">
                  <c:v>1.228</c:v>
                </c:pt>
                <c:pt idx="2056">
                  <c:v>1.2310000000000001</c:v>
                </c:pt>
                <c:pt idx="2057">
                  <c:v>1.27</c:v>
                </c:pt>
                <c:pt idx="2058">
                  <c:v>1.2569999999999999</c:v>
                </c:pt>
                <c:pt idx="2059">
                  <c:v>1.238</c:v>
                </c:pt>
                <c:pt idx="2060">
                  <c:v>1.2310000000000001</c:v>
                </c:pt>
                <c:pt idx="2061">
                  <c:v>1.224</c:v>
                </c:pt>
                <c:pt idx="2062">
                  <c:v>1.2170000000000001</c:v>
                </c:pt>
                <c:pt idx="2063">
                  <c:v>1.214</c:v>
                </c:pt>
                <c:pt idx="2064">
                  <c:v>1.22</c:v>
                </c:pt>
                <c:pt idx="2065">
                  <c:v>1.2250000000000001</c:v>
                </c:pt>
                <c:pt idx="2066">
                  <c:v>1.248</c:v>
                </c:pt>
                <c:pt idx="2067">
                  <c:v>1.254</c:v>
                </c:pt>
                <c:pt idx="2068">
                  <c:v>1.246</c:v>
                </c:pt>
                <c:pt idx="2069">
                  <c:v>1.2529999999999999</c:v>
                </c:pt>
                <c:pt idx="2070">
                  <c:v>1.2569999999999999</c:v>
                </c:pt>
                <c:pt idx="2071">
                  <c:v>1.2330000000000001</c:v>
                </c:pt>
                <c:pt idx="2072">
                  <c:v>1.23</c:v>
                </c:pt>
                <c:pt idx="2073">
                  <c:v>1.2350000000000001</c:v>
                </c:pt>
                <c:pt idx="2074">
                  <c:v>1.2390000000000001</c:v>
                </c:pt>
                <c:pt idx="2075">
                  <c:v>1.2290000000000001</c:v>
                </c:pt>
                <c:pt idx="2076">
                  <c:v>1.2370000000000001</c:v>
                </c:pt>
                <c:pt idx="2077">
                  <c:v>1.24</c:v>
                </c:pt>
                <c:pt idx="2078">
                  <c:v>1.2310000000000001</c:v>
                </c:pt>
                <c:pt idx="2079">
                  <c:v>1.2270000000000001</c:v>
                </c:pt>
                <c:pt idx="2080">
                  <c:v>1.21</c:v>
                </c:pt>
                <c:pt idx="2081">
                  <c:v>1.1990000000000001</c:v>
                </c:pt>
                <c:pt idx="2082">
                  <c:v>1.206</c:v>
                </c:pt>
                <c:pt idx="2083">
                  <c:v>1.2090000000000001</c:v>
                </c:pt>
                <c:pt idx="2084">
                  <c:v>1.2050000000000001</c:v>
                </c:pt>
                <c:pt idx="2085">
                  <c:v>1.171</c:v>
                </c:pt>
                <c:pt idx="2086">
                  <c:v>1.1719999999999999</c:v>
                </c:pt>
                <c:pt idx="2087">
                  <c:v>1.171</c:v>
                </c:pt>
                <c:pt idx="2088">
                  <c:v>1.1559999999999999</c:v>
                </c:pt>
                <c:pt idx="2089">
                  <c:v>1.1579999999999999</c:v>
                </c:pt>
                <c:pt idx="2090">
                  <c:v>1.1499999999999999</c:v>
                </c:pt>
                <c:pt idx="2091">
                  <c:v>1.149</c:v>
                </c:pt>
                <c:pt idx="2092">
                  <c:v>1.1559999999999999</c:v>
                </c:pt>
                <c:pt idx="2093">
                  <c:v>1.141</c:v>
                </c:pt>
                <c:pt idx="2094">
                  <c:v>1.1419999999999999</c:v>
                </c:pt>
                <c:pt idx="2095">
                  <c:v>1.1459999999999999</c:v>
                </c:pt>
                <c:pt idx="2096">
                  <c:v>1.131</c:v>
                </c:pt>
                <c:pt idx="2097">
                  <c:v>1.117</c:v>
                </c:pt>
                <c:pt idx="2098">
                  <c:v>1.121</c:v>
                </c:pt>
                <c:pt idx="2099">
                  <c:v>1.1020000000000001</c:v>
                </c:pt>
                <c:pt idx="2100">
                  <c:v>1.1080000000000001</c:v>
                </c:pt>
                <c:pt idx="2101">
                  <c:v>1.137</c:v>
                </c:pt>
                <c:pt idx="2102">
                  <c:v>1.109</c:v>
                </c:pt>
                <c:pt idx="2103">
                  <c:v>1.0609999999999999</c:v>
                </c:pt>
                <c:pt idx="2104">
                  <c:v>1.085</c:v>
                </c:pt>
                <c:pt idx="2105">
                  <c:v>1.077</c:v>
                </c:pt>
                <c:pt idx="2106">
                  <c:v>1.0680000000000001</c:v>
                </c:pt>
                <c:pt idx="2107">
                  <c:v>1.0720000000000001</c:v>
                </c:pt>
                <c:pt idx="2108">
                  <c:v>1.0660000000000001</c:v>
                </c:pt>
                <c:pt idx="2109">
                  <c:v>1.0660000000000001</c:v>
                </c:pt>
                <c:pt idx="2110">
                  <c:v>1.0509999999999999</c:v>
                </c:pt>
                <c:pt idx="2111">
                  <c:v>1.054</c:v>
                </c:pt>
                <c:pt idx="2112">
                  <c:v>1.056</c:v>
                </c:pt>
                <c:pt idx="2113">
                  <c:v>1.056</c:v>
                </c:pt>
                <c:pt idx="2114">
                  <c:v>1.046</c:v>
                </c:pt>
                <c:pt idx="2115">
                  <c:v>1.0289999999999999</c:v>
                </c:pt>
                <c:pt idx="2116">
                  <c:v>1.0369999999999999</c:v>
                </c:pt>
                <c:pt idx="2117">
                  <c:v>1.0269999999999999</c:v>
                </c:pt>
                <c:pt idx="2118">
                  <c:v>1.0109999999999999</c:v>
                </c:pt>
                <c:pt idx="2119">
                  <c:v>1.01</c:v>
                </c:pt>
                <c:pt idx="2120">
                  <c:v>1.0029999999999999</c:v>
                </c:pt>
                <c:pt idx="2121">
                  <c:v>1.0129999999999999</c:v>
                </c:pt>
                <c:pt idx="2122">
                  <c:v>1.002</c:v>
                </c:pt>
                <c:pt idx="2123">
                  <c:v>0.999</c:v>
                </c:pt>
                <c:pt idx="2124">
                  <c:v>0.98899999999999999</c:v>
                </c:pt>
                <c:pt idx="2125">
                  <c:v>0.98299999999999998</c:v>
                </c:pt>
                <c:pt idx="2126">
                  <c:v>0.98199999999999998</c:v>
                </c:pt>
                <c:pt idx="2127">
                  <c:v>0.96199999999999997</c:v>
                </c:pt>
                <c:pt idx="2128">
                  <c:v>0.95399999999999996</c:v>
                </c:pt>
                <c:pt idx="2129">
                  <c:v>0.96599999999999997</c:v>
                </c:pt>
                <c:pt idx="2130">
                  <c:v>0.96099999999999997</c:v>
                </c:pt>
                <c:pt idx="2131">
                  <c:v>0.97399999999999998</c:v>
                </c:pt>
                <c:pt idx="2132">
                  <c:v>0.97699999999999998</c:v>
                </c:pt>
                <c:pt idx="2133">
                  <c:v>0.98299999999999998</c:v>
                </c:pt>
                <c:pt idx="2134">
                  <c:v>0.98099999999999998</c:v>
                </c:pt>
                <c:pt idx="2135">
                  <c:v>0.99099999999999999</c:v>
                </c:pt>
                <c:pt idx="2136">
                  <c:v>0.95799999999999996</c:v>
                </c:pt>
                <c:pt idx="2137">
                  <c:v>0.93200000000000005</c:v>
                </c:pt>
                <c:pt idx="2138">
                  <c:v>0.93200000000000005</c:v>
                </c:pt>
                <c:pt idx="2139">
                  <c:v>0.96099999999999997</c:v>
                </c:pt>
                <c:pt idx="2140">
                  <c:v>0.97399999999999998</c:v>
                </c:pt>
                <c:pt idx="2141">
                  <c:v>0.99199999999999999</c:v>
                </c:pt>
                <c:pt idx="2142">
                  <c:v>1.0209999999999999</c:v>
                </c:pt>
                <c:pt idx="2143">
                  <c:v>0.98399999999999999</c:v>
                </c:pt>
                <c:pt idx="2144">
                  <c:v>0.99199999999999999</c:v>
                </c:pt>
                <c:pt idx="2145">
                  <c:v>0.98899999999999999</c:v>
                </c:pt>
                <c:pt idx="2146">
                  <c:v>1.01</c:v>
                </c:pt>
                <c:pt idx="2147">
                  <c:v>1.0249999999999999</c:v>
                </c:pt>
                <c:pt idx="2148">
                  <c:v>1.0149999999999999</c:v>
                </c:pt>
                <c:pt idx="2149">
                  <c:v>1.008</c:v>
                </c:pt>
                <c:pt idx="2150">
                  <c:v>1.002</c:v>
                </c:pt>
                <c:pt idx="2151">
                  <c:v>0.998</c:v>
                </c:pt>
                <c:pt idx="2152">
                  <c:v>0.99199999999999999</c:v>
                </c:pt>
                <c:pt idx="2153">
                  <c:v>0.99099999999999999</c:v>
                </c:pt>
                <c:pt idx="2154">
                  <c:v>0.99299999999999999</c:v>
                </c:pt>
                <c:pt idx="2155">
                  <c:v>0.98499999999999999</c:v>
                </c:pt>
                <c:pt idx="2156">
                  <c:v>0.97899999999999998</c:v>
                </c:pt>
                <c:pt idx="2157">
                  <c:v>0.95699999999999996</c:v>
                </c:pt>
                <c:pt idx="2158">
                  <c:v>0.95899999999999996</c:v>
                </c:pt>
                <c:pt idx="2159">
                  <c:v>0.95399999999999996</c:v>
                </c:pt>
                <c:pt idx="2160">
                  <c:v>0.94599999999999995</c:v>
                </c:pt>
                <c:pt idx="2161">
                  <c:v>0.94199999999999995</c:v>
                </c:pt>
                <c:pt idx="2162">
                  <c:v>0.93200000000000005</c:v>
                </c:pt>
                <c:pt idx="2163">
                  <c:v>0.93899999999999995</c:v>
                </c:pt>
                <c:pt idx="2164">
                  <c:v>0.94099999999999995</c:v>
                </c:pt>
                <c:pt idx="2165">
                  <c:v>0.94399999999999995</c:v>
                </c:pt>
                <c:pt idx="2166">
                  <c:v>0.95299999999999996</c:v>
                </c:pt>
                <c:pt idx="2167">
                  <c:v>0.98799999999999999</c:v>
                </c:pt>
                <c:pt idx="2168">
                  <c:v>0.98199999999999998</c:v>
                </c:pt>
                <c:pt idx="2169">
                  <c:v>0.97899999999999998</c:v>
                </c:pt>
                <c:pt idx="2170">
                  <c:v>0.97399999999999998</c:v>
                </c:pt>
                <c:pt idx="2171">
                  <c:v>0.96099999999999997</c:v>
                </c:pt>
                <c:pt idx="2172">
                  <c:v>1.0269999999999999</c:v>
                </c:pt>
                <c:pt idx="2173">
                  <c:v>1.0980000000000001</c:v>
                </c:pt>
                <c:pt idx="2174">
                  <c:v>1.0960000000000001</c:v>
                </c:pt>
                <c:pt idx="2175">
                  <c:v>1.125</c:v>
                </c:pt>
                <c:pt idx="2176">
                  <c:v>1.1439999999999999</c:v>
                </c:pt>
                <c:pt idx="2177">
                  <c:v>1.175</c:v>
                </c:pt>
                <c:pt idx="2178">
                  <c:v>1.1879999999999999</c:v>
                </c:pt>
                <c:pt idx="2179">
                  <c:v>1.1479999999999999</c:v>
                </c:pt>
                <c:pt idx="2180">
                  <c:v>1.157</c:v>
                </c:pt>
                <c:pt idx="2181">
                  <c:v>1.202</c:v>
                </c:pt>
                <c:pt idx="2182">
                  <c:v>1.206</c:v>
                </c:pt>
                <c:pt idx="2183">
                  <c:v>1.22</c:v>
                </c:pt>
                <c:pt idx="2184">
                  <c:v>1.1879999999999999</c:v>
                </c:pt>
                <c:pt idx="2185">
                  <c:v>1.1839999999999999</c:v>
                </c:pt>
                <c:pt idx="2186">
                  <c:v>1.167</c:v>
                </c:pt>
                <c:pt idx="2187">
                  <c:v>1.165</c:v>
                </c:pt>
                <c:pt idx="2188">
                  <c:v>1.1779999999999999</c:v>
                </c:pt>
                <c:pt idx="2189">
                  <c:v>1.169</c:v>
                </c:pt>
                <c:pt idx="2190">
                  <c:v>1.1459999999999999</c:v>
                </c:pt>
                <c:pt idx="2191">
                  <c:v>1.1519999999999999</c:v>
                </c:pt>
                <c:pt idx="2192">
                  <c:v>1.1579999999999999</c:v>
                </c:pt>
                <c:pt idx="2193">
                  <c:v>1.147</c:v>
                </c:pt>
                <c:pt idx="2194">
                  <c:v>1.1639999999999999</c:v>
                </c:pt>
                <c:pt idx="2195">
                  <c:v>1.167</c:v>
                </c:pt>
                <c:pt idx="2196">
                  <c:v>1.25</c:v>
                </c:pt>
                <c:pt idx="2197">
                  <c:v>1.333</c:v>
                </c:pt>
                <c:pt idx="2198">
                  <c:v>1.341</c:v>
                </c:pt>
                <c:pt idx="2199">
                  <c:v>1.345</c:v>
                </c:pt>
                <c:pt idx="2200">
                  <c:v>1.369</c:v>
                </c:pt>
                <c:pt idx="2201">
                  <c:v>1.419</c:v>
                </c:pt>
                <c:pt idx="2202">
                  <c:v>1.4410000000000001</c:v>
                </c:pt>
                <c:pt idx="2203">
                  <c:v>1.4</c:v>
                </c:pt>
                <c:pt idx="2204">
                  <c:v>1.3819999999999999</c:v>
                </c:pt>
                <c:pt idx="2205">
                  <c:v>1.391</c:v>
                </c:pt>
                <c:pt idx="2206">
                  <c:v>1.4039999999999999</c:v>
                </c:pt>
                <c:pt idx="2207">
                  <c:v>1.4159999999999999</c:v>
                </c:pt>
                <c:pt idx="2208">
                  <c:v>1.4419999999999999</c:v>
                </c:pt>
                <c:pt idx="2209">
                  <c:v>1.425</c:v>
                </c:pt>
                <c:pt idx="2210">
                  <c:v>1.4630000000000001</c:v>
                </c:pt>
                <c:pt idx="2211">
                  <c:v>1.4390000000000001</c:v>
                </c:pt>
                <c:pt idx="2212">
                  <c:v>1.4279999999999999</c:v>
                </c:pt>
                <c:pt idx="2213">
                  <c:v>1.44</c:v>
                </c:pt>
                <c:pt idx="2214">
                  <c:v>1.4650000000000001</c:v>
                </c:pt>
                <c:pt idx="2215">
                  <c:v>1.456</c:v>
                </c:pt>
                <c:pt idx="2216">
                  <c:v>1.4830000000000001</c:v>
                </c:pt>
                <c:pt idx="2217">
                  <c:v>1.4830000000000001</c:v>
                </c:pt>
                <c:pt idx="2218">
                  <c:v>1.488</c:v>
                </c:pt>
                <c:pt idx="2219">
                  <c:v>1.4630000000000001</c:v>
                </c:pt>
                <c:pt idx="2220">
                  <c:v>1.4710000000000001</c:v>
                </c:pt>
                <c:pt idx="2221">
                  <c:v>1.4259999999999999</c:v>
                </c:pt>
                <c:pt idx="2222">
                  <c:v>1.4670000000000001</c:v>
                </c:pt>
                <c:pt idx="2223">
                  <c:v>1.48</c:v>
                </c:pt>
                <c:pt idx="2224">
                  <c:v>1.538</c:v>
                </c:pt>
                <c:pt idx="2225">
                  <c:v>1.506</c:v>
                </c:pt>
                <c:pt idx="2226">
                  <c:v>1.4830000000000001</c:v>
                </c:pt>
                <c:pt idx="2227">
                  <c:v>1.4510000000000001</c:v>
                </c:pt>
                <c:pt idx="2228">
                  <c:v>1.45</c:v>
                </c:pt>
                <c:pt idx="2229">
                  <c:v>1.4139999999999999</c:v>
                </c:pt>
                <c:pt idx="2230">
                  <c:v>1.389</c:v>
                </c:pt>
                <c:pt idx="2231">
                  <c:v>1.389</c:v>
                </c:pt>
                <c:pt idx="2232">
                  <c:v>1.3720000000000001</c:v>
                </c:pt>
                <c:pt idx="2233">
                  <c:v>1.373</c:v>
                </c:pt>
                <c:pt idx="2234">
                  <c:v>1.35</c:v>
                </c:pt>
                <c:pt idx="2235">
                  <c:v>1.35</c:v>
                </c:pt>
                <c:pt idx="2236">
                  <c:v>1.35</c:v>
                </c:pt>
                <c:pt idx="2237">
                  <c:v>1.351</c:v>
                </c:pt>
                <c:pt idx="2238">
                  <c:v>1.33</c:v>
                </c:pt>
                <c:pt idx="2239">
                  <c:v>1.331</c:v>
                </c:pt>
                <c:pt idx="2240">
                  <c:v>1.321</c:v>
                </c:pt>
                <c:pt idx="2241">
                  <c:v>1.3149999999999999</c:v>
                </c:pt>
                <c:pt idx="2242">
                  <c:v>1.351</c:v>
                </c:pt>
                <c:pt idx="2243">
                  <c:v>1.347</c:v>
                </c:pt>
                <c:pt idx="2244">
                  <c:v>1.3120000000000001</c:v>
                </c:pt>
                <c:pt idx="2245">
                  <c:v>1.321</c:v>
                </c:pt>
                <c:pt idx="2246">
                  <c:v>1.29</c:v>
                </c:pt>
                <c:pt idx="2247">
                  <c:v>1.288</c:v>
                </c:pt>
                <c:pt idx="2248">
                  <c:v>1.3069999999999999</c:v>
                </c:pt>
                <c:pt idx="2249">
                  <c:v>1.323</c:v>
                </c:pt>
                <c:pt idx="2250">
                  <c:v>1.3140000000000001</c:v>
                </c:pt>
                <c:pt idx="2251">
                  <c:v>1.327</c:v>
                </c:pt>
                <c:pt idx="2252">
                  <c:v>1.33</c:v>
                </c:pt>
                <c:pt idx="2253">
                  <c:v>1.3180000000000001</c:v>
                </c:pt>
                <c:pt idx="2254">
                  <c:v>1.329</c:v>
                </c:pt>
                <c:pt idx="2255">
                  <c:v>1.353</c:v>
                </c:pt>
                <c:pt idx="2256">
                  <c:v>1.4330000000000001</c:v>
                </c:pt>
                <c:pt idx="2257">
                  <c:v>1.415</c:v>
                </c:pt>
                <c:pt idx="2258">
                  <c:v>1.429</c:v>
                </c:pt>
                <c:pt idx="2259">
                  <c:v>1.43</c:v>
                </c:pt>
                <c:pt idx="2260">
                  <c:v>1.4630000000000001</c:v>
                </c:pt>
                <c:pt idx="2261">
                  <c:v>1.476</c:v>
                </c:pt>
                <c:pt idx="2262">
                  <c:v>1.472</c:v>
                </c:pt>
                <c:pt idx="2263">
                  <c:v>1.4390000000000001</c:v>
                </c:pt>
                <c:pt idx="2264">
                  <c:v>1.4159999999999999</c:v>
                </c:pt>
                <c:pt idx="2265">
                  <c:v>1.4159999999999999</c:v>
                </c:pt>
                <c:pt idx="2266">
                  <c:v>1.4179999999999999</c:v>
                </c:pt>
                <c:pt idx="2267">
                  <c:v>1.423</c:v>
                </c:pt>
                <c:pt idx="2268">
                  <c:v>1.4279999999999999</c:v>
                </c:pt>
                <c:pt idx="2269">
                  <c:v>1.4219999999999999</c:v>
                </c:pt>
                <c:pt idx="2270">
                  <c:v>1.425</c:v>
                </c:pt>
                <c:pt idx="2271">
                  <c:v>1.48</c:v>
                </c:pt>
                <c:pt idx="2272">
                  <c:v>1.4970000000000001</c:v>
                </c:pt>
                <c:pt idx="2273">
                  <c:v>1.5129999999999999</c:v>
                </c:pt>
                <c:pt idx="2274">
                  <c:v>1.4570000000000001</c:v>
                </c:pt>
                <c:pt idx="2275">
                  <c:v>1.468</c:v>
                </c:pt>
                <c:pt idx="2276">
                  <c:v>1.44</c:v>
                </c:pt>
                <c:pt idx="2277">
                  <c:v>1.462</c:v>
                </c:pt>
                <c:pt idx="2278">
                  <c:v>1.4790000000000001</c:v>
                </c:pt>
                <c:pt idx="2279">
                  <c:v>1.5169999999999999</c:v>
                </c:pt>
                <c:pt idx="2280">
                  <c:v>1.536</c:v>
                </c:pt>
                <c:pt idx="2281">
                  <c:v>1.583</c:v>
                </c:pt>
                <c:pt idx="2282">
                  <c:v>1.577</c:v>
                </c:pt>
                <c:pt idx="2283">
                  <c:v>1.548</c:v>
                </c:pt>
                <c:pt idx="2284">
                  <c:v>1.534</c:v>
                </c:pt>
                <c:pt idx="2285">
                  <c:v>1.5449999999999999</c:v>
                </c:pt>
                <c:pt idx="2286">
                  <c:v>1.5429999999999999</c:v>
                </c:pt>
                <c:pt idx="2287">
                  <c:v>1.524</c:v>
                </c:pt>
                <c:pt idx="2288">
                  <c:v>1.5169999999999999</c:v>
                </c:pt>
                <c:pt idx="2289">
                  <c:v>1.514</c:v>
                </c:pt>
                <c:pt idx="2290">
                  <c:v>1.4810000000000001</c:v>
                </c:pt>
                <c:pt idx="2291">
                  <c:v>1.4930000000000001</c:v>
                </c:pt>
                <c:pt idx="2292">
                  <c:v>1.474</c:v>
                </c:pt>
                <c:pt idx="2293">
                  <c:v>1.4850000000000001</c:v>
                </c:pt>
                <c:pt idx="2294">
                  <c:v>1.474</c:v>
                </c:pt>
                <c:pt idx="2295">
                  <c:v>1.4750000000000001</c:v>
                </c:pt>
                <c:pt idx="2296">
                  <c:v>1.5069999999999999</c:v>
                </c:pt>
                <c:pt idx="2297">
                  <c:v>1.476</c:v>
                </c:pt>
                <c:pt idx="2298">
                  <c:v>1.419</c:v>
                </c:pt>
                <c:pt idx="2299">
                  <c:v>1.3979999999999999</c:v>
                </c:pt>
                <c:pt idx="2300">
                  <c:v>1.3759999999999999</c:v>
                </c:pt>
                <c:pt idx="2301">
                  <c:v>1.343</c:v>
                </c:pt>
                <c:pt idx="2302">
                  <c:v>1.3340000000000001</c:v>
                </c:pt>
                <c:pt idx="2303">
                  <c:v>1.383</c:v>
                </c:pt>
                <c:pt idx="2304">
                  <c:v>1.381</c:v>
                </c:pt>
                <c:pt idx="2305">
                  <c:v>1.3979999999999999</c:v>
                </c:pt>
                <c:pt idx="2306">
                  <c:v>1.413</c:v>
                </c:pt>
                <c:pt idx="2307">
                  <c:v>1.4</c:v>
                </c:pt>
                <c:pt idx="2308">
                  <c:v>1.3959999999999999</c:v>
                </c:pt>
                <c:pt idx="2309">
                  <c:v>1.3979999999999999</c:v>
                </c:pt>
                <c:pt idx="2310">
                  <c:v>1.44</c:v>
                </c:pt>
                <c:pt idx="2311">
                  <c:v>1.417</c:v>
                </c:pt>
                <c:pt idx="2312">
                  <c:v>1.3839999999999999</c:v>
                </c:pt>
                <c:pt idx="2313">
                  <c:v>1.3720000000000001</c:v>
                </c:pt>
                <c:pt idx="2314">
                  <c:v>1.3839999999999999</c:v>
                </c:pt>
                <c:pt idx="2315">
                  <c:v>1.363</c:v>
                </c:pt>
                <c:pt idx="2316">
                  <c:v>1.35</c:v>
                </c:pt>
                <c:pt idx="2317">
                  <c:v>1.337</c:v>
                </c:pt>
                <c:pt idx="2318">
                  <c:v>1.329</c:v>
                </c:pt>
                <c:pt idx="2319">
                  <c:v>1.3160000000000001</c:v>
                </c:pt>
                <c:pt idx="2320">
                  <c:v>1.3049999999999999</c:v>
                </c:pt>
                <c:pt idx="2321">
                  <c:v>1.3180000000000001</c:v>
                </c:pt>
                <c:pt idx="2322">
                  <c:v>1.3080000000000001</c:v>
                </c:pt>
                <c:pt idx="2323">
                  <c:v>1.284</c:v>
                </c:pt>
                <c:pt idx="2324">
                  <c:v>1.282</c:v>
                </c:pt>
                <c:pt idx="2325">
                  <c:v>1.268</c:v>
                </c:pt>
                <c:pt idx="2326">
                  <c:v>1.294</c:v>
                </c:pt>
                <c:pt idx="2327">
                  <c:v>1.2749999999999999</c:v>
                </c:pt>
                <c:pt idx="2328">
                  <c:v>1.2669999999999999</c:v>
                </c:pt>
                <c:pt idx="2329">
                  <c:v>1.407</c:v>
                </c:pt>
                <c:pt idx="2330">
                  <c:v>1.4370000000000001</c:v>
                </c:pt>
                <c:pt idx="2331">
                  <c:v>1.3859999999999999</c:v>
                </c:pt>
                <c:pt idx="2332">
                  <c:v>1.3879999999999999</c:v>
                </c:pt>
                <c:pt idx="2333">
                  <c:v>1.407</c:v>
                </c:pt>
                <c:pt idx="2334">
                  <c:v>1.3879999999999999</c:v>
                </c:pt>
                <c:pt idx="2335">
                  <c:v>1.3879999999999999</c:v>
                </c:pt>
                <c:pt idx="2336">
                  <c:v>1.4179999999999999</c:v>
                </c:pt>
                <c:pt idx="2337">
                  <c:v>1.4590000000000001</c:v>
                </c:pt>
                <c:pt idx="2338">
                  <c:v>1.4610000000000001</c:v>
                </c:pt>
                <c:pt idx="2339">
                  <c:v>1.429</c:v>
                </c:pt>
                <c:pt idx="2340">
                  <c:v>1.409</c:v>
                </c:pt>
                <c:pt idx="2341">
                  <c:v>1.4039999999999999</c:v>
                </c:pt>
                <c:pt idx="2342">
                  <c:v>1.4350000000000001</c:v>
                </c:pt>
                <c:pt idx="2343">
                  <c:v>1.456</c:v>
                </c:pt>
                <c:pt idx="2344">
                  <c:v>1.4590000000000001</c:v>
                </c:pt>
                <c:pt idx="2345">
                  <c:v>1.462</c:v>
                </c:pt>
                <c:pt idx="2346">
                  <c:v>1.4510000000000001</c:v>
                </c:pt>
                <c:pt idx="2347">
                  <c:v>1.4490000000000001</c:v>
                </c:pt>
                <c:pt idx="2348">
                  <c:v>1.45</c:v>
                </c:pt>
                <c:pt idx="2349">
                  <c:v>1.42</c:v>
                </c:pt>
                <c:pt idx="2350">
                  <c:v>1.4</c:v>
                </c:pt>
                <c:pt idx="2351">
                  <c:v>1.381</c:v>
                </c:pt>
                <c:pt idx="2352">
                  <c:v>1.42</c:v>
                </c:pt>
                <c:pt idx="2353">
                  <c:v>1.407</c:v>
                </c:pt>
                <c:pt idx="2354">
                  <c:v>1.4239999999999999</c:v>
                </c:pt>
                <c:pt idx="2355">
                  <c:v>1.4390000000000001</c:v>
                </c:pt>
                <c:pt idx="2356">
                  <c:v>1.4330000000000001</c:v>
                </c:pt>
                <c:pt idx="2357">
                  <c:v>1.464</c:v>
                </c:pt>
                <c:pt idx="2358">
                  <c:v>1.4610000000000001</c:v>
                </c:pt>
                <c:pt idx="2359">
                  <c:v>1.4890000000000001</c:v>
                </c:pt>
                <c:pt idx="2360">
                  <c:v>1.494</c:v>
                </c:pt>
                <c:pt idx="2361">
                  <c:v>1.4870000000000001</c:v>
                </c:pt>
                <c:pt idx="2362">
                  <c:v>1.466</c:v>
                </c:pt>
                <c:pt idx="2363">
                  <c:v>1.446</c:v>
                </c:pt>
                <c:pt idx="2364">
                  <c:v>1.4379999999999999</c:v>
                </c:pt>
                <c:pt idx="2365">
                  <c:v>1.4239999999999999</c:v>
                </c:pt>
                <c:pt idx="2366">
                  <c:v>1.415</c:v>
                </c:pt>
                <c:pt idx="2367">
                  <c:v>1.3839999999999999</c:v>
                </c:pt>
                <c:pt idx="2368">
                  <c:v>1.3340000000000001</c:v>
                </c:pt>
                <c:pt idx="2369">
                  <c:v>1.353</c:v>
                </c:pt>
                <c:pt idx="2370">
                  <c:v>1.365</c:v>
                </c:pt>
                <c:pt idx="2371">
                  <c:v>1.3620000000000001</c:v>
                </c:pt>
                <c:pt idx="2372">
                  <c:v>1.355</c:v>
                </c:pt>
                <c:pt idx="2373">
                  <c:v>1.375</c:v>
                </c:pt>
                <c:pt idx="2374">
                  <c:v>1.375</c:v>
                </c:pt>
                <c:pt idx="2375">
                  <c:v>1.3680000000000001</c:v>
                </c:pt>
                <c:pt idx="2376">
                  <c:v>1.389</c:v>
                </c:pt>
                <c:pt idx="2377">
                  <c:v>1.393</c:v>
                </c:pt>
                <c:pt idx="2378">
                  <c:v>1.3859999999999999</c:v>
                </c:pt>
                <c:pt idx="2379">
                  <c:v>1.4279999999999999</c:v>
                </c:pt>
                <c:pt idx="2380">
                  <c:v>1.401</c:v>
                </c:pt>
                <c:pt idx="2381">
                  <c:v>1.4119999999999999</c:v>
                </c:pt>
                <c:pt idx="2382">
                  <c:v>1.4039999999999999</c:v>
                </c:pt>
                <c:pt idx="2383">
                  <c:v>1.367</c:v>
                </c:pt>
                <c:pt idx="2384">
                  <c:v>1.357</c:v>
                </c:pt>
                <c:pt idx="2385">
                  <c:v>1.3380000000000001</c:v>
                </c:pt>
                <c:pt idx="2386">
                  <c:v>1.347</c:v>
                </c:pt>
                <c:pt idx="2387">
                  <c:v>1.3280000000000001</c:v>
                </c:pt>
                <c:pt idx="2388">
                  <c:v>1.32</c:v>
                </c:pt>
                <c:pt idx="2389">
                  <c:v>1.306</c:v>
                </c:pt>
                <c:pt idx="2390">
                  <c:v>1.272</c:v>
                </c:pt>
                <c:pt idx="2391">
                  <c:v>1.27</c:v>
                </c:pt>
                <c:pt idx="2392">
                  <c:v>1.276</c:v>
                </c:pt>
                <c:pt idx="2393">
                  <c:v>1.2529999999999999</c:v>
                </c:pt>
                <c:pt idx="2394">
                  <c:v>1.2689999999999999</c:v>
                </c:pt>
                <c:pt idx="2395">
                  <c:v>1.2529999999999999</c:v>
                </c:pt>
                <c:pt idx="2396">
                  <c:v>1.2290000000000001</c:v>
                </c:pt>
                <c:pt idx="2397">
                  <c:v>1.27</c:v>
                </c:pt>
                <c:pt idx="2398">
                  <c:v>1.304</c:v>
                </c:pt>
                <c:pt idx="2399">
                  <c:v>1.22</c:v>
                </c:pt>
                <c:pt idx="2400">
                  <c:v>1.161</c:v>
                </c:pt>
                <c:pt idx="2401">
                  <c:v>1.1859999999999999</c:v>
                </c:pt>
                <c:pt idx="2402">
                  <c:v>1.1830000000000001</c:v>
                </c:pt>
                <c:pt idx="2403">
                  <c:v>1.1639999999999999</c:v>
                </c:pt>
                <c:pt idx="2404">
                  <c:v>1.1519999999999999</c:v>
                </c:pt>
                <c:pt idx="2405">
                  <c:v>1.143</c:v>
                </c:pt>
                <c:pt idx="2406">
                  <c:v>1.133</c:v>
                </c:pt>
                <c:pt idx="2407">
                  <c:v>1.123</c:v>
                </c:pt>
                <c:pt idx="2408">
                  <c:v>1.1200000000000001</c:v>
                </c:pt>
                <c:pt idx="2409">
                  <c:v>1.113</c:v>
                </c:pt>
                <c:pt idx="2410">
                  <c:v>1.089</c:v>
                </c:pt>
                <c:pt idx="2411">
                  <c:v>1.0900000000000001</c:v>
                </c:pt>
                <c:pt idx="2412">
                  <c:v>1.105</c:v>
                </c:pt>
                <c:pt idx="2413">
                  <c:v>1.0860000000000001</c:v>
                </c:pt>
                <c:pt idx="2414">
                  <c:v>1.069</c:v>
                </c:pt>
                <c:pt idx="2415">
                  <c:v>1.0389999999999999</c:v>
                </c:pt>
                <c:pt idx="2416">
                  <c:v>1.0429999999999999</c:v>
                </c:pt>
                <c:pt idx="2417">
                  <c:v>1.028</c:v>
                </c:pt>
                <c:pt idx="2418">
                  <c:v>1.036</c:v>
                </c:pt>
                <c:pt idx="2419">
                  <c:v>1.04</c:v>
                </c:pt>
                <c:pt idx="2420">
                  <c:v>1.0549999999999999</c:v>
                </c:pt>
                <c:pt idx="2421">
                  <c:v>1.0529999999999999</c:v>
                </c:pt>
                <c:pt idx="2422">
                  <c:v>1.0609999999999999</c:v>
                </c:pt>
                <c:pt idx="2423">
                  <c:v>1.042</c:v>
                </c:pt>
                <c:pt idx="2424">
                  <c:v>1.0489999999999999</c:v>
                </c:pt>
                <c:pt idx="2425">
                  <c:v>1.0509999999999999</c:v>
                </c:pt>
                <c:pt idx="2426">
                  <c:v>1.0349999999999999</c:v>
                </c:pt>
                <c:pt idx="2427">
                  <c:v>1.0620000000000001</c:v>
                </c:pt>
                <c:pt idx="2428">
                  <c:v>1.04</c:v>
                </c:pt>
                <c:pt idx="2429">
                  <c:v>1.0409999999999999</c:v>
                </c:pt>
                <c:pt idx="2430">
                  <c:v>1.0609999999999999</c:v>
                </c:pt>
                <c:pt idx="2431">
                  <c:v>1.0580000000000001</c:v>
                </c:pt>
                <c:pt idx="2432">
                  <c:v>1.044</c:v>
                </c:pt>
                <c:pt idx="2433">
                  <c:v>1.071</c:v>
                </c:pt>
                <c:pt idx="2434">
                  <c:v>1.085</c:v>
                </c:pt>
                <c:pt idx="2435">
                  <c:v>1.0820000000000001</c:v>
                </c:pt>
                <c:pt idx="2436">
                  <c:v>1.0369999999999999</c:v>
                </c:pt>
                <c:pt idx="2437">
                  <c:v>1.0469999999999999</c:v>
                </c:pt>
                <c:pt idx="2438">
                  <c:v>1.0309999999999999</c:v>
                </c:pt>
                <c:pt idx="2439">
                  <c:v>1.02</c:v>
                </c:pt>
                <c:pt idx="2440">
                  <c:v>1.014</c:v>
                </c:pt>
                <c:pt idx="2441">
                  <c:v>1.02</c:v>
                </c:pt>
                <c:pt idx="2442">
                  <c:v>1.026</c:v>
                </c:pt>
                <c:pt idx="2443">
                  <c:v>1.0449999999999999</c:v>
                </c:pt>
                <c:pt idx="2444">
                  <c:v>1.0409999999999999</c:v>
                </c:pt>
                <c:pt idx="2445">
                  <c:v>1.048</c:v>
                </c:pt>
                <c:pt idx="2446">
                  <c:v>1.044</c:v>
                </c:pt>
                <c:pt idx="2447">
                  <c:v>1.0640000000000001</c:v>
                </c:pt>
                <c:pt idx="2448">
                  <c:v>1.073</c:v>
                </c:pt>
                <c:pt idx="2449">
                  <c:v>1.075</c:v>
                </c:pt>
                <c:pt idx="2450">
                  <c:v>1.077</c:v>
                </c:pt>
                <c:pt idx="2451">
                  <c:v>1.071</c:v>
                </c:pt>
                <c:pt idx="2452">
                  <c:v>1.0529999999999999</c:v>
                </c:pt>
                <c:pt idx="2453">
                  <c:v>1.0389999999999999</c:v>
                </c:pt>
                <c:pt idx="2454">
                  <c:v>1.0309999999999999</c:v>
                </c:pt>
                <c:pt idx="2455">
                  <c:v>1.0449999999999999</c:v>
                </c:pt>
                <c:pt idx="2456">
                  <c:v>1.0580000000000001</c:v>
                </c:pt>
                <c:pt idx="2457">
                  <c:v>1.0409999999999999</c:v>
                </c:pt>
                <c:pt idx="2458">
                  <c:v>1.0389999999999999</c:v>
                </c:pt>
                <c:pt idx="2459">
                  <c:v>1.0089999999999999</c:v>
                </c:pt>
                <c:pt idx="2460">
                  <c:v>1.002</c:v>
                </c:pt>
                <c:pt idx="2461">
                  <c:v>0.98499999999999999</c:v>
                </c:pt>
                <c:pt idx="2462">
                  <c:v>0.97899999999999998</c:v>
                </c:pt>
                <c:pt idx="2463">
                  <c:v>0.96399999999999997</c:v>
                </c:pt>
                <c:pt idx="2464">
                  <c:v>0.95799999999999996</c:v>
                </c:pt>
                <c:pt idx="2465">
                  <c:v>0.96599999999999997</c:v>
                </c:pt>
                <c:pt idx="2466">
                  <c:v>0.95299999999999996</c:v>
                </c:pt>
                <c:pt idx="2467">
                  <c:v>0.95099999999999996</c:v>
                </c:pt>
                <c:pt idx="2468">
                  <c:v>0.95</c:v>
                </c:pt>
                <c:pt idx="2469">
                  <c:v>0.96099999999999997</c:v>
                </c:pt>
                <c:pt idx="2470">
                  <c:v>0.97</c:v>
                </c:pt>
                <c:pt idx="2471">
                  <c:v>0.96099999999999997</c:v>
                </c:pt>
                <c:pt idx="2472">
                  <c:v>0.96299999999999997</c:v>
                </c:pt>
                <c:pt idx="2473">
                  <c:v>0.96299999999999997</c:v>
                </c:pt>
                <c:pt idx="2474">
                  <c:v>0.97799999999999998</c:v>
                </c:pt>
                <c:pt idx="2475">
                  <c:v>0.97399999999999998</c:v>
                </c:pt>
                <c:pt idx="2476">
                  <c:v>0.95499999999999996</c:v>
                </c:pt>
                <c:pt idx="2477">
                  <c:v>0.92800000000000005</c:v>
                </c:pt>
                <c:pt idx="2478">
                  <c:v>0.92800000000000005</c:v>
                </c:pt>
                <c:pt idx="2479">
                  <c:v>0.90200000000000002</c:v>
                </c:pt>
                <c:pt idx="2480">
                  <c:v>0.86599999999999999</c:v>
                </c:pt>
                <c:pt idx="2481">
                  <c:v>0.84</c:v>
                </c:pt>
                <c:pt idx="2482">
                  <c:v>0.83499999999999996</c:v>
                </c:pt>
                <c:pt idx="2483">
                  <c:v>0.84</c:v>
                </c:pt>
                <c:pt idx="2484">
                  <c:v>0.81499999999999995</c:v>
                </c:pt>
                <c:pt idx="2485">
                  <c:v>0.8</c:v>
                </c:pt>
                <c:pt idx="2486">
                  <c:v>0.80400000000000005</c:v>
                </c:pt>
                <c:pt idx="2487">
                  <c:v>0.76600000000000001</c:v>
                </c:pt>
                <c:pt idx="2488">
                  <c:v>0.77</c:v>
                </c:pt>
                <c:pt idx="2489">
                  <c:v>0.78</c:v>
                </c:pt>
                <c:pt idx="2490">
                  <c:v>0.751</c:v>
                </c:pt>
                <c:pt idx="2491">
                  <c:v>0.75</c:v>
                </c:pt>
                <c:pt idx="2492">
                  <c:v>0.747</c:v>
                </c:pt>
                <c:pt idx="2493">
                  <c:v>0.75</c:v>
                </c:pt>
                <c:pt idx="2494">
                  <c:v>0.74399999999999999</c:v>
                </c:pt>
                <c:pt idx="2495">
                  <c:v>0.72599999999999998</c:v>
                </c:pt>
                <c:pt idx="2496">
                  <c:v>0.73399999999999999</c:v>
                </c:pt>
                <c:pt idx="2497">
                  <c:v>0.70899999999999996</c:v>
                </c:pt>
                <c:pt idx="2498">
                  <c:v>0.71699999999999997</c:v>
                </c:pt>
                <c:pt idx="2499">
                  <c:v>0.7</c:v>
                </c:pt>
                <c:pt idx="2500">
                  <c:v>0.70199999999999996</c:v>
                </c:pt>
                <c:pt idx="2501">
                  <c:v>0.70899999999999996</c:v>
                </c:pt>
                <c:pt idx="2502">
                  <c:v>0.74099999999999999</c:v>
                </c:pt>
                <c:pt idx="2503">
                  <c:v>0.745</c:v>
                </c:pt>
                <c:pt idx="2504">
                  <c:v>0.70499999999999996</c:v>
                </c:pt>
                <c:pt idx="2505">
                  <c:v>0.71099999999999997</c:v>
                </c:pt>
                <c:pt idx="2506">
                  <c:v>0.7</c:v>
                </c:pt>
                <c:pt idx="2507">
                  <c:v>0.68700000000000006</c:v>
                </c:pt>
                <c:pt idx="2508">
                  <c:v>0.66600000000000004</c:v>
                </c:pt>
                <c:pt idx="2509">
                  <c:v>0.67100000000000004</c:v>
                </c:pt>
                <c:pt idx="2510">
                  <c:v>0.67</c:v>
                </c:pt>
                <c:pt idx="2511">
                  <c:v>0.68700000000000006</c:v>
                </c:pt>
                <c:pt idx="2512">
                  <c:v>0.70199999999999996</c:v>
                </c:pt>
                <c:pt idx="2513">
                  <c:v>0.69399999999999995</c:v>
                </c:pt>
                <c:pt idx="2514">
                  <c:v>0.68300000000000005</c:v>
                </c:pt>
                <c:pt idx="2515">
                  <c:v>0.69699999999999995</c:v>
                </c:pt>
                <c:pt idx="2516">
                  <c:v>0.67800000000000005</c:v>
                </c:pt>
                <c:pt idx="2517">
                  <c:v>0.67100000000000004</c:v>
                </c:pt>
                <c:pt idx="2518">
                  <c:v>0.67500000000000004</c:v>
                </c:pt>
                <c:pt idx="2519">
                  <c:v>0.68600000000000005</c:v>
                </c:pt>
                <c:pt idx="2520">
                  <c:v>0.67600000000000005</c:v>
                </c:pt>
                <c:pt idx="2521">
                  <c:v>0.67600000000000005</c:v>
                </c:pt>
                <c:pt idx="2522">
                  <c:v>0.66700000000000004</c:v>
                </c:pt>
                <c:pt idx="2523">
                  <c:v>0.67600000000000005</c:v>
                </c:pt>
                <c:pt idx="2524">
                  <c:v>0.68700000000000006</c:v>
                </c:pt>
                <c:pt idx="2525">
                  <c:v>0.69799999999999995</c:v>
                </c:pt>
                <c:pt idx="2526">
                  <c:v>0.68</c:v>
                </c:pt>
                <c:pt idx="2527">
                  <c:v>0.64500000000000002</c:v>
                </c:pt>
                <c:pt idx="2528">
                  <c:v>0.63100000000000001</c:v>
                </c:pt>
                <c:pt idx="2529">
                  <c:v>0.66300000000000003</c:v>
                </c:pt>
                <c:pt idx="2530">
                  <c:v>0.70299999999999996</c:v>
                </c:pt>
                <c:pt idx="2531">
                  <c:v>0.72899999999999998</c:v>
                </c:pt>
                <c:pt idx="2532">
                  <c:v>0.73299999999999998</c:v>
                </c:pt>
                <c:pt idx="2533">
                  <c:v>0.72499999999999998</c:v>
                </c:pt>
                <c:pt idx="2534">
                  <c:v>0.73399999999999999</c:v>
                </c:pt>
                <c:pt idx="2535">
                  <c:v>0.72499999999999998</c:v>
                </c:pt>
                <c:pt idx="2536">
                  <c:v>0.72899999999999998</c:v>
                </c:pt>
                <c:pt idx="2537">
                  <c:v>0.71899999999999997</c:v>
                </c:pt>
                <c:pt idx="2538">
                  <c:v>0.73</c:v>
                </c:pt>
                <c:pt idx="2539">
                  <c:v>0.68899999999999995</c:v>
                </c:pt>
                <c:pt idx="2540">
                  <c:v>0.69099999999999995</c:v>
                </c:pt>
                <c:pt idx="2541">
                  <c:v>0.67600000000000005</c:v>
                </c:pt>
                <c:pt idx="2542">
                  <c:v>0.66</c:v>
                </c:pt>
                <c:pt idx="2543">
                  <c:v>0.66100000000000003</c:v>
                </c:pt>
                <c:pt idx="2544">
                  <c:v>0.67900000000000005</c:v>
                </c:pt>
                <c:pt idx="2545">
                  <c:v>0.69499999999999995</c:v>
                </c:pt>
                <c:pt idx="2546">
                  <c:v>0.70199999999999996</c:v>
                </c:pt>
                <c:pt idx="2547">
                  <c:v>0.70099999999999996</c:v>
                </c:pt>
                <c:pt idx="2548">
                  <c:v>0.74099999999999999</c:v>
                </c:pt>
                <c:pt idx="2549">
                  <c:v>0.748</c:v>
                </c:pt>
                <c:pt idx="2550">
                  <c:v>0.754</c:v>
                </c:pt>
                <c:pt idx="2551">
                  <c:v>0.76700000000000002</c:v>
                </c:pt>
                <c:pt idx="2552">
                  <c:v>0.76300000000000001</c:v>
                </c:pt>
                <c:pt idx="2553">
                  <c:v>0.77900000000000003</c:v>
                </c:pt>
                <c:pt idx="2554">
                  <c:v>0.76900000000000002</c:v>
                </c:pt>
                <c:pt idx="2555">
                  <c:v>0.77700000000000002</c:v>
                </c:pt>
                <c:pt idx="2556">
                  <c:v>0.77</c:v>
                </c:pt>
                <c:pt idx="2557">
                  <c:v>0.752</c:v>
                </c:pt>
                <c:pt idx="2558">
                  <c:v>0.74299999999999999</c:v>
                </c:pt>
                <c:pt idx="2559">
                  <c:v>0.73399999999999999</c:v>
                </c:pt>
                <c:pt idx="2560">
                  <c:v>0.74</c:v>
                </c:pt>
                <c:pt idx="2561">
                  <c:v>0.748</c:v>
                </c:pt>
                <c:pt idx="2562">
                  <c:v>0.748</c:v>
                </c:pt>
                <c:pt idx="2563">
                  <c:v>0.78800000000000003</c:v>
                </c:pt>
                <c:pt idx="2564">
                  <c:v>0.83199999999999996</c:v>
                </c:pt>
                <c:pt idx="2565">
                  <c:v>0.83299999999999996</c:v>
                </c:pt>
                <c:pt idx="2566">
                  <c:v>0.84599999999999997</c:v>
                </c:pt>
                <c:pt idx="2567">
                  <c:v>0.85899999999999999</c:v>
                </c:pt>
                <c:pt idx="2568">
                  <c:v>0.83499999999999996</c:v>
                </c:pt>
                <c:pt idx="2569">
                  <c:v>0.85399999999999998</c:v>
                </c:pt>
                <c:pt idx="2570">
                  <c:v>0.84099999999999997</c:v>
                </c:pt>
                <c:pt idx="2571">
                  <c:v>0.84499999999999997</c:v>
                </c:pt>
                <c:pt idx="2572">
                  <c:v>0.85699999999999998</c:v>
                </c:pt>
                <c:pt idx="2573">
                  <c:v>0.86499999999999999</c:v>
                </c:pt>
                <c:pt idx="2574">
                  <c:v>0.92500000000000004</c:v>
                </c:pt>
                <c:pt idx="2575">
                  <c:v>0.95399999999999996</c:v>
                </c:pt>
                <c:pt idx="2576">
                  <c:v>0.99399999999999999</c:v>
                </c:pt>
                <c:pt idx="2577">
                  <c:v>0.97099999999999997</c:v>
                </c:pt>
                <c:pt idx="2578">
                  <c:v>1.0009999999999999</c:v>
                </c:pt>
                <c:pt idx="2579">
                  <c:v>1.002</c:v>
                </c:pt>
                <c:pt idx="2580">
                  <c:v>1.0169999999999999</c:v>
                </c:pt>
                <c:pt idx="2581">
                  <c:v>1.0169999999999999</c:v>
                </c:pt>
                <c:pt idx="2582">
                  <c:v>0.97199999999999998</c:v>
                </c:pt>
                <c:pt idx="2583">
                  <c:v>1.004</c:v>
                </c:pt>
                <c:pt idx="2584">
                  <c:v>0.97399999999999998</c:v>
                </c:pt>
                <c:pt idx="2585">
                  <c:v>0.96899999999999997</c:v>
                </c:pt>
                <c:pt idx="2586">
                  <c:v>0.94399999999999995</c:v>
                </c:pt>
                <c:pt idx="2587">
                  <c:v>0.96399999999999997</c:v>
                </c:pt>
                <c:pt idx="2588">
                  <c:v>0.996</c:v>
                </c:pt>
                <c:pt idx="2589">
                  <c:v>1.0289999999999999</c:v>
                </c:pt>
                <c:pt idx="2590">
                  <c:v>1.0289999999999999</c:v>
                </c:pt>
                <c:pt idx="2591">
                  <c:v>1.0609999999999999</c:v>
                </c:pt>
                <c:pt idx="2592">
                  <c:v>1.075</c:v>
                </c:pt>
                <c:pt idx="2593">
                  <c:v>1.0620000000000001</c:v>
                </c:pt>
                <c:pt idx="2594">
                  <c:v>1.05</c:v>
                </c:pt>
                <c:pt idx="2595">
                  <c:v>1.0129999999999999</c:v>
                </c:pt>
                <c:pt idx="2596">
                  <c:v>1.04</c:v>
                </c:pt>
                <c:pt idx="2597">
                  <c:v>1.012</c:v>
                </c:pt>
                <c:pt idx="2598">
                  <c:v>0.98099999999999998</c:v>
                </c:pt>
                <c:pt idx="2599">
                  <c:v>1.008</c:v>
                </c:pt>
                <c:pt idx="2600">
                  <c:v>0.98299999999999998</c:v>
                </c:pt>
                <c:pt idx="2601">
                  <c:v>0.94599999999999995</c:v>
                </c:pt>
                <c:pt idx="2602">
                  <c:v>0.95599999999999996</c:v>
                </c:pt>
                <c:pt idx="2603">
                  <c:v>0.95</c:v>
                </c:pt>
                <c:pt idx="2604">
                  <c:v>0.95899999999999996</c:v>
                </c:pt>
                <c:pt idx="2605">
                  <c:v>0.94799999999999995</c:v>
                </c:pt>
                <c:pt idx="2606">
                  <c:v>0.91600000000000004</c:v>
                </c:pt>
                <c:pt idx="2607">
                  <c:v>0.91100000000000003</c:v>
                </c:pt>
                <c:pt idx="2608">
                  <c:v>0.90900000000000003</c:v>
                </c:pt>
                <c:pt idx="2609">
                  <c:v>0.92500000000000004</c:v>
                </c:pt>
                <c:pt idx="2610">
                  <c:v>0.92700000000000005</c:v>
                </c:pt>
                <c:pt idx="2611">
                  <c:v>0.94699999999999995</c:v>
                </c:pt>
                <c:pt idx="2612">
                  <c:v>0.94499999999999995</c:v>
                </c:pt>
                <c:pt idx="2613">
                  <c:v>0.96199999999999997</c:v>
                </c:pt>
                <c:pt idx="2614">
                  <c:v>0.98</c:v>
                </c:pt>
                <c:pt idx="2615">
                  <c:v>0.97299999999999998</c:v>
                </c:pt>
                <c:pt idx="2616">
                  <c:v>0.97499999999999998</c:v>
                </c:pt>
                <c:pt idx="2617">
                  <c:v>0.97199999999999998</c:v>
                </c:pt>
                <c:pt idx="2618">
                  <c:v>0.96599999999999997</c:v>
                </c:pt>
                <c:pt idx="2619">
                  <c:v>0.97799999999999998</c:v>
                </c:pt>
                <c:pt idx="2620">
                  <c:v>0.95599999999999996</c:v>
                </c:pt>
                <c:pt idx="2621">
                  <c:v>0.95299999999999996</c:v>
                </c:pt>
                <c:pt idx="2622">
                  <c:v>0.97599999999999998</c:v>
                </c:pt>
                <c:pt idx="2623">
                  <c:v>0.995</c:v>
                </c:pt>
                <c:pt idx="2624">
                  <c:v>1.024</c:v>
                </c:pt>
                <c:pt idx="2625">
                  <c:v>0.99099999999999999</c:v>
                </c:pt>
                <c:pt idx="2626">
                  <c:v>1.004</c:v>
                </c:pt>
                <c:pt idx="2627">
                  <c:v>1.0389999999999999</c:v>
                </c:pt>
                <c:pt idx="2628">
                  <c:v>1.056</c:v>
                </c:pt>
                <c:pt idx="2629">
                  <c:v>1.0449999999999999</c:v>
                </c:pt>
                <c:pt idx="2630">
                  <c:v>1.0349999999999999</c:v>
                </c:pt>
                <c:pt idx="2631">
                  <c:v>1.0489999999999999</c:v>
                </c:pt>
                <c:pt idx="2632">
                  <c:v>1.0580000000000001</c:v>
                </c:pt>
                <c:pt idx="2633">
                  <c:v>1.024</c:v>
                </c:pt>
                <c:pt idx="2634">
                  <c:v>1.0149999999999999</c:v>
                </c:pt>
                <c:pt idx="2635">
                  <c:v>0.98</c:v>
                </c:pt>
                <c:pt idx="2636">
                  <c:v>0.97399999999999998</c:v>
                </c:pt>
                <c:pt idx="2637">
                  <c:v>0.94399999999999995</c:v>
                </c:pt>
                <c:pt idx="2638">
                  <c:v>0.95299999999999996</c:v>
                </c:pt>
                <c:pt idx="2639">
                  <c:v>0.95799999999999996</c:v>
                </c:pt>
                <c:pt idx="2640">
                  <c:v>0.95799999999999996</c:v>
                </c:pt>
                <c:pt idx="2641">
                  <c:v>0.96499999999999997</c:v>
                </c:pt>
                <c:pt idx="2642">
                  <c:v>0.96699999999999997</c:v>
                </c:pt>
                <c:pt idx="2643">
                  <c:v>0.96</c:v>
                </c:pt>
                <c:pt idx="2644">
                  <c:v>0.92900000000000005</c:v>
                </c:pt>
                <c:pt idx="2645">
                  <c:v>0.90900000000000003</c:v>
                </c:pt>
                <c:pt idx="2646">
                  <c:v>0.91400000000000003</c:v>
                </c:pt>
                <c:pt idx="2647">
                  <c:v>0.88300000000000001</c:v>
                </c:pt>
                <c:pt idx="2648">
                  <c:v>0.86199999999999999</c:v>
                </c:pt>
                <c:pt idx="2649">
                  <c:v>0.83299999999999996</c:v>
                </c:pt>
                <c:pt idx="2650">
                  <c:v>0.84299999999999997</c:v>
                </c:pt>
                <c:pt idx="2651">
                  <c:v>0.876</c:v>
                </c:pt>
                <c:pt idx="2652">
                  <c:v>0.93700000000000006</c:v>
                </c:pt>
                <c:pt idx="2653">
                  <c:v>0.94799999999999995</c:v>
                </c:pt>
                <c:pt idx="2654">
                  <c:v>0.98199999999999998</c:v>
                </c:pt>
                <c:pt idx="2655">
                  <c:v>0.97099999999999997</c:v>
                </c:pt>
                <c:pt idx="2656">
                  <c:v>0.93400000000000005</c:v>
                </c:pt>
                <c:pt idx="2657">
                  <c:v>0.97399999999999998</c:v>
                </c:pt>
                <c:pt idx="2658">
                  <c:v>0.998</c:v>
                </c:pt>
                <c:pt idx="2659">
                  <c:v>1.05</c:v>
                </c:pt>
                <c:pt idx="2660">
                  <c:v>1.0429999999999999</c:v>
                </c:pt>
                <c:pt idx="2661">
                  <c:v>1.03</c:v>
                </c:pt>
                <c:pt idx="2662">
                  <c:v>1.0049999999999999</c:v>
                </c:pt>
                <c:pt idx="2663">
                  <c:v>1.0249999999999999</c:v>
                </c:pt>
                <c:pt idx="2664">
                  <c:v>1.0289999999999999</c:v>
                </c:pt>
                <c:pt idx="2665">
                  <c:v>1.0229999999999999</c:v>
                </c:pt>
                <c:pt idx="2666">
                  <c:v>1.046</c:v>
                </c:pt>
                <c:pt idx="2667">
                  <c:v>1.018</c:v>
                </c:pt>
                <c:pt idx="2668">
                  <c:v>1.0309999999999999</c:v>
                </c:pt>
                <c:pt idx="2669">
                  <c:v>1.03</c:v>
                </c:pt>
                <c:pt idx="2670">
                  <c:v>1.034</c:v>
                </c:pt>
                <c:pt idx="2671">
                  <c:v>1.0189999999999999</c:v>
                </c:pt>
                <c:pt idx="2672">
                  <c:v>0.97799999999999998</c:v>
                </c:pt>
                <c:pt idx="2673">
                  <c:v>0.97599999999999998</c:v>
                </c:pt>
                <c:pt idx="2674">
                  <c:v>0.98799999999999999</c:v>
                </c:pt>
                <c:pt idx="2675">
                  <c:v>0.93500000000000005</c:v>
                </c:pt>
                <c:pt idx="2676">
                  <c:v>0.92300000000000004</c:v>
                </c:pt>
                <c:pt idx="2677">
                  <c:v>0.92200000000000004</c:v>
                </c:pt>
                <c:pt idx="2678">
                  <c:v>0.93300000000000005</c:v>
                </c:pt>
                <c:pt idx="2679">
                  <c:v>0.90600000000000003</c:v>
                </c:pt>
                <c:pt idx="2680">
                  <c:v>0.88900000000000001</c:v>
                </c:pt>
                <c:pt idx="2681">
                  <c:v>0.88</c:v>
                </c:pt>
                <c:pt idx="2682">
                  <c:v>0.89</c:v>
                </c:pt>
                <c:pt idx="2683">
                  <c:v>0.876</c:v>
                </c:pt>
                <c:pt idx="2684">
                  <c:v>0.87</c:v>
                </c:pt>
                <c:pt idx="2685">
                  <c:v>0.871</c:v>
                </c:pt>
                <c:pt idx="2686">
                  <c:v>0.90900000000000003</c:v>
                </c:pt>
                <c:pt idx="2687">
                  <c:v>0.92900000000000005</c:v>
                </c:pt>
                <c:pt idx="2688">
                  <c:v>0.93100000000000005</c:v>
                </c:pt>
                <c:pt idx="2689">
                  <c:v>0.98499999999999999</c:v>
                </c:pt>
                <c:pt idx="2690">
                  <c:v>0.99199999999999999</c:v>
                </c:pt>
                <c:pt idx="2691">
                  <c:v>0.96499999999999997</c:v>
                </c:pt>
                <c:pt idx="2692">
                  <c:v>0.91800000000000004</c:v>
                </c:pt>
                <c:pt idx="2693">
                  <c:v>0.92400000000000004</c:v>
                </c:pt>
                <c:pt idx="2694">
                  <c:v>0.93400000000000005</c:v>
                </c:pt>
                <c:pt idx="2695">
                  <c:v>0.93300000000000005</c:v>
                </c:pt>
                <c:pt idx="2696">
                  <c:v>0.93600000000000005</c:v>
                </c:pt>
                <c:pt idx="2697">
                  <c:v>0.92800000000000005</c:v>
                </c:pt>
                <c:pt idx="2698">
                  <c:v>0.95299999999999996</c:v>
                </c:pt>
                <c:pt idx="2699">
                  <c:v>0.97199999999999998</c:v>
                </c:pt>
                <c:pt idx="2700">
                  <c:v>0.96299999999999997</c:v>
                </c:pt>
                <c:pt idx="2701">
                  <c:v>0.95699999999999996</c:v>
                </c:pt>
                <c:pt idx="2702">
                  <c:v>0.94599999999999995</c:v>
                </c:pt>
                <c:pt idx="2703">
                  <c:v>0.95299999999999996</c:v>
                </c:pt>
                <c:pt idx="2704">
                  <c:v>0.93400000000000005</c:v>
                </c:pt>
                <c:pt idx="2705">
                  <c:v>0.94599999999999995</c:v>
                </c:pt>
                <c:pt idx="2706">
                  <c:v>0.95299999999999996</c:v>
                </c:pt>
                <c:pt idx="2707">
                  <c:v>0.93</c:v>
                </c:pt>
                <c:pt idx="2708">
                  <c:v>0.93500000000000005</c:v>
                </c:pt>
                <c:pt idx="2709">
                  <c:v>0.94599999999999995</c:v>
                </c:pt>
                <c:pt idx="2710">
                  <c:v>0.95399999999999996</c:v>
                </c:pt>
                <c:pt idx="2711">
                  <c:v>0.95799999999999996</c:v>
                </c:pt>
                <c:pt idx="2712">
                  <c:v>0.95899999999999996</c:v>
                </c:pt>
                <c:pt idx="2713">
                  <c:v>0.93600000000000005</c:v>
                </c:pt>
                <c:pt idx="2714">
                  <c:v>0.91400000000000003</c:v>
                </c:pt>
                <c:pt idx="2715">
                  <c:v>0.88300000000000001</c:v>
                </c:pt>
                <c:pt idx="2716">
                  <c:v>0.88200000000000001</c:v>
                </c:pt>
                <c:pt idx="2717">
                  <c:v>0.89800000000000002</c:v>
                </c:pt>
                <c:pt idx="2718">
                  <c:v>0.90800000000000003</c:v>
                </c:pt>
                <c:pt idx="2719">
                  <c:v>0.89</c:v>
                </c:pt>
                <c:pt idx="2720">
                  <c:v>0.89700000000000002</c:v>
                </c:pt>
                <c:pt idx="2721">
                  <c:v>0.877</c:v>
                </c:pt>
                <c:pt idx="2722">
                  <c:v>0.878</c:v>
                </c:pt>
                <c:pt idx="2723">
                  <c:v>0.88400000000000001</c:v>
                </c:pt>
                <c:pt idx="2724">
                  <c:v>0.88700000000000001</c:v>
                </c:pt>
                <c:pt idx="2725">
                  <c:v>0.879</c:v>
                </c:pt>
                <c:pt idx="2726">
                  <c:v>0.88800000000000001</c:v>
                </c:pt>
                <c:pt idx="2727">
                  <c:v>0.87</c:v>
                </c:pt>
                <c:pt idx="2728">
                  <c:v>0.92300000000000004</c:v>
                </c:pt>
                <c:pt idx="2729">
                  <c:v>0.90500000000000003</c:v>
                </c:pt>
                <c:pt idx="2730">
                  <c:v>0.9</c:v>
                </c:pt>
                <c:pt idx="2731">
                  <c:v>0.89</c:v>
                </c:pt>
                <c:pt idx="2732">
                  <c:v>0.89500000000000002</c:v>
                </c:pt>
                <c:pt idx="2733">
                  <c:v>0.89300000000000002</c:v>
                </c:pt>
                <c:pt idx="2734">
                  <c:v>0.89200000000000002</c:v>
                </c:pt>
                <c:pt idx="2735">
                  <c:v>0.88600000000000001</c:v>
                </c:pt>
                <c:pt idx="2736">
                  <c:v>0.95099999999999996</c:v>
                </c:pt>
                <c:pt idx="2737">
                  <c:v>0.95299999999999996</c:v>
                </c:pt>
                <c:pt idx="2738">
                  <c:v>1.002</c:v>
                </c:pt>
                <c:pt idx="2739">
                  <c:v>1.032</c:v>
                </c:pt>
                <c:pt idx="2740">
                  <c:v>1.0249999999999999</c:v>
                </c:pt>
                <c:pt idx="2741">
                  <c:v>1.0009999999999999</c:v>
                </c:pt>
                <c:pt idx="2742">
                  <c:v>0.98799999999999999</c:v>
                </c:pt>
                <c:pt idx="2743">
                  <c:v>1.04</c:v>
                </c:pt>
                <c:pt idx="2744">
                  <c:v>1.0289999999999999</c:v>
                </c:pt>
                <c:pt idx="2745">
                  <c:v>1.01</c:v>
                </c:pt>
                <c:pt idx="2746">
                  <c:v>1.02</c:v>
                </c:pt>
                <c:pt idx="2747">
                  <c:v>0.98199999999999998</c:v>
                </c:pt>
                <c:pt idx="2748">
                  <c:v>0.98899999999999999</c:v>
                </c:pt>
                <c:pt idx="2749">
                  <c:v>0.98499999999999999</c:v>
                </c:pt>
                <c:pt idx="2750">
                  <c:v>0.96799999999999997</c:v>
                </c:pt>
                <c:pt idx="2751">
                  <c:v>0.95099999999999996</c:v>
                </c:pt>
                <c:pt idx="2752">
                  <c:v>0.93600000000000005</c:v>
                </c:pt>
                <c:pt idx="2753">
                  <c:v>0.93799999999999994</c:v>
                </c:pt>
                <c:pt idx="2754">
                  <c:v>0.91100000000000003</c:v>
                </c:pt>
                <c:pt idx="2755">
                  <c:v>0.90100000000000002</c:v>
                </c:pt>
                <c:pt idx="2756">
                  <c:v>0.93400000000000005</c:v>
                </c:pt>
                <c:pt idx="2757">
                  <c:v>0.92400000000000004</c:v>
                </c:pt>
                <c:pt idx="2758">
                  <c:v>0.90500000000000003</c:v>
                </c:pt>
                <c:pt idx="2759">
                  <c:v>0.90900000000000003</c:v>
                </c:pt>
                <c:pt idx="2760">
                  <c:v>0.91600000000000004</c:v>
                </c:pt>
                <c:pt idx="2761">
                  <c:v>0.877</c:v>
                </c:pt>
                <c:pt idx="2762">
                  <c:v>0.86899999999999999</c:v>
                </c:pt>
                <c:pt idx="2763">
                  <c:v>0.86099999999999999</c:v>
                </c:pt>
                <c:pt idx="2764">
                  <c:v>0.86899999999999999</c:v>
                </c:pt>
                <c:pt idx="2765">
                  <c:v>0.86</c:v>
                </c:pt>
                <c:pt idx="2766">
                  <c:v>0.874</c:v>
                </c:pt>
                <c:pt idx="2767">
                  <c:v>0.85</c:v>
                </c:pt>
                <c:pt idx="2768">
                  <c:v>0.84699999999999998</c:v>
                </c:pt>
                <c:pt idx="2769">
                  <c:v>0.83799999999999997</c:v>
                </c:pt>
                <c:pt idx="2770">
                  <c:v>0.84199999999999997</c:v>
                </c:pt>
                <c:pt idx="2771">
                  <c:v>0.85899999999999999</c:v>
                </c:pt>
                <c:pt idx="2772">
                  <c:v>0.86199999999999999</c:v>
                </c:pt>
                <c:pt idx="2773">
                  <c:v>0.86199999999999999</c:v>
                </c:pt>
                <c:pt idx="2774">
                  <c:v>0.85099999999999998</c:v>
                </c:pt>
                <c:pt idx="2775">
                  <c:v>0.84499999999999997</c:v>
                </c:pt>
                <c:pt idx="2776">
                  <c:v>0.84399999999999997</c:v>
                </c:pt>
                <c:pt idx="2777">
                  <c:v>0.83299999999999996</c:v>
                </c:pt>
                <c:pt idx="2778">
                  <c:v>0.83699999999999997</c:v>
                </c:pt>
                <c:pt idx="2779">
                  <c:v>0.84</c:v>
                </c:pt>
                <c:pt idx="2780">
                  <c:v>0.82399999999999995</c:v>
                </c:pt>
                <c:pt idx="2781">
                  <c:v>0.81</c:v>
                </c:pt>
                <c:pt idx="2782">
                  <c:v>0.82699999999999996</c:v>
                </c:pt>
                <c:pt idx="2783">
                  <c:v>0.83899999999999997</c:v>
                </c:pt>
                <c:pt idx="2784">
                  <c:v>0.84799999999999998</c:v>
                </c:pt>
                <c:pt idx="2785">
                  <c:v>0.83599999999999997</c:v>
                </c:pt>
                <c:pt idx="2786">
                  <c:v>0.81699999999999995</c:v>
                </c:pt>
                <c:pt idx="2787">
                  <c:v>0.83099999999999996</c:v>
                </c:pt>
                <c:pt idx="2788">
                  <c:v>0.80700000000000005</c:v>
                </c:pt>
                <c:pt idx="2789">
                  <c:v>0.81599999999999995</c:v>
                </c:pt>
                <c:pt idx="2790">
                  <c:v>0.81799999999999995</c:v>
                </c:pt>
                <c:pt idx="2791">
                  <c:v>0.85399999999999998</c:v>
                </c:pt>
                <c:pt idx="2792">
                  <c:v>0.86</c:v>
                </c:pt>
                <c:pt idx="2793">
                  <c:v>0.86799999999999999</c:v>
                </c:pt>
                <c:pt idx="2794">
                  <c:v>0.89</c:v>
                </c:pt>
                <c:pt idx="2795">
                  <c:v>0.89200000000000002</c:v>
                </c:pt>
                <c:pt idx="2796">
                  <c:v>0.88400000000000001</c:v>
                </c:pt>
                <c:pt idx="2797">
                  <c:v>0.873</c:v>
                </c:pt>
                <c:pt idx="2798">
                  <c:v>0.89</c:v>
                </c:pt>
                <c:pt idx="2799">
                  <c:v>0.89200000000000002</c:v>
                </c:pt>
                <c:pt idx="2800">
                  <c:v>0.85</c:v>
                </c:pt>
                <c:pt idx="2801">
                  <c:v>0.85699999999999998</c:v>
                </c:pt>
                <c:pt idx="2802">
                  <c:v>0.88100000000000001</c:v>
                </c:pt>
                <c:pt idx="2803">
                  <c:v>0.89300000000000002</c:v>
                </c:pt>
                <c:pt idx="2804">
                  <c:v>0.88500000000000001</c:v>
                </c:pt>
                <c:pt idx="2805">
                  <c:v>0.89200000000000002</c:v>
                </c:pt>
                <c:pt idx="2806">
                  <c:v>0.875</c:v>
                </c:pt>
                <c:pt idx="2807">
                  <c:v>0.876</c:v>
                </c:pt>
                <c:pt idx="2808">
                  <c:v>0.874</c:v>
                </c:pt>
                <c:pt idx="2809">
                  <c:v>0.88500000000000001</c:v>
                </c:pt>
                <c:pt idx="2810">
                  <c:v>0.88700000000000001</c:v>
                </c:pt>
                <c:pt idx="2811">
                  <c:v>0.871</c:v>
                </c:pt>
                <c:pt idx="2812">
                  <c:v>0.86699999999999999</c:v>
                </c:pt>
                <c:pt idx="2813">
                  <c:v>0.874</c:v>
                </c:pt>
                <c:pt idx="2814">
                  <c:v>0.86</c:v>
                </c:pt>
                <c:pt idx="2815">
                  <c:v>0.83399999999999996</c:v>
                </c:pt>
                <c:pt idx="2816">
                  <c:v>0.80300000000000005</c:v>
                </c:pt>
                <c:pt idx="2817">
                  <c:v>0.79900000000000004</c:v>
                </c:pt>
                <c:pt idx="2818">
                  <c:v>0.81200000000000006</c:v>
                </c:pt>
                <c:pt idx="2819">
                  <c:v>0.81100000000000005</c:v>
                </c:pt>
                <c:pt idx="2820">
                  <c:v>0.84</c:v>
                </c:pt>
                <c:pt idx="2821">
                  <c:v>0.82499999999999996</c:v>
                </c:pt>
                <c:pt idx="2822">
                  <c:v>0.85</c:v>
                </c:pt>
                <c:pt idx="2823">
                  <c:v>0.85499999999999998</c:v>
                </c:pt>
                <c:pt idx="2824">
                  <c:v>0.82399999999999995</c:v>
                </c:pt>
                <c:pt idx="2825">
                  <c:v>0.77200000000000002</c:v>
                </c:pt>
                <c:pt idx="2826">
                  <c:v>0.752</c:v>
                </c:pt>
                <c:pt idx="2827">
                  <c:v>0.753</c:v>
                </c:pt>
                <c:pt idx="2828">
                  <c:v>0.74099999999999999</c:v>
                </c:pt>
                <c:pt idx="2829">
                  <c:v>0.74099999999999999</c:v>
                </c:pt>
                <c:pt idx="2830">
                  <c:v>0.73899999999999999</c:v>
                </c:pt>
                <c:pt idx="2831">
                  <c:v>0.71899999999999997</c:v>
                </c:pt>
                <c:pt idx="2832">
                  <c:v>0.71199999999999997</c:v>
                </c:pt>
                <c:pt idx="2833">
                  <c:v>0.71599999999999997</c:v>
                </c:pt>
                <c:pt idx="2834">
                  <c:v>0.75600000000000001</c:v>
                </c:pt>
                <c:pt idx="2835">
                  <c:v>0.77800000000000002</c:v>
                </c:pt>
                <c:pt idx="2836">
                  <c:v>0.78500000000000003</c:v>
                </c:pt>
                <c:pt idx="2837">
                  <c:v>0.78300000000000003</c:v>
                </c:pt>
                <c:pt idx="2838">
                  <c:v>0.78800000000000003</c:v>
                </c:pt>
                <c:pt idx="2839">
                  <c:v>0.78900000000000003</c:v>
                </c:pt>
                <c:pt idx="2840">
                  <c:v>0.78200000000000003</c:v>
                </c:pt>
                <c:pt idx="2841">
                  <c:v>0.77700000000000002</c:v>
                </c:pt>
                <c:pt idx="2842">
                  <c:v>0.77200000000000002</c:v>
                </c:pt>
                <c:pt idx="2843">
                  <c:v>0.78600000000000003</c:v>
                </c:pt>
                <c:pt idx="2844">
                  <c:v>0.78600000000000003</c:v>
                </c:pt>
                <c:pt idx="2845">
                  <c:v>0.78700000000000003</c:v>
                </c:pt>
                <c:pt idx="2846">
                  <c:v>0.77100000000000002</c:v>
                </c:pt>
                <c:pt idx="2847">
                  <c:v>0.76700000000000002</c:v>
                </c:pt>
                <c:pt idx="2848">
                  <c:v>0.79800000000000004</c:v>
                </c:pt>
                <c:pt idx="2849">
                  <c:v>0.80300000000000005</c:v>
                </c:pt>
                <c:pt idx="2850">
                  <c:v>0.76900000000000002</c:v>
                </c:pt>
                <c:pt idx="2851">
                  <c:v>0.77</c:v>
                </c:pt>
                <c:pt idx="2852">
                  <c:v>0.75800000000000001</c:v>
                </c:pt>
                <c:pt idx="2853">
                  <c:v>0.73899999999999999</c:v>
                </c:pt>
                <c:pt idx="2854">
                  <c:v>0.73399999999999999</c:v>
                </c:pt>
                <c:pt idx="2855">
                  <c:v>0.745</c:v>
                </c:pt>
                <c:pt idx="2856">
                  <c:v>0.745</c:v>
                </c:pt>
                <c:pt idx="2857">
                  <c:v>0.755</c:v>
                </c:pt>
                <c:pt idx="2858">
                  <c:v>0.752</c:v>
                </c:pt>
                <c:pt idx="2859">
                  <c:v>0.76300000000000001</c:v>
                </c:pt>
                <c:pt idx="2860">
                  <c:v>0.76</c:v>
                </c:pt>
                <c:pt idx="2861">
                  <c:v>0.76900000000000002</c:v>
                </c:pt>
                <c:pt idx="2862">
                  <c:v>0.80500000000000005</c:v>
                </c:pt>
                <c:pt idx="2863">
                  <c:v>0.83699999999999997</c:v>
                </c:pt>
                <c:pt idx="2864">
                  <c:v>0.85199999999999998</c:v>
                </c:pt>
                <c:pt idx="2865">
                  <c:v>0.85499999999999998</c:v>
                </c:pt>
                <c:pt idx="2866">
                  <c:v>0.85099999999999998</c:v>
                </c:pt>
                <c:pt idx="2867">
                  <c:v>0.84099999999999997</c:v>
                </c:pt>
                <c:pt idx="2868">
                  <c:v>0.86899999999999999</c:v>
                </c:pt>
                <c:pt idx="2869">
                  <c:v>0.875</c:v>
                </c:pt>
                <c:pt idx="2870">
                  <c:v>0.88400000000000001</c:v>
                </c:pt>
                <c:pt idx="2871">
                  <c:v>0.88400000000000001</c:v>
                </c:pt>
                <c:pt idx="2872">
                  <c:v>0.871</c:v>
                </c:pt>
                <c:pt idx="2873">
                  <c:v>0.872</c:v>
                </c:pt>
                <c:pt idx="2874">
                  <c:v>0.86099999999999999</c:v>
                </c:pt>
                <c:pt idx="2875">
                  <c:v>0.84399999999999997</c:v>
                </c:pt>
                <c:pt idx="2876">
                  <c:v>0.85799999999999998</c:v>
                </c:pt>
                <c:pt idx="2877">
                  <c:v>0.86799999999999999</c:v>
                </c:pt>
                <c:pt idx="2878">
                  <c:v>0.92100000000000004</c:v>
                </c:pt>
                <c:pt idx="2879">
                  <c:v>0.92500000000000004</c:v>
                </c:pt>
                <c:pt idx="2880">
                  <c:v>0.91400000000000003</c:v>
                </c:pt>
                <c:pt idx="2881">
                  <c:v>0.89600000000000002</c:v>
                </c:pt>
                <c:pt idx="2882">
                  <c:v>0.89</c:v>
                </c:pt>
                <c:pt idx="2883">
                  <c:v>0.89400000000000002</c:v>
                </c:pt>
                <c:pt idx="2884">
                  <c:v>0.878</c:v>
                </c:pt>
                <c:pt idx="2885">
                  <c:v>0.86499999999999999</c:v>
                </c:pt>
                <c:pt idx="2886">
                  <c:v>0.85899999999999999</c:v>
                </c:pt>
                <c:pt idx="2887">
                  <c:v>0.87</c:v>
                </c:pt>
                <c:pt idx="2888">
                  <c:v>0.89700000000000002</c:v>
                </c:pt>
                <c:pt idx="2889">
                  <c:v>0.91700000000000004</c:v>
                </c:pt>
                <c:pt idx="2890">
                  <c:v>0.95</c:v>
                </c:pt>
                <c:pt idx="2891">
                  <c:v>0.94</c:v>
                </c:pt>
                <c:pt idx="2892">
                  <c:v>0.96</c:v>
                </c:pt>
                <c:pt idx="2893">
                  <c:v>0.95099999999999996</c:v>
                </c:pt>
                <c:pt idx="2894">
                  <c:v>0.97299999999999998</c:v>
                </c:pt>
                <c:pt idx="2895">
                  <c:v>0.95799999999999996</c:v>
                </c:pt>
                <c:pt idx="2896">
                  <c:v>0.94399999999999995</c:v>
                </c:pt>
                <c:pt idx="2897">
                  <c:v>0.96099999999999997</c:v>
                </c:pt>
                <c:pt idx="2898">
                  <c:v>0.98699999999999999</c:v>
                </c:pt>
                <c:pt idx="2899">
                  <c:v>0.98599999999999999</c:v>
                </c:pt>
                <c:pt idx="2900">
                  <c:v>0.97899999999999998</c:v>
                </c:pt>
                <c:pt idx="2901">
                  <c:v>0.98799999999999999</c:v>
                </c:pt>
                <c:pt idx="2902">
                  <c:v>1.0009999999999999</c:v>
                </c:pt>
                <c:pt idx="2903">
                  <c:v>1.0029999999999999</c:v>
                </c:pt>
                <c:pt idx="2904">
                  <c:v>0.97199999999999998</c:v>
                </c:pt>
                <c:pt idx="2905">
                  <c:v>0.97799999999999998</c:v>
                </c:pt>
                <c:pt idx="2906">
                  <c:v>0.97499999999999998</c:v>
                </c:pt>
                <c:pt idx="2907">
                  <c:v>0.97399999999999998</c:v>
                </c:pt>
                <c:pt idx="2908">
                  <c:v>0.96899999999999997</c:v>
                </c:pt>
                <c:pt idx="2909">
                  <c:v>0.94899999999999995</c:v>
                </c:pt>
                <c:pt idx="2910">
                  <c:v>0.94299999999999995</c:v>
                </c:pt>
                <c:pt idx="2911">
                  <c:v>0.95799999999999996</c:v>
                </c:pt>
                <c:pt idx="2912">
                  <c:v>0.95899999999999996</c:v>
                </c:pt>
                <c:pt idx="2913">
                  <c:v>0.95799999999999996</c:v>
                </c:pt>
                <c:pt idx="2914">
                  <c:v>0.96699999999999997</c:v>
                </c:pt>
                <c:pt idx="2915">
                  <c:v>0.97099999999999997</c:v>
                </c:pt>
                <c:pt idx="2916">
                  <c:v>0.99399999999999999</c:v>
                </c:pt>
                <c:pt idx="2917">
                  <c:v>0.99</c:v>
                </c:pt>
                <c:pt idx="2918">
                  <c:v>0.97199999999999998</c:v>
                </c:pt>
                <c:pt idx="2919">
                  <c:v>0.97499999999999998</c:v>
                </c:pt>
                <c:pt idx="2920">
                  <c:v>0.95399999999999996</c:v>
                </c:pt>
                <c:pt idx="2921">
                  <c:v>0.95099999999999996</c:v>
                </c:pt>
                <c:pt idx="2922">
                  <c:v>0.95099999999999996</c:v>
                </c:pt>
                <c:pt idx="2923">
                  <c:v>0.97099999999999997</c:v>
                </c:pt>
                <c:pt idx="2924">
                  <c:v>0.97399999999999998</c:v>
                </c:pt>
                <c:pt idx="2925">
                  <c:v>0.99</c:v>
                </c:pt>
                <c:pt idx="2926">
                  <c:v>1.0069999999999999</c:v>
                </c:pt>
                <c:pt idx="2927">
                  <c:v>1.012</c:v>
                </c:pt>
                <c:pt idx="2928">
                  <c:v>0.98</c:v>
                </c:pt>
                <c:pt idx="2929">
                  <c:v>0.996</c:v>
                </c:pt>
                <c:pt idx="2930">
                  <c:v>0.999</c:v>
                </c:pt>
                <c:pt idx="2931">
                  <c:v>0.98099999999999998</c:v>
                </c:pt>
                <c:pt idx="2932">
                  <c:v>0.98399999999999999</c:v>
                </c:pt>
                <c:pt idx="2933">
                  <c:v>0.97799999999999998</c:v>
                </c:pt>
                <c:pt idx="2934">
                  <c:v>0.999</c:v>
                </c:pt>
                <c:pt idx="2935">
                  <c:v>0.996</c:v>
                </c:pt>
                <c:pt idx="2936">
                  <c:v>1.0069999999999999</c:v>
                </c:pt>
                <c:pt idx="2937">
                  <c:v>1</c:v>
                </c:pt>
                <c:pt idx="2938">
                  <c:v>1.014</c:v>
                </c:pt>
                <c:pt idx="2939">
                  <c:v>0.997</c:v>
                </c:pt>
                <c:pt idx="2940">
                  <c:v>1.004</c:v>
                </c:pt>
                <c:pt idx="2941">
                  <c:v>1.0189999999999999</c:v>
                </c:pt>
                <c:pt idx="2942">
                  <c:v>1</c:v>
                </c:pt>
                <c:pt idx="2943">
                  <c:v>1.002</c:v>
                </c:pt>
                <c:pt idx="2944">
                  <c:v>0.99099999999999999</c:v>
                </c:pt>
                <c:pt idx="2945">
                  <c:v>0.99199999999999999</c:v>
                </c:pt>
                <c:pt idx="2946">
                  <c:v>0.97799999999999998</c:v>
                </c:pt>
                <c:pt idx="2947">
                  <c:v>0.99399999999999999</c:v>
                </c:pt>
                <c:pt idx="2948">
                  <c:v>1.03</c:v>
                </c:pt>
                <c:pt idx="2949">
                  <c:v>1.032</c:v>
                </c:pt>
                <c:pt idx="2950">
                  <c:v>1.0449999999999999</c:v>
                </c:pt>
                <c:pt idx="2951">
                  <c:v>1.0469999999999999</c:v>
                </c:pt>
                <c:pt idx="2952">
                  <c:v>1.048</c:v>
                </c:pt>
                <c:pt idx="2953">
                  <c:v>1.0289999999999999</c:v>
                </c:pt>
                <c:pt idx="2954">
                  <c:v>1.012</c:v>
                </c:pt>
                <c:pt idx="2955">
                  <c:v>1.018</c:v>
                </c:pt>
                <c:pt idx="2956">
                  <c:v>1.014</c:v>
                </c:pt>
                <c:pt idx="2957">
                  <c:v>1.0349999999999999</c:v>
                </c:pt>
                <c:pt idx="2958">
                  <c:v>1.0149999999999999</c:v>
                </c:pt>
                <c:pt idx="2959">
                  <c:v>1.0269999999999999</c:v>
                </c:pt>
                <c:pt idx="2960">
                  <c:v>1.012</c:v>
                </c:pt>
                <c:pt idx="2961">
                  <c:v>1.026</c:v>
                </c:pt>
                <c:pt idx="2962">
                  <c:v>1.0289999999999999</c:v>
                </c:pt>
                <c:pt idx="2963">
                  <c:v>1.0209999999999999</c:v>
                </c:pt>
                <c:pt idx="2964">
                  <c:v>1.0289999999999999</c:v>
                </c:pt>
                <c:pt idx="2965">
                  <c:v>1.0609999999999999</c:v>
                </c:pt>
                <c:pt idx="2966">
                  <c:v>1.081</c:v>
                </c:pt>
                <c:pt idx="2967">
                  <c:v>1.0720000000000001</c:v>
                </c:pt>
                <c:pt idx="2968">
                  <c:v>1.0900000000000001</c:v>
                </c:pt>
                <c:pt idx="2969">
                  <c:v>1.0669999999999999</c:v>
                </c:pt>
                <c:pt idx="2970">
                  <c:v>1.0509999999999999</c:v>
                </c:pt>
                <c:pt idx="2971">
                  <c:v>1.07</c:v>
                </c:pt>
                <c:pt idx="2972">
                  <c:v>1.0629999999999999</c:v>
                </c:pt>
                <c:pt idx="2973">
                  <c:v>1.0469999999999999</c:v>
                </c:pt>
                <c:pt idx="2974">
                  <c:v>1.032</c:v>
                </c:pt>
                <c:pt idx="2975">
                  <c:v>0.98699999999999999</c:v>
                </c:pt>
                <c:pt idx="2976">
                  <c:v>1.002</c:v>
                </c:pt>
                <c:pt idx="2977">
                  <c:v>1.06</c:v>
                </c:pt>
                <c:pt idx="2978">
                  <c:v>1.0580000000000001</c:v>
                </c:pt>
                <c:pt idx="2979">
                  <c:v>1.081</c:v>
                </c:pt>
                <c:pt idx="2980">
                  <c:v>1.079</c:v>
                </c:pt>
                <c:pt idx="2981">
                  <c:v>1.0549999999999999</c:v>
                </c:pt>
                <c:pt idx="2982">
                  <c:v>1.117</c:v>
                </c:pt>
                <c:pt idx="2983">
                  <c:v>1.1399999999999999</c:v>
                </c:pt>
                <c:pt idx="2984">
                  <c:v>1.1160000000000001</c:v>
                </c:pt>
                <c:pt idx="2985">
                  <c:v>1.1439999999999999</c:v>
                </c:pt>
                <c:pt idx="2986">
                  <c:v>1.143</c:v>
                </c:pt>
                <c:pt idx="2987">
                  <c:v>1.1279999999999999</c:v>
                </c:pt>
                <c:pt idx="2988">
                  <c:v>1.079</c:v>
                </c:pt>
                <c:pt idx="2989">
                  <c:v>1.052</c:v>
                </c:pt>
                <c:pt idx="2990">
                  <c:v>1.0489999999999999</c:v>
                </c:pt>
                <c:pt idx="2991">
                  <c:v>1.0409999999999999</c:v>
                </c:pt>
                <c:pt idx="2992">
                  <c:v>1.032</c:v>
                </c:pt>
                <c:pt idx="2993">
                  <c:v>1.0109999999999999</c:v>
                </c:pt>
                <c:pt idx="2994">
                  <c:v>1.0149999999999999</c:v>
                </c:pt>
                <c:pt idx="2995">
                  <c:v>1.02</c:v>
                </c:pt>
                <c:pt idx="2996">
                  <c:v>1.0389999999999999</c:v>
                </c:pt>
                <c:pt idx="2997">
                  <c:v>1.0489999999999999</c:v>
                </c:pt>
                <c:pt idx="2998">
                  <c:v>1.0580000000000001</c:v>
                </c:pt>
                <c:pt idx="2999">
                  <c:v>1.0589999999999999</c:v>
                </c:pt>
                <c:pt idx="3000">
                  <c:v>1.0760000000000001</c:v>
                </c:pt>
                <c:pt idx="3001">
                  <c:v>1.07</c:v>
                </c:pt>
                <c:pt idx="3002">
                  <c:v>1.0720000000000001</c:v>
                </c:pt>
                <c:pt idx="3003">
                  <c:v>1.08</c:v>
                </c:pt>
                <c:pt idx="3004">
                  <c:v>1.075</c:v>
                </c:pt>
                <c:pt idx="3005">
                  <c:v>1.0589999999999999</c:v>
                </c:pt>
                <c:pt idx="3006">
                  <c:v>1.0609999999999999</c:v>
                </c:pt>
                <c:pt idx="3007">
                  <c:v>1.0589999999999999</c:v>
                </c:pt>
                <c:pt idx="3008">
                  <c:v>1.06</c:v>
                </c:pt>
                <c:pt idx="3009">
                  <c:v>1.0489999999999999</c:v>
                </c:pt>
                <c:pt idx="3010">
                  <c:v>1.034</c:v>
                </c:pt>
                <c:pt idx="3011">
                  <c:v>1.046</c:v>
                </c:pt>
                <c:pt idx="3012">
                  <c:v>1.0349999999999999</c:v>
                </c:pt>
                <c:pt idx="3013">
                  <c:v>1.03</c:v>
                </c:pt>
                <c:pt idx="3014">
                  <c:v>1.032</c:v>
                </c:pt>
                <c:pt idx="3015">
                  <c:v>1.056</c:v>
                </c:pt>
                <c:pt idx="3016">
                  <c:v>1.0720000000000001</c:v>
                </c:pt>
                <c:pt idx="3017">
                  <c:v>1.06</c:v>
                </c:pt>
                <c:pt idx="3018">
                  <c:v>1.0549999999999999</c:v>
                </c:pt>
                <c:pt idx="3019">
                  <c:v>1.05</c:v>
                </c:pt>
                <c:pt idx="3020">
                  <c:v>1.048</c:v>
                </c:pt>
                <c:pt idx="3021">
                  <c:v>1.07</c:v>
                </c:pt>
                <c:pt idx="3022">
                  <c:v>1.08</c:v>
                </c:pt>
                <c:pt idx="3023">
                  <c:v>1.099</c:v>
                </c:pt>
                <c:pt idx="3024">
                  <c:v>1.087</c:v>
                </c:pt>
                <c:pt idx="3025">
                  <c:v>1.054</c:v>
                </c:pt>
                <c:pt idx="3026">
                  <c:v>1.04</c:v>
                </c:pt>
                <c:pt idx="3027">
                  <c:v>1.0469999999999999</c:v>
                </c:pt>
                <c:pt idx="3028">
                  <c:v>1.04</c:v>
                </c:pt>
                <c:pt idx="3029">
                  <c:v>1.022</c:v>
                </c:pt>
                <c:pt idx="3030">
                  <c:v>1</c:v>
                </c:pt>
                <c:pt idx="3031">
                  <c:v>1.004</c:v>
                </c:pt>
                <c:pt idx="3032">
                  <c:v>1.0089999999999999</c:v>
                </c:pt>
                <c:pt idx="3033">
                  <c:v>0.99299999999999999</c:v>
                </c:pt>
                <c:pt idx="3034">
                  <c:v>1.0129999999999999</c:v>
                </c:pt>
                <c:pt idx="3035">
                  <c:v>1.004</c:v>
                </c:pt>
                <c:pt idx="3036">
                  <c:v>1.0049999999999999</c:v>
                </c:pt>
                <c:pt idx="3037">
                  <c:v>1.026</c:v>
                </c:pt>
                <c:pt idx="3038">
                  <c:v>1.0429999999999999</c:v>
                </c:pt>
                <c:pt idx="3039">
                  <c:v>1.0529999999999999</c:v>
                </c:pt>
                <c:pt idx="3040">
                  <c:v>1.0580000000000001</c:v>
                </c:pt>
                <c:pt idx="3041">
                  <c:v>1.075</c:v>
                </c:pt>
                <c:pt idx="3042">
                  <c:v>1.0860000000000001</c:v>
                </c:pt>
                <c:pt idx="3043">
                  <c:v>1.1040000000000001</c:v>
                </c:pt>
                <c:pt idx="3044">
                  <c:v>1.0760000000000001</c:v>
                </c:pt>
                <c:pt idx="3045">
                  <c:v>1.0840000000000001</c:v>
                </c:pt>
                <c:pt idx="3046">
                  <c:v>1.0900000000000001</c:v>
                </c:pt>
                <c:pt idx="3047">
                  <c:v>1.1120000000000001</c:v>
                </c:pt>
                <c:pt idx="3048">
                  <c:v>1.1459999999999999</c:v>
                </c:pt>
                <c:pt idx="3049">
                  <c:v>1.123</c:v>
                </c:pt>
                <c:pt idx="3050">
                  <c:v>1.1379999999999999</c:v>
                </c:pt>
                <c:pt idx="3051">
                  <c:v>1.1459999999999999</c:v>
                </c:pt>
                <c:pt idx="3052">
                  <c:v>1.1539999999999999</c:v>
                </c:pt>
                <c:pt idx="3053">
                  <c:v>1.1379999999999999</c:v>
                </c:pt>
                <c:pt idx="3054">
                  <c:v>1.1359999999999999</c:v>
                </c:pt>
                <c:pt idx="3055">
                  <c:v>1.143</c:v>
                </c:pt>
                <c:pt idx="3056">
                  <c:v>1.147</c:v>
                </c:pt>
                <c:pt idx="3057">
                  <c:v>1.153</c:v>
                </c:pt>
                <c:pt idx="3058">
                  <c:v>1.1499999999999999</c:v>
                </c:pt>
                <c:pt idx="3059">
                  <c:v>1.141</c:v>
                </c:pt>
                <c:pt idx="3060">
                  <c:v>1.123</c:v>
                </c:pt>
                <c:pt idx="3061">
                  <c:v>1.159</c:v>
                </c:pt>
                <c:pt idx="3062">
                  <c:v>1.181</c:v>
                </c:pt>
                <c:pt idx="3063">
                  <c:v>1.177</c:v>
                </c:pt>
                <c:pt idx="3064">
                  <c:v>1.1819999999999999</c:v>
                </c:pt>
                <c:pt idx="3065">
                  <c:v>1.151</c:v>
                </c:pt>
                <c:pt idx="3066">
                  <c:v>1.1639999999999999</c:v>
                </c:pt>
                <c:pt idx="3067">
                  <c:v>1.157</c:v>
                </c:pt>
                <c:pt idx="3068">
                  <c:v>1.1319999999999999</c:v>
                </c:pt>
                <c:pt idx="3069">
                  <c:v>1.1559999999999999</c:v>
                </c:pt>
                <c:pt idx="3070">
                  <c:v>1.196</c:v>
                </c:pt>
                <c:pt idx="3071">
                  <c:v>1.21</c:v>
                </c:pt>
                <c:pt idx="3072">
                  <c:v>1.1919999999999999</c:v>
                </c:pt>
                <c:pt idx="3073">
                  <c:v>1.1919999999999999</c:v>
                </c:pt>
                <c:pt idx="3074">
                  <c:v>1.2030000000000001</c:v>
                </c:pt>
                <c:pt idx="3075">
                  <c:v>1.1950000000000001</c:v>
                </c:pt>
                <c:pt idx="3076">
                  <c:v>1.181</c:v>
                </c:pt>
                <c:pt idx="3077">
                  <c:v>1.175</c:v>
                </c:pt>
                <c:pt idx="3078">
                  <c:v>1.175</c:v>
                </c:pt>
                <c:pt idx="3079">
                  <c:v>1.1539999999999999</c:v>
                </c:pt>
                <c:pt idx="3080">
                  <c:v>1.137</c:v>
                </c:pt>
                <c:pt idx="3081">
                  <c:v>1.1599999999999999</c:v>
                </c:pt>
                <c:pt idx="3082">
                  <c:v>1.1679999999999999</c:v>
                </c:pt>
                <c:pt idx="3083">
                  <c:v>1.1619999999999999</c:v>
                </c:pt>
                <c:pt idx="3084">
                  <c:v>1.1479999999999999</c:v>
                </c:pt>
                <c:pt idx="3085">
                  <c:v>1.1659999999999999</c:v>
                </c:pt>
                <c:pt idx="3086">
                  <c:v>1.1499999999999999</c:v>
                </c:pt>
                <c:pt idx="3087">
                  <c:v>1.175</c:v>
                </c:pt>
                <c:pt idx="3088">
                  <c:v>1.1759999999999999</c:v>
                </c:pt>
                <c:pt idx="3089">
                  <c:v>1.196</c:v>
                </c:pt>
                <c:pt idx="3090">
                  <c:v>1.208</c:v>
                </c:pt>
                <c:pt idx="3091">
                  <c:v>1.212</c:v>
                </c:pt>
                <c:pt idx="3092">
                  <c:v>1.208</c:v>
                </c:pt>
                <c:pt idx="3093">
                  <c:v>1.206</c:v>
                </c:pt>
                <c:pt idx="3094">
                  <c:v>1.21</c:v>
                </c:pt>
                <c:pt idx="3095">
                  <c:v>1.2150000000000001</c:v>
                </c:pt>
                <c:pt idx="3096">
                  <c:v>1.194</c:v>
                </c:pt>
                <c:pt idx="3097">
                  <c:v>1.1919999999999999</c:v>
                </c:pt>
                <c:pt idx="3098">
                  <c:v>1.2150000000000001</c:v>
                </c:pt>
                <c:pt idx="3099">
                  <c:v>1.2310000000000001</c:v>
                </c:pt>
                <c:pt idx="3100">
                  <c:v>1.2310000000000001</c:v>
                </c:pt>
                <c:pt idx="3101">
                  <c:v>1.262</c:v>
                </c:pt>
                <c:pt idx="3102">
                  <c:v>1.2909999999999999</c:v>
                </c:pt>
                <c:pt idx="3103">
                  <c:v>1.3220000000000001</c:v>
                </c:pt>
                <c:pt idx="3104">
                  <c:v>1.3280000000000001</c:v>
                </c:pt>
                <c:pt idx="3105">
                  <c:v>1.3260000000000001</c:v>
                </c:pt>
                <c:pt idx="3106">
                  <c:v>1.306</c:v>
                </c:pt>
                <c:pt idx="3107">
                  <c:v>1.3109999999999999</c:v>
                </c:pt>
                <c:pt idx="3108">
                  <c:v>1.306</c:v>
                </c:pt>
                <c:pt idx="3109">
                  <c:v>1.3169999999999999</c:v>
                </c:pt>
                <c:pt idx="3110">
                  <c:v>1.3080000000000001</c:v>
                </c:pt>
                <c:pt idx="3111">
                  <c:v>1.3360000000000001</c:v>
                </c:pt>
                <c:pt idx="3112">
                  <c:v>1.333</c:v>
                </c:pt>
                <c:pt idx="3113">
                  <c:v>1.3280000000000001</c:v>
                </c:pt>
                <c:pt idx="3114">
                  <c:v>1.351</c:v>
                </c:pt>
                <c:pt idx="3115">
                  <c:v>1.34</c:v>
                </c:pt>
                <c:pt idx="3116">
                  <c:v>1.3640000000000001</c:v>
                </c:pt>
                <c:pt idx="3117">
                  <c:v>1.3779999999999999</c:v>
                </c:pt>
                <c:pt idx="3118">
                  <c:v>1.3660000000000001</c:v>
                </c:pt>
                <c:pt idx="3119">
                  <c:v>1.3779999999999999</c:v>
                </c:pt>
                <c:pt idx="3120">
                  <c:v>1.351</c:v>
                </c:pt>
                <c:pt idx="3121">
                  <c:v>1.3320000000000001</c:v>
                </c:pt>
                <c:pt idx="3122">
                  <c:v>1.329</c:v>
                </c:pt>
                <c:pt idx="3123">
                  <c:v>1.3280000000000001</c:v>
                </c:pt>
                <c:pt idx="3124">
                  <c:v>1.327</c:v>
                </c:pt>
                <c:pt idx="3125">
                  <c:v>1.3280000000000001</c:v>
                </c:pt>
                <c:pt idx="3126">
                  <c:v>1.3360000000000001</c:v>
                </c:pt>
                <c:pt idx="3127">
                  <c:v>1.3320000000000001</c:v>
                </c:pt>
                <c:pt idx="3128">
                  <c:v>1.33</c:v>
                </c:pt>
                <c:pt idx="3129">
                  <c:v>1.3140000000000001</c:v>
                </c:pt>
                <c:pt idx="3130">
                  <c:v>1.3240000000000001</c:v>
                </c:pt>
                <c:pt idx="3131">
                  <c:v>1.3320000000000001</c:v>
                </c:pt>
                <c:pt idx="3132">
                  <c:v>1.304</c:v>
                </c:pt>
                <c:pt idx="3133">
                  <c:v>1.3149999999999999</c:v>
                </c:pt>
                <c:pt idx="3134">
                  <c:v>1.3640000000000001</c:v>
                </c:pt>
                <c:pt idx="3135">
                  <c:v>1.391</c:v>
                </c:pt>
                <c:pt idx="3136">
                  <c:v>1.4139999999999999</c:v>
                </c:pt>
                <c:pt idx="3137">
                  <c:v>1.4</c:v>
                </c:pt>
                <c:pt idx="3138">
                  <c:v>1.395</c:v>
                </c:pt>
                <c:pt idx="3139">
                  <c:v>1.385</c:v>
                </c:pt>
                <c:pt idx="3140">
                  <c:v>1.3720000000000001</c:v>
                </c:pt>
                <c:pt idx="3141">
                  <c:v>1.343</c:v>
                </c:pt>
                <c:pt idx="3142">
                  <c:v>1.335</c:v>
                </c:pt>
                <c:pt idx="3143">
                  <c:v>1.341</c:v>
                </c:pt>
                <c:pt idx="3144">
                  <c:v>1.3320000000000001</c:v>
                </c:pt>
                <c:pt idx="3145">
                  <c:v>1.32</c:v>
                </c:pt>
                <c:pt idx="3146">
                  <c:v>1.3049999999999999</c:v>
                </c:pt>
                <c:pt idx="3147">
                  <c:v>1.2989999999999999</c:v>
                </c:pt>
                <c:pt idx="3148">
                  <c:v>1.268</c:v>
                </c:pt>
                <c:pt idx="3149">
                  <c:v>1.266</c:v>
                </c:pt>
                <c:pt idx="3150">
                  <c:v>1.264</c:v>
                </c:pt>
                <c:pt idx="3151">
                  <c:v>1.2569999999999999</c:v>
                </c:pt>
                <c:pt idx="3152">
                  <c:v>1.248</c:v>
                </c:pt>
                <c:pt idx="3153">
                  <c:v>1.2170000000000001</c:v>
                </c:pt>
                <c:pt idx="3154">
                  <c:v>1.206</c:v>
                </c:pt>
                <c:pt idx="3155">
                  <c:v>1.206</c:v>
                </c:pt>
                <c:pt idx="3156">
                  <c:v>1.179</c:v>
                </c:pt>
                <c:pt idx="3157">
                  <c:v>1.1599999999999999</c:v>
                </c:pt>
                <c:pt idx="3158">
                  <c:v>1.131</c:v>
                </c:pt>
                <c:pt idx="3159">
                  <c:v>1.127</c:v>
                </c:pt>
                <c:pt idx="3160">
                  <c:v>1.1379999999999999</c:v>
                </c:pt>
                <c:pt idx="3161">
                  <c:v>1.147</c:v>
                </c:pt>
                <c:pt idx="3162">
                  <c:v>1.141</c:v>
                </c:pt>
                <c:pt idx="3163">
                  <c:v>1.127</c:v>
                </c:pt>
                <c:pt idx="3164">
                  <c:v>1.1220000000000001</c:v>
                </c:pt>
                <c:pt idx="3165">
                  <c:v>1.1080000000000001</c:v>
                </c:pt>
                <c:pt idx="3166">
                  <c:v>1.099</c:v>
                </c:pt>
                <c:pt idx="3167">
                  <c:v>1.095</c:v>
                </c:pt>
                <c:pt idx="3168">
                  <c:v>1.1180000000000001</c:v>
                </c:pt>
                <c:pt idx="3169">
                  <c:v>1.101</c:v>
                </c:pt>
                <c:pt idx="3170">
                  <c:v>1.101</c:v>
                </c:pt>
                <c:pt idx="3171">
                  <c:v>1.099</c:v>
                </c:pt>
                <c:pt idx="3172">
                  <c:v>1.1060000000000001</c:v>
                </c:pt>
                <c:pt idx="3173">
                  <c:v>1.127</c:v>
                </c:pt>
                <c:pt idx="3174">
                  <c:v>1.1240000000000001</c:v>
                </c:pt>
                <c:pt idx="3175">
                  <c:v>1.105</c:v>
                </c:pt>
                <c:pt idx="3176">
                  <c:v>1.105</c:v>
                </c:pt>
                <c:pt idx="3177">
                  <c:v>1.0900000000000001</c:v>
                </c:pt>
                <c:pt idx="3178">
                  <c:v>1.0549999999999999</c:v>
                </c:pt>
                <c:pt idx="3179">
                  <c:v>1.0720000000000001</c:v>
                </c:pt>
                <c:pt idx="3180">
                  <c:v>1.0589999999999999</c:v>
                </c:pt>
                <c:pt idx="3181">
                  <c:v>1.0429999999999999</c:v>
                </c:pt>
                <c:pt idx="3182">
                  <c:v>1.0349999999999999</c:v>
                </c:pt>
                <c:pt idx="3183">
                  <c:v>1.0289999999999999</c:v>
                </c:pt>
                <c:pt idx="3184">
                  <c:v>1.018</c:v>
                </c:pt>
                <c:pt idx="3185">
                  <c:v>0.999</c:v>
                </c:pt>
                <c:pt idx="3186">
                  <c:v>0.999</c:v>
                </c:pt>
                <c:pt idx="3187">
                  <c:v>0.99199999999999999</c:v>
                </c:pt>
                <c:pt idx="3188">
                  <c:v>0.97099999999999997</c:v>
                </c:pt>
                <c:pt idx="3189">
                  <c:v>0.94299999999999995</c:v>
                </c:pt>
                <c:pt idx="3190">
                  <c:v>0.95299999999999996</c:v>
                </c:pt>
                <c:pt idx="3191">
                  <c:v>0.95299999999999996</c:v>
                </c:pt>
                <c:pt idx="3192">
                  <c:v>0.89600000000000002</c:v>
                </c:pt>
                <c:pt idx="3193">
                  <c:v>0.91</c:v>
                </c:pt>
                <c:pt idx="3194">
                  <c:v>0.90100000000000002</c:v>
                </c:pt>
                <c:pt idx="3195">
                  <c:v>0.91900000000000004</c:v>
                </c:pt>
                <c:pt idx="3196">
                  <c:v>0.92300000000000004</c:v>
                </c:pt>
                <c:pt idx="3197">
                  <c:v>0.9</c:v>
                </c:pt>
                <c:pt idx="3198">
                  <c:v>0.92200000000000004</c:v>
                </c:pt>
                <c:pt idx="3199">
                  <c:v>0.92300000000000004</c:v>
                </c:pt>
                <c:pt idx="3200">
                  <c:v>0.92500000000000004</c:v>
                </c:pt>
                <c:pt idx="3201">
                  <c:v>0.92100000000000004</c:v>
                </c:pt>
                <c:pt idx="3202">
                  <c:v>0.91700000000000004</c:v>
                </c:pt>
                <c:pt idx="3203">
                  <c:v>0.89</c:v>
                </c:pt>
                <c:pt idx="3204">
                  <c:v>0.89700000000000002</c:v>
                </c:pt>
                <c:pt idx="3205">
                  <c:v>0.92200000000000004</c:v>
                </c:pt>
                <c:pt idx="3206">
                  <c:v>0.91</c:v>
                </c:pt>
                <c:pt idx="3207">
                  <c:v>0.90100000000000002</c:v>
                </c:pt>
                <c:pt idx="3208">
                  <c:v>0.90700000000000003</c:v>
                </c:pt>
                <c:pt idx="3209">
                  <c:v>0.876</c:v>
                </c:pt>
                <c:pt idx="3210">
                  <c:v>0.87</c:v>
                </c:pt>
                <c:pt idx="3211">
                  <c:v>0.871</c:v>
                </c:pt>
                <c:pt idx="3212">
                  <c:v>0.83199999999999996</c:v>
                </c:pt>
                <c:pt idx="3213">
                  <c:v>0.82699999999999996</c:v>
                </c:pt>
                <c:pt idx="3214">
                  <c:v>0.82099999999999995</c:v>
                </c:pt>
                <c:pt idx="3215">
                  <c:v>0.82199999999999995</c:v>
                </c:pt>
                <c:pt idx="3216">
                  <c:v>0.83099999999999996</c:v>
                </c:pt>
                <c:pt idx="3217">
                  <c:v>0.83</c:v>
                </c:pt>
                <c:pt idx="3218">
                  <c:v>0.82299999999999995</c:v>
                </c:pt>
                <c:pt idx="3219">
                  <c:v>0.82299999999999995</c:v>
                </c:pt>
                <c:pt idx="3220">
                  <c:v>0.81899999999999995</c:v>
                </c:pt>
                <c:pt idx="3221">
                  <c:v>0.80600000000000005</c:v>
                </c:pt>
                <c:pt idx="3222">
                  <c:v>0.82299999999999995</c:v>
                </c:pt>
                <c:pt idx="3223">
                  <c:v>0.84099999999999997</c:v>
                </c:pt>
                <c:pt idx="3224">
                  <c:v>0.84899999999999998</c:v>
                </c:pt>
                <c:pt idx="3225">
                  <c:v>0.85399999999999998</c:v>
                </c:pt>
                <c:pt idx="3226">
                  <c:v>0.85599999999999998</c:v>
                </c:pt>
                <c:pt idx="3227">
                  <c:v>0.84499999999999997</c:v>
                </c:pt>
                <c:pt idx="3228">
                  <c:v>0.84599999999999997</c:v>
                </c:pt>
                <c:pt idx="3229">
                  <c:v>0.84299999999999997</c:v>
                </c:pt>
                <c:pt idx="3230">
                  <c:v>0.85</c:v>
                </c:pt>
                <c:pt idx="3231">
                  <c:v>0.86799999999999999</c:v>
                </c:pt>
                <c:pt idx="3232">
                  <c:v>0.86899999999999999</c:v>
                </c:pt>
                <c:pt idx="3233">
                  <c:v>0.88</c:v>
                </c:pt>
                <c:pt idx="3234">
                  <c:v>0.88100000000000001</c:v>
                </c:pt>
                <c:pt idx="3235">
                  <c:v>0.86699999999999999</c:v>
                </c:pt>
                <c:pt idx="3236">
                  <c:v>0.86299999999999999</c:v>
                </c:pt>
                <c:pt idx="3237">
                  <c:v>0.86299999999999999</c:v>
                </c:pt>
                <c:pt idx="3238">
                  <c:v>0.86299999999999999</c:v>
                </c:pt>
                <c:pt idx="3239">
                  <c:v>0.86199999999999999</c:v>
                </c:pt>
                <c:pt idx="3240">
                  <c:v>0.875</c:v>
                </c:pt>
                <c:pt idx="3241">
                  <c:v>0.86199999999999999</c:v>
                </c:pt>
                <c:pt idx="3242">
                  <c:v>0.82699999999999996</c:v>
                </c:pt>
                <c:pt idx="3243">
                  <c:v>0.82899999999999996</c:v>
                </c:pt>
                <c:pt idx="3244">
                  <c:v>0.80900000000000005</c:v>
                </c:pt>
                <c:pt idx="3245">
                  <c:v>0.80500000000000005</c:v>
                </c:pt>
                <c:pt idx="3246">
                  <c:v>0.79100000000000004</c:v>
                </c:pt>
                <c:pt idx="3247">
                  <c:v>0.78500000000000003</c:v>
                </c:pt>
                <c:pt idx="3248">
                  <c:v>0.78700000000000003</c:v>
                </c:pt>
                <c:pt idx="3249">
                  <c:v>0.77500000000000002</c:v>
                </c:pt>
                <c:pt idx="3250">
                  <c:v>0.77500000000000002</c:v>
                </c:pt>
                <c:pt idx="3251">
                  <c:v>0.69399999999999995</c:v>
                </c:pt>
                <c:pt idx="3252">
                  <c:v>0.7</c:v>
                </c:pt>
                <c:pt idx="3253">
                  <c:v>0.65300000000000002</c:v>
                </c:pt>
                <c:pt idx="3254">
                  <c:v>0.66800000000000004</c:v>
                </c:pt>
                <c:pt idx="3255">
                  <c:v>0.64900000000000002</c:v>
                </c:pt>
                <c:pt idx="3256">
                  <c:v>0.63700000000000001</c:v>
                </c:pt>
                <c:pt idx="3257">
                  <c:v>0.65500000000000003</c:v>
                </c:pt>
                <c:pt idx="3258">
                  <c:v>0.65100000000000002</c:v>
                </c:pt>
                <c:pt idx="3259">
                  <c:v>0.64</c:v>
                </c:pt>
                <c:pt idx="3260">
                  <c:v>0.64400000000000002</c:v>
                </c:pt>
                <c:pt idx="3261">
                  <c:v>0.61499999999999999</c:v>
                </c:pt>
                <c:pt idx="3262">
                  <c:v>0.60599999999999998</c:v>
                </c:pt>
                <c:pt idx="3263">
                  <c:v>0.58799999999999997</c:v>
                </c:pt>
                <c:pt idx="3264">
                  <c:v>0.57299999999999995</c:v>
                </c:pt>
                <c:pt idx="3265">
                  <c:v>0.58699999999999997</c:v>
                </c:pt>
                <c:pt idx="3266">
                  <c:v>0.57899999999999996</c:v>
                </c:pt>
                <c:pt idx="3267">
                  <c:v>0.59499999999999997</c:v>
                </c:pt>
                <c:pt idx="3268">
                  <c:v>0.61199999999999999</c:v>
                </c:pt>
                <c:pt idx="3269">
                  <c:v>0.624</c:v>
                </c:pt>
                <c:pt idx="3270">
                  <c:v>0.625</c:v>
                </c:pt>
                <c:pt idx="3271">
                  <c:v>0.59699999999999998</c:v>
                </c:pt>
                <c:pt idx="3272">
                  <c:v>0.58699999999999997</c:v>
                </c:pt>
                <c:pt idx="3273">
                  <c:v>0.56399999999999995</c:v>
                </c:pt>
                <c:pt idx="3274">
                  <c:v>0.55800000000000005</c:v>
                </c:pt>
                <c:pt idx="3275">
                  <c:v>0.54200000000000004</c:v>
                </c:pt>
                <c:pt idx="3276">
                  <c:v>0.52400000000000002</c:v>
                </c:pt>
                <c:pt idx="3277">
                  <c:v>0.50800000000000001</c:v>
                </c:pt>
                <c:pt idx="3278">
                  <c:v>0.48199999999999998</c:v>
                </c:pt>
                <c:pt idx="3279">
                  <c:v>0.47799999999999998</c:v>
                </c:pt>
                <c:pt idx="3280">
                  <c:v>0.46899999999999997</c:v>
                </c:pt>
                <c:pt idx="3281">
                  <c:v>0.45100000000000001</c:v>
                </c:pt>
                <c:pt idx="3282">
                  <c:v>0.45900000000000002</c:v>
                </c:pt>
                <c:pt idx="3283">
                  <c:v>0.45100000000000001</c:v>
                </c:pt>
                <c:pt idx="3284">
                  <c:v>0.45100000000000001</c:v>
                </c:pt>
                <c:pt idx="3285">
                  <c:v>0.46200000000000002</c:v>
                </c:pt>
                <c:pt idx="3286">
                  <c:v>0.46300000000000002</c:v>
                </c:pt>
                <c:pt idx="3287">
                  <c:v>0.45300000000000001</c:v>
                </c:pt>
                <c:pt idx="3288">
                  <c:v>0.41499999999999998</c:v>
                </c:pt>
                <c:pt idx="3289">
                  <c:v>0.42199999999999999</c:v>
                </c:pt>
                <c:pt idx="3290">
                  <c:v>0.41299999999999998</c:v>
                </c:pt>
                <c:pt idx="3291">
                  <c:v>0.40200000000000002</c:v>
                </c:pt>
                <c:pt idx="3292">
                  <c:v>0.40200000000000002</c:v>
                </c:pt>
                <c:pt idx="3293">
                  <c:v>0.38800000000000001</c:v>
                </c:pt>
                <c:pt idx="3294">
                  <c:v>0.36599999999999999</c:v>
                </c:pt>
                <c:pt idx="3295">
                  <c:v>0.376</c:v>
                </c:pt>
                <c:pt idx="3296">
                  <c:v>0.377</c:v>
                </c:pt>
                <c:pt idx="3297">
                  <c:v>0.35499999999999998</c:v>
                </c:pt>
                <c:pt idx="3298">
                  <c:v>0.36699999999999999</c:v>
                </c:pt>
                <c:pt idx="3299">
                  <c:v>0.39200000000000002</c:v>
                </c:pt>
                <c:pt idx="3300">
                  <c:v>0.36499999999999999</c:v>
                </c:pt>
                <c:pt idx="3301">
                  <c:v>0.374</c:v>
                </c:pt>
                <c:pt idx="3302">
                  <c:v>0.36</c:v>
                </c:pt>
                <c:pt idx="3303">
                  <c:v>0.35299999999999998</c:v>
                </c:pt>
                <c:pt idx="3304">
                  <c:v>0.35299999999999998</c:v>
                </c:pt>
                <c:pt idx="3305">
                  <c:v>0.34499999999999997</c:v>
                </c:pt>
                <c:pt idx="3306">
                  <c:v>0.34699999999999998</c:v>
                </c:pt>
                <c:pt idx="3307">
                  <c:v>0.35699999999999998</c:v>
                </c:pt>
                <c:pt idx="3308">
                  <c:v>0.36899999999999999</c:v>
                </c:pt>
                <c:pt idx="3309">
                  <c:v>0.39400000000000002</c:v>
                </c:pt>
                <c:pt idx="3310">
                  <c:v>0.434</c:v>
                </c:pt>
                <c:pt idx="3311">
                  <c:v>0.42199999999999999</c:v>
                </c:pt>
                <c:pt idx="3312">
                  <c:v>0.44900000000000001</c:v>
                </c:pt>
                <c:pt idx="3313">
                  <c:v>0.47499999999999998</c:v>
                </c:pt>
                <c:pt idx="3314">
                  <c:v>0.48</c:v>
                </c:pt>
                <c:pt idx="3315">
                  <c:v>0.503</c:v>
                </c:pt>
                <c:pt idx="3316">
                  <c:v>0.54</c:v>
                </c:pt>
                <c:pt idx="3317">
                  <c:v>0.52200000000000002</c:v>
                </c:pt>
                <c:pt idx="3318">
                  <c:v>0.54</c:v>
                </c:pt>
                <c:pt idx="3319">
                  <c:v>0.53100000000000003</c:v>
                </c:pt>
                <c:pt idx="3320">
                  <c:v>0.54400000000000004</c:v>
                </c:pt>
                <c:pt idx="3321">
                  <c:v>0.54100000000000004</c:v>
                </c:pt>
                <c:pt idx="3322">
                  <c:v>0.50800000000000001</c:v>
                </c:pt>
                <c:pt idx="3323">
                  <c:v>0.504</c:v>
                </c:pt>
                <c:pt idx="3324">
                  <c:v>0.51800000000000002</c:v>
                </c:pt>
                <c:pt idx="3325">
                  <c:v>0.51300000000000001</c:v>
                </c:pt>
                <c:pt idx="3326">
                  <c:v>0.505</c:v>
                </c:pt>
                <c:pt idx="3327">
                  <c:v>0.501</c:v>
                </c:pt>
                <c:pt idx="3328">
                  <c:v>0.49199999999999999</c:v>
                </c:pt>
                <c:pt idx="3329">
                  <c:v>0.505</c:v>
                </c:pt>
                <c:pt idx="3330">
                  <c:v>0.49399999999999999</c:v>
                </c:pt>
                <c:pt idx="3331">
                  <c:v>0.49299999999999999</c:v>
                </c:pt>
                <c:pt idx="3332">
                  <c:v>0.499</c:v>
                </c:pt>
                <c:pt idx="3333">
                  <c:v>0.48699999999999999</c:v>
                </c:pt>
                <c:pt idx="3334">
                  <c:v>0.51500000000000001</c:v>
                </c:pt>
                <c:pt idx="3335">
                  <c:v>0.56100000000000005</c:v>
                </c:pt>
                <c:pt idx="3336">
                  <c:v>0.56200000000000006</c:v>
                </c:pt>
                <c:pt idx="3337">
                  <c:v>0.56299999999999994</c:v>
                </c:pt>
                <c:pt idx="3338">
                  <c:v>0.57999999999999996</c:v>
                </c:pt>
                <c:pt idx="3339">
                  <c:v>0.58599999999999997</c:v>
                </c:pt>
                <c:pt idx="3340">
                  <c:v>0.58299999999999996</c:v>
                </c:pt>
                <c:pt idx="3341">
                  <c:v>0.58499999999999996</c:v>
                </c:pt>
                <c:pt idx="3342">
                  <c:v>0.60099999999999998</c:v>
                </c:pt>
                <c:pt idx="3343">
                  <c:v>0.58499999999999996</c:v>
                </c:pt>
                <c:pt idx="3344">
                  <c:v>0.57299999999999995</c:v>
                </c:pt>
                <c:pt idx="3345">
                  <c:v>0.55600000000000005</c:v>
                </c:pt>
                <c:pt idx="3346">
                  <c:v>0.56699999999999995</c:v>
                </c:pt>
                <c:pt idx="3347">
                  <c:v>0.58199999999999996</c:v>
                </c:pt>
                <c:pt idx="3348">
                  <c:v>0.57699999999999996</c:v>
                </c:pt>
                <c:pt idx="3349">
                  <c:v>0.57699999999999996</c:v>
                </c:pt>
                <c:pt idx="3350">
                  <c:v>0.55400000000000005</c:v>
                </c:pt>
                <c:pt idx="3351">
                  <c:v>0.55700000000000005</c:v>
                </c:pt>
                <c:pt idx="3352">
                  <c:v>0.55900000000000005</c:v>
                </c:pt>
                <c:pt idx="3353">
                  <c:v>0.56699999999999995</c:v>
                </c:pt>
                <c:pt idx="3354">
                  <c:v>0.56799999999999995</c:v>
                </c:pt>
                <c:pt idx="3355">
                  <c:v>0.61</c:v>
                </c:pt>
                <c:pt idx="3356">
                  <c:v>0.61</c:v>
                </c:pt>
                <c:pt idx="3357">
                  <c:v>0.61599999999999999</c:v>
                </c:pt>
                <c:pt idx="3358">
                  <c:v>0.61399999999999999</c:v>
                </c:pt>
                <c:pt idx="3359">
                  <c:v>0.59299999999999997</c:v>
                </c:pt>
                <c:pt idx="3360">
                  <c:v>0.57799999999999996</c:v>
                </c:pt>
                <c:pt idx="3361">
                  <c:v>0.59</c:v>
                </c:pt>
                <c:pt idx="3362">
                  <c:v>0.59399999999999997</c:v>
                </c:pt>
                <c:pt idx="3363">
                  <c:v>0.59799999999999998</c:v>
                </c:pt>
                <c:pt idx="3364">
                  <c:v>0.60599999999999998</c:v>
                </c:pt>
                <c:pt idx="3365">
                  <c:v>0.63500000000000001</c:v>
                </c:pt>
                <c:pt idx="3366">
                  <c:v>0.61499999999999999</c:v>
                </c:pt>
                <c:pt idx="3367">
                  <c:v>0.61</c:v>
                </c:pt>
                <c:pt idx="3368">
                  <c:v>0.59099999999999997</c:v>
                </c:pt>
                <c:pt idx="3369">
                  <c:v>0.59099999999999997</c:v>
                </c:pt>
                <c:pt idx="3370">
                  <c:v>0.59399999999999997</c:v>
                </c:pt>
                <c:pt idx="3371">
                  <c:v>0.60099999999999998</c:v>
                </c:pt>
                <c:pt idx="3372">
                  <c:v>0.61299999999999999</c:v>
                </c:pt>
                <c:pt idx="3373">
                  <c:v>0.64500000000000002</c:v>
                </c:pt>
                <c:pt idx="3374">
                  <c:v>0.60299999999999998</c:v>
                </c:pt>
                <c:pt idx="3375">
                  <c:v>0.61</c:v>
                </c:pt>
                <c:pt idx="3376">
                  <c:v>0.627</c:v>
                </c:pt>
                <c:pt idx="3377">
                  <c:v>0.624</c:v>
                </c:pt>
                <c:pt idx="3378">
                  <c:v>0.60299999999999998</c:v>
                </c:pt>
                <c:pt idx="3379">
                  <c:v>0.59899999999999998</c:v>
                </c:pt>
                <c:pt idx="3380">
                  <c:v>0.58599999999999997</c:v>
                </c:pt>
                <c:pt idx="3381">
                  <c:v>0.61499999999999999</c:v>
                </c:pt>
                <c:pt idx="3382">
                  <c:v>0.58599999999999997</c:v>
                </c:pt>
                <c:pt idx="3383">
                  <c:v>0.58199999999999996</c:v>
                </c:pt>
                <c:pt idx="3384">
                  <c:v>0.56899999999999995</c:v>
                </c:pt>
                <c:pt idx="3385">
                  <c:v>0.58499999999999996</c:v>
                </c:pt>
                <c:pt idx="3386">
                  <c:v>0.59599999999999997</c:v>
                </c:pt>
                <c:pt idx="3387">
                  <c:v>0.58699999999999997</c:v>
                </c:pt>
                <c:pt idx="3388">
                  <c:v>0.59</c:v>
                </c:pt>
                <c:pt idx="3389">
                  <c:v>0.58899999999999997</c:v>
                </c:pt>
                <c:pt idx="3390">
                  <c:v>0.58699999999999997</c:v>
                </c:pt>
                <c:pt idx="3391">
                  <c:v>0.59</c:v>
                </c:pt>
                <c:pt idx="3392">
                  <c:v>0.625</c:v>
                </c:pt>
                <c:pt idx="3393">
                  <c:v>0.629</c:v>
                </c:pt>
                <c:pt idx="3394">
                  <c:v>0.60699999999999998</c:v>
                </c:pt>
                <c:pt idx="3395">
                  <c:v>0.57399999999999995</c:v>
                </c:pt>
                <c:pt idx="3396">
                  <c:v>0.57099999999999995</c:v>
                </c:pt>
                <c:pt idx="3397">
                  <c:v>0.57499999999999996</c:v>
                </c:pt>
                <c:pt idx="3398">
                  <c:v>0.59299999999999997</c:v>
                </c:pt>
                <c:pt idx="3399">
                  <c:v>0.624</c:v>
                </c:pt>
                <c:pt idx="3400">
                  <c:v>0.61899999999999999</c:v>
                </c:pt>
                <c:pt idx="3401">
                  <c:v>0.63600000000000001</c:v>
                </c:pt>
                <c:pt idx="3402">
                  <c:v>0.63200000000000001</c:v>
                </c:pt>
                <c:pt idx="3403">
                  <c:v>0.61499999999999999</c:v>
                </c:pt>
                <c:pt idx="3404">
                  <c:v>0.60199999999999998</c:v>
                </c:pt>
                <c:pt idx="3405">
                  <c:v>0.59599999999999997</c:v>
                </c:pt>
                <c:pt idx="3406">
                  <c:v>0.58699999999999997</c:v>
                </c:pt>
                <c:pt idx="3407">
                  <c:v>0.56999999999999995</c:v>
                </c:pt>
                <c:pt idx="3408">
                  <c:v>0.55900000000000005</c:v>
                </c:pt>
                <c:pt idx="3409">
                  <c:v>0.53200000000000003</c:v>
                </c:pt>
                <c:pt idx="3410">
                  <c:v>0.51600000000000001</c:v>
                </c:pt>
                <c:pt idx="3411">
                  <c:v>0.49299999999999999</c:v>
                </c:pt>
                <c:pt idx="3412">
                  <c:v>0.50900000000000001</c:v>
                </c:pt>
                <c:pt idx="3413">
                  <c:v>0.49299999999999999</c:v>
                </c:pt>
                <c:pt idx="3414">
                  <c:v>0.47899999999999998</c:v>
                </c:pt>
                <c:pt idx="3415">
                  <c:v>0.46</c:v>
                </c:pt>
                <c:pt idx="3416">
                  <c:v>0.46400000000000002</c:v>
                </c:pt>
                <c:pt idx="3417">
                  <c:v>0.47699999999999998</c:v>
                </c:pt>
                <c:pt idx="3418">
                  <c:v>0.49099999999999999</c:v>
                </c:pt>
                <c:pt idx="3419">
                  <c:v>0.496</c:v>
                </c:pt>
                <c:pt idx="3420">
                  <c:v>0.48399999999999999</c:v>
                </c:pt>
                <c:pt idx="3421">
                  <c:v>0.47199999999999998</c:v>
                </c:pt>
                <c:pt idx="3422">
                  <c:v>0.47799999999999998</c:v>
                </c:pt>
                <c:pt idx="3423">
                  <c:v>0.48199999999999998</c:v>
                </c:pt>
                <c:pt idx="3424">
                  <c:v>0.47399999999999998</c:v>
                </c:pt>
                <c:pt idx="3425">
                  <c:v>0.46</c:v>
                </c:pt>
                <c:pt idx="3426">
                  <c:v>0.45400000000000001</c:v>
                </c:pt>
                <c:pt idx="3427">
                  <c:v>0.45200000000000001</c:v>
                </c:pt>
                <c:pt idx="3428">
                  <c:v>0.44900000000000001</c:v>
                </c:pt>
                <c:pt idx="3429">
                  <c:v>0.442</c:v>
                </c:pt>
                <c:pt idx="3430">
                  <c:v>0.44700000000000001</c:v>
                </c:pt>
                <c:pt idx="3431">
                  <c:v>0.439</c:v>
                </c:pt>
                <c:pt idx="3432">
                  <c:v>0.435</c:v>
                </c:pt>
                <c:pt idx="3433">
                  <c:v>0.46400000000000002</c:v>
                </c:pt>
                <c:pt idx="3434">
                  <c:v>0.47</c:v>
                </c:pt>
                <c:pt idx="3435">
                  <c:v>0.51600000000000001</c:v>
                </c:pt>
                <c:pt idx="3436">
                  <c:v>0.51900000000000002</c:v>
                </c:pt>
                <c:pt idx="3437">
                  <c:v>0.52</c:v>
                </c:pt>
                <c:pt idx="3438">
                  <c:v>0.505</c:v>
                </c:pt>
                <c:pt idx="3439">
                  <c:v>0.48599999999999999</c:v>
                </c:pt>
                <c:pt idx="3440">
                  <c:v>0.47599999999999998</c:v>
                </c:pt>
                <c:pt idx="3441">
                  <c:v>0.53100000000000003</c:v>
                </c:pt>
                <c:pt idx="3442">
                  <c:v>0.67</c:v>
                </c:pt>
                <c:pt idx="3443">
                  <c:v>0.72399999999999998</c:v>
                </c:pt>
                <c:pt idx="3444">
                  <c:v>0.75800000000000001</c:v>
                </c:pt>
                <c:pt idx="3445">
                  <c:v>0.90400000000000003</c:v>
                </c:pt>
                <c:pt idx="3446">
                  <c:v>1.008</c:v>
                </c:pt>
                <c:pt idx="3447">
                  <c:v>1.23</c:v>
                </c:pt>
                <c:pt idx="3448">
                  <c:v>1.379</c:v>
                </c:pt>
                <c:pt idx="3449">
                  <c:v>1.7490000000000001</c:v>
                </c:pt>
                <c:pt idx="3450">
                  <c:v>1.8740000000000001</c:v>
                </c:pt>
                <c:pt idx="3451">
                  <c:v>1.8069999999999999</c:v>
                </c:pt>
                <c:pt idx="3452">
                  <c:v>1.8660000000000001</c:v>
                </c:pt>
                <c:pt idx="3453">
                  <c:v>1.9490000000000001</c:v>
                </c:pt>
                <c:pt idx="3454">
                  <c:v>1.978</c:v>
                </c:pt>
                <c:pt idx="3455">
                  <c:v>1.913</c:v>
                </c:pt>
                <c:pt idx="3456">
                  <c:v>1.825</c:v>
                </c:pt>
                <c:pt idx="3457">
                  <c:v>1.79</c:v>
                </c:pt>
                <c:pt idx="3458">
                  <c:v>1.8029999999999999</c:v>
                </c:pt>
                <c:pt idx="3459">
                  <c:v>1.8240000000000001</c:v>
                </c:pt>
                <c:pt idx="3460">
                  <c:v>1.8420000000000001</c:v>
                </c:pt>
                <c:pt idx="3461">
                  <c:v>1.84</c:v>
                </c:pt>
                <c:pt idx="3462">
                  <c:v>1.8360000000000001</c:v>
                </c:pt>
                <c:pt idx="3463">
                  <c:v>1.829</c:v>
                </c:pt>
                <c:pt idx="3464">
                  <c:v>1.792</c:v>
                </c:pt>
                <c:pt idx="3465">
                  <c:v>1.6379999999999999</c:v>
                </c:pt>
                <c:pt idx="3466">
                  <c:v>1.6359999999999999</c:v>
                </c:pt>
                <c:pt idx="3467">
                  <c:v>1.5009999999999999</c:v>
                </c:pt>
                <c:pt idx="3468">
                  <c:v>1.454</c:v>
                </c:pt>
                <c:pt idx="3469">
                  <c:v>1.474</c:v>
                </c:pt>
                <c:pt idx="3470">
                  <c:v>1.46</c:v>
                </c:pt>
                <c:pt idx="3471">
                  <c:v>1.4890000000000001</c:v>
                </c:pt>
                <c:pt idx="3472">
                  <c:v>1.49</c:v>
                </c:pt>
                <c:pt idx="3473">
                  <c:v>1.5169999999999999</c:v>
                </c:pt>
                <c:pt idx="3474">
                  <c:v>1.464</c:v>
                </c:pt>
                <c:pt idx="3475">
                  <c:v>1.41</c:v>
                </c:pt>
                <c:pt idx="3476">
                  <c:v>1.3819999999999999</c:v>
                </c:pt>
                <c:pt idx="3477">
                  <c:v>1.3420000000000001</c:v>
                </c:pt>
                <c:pt idx="3478">
                  <c:v>1.3240000000000001</c:v>
                </c:pt>
                <c:pt idx="3479">
                  <c:v>1.2010000000000001</c:v>
                </c:pt>
                <c:pt idx="3480">
                  <c:v>1.1970000000000001</c:v>
                </c:pt>
                <c:pt idx="3481">
                  <c:v>1.2310000000000001</c:v>
                </c:pt>
                <c:pt idx="3482">
                  <c:v>1.21</c:v>
                </c:pt>
                <c:pt idx="3483">
                  <c:v>1.2669999999999999</c:v>
                </c:pt>
                <c:pt idx="3484">
                  <c:v>1.2609999999999999</c:v>
                </c:pt>
                <c:pt idx="3485">
                  <c:v>1.2589999999999999</c:v>
                </c:pt>
                <c:pt idx="3486">
                  <c:v>1.2789999999999999</c:v>
                </c:pt>
                <c:pt idx="3487">
                  <c:v>1.302</c:v>
                </c:pt>
                <c:pt idx="3488">
                  <c:v>1.3089999999999999</c:v>
                </c:pt>
                <c:pt idx="3489">
                  <c:v>1.3420000000000001</c:v>
                </c:pt>
                <c:pt idx="3490">
                  <c:v>1.353</c:v>
                </c:pt>
                <c:pt idx="3491">
                  <c:v>1.377</c:v>
                </c:pt>
                <c:pt idx="3492">
                  <c:v>1.375</c:v>
                </c:pt>
                <c:pt idx="3493">
                  <c:v>1.343</c:v>
                </c:pt>
                <c:pt idx="3494">
                  <c:v>1.288</c:v>
                </c:pt>
                <c:pt idx="3495">
                  <c:v>1.2909999999999999</c:v>
                </c:pt>
                <c:pt idx="3496">
                  <c:v>1.298</c:v>
                </c:pt>
                <c:pt idx="3497">
                  <c:v>1.272</c:v>
                </c:pt>
                <c:pt idx="3498">
                  <c:v>1.2170000000000001</c:v>
                </c:pt>
                <c:pt idx="3499">
                  <c:v>1.1859999999999999</c:v>
                </c:pt>
                <c:pt idx="3500">
                  <c:v>1.163</c:v>
                </c:pt>
                <c:pt idx="3501">
                  <c:v>1.1519999999999999</c:v>
                </c:pt>
                <c:pt idx="3502">
                  <c:v>1.165</c:v>
                </c:pt>
                <c:pt idx="3503">
                  <c:v>1.1279999999999999</c:v>
                </c:pt>
                <c:pt idx="3504">
                  <c:v>1.093</c:v>
                </c:pt>
                <c:pt idx="3505">
                  <c:v>1.03</c:v>
                </c:pt>
                <c:pt idx="3506">
                  <c:v>0.93899999999999995</c:v>
                </c:pt>
                <c:pt idx="3507">
                  <c:v>0.878</c:v>
                </c:pt>
                <c:pt idx="3508">
                  <c:v>0.91400000000000003</c:v>
                </c:pt>
                <c:pt idx="3509">
                  <c:v>0.93200000000000005</c:v>
                </c:pt>
                <c:pt idx="3510">
                  <c:v>0.93799999999999994</c:v>
                </c:pt>
                <c:pt idx="3511">
                  <c:v>0.92400000000000004</c:v>
                </c:pt>
                <c:pt idx="3512">
                  <c:v>0.94299999999999995</c:v>
                </c:pt>
                <c:pt idx="3513">
                  <c:v>0.875</c:v>
                </c:pt>
                <c:pt idx="3514">
                  <c:v>0.88</c:v>
                </c:pt>
                <c:pt idx="3515">
                  <c:v>0.9</c:v>
                </c:pt>
                <c:pt idx="3516">
                  <c:v>0.89400000000000002</c:v>
                </c:pt>
                <c:pt idx="3517">
                  <c:v>0.88600000000000001</c:v>
                </c:pt>
                <c:pt idx="3518">
                  <c:v>0.91200000000000003</c:v>
                </c:pt>
                <c:pt idx="3519">
                  <c:v>0.90100000000000002</c:v>
                </c:pt>
                <c:pt idx="3520">
                  <c:v>0.89600000000000002</c:v>
                </c:pt>
                <c:pt idx="3521">
                  <c:v>0.89700000000000002</c:v>
                </c:pt>
                <c:pt idx="3522">
                  <c:v>0.90900000000000003</c:v>
                </c:pt>
                <c:pt idx="3523">
                  <c:v>0.90900000000000003</c:v>
                </c:pt>
                <c:pt idx="3524">
                  <c:v>0.94399999999999995</c:v>
                </c:pt>
                <c:pt idx="3525">
                  <c:v>0.9</c:v>
                </c:pt>
                <c:pt idx="3526">
                  <c:v>0.88800000000000001</c:v>
                </c:pt>
                <c:pt idx="3527">
                  <c:v>0.871</c:v>
                </c:pt>
                <c:pt idx="3528">
                  <c:v>0.878</c:v>
                </c:pt>
                <c:pt idx="3529">
                  <c:v>0.871</c:v>
                </c:pt>
                <c:pt idx="3530">
                  <c:v>0.85399999999999998</c:v>
                </c:pt>
                <c:pt idx="3531">
                  <c:v>0.84699999999999998</c:v>
                </c:pt>
                <c:pt idx="3532">
                  <c:v>0.879</c:v>
                </c:pt>
                <c:pt idx="3533">
                  <c:v>0.85599999999999998</c:v>
                </c:pt>
                <c:pt idx="3534">
                  <c:v>0.82499999999999996</c:v>
                </c:pt>
                <c:pt idx="3535">
                  <c:v>0.79300000000000004</c:v>
                </c:pt>
                <c:pt idx="3536">
                  <c:v>0.79100000000000004</c:v>
                </c:pt>
                <c:pt idx="3537">
                  <c:v>0.76700000000000002</c:v>
                </c:pt>
                <c:pt idx="3538">
                  <c:v>0.73199999999999998</c:v>
                </c:pt>
                <c:pt idx="3539">
                  <c:v>0.69599999999999995</c:v>
                </c:pt>
                <c:pt idx="3540">
                  <c:v>0.69599999999999995</c:v>
                </c:pt>
                <c:pt idx="3541">
                  <c:v>0.72</c:v>
                </c:pt>
                <c:pt idx="3542">
                  <c:v>0.69099999999999995</c:v>
                </c:pt>
                <c:pt idx="3543">
                  <c:v>0.67100000000000004</c:v>
                </c:pt>
                <c:pt idx="3544">
                  <c:v>0.67800000000000005</c:v>
                </c:pt>
                <c:pt idx="3545">
                  <c:v>0.66100000000000003</c:v>
                </c:pt>
                <c:pt idx="3546">
                  <c:v>0.66800000000000004</c:v>
                </c:pt>
                <c:pt idx="3547">
                  <c:v>0.68200000000000005</c:v>
                </c:pt>
                <c:pt idx="3548">
                  <c:v>0.65600000000000003</c:v>
                </c:pt>
                <c:pt idx="3549">
                  <c:v>0.67200000000000004</c:v>
                </c:pt>
                <c:pt idx="3550">
                  <c:v>0.64500000000000002</c:v>
                </c:pt>
                <c:pt idx="3551">
                  <c:v>0.64900000000000002</c:v>
                </c:pt>
                <c:pt idx="3552">
                  <c:v>0.621</c:v>
                </c:pt>
                <c:pt idx="3553">
                  <c:v>0.63</c:v>
                </c:pt>
                <c:pt idx="3554">
                  <c:v>0.63400000000000001</c:v>
                </c:pt>
                <c:pt idx="3555">
                  <c:v>0.65300000000000002</c:v>
                </c:pt>
                <c:pt idx="3556">
                  <c:v>0.64900000000000002</c:v>
                </c:pt>
                <c:pt idx="3557">
                  <c:v>0.629</c:v>
                </c:pt>
                <c:pt idx="3558">
                  <c:v>0.621</c:v>
                </c:pt>
                <c:pt idx="3559">
                  <c:v>0.60799999999999998</c:v>
                </c:pt>
                <c:pt idx="3560">
                  <c:v>0.59699999999999998</c:v>
                </c:pt>
                <c:pt idx="3561">
                  <c:v>0.58899999999999997</c:v>
                </c:pt>
                <c:pt idx="3562">
                  <c:v>0.59</c:v>
                </c:pt>
                <c:pt idx="3563">
                  <c:v>0.63100000000000001</c:v>
                </c:pt>
                <c:pt idx="3564">
                  <c:v>0.64200000000000002</c:v>
                </c:pt>
                <c:pt idx="3565">
                  <c:v>0.64400000000000002</c:v>
                </c:pt>
                <c:pt idx="3566">
                  <c:v>0.63300000000000001</c:v>
                </c:pt>
                <c:pt idx="3567">
                  <c:v>0.64700000000000002</c:v>
                </c:pt>
                <c:pt idx="3568">
                  <c:v>0.627</c:v>
                </c:pt>
                <c:pt idx="3569">
                  <c:v>0.58099999999999996</c:v>
                </c:pt>
                <c:pt idx="3570">
                  <c:v>0.56100000000000005</c:v>
                </c:pt>
                <c:pt idx="3571">
                  <c:v>0.57799999999999996</c:v>
                </c:pt>
                <c:pt idx="3572">
                  <c:v>0.58099999999999996</c:v>
                </c:pt>
                <c:pt idx="3573">
                  <c:v>0.56999999999999995</c:v>
                </c:pt>
                <c:pt idx="3574">
                  <c:v>0.59299999999999997</c:v>
                </c:pt>
                <c:pt idx="3575">
                  <c:v>0.621</c:v>
                </c:pt>
                <c:pt idx="3576">
                  <c:v>0.58299999999999996</c:v>
                </c:pt>
                <c:pt idx="3577">
                  <c:v>0.57699999999999996</c:v>
                </c:pt>
                <c:pt idx="3578">
                  <c:v>0.57499999999999996</c:v>
                </c:pt>
                <c:pt idx="3579">
                  <c:v>0.57799999999999996</c:v>
                </c:pt>
                <c:pt idx="3580">
                  <c:v>0.56100000000000005</c:v>
                </c:pt>
                <c:pt idx="3581">
                  <c:v>0.56200000000000006</c:v>
                </c:pt>
                <c:pt idx="3582">
                  <c:v>0.54800000000000004</c:v>
                </c:pt>
                <c:pt idx="3583">
                  <c:v>0.57299999999999995</c:v>
                </c:pt>
                <c:pt idx="3584">
                  <c:v>0.57899999999999996</c:v>
                </c:pt>
                <c:pt idx="3585">
                  <c:v>0.59299999999999997</c:v>
                </c:pt>
                <c:pt idx="3586">
                  <c:v>0.59499999999999997</c:v>
                </c:pt>
                <c:pt idx="3587">
                  <c:v>0.59199999999999997</c:v>
                </c:pt>
                <c:pt idx="3588">
                  <c:v>0.58199999999999996</c:v>
                </c:pt>
                <c:pt idx="3589">
                  <c:v>0.59899999999999998</c:v>
                </c:pt>
                <c:pt idx="3590">
                  <c:v>0.58099999999999996</c:v>
                </c:pt>
                <c:pt idx="3591">
                  <c:v>0.57299999999999995</c:v>
                </c:pt>
                <c:pt idx="3592">
                  <c:v>0.56799999999999995</c:v>
                </c:pt>
                <c:pt idx="3593">
                  <c:v>0.54900000000000004</c:v>
                </c:pt>
                <c:pt idx="3594">
                  <c:v>0.55100000000000005</c:v>
                </c:pt>
                <c:pt idx="3595">
                  <c:v>0.52600000000000002</c:v>
                </c:pt>
                <c:pt idx="3596">
                  <c:v>0.51200000000000001</c:v>
                </c:pt>
                <c:pt idx="3597">
                  <c:v>0.501</c:v>
                </c:pt>
                <c:pt idx="3598">
                  <c:v>0.48799999999999999</c:v>
                </c:pt>
                <c:pt idx="3599">
                  <c:v>0.47699999999999998</c:v>
                </c:pt>
                <c:pt idx="3600">
                  <c:v>0.46600000000000003</c:v>
                </c:pt>
                <c:pt idx="3601">
                  <c:v>0.45300000000000001</c:v>
                </c:pt>
                <c:pt idx="3602">
                  <c:v>0.443</c:v>
                </c:pt>
                <c:pt idx="3603">
                  <c:v>0.44900000000000001</c:v>
                </c:pt>
                <c:pt idx="3604">
                  <c:v>0.45</c:v>
                </c:pt>
                <c:pt idx="3605">
                  <c:v>0.46600000000000003</c:v>
                </c:pt>
                <c:pt idx="3606">
                  <c:v>0.46300000000000002</c:v>
                </c:pt>
                <c:pt idx="3607">
                  <c:v>0.46500000000000002</c:v>
                </c:pt>
                <c:pt idx="3608">
                  <c:v>0.441</c:v>
                </c:pt>
                <c:pt idx="3609">
                  <c:v>0.45600000000000002</c:v>
                </c:pt>
                <c:pt idx="3610">
                  <c:v>0.45200000000000001</c:v>
                </c:pt>
                <c:pt idx="3611">
                  <c:v>0.46500000000000002</c:v>
                </c:pt>
                <c:pt idx="3612">
                  <c:v>0.47599999999999998</c:v>
                </c:pt>
                <c:pt idx="3613">
                  <c:v>0.46899999999999997</c:v>
                </c:pt>
                <c:pt idx="3614">
                  <c:v>0.46</c:v>
                </c:pt>
                <c:pt idx="3615">
                  <c:v>0.44600000000000001</c:v>
                </c:pt>
                <c:pt idx="3616">
                  <c:v>0.42199999999999999</c:v>
                </c:pt>
                <c:pt idx="3617">
                  <c:v>0.41799999999999998</c:v>
                </c:pt>
                <c:pt idx="3618">
                  <c:v>0.42699999999999999</c:v>
                </c:pt>
                <c:pt idx="3619">
                  <c:v>0.42799999999999999</c:v>
                </c:pt>
                <c:pt idx="3620">
                  <c:v>0.41</c:v>
                </c:pt>
                <c:pt idx="3621">
                  <c:v>0.39800000000000002</c:v>
                </c:pt>
                <c:pt idx="3622">
                  <c:v>0.39100000000000001</c:v>
                </c:pt>
                <c:pt idx="3623">
                  <c:v>0.377</c:v>
                </c:pt>
                <c:pt idx="3624">
                  <c:v>0.36599999999999999</c:v>
                </c:pt>
                <c:pt idx="3625">
                  <c:v>0.36499999999999999</c:v>
                </c:pt>
                <c:pt idx="3626">
                  <c:v>0.36099999999999999</c:v>
                </c:pt>
                <c:pt idx="3627">
                  <c:v>0.34499999999999997</c:v>
                </c:pt>
                <c:pt idx="3628">
                  <c:v>0.34200000000000003</c:v>
                </c:pt>
                <c:pt idx="3629">
                  <c:v>0.33700000000000002</c:v>
                </c:pt>
                <c:pt idx="3630">
                  <c:v>0.33400000000000002</c:v>
                </c:pt>
                <c:pt idx="3631">
                  <c:v>0.33</c:v>
                </c:pt>
                <c:pt idx="3632">
                  <c:v>0.33100000000000002</c:v>
                </c:pt>
                <c:pt idx="3633">
                  <c:v>0.34399999999999997</c:v>
                </c:pt>
                <c:pt idx="3634">
                  <c:v>0.372</c:v>
                </c:pt>
                <c:pt idx="3635">
                  <c:v>0.372</c:v>
                </c:pt>
                <c:pt idx="3636">
                  <c:v>0.34799999999999998</c:v>
                </c:pt>
                <c:pt idx="3637">
                  <c:v>0.34</c:v>
                </c:pt>
                <c:pt idx="3638">
                  <c:v>0.314</c:v>
                </c:pt>
                <c:pt idx="3639">
                  <c:v>0.29399999999999998</c:v>
                </c:pt>
                <c:pt idx="3640">
                  <c:v>0.29399999999999998</c:v>
                </c:pt>
                <c:pt idx="3641">
                  <c:v>0.30299999999999999</c:v>
                </c:pt>
                <c:pt idx="3642">
                  <c:v>0.28399999999999997</c:v>
                </c:pt>
                <c:pt idx="3643">
                  <c:v>0.29399999999999998</c:v>
                </c:pt>
                <c:pt idx="3644">
                  <c:v>0.30399999999999999</c:v>
                </c:pt>
                <c:pt idx="3645">
                  <c:v>0.33400000000000002</c:v>
                </c:pt>
                <c:pt idx="3646">
                  <c:v>0.32800000000000001</c:v>
                </c:pt>
                <c:pt idx="3647">
                  <c:v>0.33</c:v>
                </c:pt>
                <c:pt idx="3648">
                  <c:v>0.33200000000000002</c:v>
                </c:pt>
                <c:pt idx="3649">
                  <c:v>0.33200000000000002</c:v>
                </c:pt>
                <c:pt idx="3650">
                  <c:v>0.36499999999999999</c:v>
                </c:pt>
                <c:pt idx="3651">
                  <c:v>0.36099999999999999</c:v>
                </c:pt>
                <c:pt idx="3652">
                  <c:v>0.35599999999999998</c:v>
                </c:pt>
                <c:pt idx="3653">
                  <c:v>0.33300000000000002</c:v>
                </c:pt>
                <c:pt idx="3654">
                  <c:v>0.34100000000000003</c:v>
                </c:pt>
                <c:pt idx="3655">
                  <c:v>0.34</c:v>
                </c:pt>
                <c:pt idx="3656">
                  <c:v>0.31900000000000001</c:v>
                </c:pt>
                <c:pt idx="3657">
                  <c:v>0.318</c:v>
                </c:pt>
                <c:pt idx="3658">
                  <c:v>0.33</c:v>
                </c:pt>
                <c:pt idx="3659">
                  <c:v>0.32500000000000001</c:v>
                </c:pt>
                <c:pt idx="3660">
                  <c:v>0.318</c:v>
                </c:pt>
                <c:pt idx="3661">
                  <c:v>0.33200000000000002</c:v>
                </c:pt>
                <c:pt idx="3662">
                  <c:v>0.35799999999999998</c:v>
                </c:pt>
                <c:pt idx="3663">
                  <c:v>0.33700000000000002</c:v>
                </c:pt>
                <c:pt idx="3664">
                  <c:v>0.315</c:v>
                </c:pt>
                <c:pt idx="3665">
                  <c:v>0.32400000000000001</c:v>
                </c:pt>
                <c:pt idx="3666">
                  <c:v>0.33600000000000002</c:v>
                </c:pt>
                <c:pt idx="3667">
                  <c:v>0.33500000000000002</c:v>
                </c:pt>
                <c:pt idx="3668">
                  <c:v>0.32500000000000001</c:v>
                </c:pt>
                <c:pt idx="3669">
                  <c:v>0.34200000000000003</c:v>
                </c:pt>
                <c:pt idx="3670">
                  <c:v>0.33300000000000002</c:v>
                </c:pt>
                <c:pt idx="3671">
                  <c:v>0.311</c:v>
                </c:pt>
                <c:pt idx="3672">
                  <c:v>0.32300000000000001</c:v>
                </c:pt>
                <c:pt idx="3673">
                  <c:v>0.32</c:v>
                </c:pt>
                <c:pt idx="3674">
                  <c:v>0.33800000000000002</c:v>
                </c:pt>
                <c:pt idx="3675">
                  <c:v>0.35</c:v>
                </c:pt>
                <c:pt idx="3676">
                  <c:v>0.36099999999999999</c:v>
                </c:pt>
                <c:pt idx="3677">
                  <c:v>0.35499999999999998</c:v>
                </c:pt>
                <c:pt idx="3678">
                  <c:v>0.36</c:v>
                </c:pt>
                <c:pt idx="3679">
                  <c:v>0.35699999999999998</c:v>
                </c:pt>
                <c:pt idx="3680">
                  <c:v>0.36199999999999999</c:v>
                </c:pt>
                <c:pt idx="3681">
                  <c:v>0.36</c:v>
                </c:pt>
                <c:pt idx="3682">
                  <c:v>0.35699999999999998</c:v>
                </c:pt>
                <c:pt idx="3683">
                  <c:v>0.35299999999999998</c:v>
                </c:pt>
                <c:pt idx="3684">
                  <c:v>0.35199999999999998</c:v>
                </c:pt>
                <c:pt idx="3685">
                  <c:v>0.34399999999999997</c:v>
                </c:pt>
                <c:pt idx="3686">
                  <c:v>0.36099999999999999</c:v>
                </c:pt>
                <c:pt idx="3687">
                  <c:v>0.38300000000000001</c:v>
                </c:pt>
                <c:pt idx="3688">
                  <c:v>0.39700000000000002</c:v>
                </c:pt>
                <c:pt idx="3689">
                  <c:v>0.38800000000000001</c:v>
                </c:pt>
                <c:pt idx="3690">
                  <c:v>0.40400000000000003</c:v>
                </c:pt>
                <c:pt idx="3691">
                  <c:v>0.41399999999999998</c:v>
                </c:pt>
                <c:pt idx="3692">
                  <c:v>0.40100000000000002</c:v>
                </c:pt>
                <c:pt idx="3693">
                  <c:v>0.41599999999999998</c:v>
                </c:pt>
                <c:pt idx="3694">
                  <c:v>0.42399999999999999</c:v>
                </c:pt>
                <c:pt idx="3695">
                  <c:v>0.47399999999999998</c:v>
                </c:pt>
                <c:pt idx="3696">
                  <c:v>0.47599999999999998</c:v>
                </c:pt>
                <c:pt idx="3697">
                  <c:v>0.48199999999999998</c:v>
                </c:pt>
                <c:pt idx="3698">
                  <c:v>0.42599999999999999</c:v>
                </c:pt>
                <c:pt idx="3699">
                  <c:v>0.41599999999999998</c:v>
                </c:pt>
                <c:pt idx="3700">
                  <c:v>0.439</c:v>
                </c:pt>
                <c:pt idx="3701">
                  <c:v>0.433</c:v>
                </c:pt>
                <c:pt idx="3702">
                  <c:v>0.443</c:v>
                </c:pt>
                <c:pt idx="3703">
                  <c:v>0.45400000000000001</c:v>
                </c:pt>
                <c:pt idx="3704">
                  <c:v>0.44800000000000001</c:v>
                </c:pt>
                <c:pt idx="3705">
                  <c:v>0.44600000000000001</c:v>
                </c:pt>
                <c:pt idx="3706">
                  <c:v>0.435</c:v>
                </c:pt>
                <c:pt idx="3707">
                  <c:v>0.44800000000000001</c:v>
                </c:pt>
                <c:pt idx="3708">
                  <c:v>0.42499999999999999</c:v>
                </c:pt>
                <c:pt idx="3709">
                  <c:v>0.42499999999999999</c:v>
                </c:pt>
                <c:pt idx="3710">
                  <c:v>0.45100000000000001</c:v>
                </c:pt>
                <c:pt idx="3711">
                  <c:v>0.46600000000000003</c:v>
                </c:pt>
                <c:pt idx="3712">
                  <c:v>0.44700000000000001</c:v>
                </c:pt>
                <c:pt idx="3713">
                  <c:v>0.436</c:v>
                </c:pt>
                <c:pt idx="3714">
                  <c:v>0.42199999999999999</c:v>
                </c:pt>
                <c:pt idx="3715">
                  <c:v>0.41699999999999998</c:v>
                </c:pt>
                <c:pt idx="3716">
                  <c:v>0.40799999999999997</c:v>
                </c:pt>
                <c:pt idx="3717">
                  <c:v>0.41899999999999998</c:v>
                </c:pt>
                <c:pt idx="3718">
                  <c:v>0.436</c:v>
                </c:pt>
                <c:pt idx="3719">
                  <c:v>0.46200000000000002</c:v>
                </c:pt>
                <c:pt idx="3720">
                  <c:v>0.45800000000000002</c:v>
                </c:pt>
                <c:pt idx="3721">
                  <c:v>0.42399999999999999</c:v>
                </c:pt>
                <c:pt idx="3722">
                  <c:v>0.42</c:v>
                </c:pt>
                <c:pt idx="3723">
                  <c:v>0.41299999999999998</c:v>
                </c:pt>
                <c:pt idx="3724">
                  <c:v>0.41</c:v>
                </c:pt>
                <c:pt idx="3725">
                  <c:v>0.40100000000000002</c:v>
                </c:pt>
                <c:pt idx="3726">
                  <c:v>0.42399999999999999</c:v>
                </c:pt>
                <c:pt idx="3727">
                  <c:v>0.42099999999999999</c:v>
                </c:pt>
                <c:pt idx="3728">
                  <c:v>0.42599999999999999</c:v>
                </c:pt>
                <c:pt idx="3729">
                  <c:v>0.443</c:v>
                </c:pt>
                <c:pt idx="3730">
                  <c:v>0.42699999999999999</c:v>
                </c:pt>
                <c:pt idx="3731">
                  <c:v>0.436</c:v>
                </c:pt>
                <c:pt idx="3732">
                  <c:v>0.44900000000000001</c:v>
                </c:pt>
                <c:pt idx="3733">
                  <c:v>0.437</c:v>
                </c:pt>
                <c:pt idx="3734">
                  <c:v>0.432</c:v>
                </c:pt>
                <c:pt idx="3735">
                  <c:v>0.433</c:v>
                </c:pt>
                <c:pt idx="3736">
                  <c:v>0.435</c:v>
                </c:pt>
                <c:pt idx="3737">
                  <c:v>0.434</c:v>
                </c:pt>
                <c:pt idx="3738">
                  <c:v>0.437</c:v>
                </c:pt>
                <c:pt idx="3739">
                  <c:v>0.44600000000000001</c:v>
                </c:pt>
                <c:pt idx="3740">
                  <c:v>0.46600000000000003</c:v>
                </c:pt>
                <c:pt idx="3741">
                  <c:v>0.45900000000000002</c:v>
                </c:pt>
                <c:pt idx="3742">
                  <c:v>0.45400000000000001</c:v>
                </c:pt>
                <c:pt idx="3743">
                  <c:v>0.43099999999999999</c:v>
                </c:pt>
                <c:pt idx="3744">
                  <c:v>0.433</c:v>
                </c:pt>
                <c:pt idx="3745">
                  <c:v>0.432</c:v>
                </c:pt>
                <c:pt idx="3746">
                  <c:v>0.44</c:v>
                </c:pt>
                <c:pt idx="3747">
                  <c:v>0.44</c:v>
                </c:pt>
                <c:pt idx="3748">
                  <c:v>0.47399999999999998</c:v>
                </c:pt>
                <c:pt idx="3749">
                  <c:v>0.497</c:v>
                </c:pt>
                <c:pt idx="3750">
                  <c:v>0.51100000000000001</c:v>
                </c:pt>
                <c:pt idx="3751">
                  <c:v>0.50700000000000001</c:v>
                </c:pt>
                <c:pt idx="3752">
                  <c:v>0.50800000000000001</c:v>
                </c:pt>
                <c:pt idx="3753">
                  <c:v>0.51200000000000001</c:v>
                </c:pt>
                <c:pt idx="3754">
                  <c:v>0.51700000000000002</c:v>
                </c:pt>
                <c:pt idx="3755">
                  <c:v>0.52800000000000002</c:v>
                </c:pt>
                <c:pt idx="3756">
                  <c:v>0.51300000000000001</c:v>
                </c:pt>
                <c:pt idx="3757">
                  <c:v>0.50600000000000001</c:v>
                </c:pt>
                <c:pt idx="3758">
                  <c:v>0.48799999999999999</c:v>
                </c:pt>
                <c:pt idx="3759">
                  <c:v>0.46700000000000003</c:v>
                </c:pt>
                <c:pt idx="3760">
                  <c:v>0.48299999999999998</c:v>
                </c:pt>
                <c:pt idx="3761">
                  <c:v>0.47299999999999998</c:v>
                </c:pt>
                <c:pt idx="3762">
                  <c:v>0.48299999999999998</c:v>
                </c:pt>
                <c:pt idx="3763">
                  <c:v>0.47699999999999998</c:v>
                </c:pt>
                <c:pt idx="3764">
                  <c:v>0.46400000000000002</c:v>
                </c:pt>
                <c:pt idx="3765">
                  <c:v>0.46500000000000002</c:v>
                </c:pt>
                <c:pt idx="3766">
                  <c:v>0.45</c:v>
                </c:pt>
                <c:pt idx="3767">
                  <c:v>0.45500000000000002</c:v>
                </c:pt>
                <c:pt idx="3768">
                  <c:v>0.442</c:v>
                </c:pt>
                <c:pt idx="3769">
                  <c:v>0.42299999999999999</c:v>
                </c:pt>
                <c:pt idx="3770">
                  <c:v>0.42199999999999999</c:v>
                </c:pt>
                <c:pt idx="3771">
                  <c:v>0.40699999999999997</c:v>
                </c:pt>
                <c:pt idx="3772">
                  <c:v>0.41199999999999998</c:v>
                </c:pt>
                <c:pt idx="3773">
                  <c:v>0.42199999999999999</c:v>
                </c:pt>
                <c:pt idx="3774">
                  <c:v>0.41799999999999998</c:v>
                </c:pt>
                <c:pt idx="3775">
                  <c:v>0.432</c:v>
                </c:pt>
                <c:pt idx="3776">
                  <c:v>0.42799999999999999</c:v>
                </c:pt>
                <c:pt idx="3777">
                  <c:v>0.45200000000000001</c:v>
                </c:pt>
                <c:pt idx="3778">
                  <c:v>0.45900000000000002</c:v>
                </c:pt>
                <c:pt idx="3779">
                  <c:v>0.44800000000000001</c:v>
                </c:pt>
                <c:pt idx="3780">
                  <c:v>0.44800000000000001</c:v>
                </c:pt>
                <c:pt idx="3781">
                  <c:v>0.46100000000000002</c:v>
                </c:pt>
                <c:pt idx="3782">
                  <c:v>0.44600000000000001</c:v>
                </c:pt>
                <c:pt idx="3783">
                  <c:v>0.44900000000000001</c:v>
                </c:pt>
                <c:pt idx="3784">
                  <c:v>0.437</c:v>
                </c:pt>
                <c:pt idx="3785">
                  <c:v>0.436</c:v>
                </c:pt>
                <c:pt idx="3786">
                  <c:v>0.42</c:v>
                </c:pt>
                <c:pt idx="3787">
                  <c:v>0.42899999999999999</c:v>
                </c:pt>
                <c:pt idx="3788">
                  <c:v>0.39800000000000002</c:v>
                </c:pt>
                <c:pt idx="3789">
                  <c:v>0.38200000000000001</c:v>
                </c:pt>
                <c:pt idx="3790">
                  <c:v>0.372</c:v>
                </c:pt>
                <c:pt idx="3791">
                  <c:v>0.38700000000000001</c:v>
                </c:pt>
                <c:pt idx="3792">
                  <c:v>0.38100000000000001</c:v>
                </c:pt>
                <c:pt idx="3793">
                  <c:v>0.377</c:v>
                </c:pt>
                <c:pt idx="3794">
                  <c:v>0.36799999999999999</c:v>
                </c:pt>
                <c:pt idx="3795">
                  <c:v>0.36199999999999999</c:v>
                </c:pt>
                <c:pt idx="3796">
                  <c:v>0.35099999999999998</c:v>
                </c:pt>
                <c:pt idx="3797">
                  <c:v>0.33400000000000002</c:v>
                </c:pt>
                <c:pt idx="3798">
                  <c:v>0.315</c:v>
                </c:pt>
                <c:pt idx="3799">
                  <c:v>0.32100000000000001</c:v>
                </c:pt>
                <c:pt idx="3800">
                  <c:v>0.309</c:v>
                </c:pt>
                <c:pt idx="3801">
                  <c:v>0.30499999999999999</c:v>
                </c:pt>
                <c:pt idx="3802">
                  <c:v>0.30099999999999999</c:v>
                </c:pt>
                <c:pt idx="3803">
                  <c:v>0.28499999999999998</c:v>
                </c:pt>
                <c:pt idx="3804">
                  <c:v>0.27400000000000002</c:v>
                </c:pt>
                <c:pt idx="3805">
                  <c:v>0.27300000000000002</c:v>
                </c:pt>
                <c:pt idx="3806">
                  <c:v>0.26800000000000002</c:v>
                </c:pt>
                <c:pt idx="3807">
                  <c:v>0.27500000000000002</c:v>
                </c:pt>
                <c:pt idx="3808">
                  <c:v>0.26400000000000001</c:v>
                </c:pt>
                <c:pt idx="3809">
                  <c:v>0.25800000000000001</c:v>
                </c:pt>
                <c:pt idx="3810">
                  <c:v>0.254</c:v>
                </c:pt>
                <c:pt idx="3811">
                  <c:v>0.249</c:v>
                </c:pt>
                <c:pt idx="3812">
                  <c:v>0.27800000000000002</c:v>
                </c:pt>
                <c:pt idx="3813">
                  <c:v>0.28100000000000003</c:v>
                </c:pt>
                <c:pt idx="3814">
                  <c:v>0.28199999999999997</c:v>
                </c:pt>
                <c:pt idx="3815">
                  <c:v>0.28399999999999997</c:v>
                </c:pt>
                <c:pt idx="3816">
                  <c:v>0.28499999999999998</c:v>
                </c:pt>
                <c:pt idx="3817">
                  <c:v>0.28799999999999998</c:v>
                </c:pt>
                <c:pt idx="3818">
                  <c:v>0.28299999999999997</c:v>
                </c:pt>
                <c:pt idx="3819">
                  <c:v>0.28299999999999997</c:v>
                </c:pt>
                <c:pt idx="3820">
                  <c:v>0.27700000000000002</c:v>
                </c:pt>
                <c:pt idx="3821">
                  <c:v>0.27800000000000002</c:v>
                </c:pt>
                <c:pt idx="3822">
                  <c:v>0.27500000000000002</c:v>
                </c:pt>
                <c:pt idx="3823">
                  <c:v>0.28000000000000003</c:v>
                </c:pt>
                <c:pt idx="3824">
                  <c:v>0.28399999999999997</c:v>
                </c:pt>
                <c:pt idx="3825">
                  <c:v>0.312</c:v>
                </c:pt>
                <c:pt idx="3826">
                  <c:v>0.32100000000000001</c:v>
                </c:pt>
                <c:pt idx="3827">
                  <c:v>0.32100000000000001</c:v>
                </c:pt>
                <c:pt idx="3828">
                  <c:v>0.311</c:v>
                </c:pt>
                <c:pt idx="3829">
                  <c:v>0.34100000000000003</c:v>
                </c:pt>
                <c:pt idx="3830">
                  <c:v>0.34699999999999998</c:v>
                </c:pt>
                <c:pt idx="3831">
                  <c:v>0.33900000000000002</c:v>
                </c:pt>
                <c:pt idx="3832">
                  <c:v>0.35099999999999998</c:v>
                </c:pt>
                <c:pt idx="3833">
                  <c:v>0.35099999999999998</c:v>
                </c:pt>
                <c:pt idx="3834">
                  <c:v>0.38</c:v>
                </c:pt>
                <c:pt idx="3835">
                  <c:v>0.38100000000000001</c:v>
                </c:pt>
                <c:pt idx="3836">
                  <c:v>0.35799999999999998</c:v>
                </c:pt>
                <c:pt idx="3837">
                  <c:v>0.36899999999999999</c:v>
                </c:pt>
                <c:pt idx="3838">
                  <c:v>0.36799999999999999</c:v>
                </c:pt>
                <c:pt idx="3839">
                  <c:v>0.36199999999999999</c:v>
                </c:pt>
                <c:pt idx="3840">
                  <c:v>0.372</c:v>
                </c:pt>
                <c:pt idx="3841">
                  <c:v>0.376</c:v>
                </c:pt>
                <c:pt idx="3842">
                  <c:v>0.38800000000000001</c:v>
                </c:pt>
                <c:pt idx="3843">
                  <c:v>0.372</c:v>
                </c:pt>
                <c:pt idx="3844">
                  <c:v>0.36499999999999999</c:v>
                </c:pt>
                <c:pt idx="3845">
                  <c:v>0.36899999999999999</c:v>
                </c:pt>
                <c:pt idx="3846">
                  <c:v>0.41</c:v>
                </c:pt>
                <c:pt idx="3847">
                  <c:v>0.42099999999999999</c:v>
                </c:pt>
                <c:pt idx="3848">
                  <c:v>0.42499999999999999</c:v>
                </c:pt>
                <c:pt idx="3849">
                  <c:v>0.437</c:v>
                </c:pt>
                <c:pt idx="3850">
                  <c:v>0.42699999999999999</c:v>
                </c:pt>
                <c:pt idx="3851">
                  <c:v>0.45300000000000001</c:v>
                </c:pt>
                <c:pt idx="3852">
                  <c:v>0.437</c:v>
                </c:pt>
                <c:pt idx="3853">
                  <c:v>0.435</c:v>
                </c:pt>
                <c:pt idx="3854">
                  <c:v>0.45300000000000001</c:v>
                </c:pt>
                <c:pt idx="3855">
                  <c:v>0.46200000000000002</c:v>
                </c:pt>
                <c:pt idx="3856">
                  <c:v>0.45600000000000002</c:v>
                </c:pt>
                <c:pt idx="3857">
                  <c:v>0.47699999999999998</c:v>
                </c:pt>
                <c:pt idx="3858">
                  <c:v>0.503</c:v>
                </c:pt>
                <c:pt idx="3859">
                  <c:v>0.53200000000000003</c:v>
                </c:pt>
                <c:pt idx="3860">
                  <c:v>0.52300000000000002</c:v>
                </c:pt>
                <c:pt idx="3861">
                  <c:v>0.49299999999999999</c:v>
                </c:pt>
                <c:pt idx="3862">
                  <c:v>0.49299999999999999</c:v>
                </c:pt>
                <c:pt idx="3863">
                  <c:v>0.53</c:v>
                </c:pt>
                <c:pt idx="3864">
                  <c:v>0.54900000000000004</c:v>
                </c:pt>
                <c:pt idx="3865">
                  <c:v>0.53300000000000003</c:v>
                </c:pt>
                <c:pt idx="3866">
                  <c:v>0.55600000000000005</c:v>
                </c:pt>
                <c:pt idx="3867">
                  <c:v>0.56699999999999995</c:v>
                </c:pt>
                <c:pt idx="3868">
                  <c:v>0.54100000000000004</c:v>
                </c:pt>
                <c:pt idx="3869">
                  <c:v>0.54</c:v>
                </c:pt>
                <c:pt idx="3870">
                  <c:v>0.52200000000000002</c:v>
                </c:pt>
                <c:pt idx="3871">
                  <c:v>0.54300000000000004</c:v>
                </c:pt>
                <c:pt idx="3872">
                  <c:v>0.59499999999999997</c:v>
                </c:pt>
                <c:pt idx="3873">
                  <c:v>0.60099999999999998</c:v>
                </c:pt>
                <c:pt idx="3874">
                  <c:v>0.59299999999999997</c:v>
                </c:pt>
                <c:pt idx="3875">
                  <c:v>0.52800000000000002</c:v>
                </c:pt>
                <c:pt idx="3876">
                  <c:v>0.52700000000000002</c:v>
                </c:pt>
                <c:pt idx="3877">
                  <c:v>0.46800000000000003</c:v>
                </c:pt>
                <c:pt idx="3878">
                  <c:v>0.437</c:v>
                </c:pt>
                <c:pt idx="3879">
                  <c:v>0.44800000000000001</c:v>
                </c:pt>
                <c:pt idx="3880">
                  <c:v>0.42899999999999999</c:v>
                </c:pt>
                <c:pt idx="3881">
                  <c:v>0.45600000000000002</c:v>
                </c:pt>
                <c:pt idx="3882">
                  <c:v>0.48</c:v>
                </c:pt>
                <c:pt idx="3883">
                  <c:v>0.46800000000000003</c:v>
                </c:pt>
                <c:pt idx="3884">
                  <c:v>0.49299999999999999</c:v>
                </c:pt>
                <c:pt idx="3885">
                  <c:v>0.50900000000000001</c:v>
                </c:pt>
                <c:pt idx="3886">
                  <c:v>0.53800000000000003</c:v>
                </c:pt>
                <c:pt idx="3887">
                  <c:v>0.51200000000000001</c:v>
                </c:pt>
                <c:pt idx="3888">
                  <c:v>0.47399999999999998</c:v>
                </c:pt>
                <c:pt idx="3889">
                  <c:v>0.499</c:v>
                </c:pt>
                <c:pt idx="3890">
                  <c:v>0.53500000000000003</c:v>
                </c:pt>
                <c:pt idx="3891">
                  <c:v>0.56000000000000005</c:v>
                </c:pt>
                <c:pt idx="3892">
                  <c:v>0.56699999999999995</c:v>
                </c:pt>
                <c:pt idx="3893">
                  <c:v>0.57899999999999996</c:v>
                </c:pt>
                <c:pt idx="3894">
                  <c:v>0.58499999999999996</c:v>
                </c:pt>
                <c:pt idx="3895">
                  <c:v>0.58599999999999997</c:v>
                </c:pt>
                <c:pt idx="3896">
                  <c:v>0.57999999999999996</c:v>
                </c:pt>
                <c:pt idx="3897">
                  <c:v>0.53700000000000003</c:v>
                </c:pt>
                <c:pt idx="3898">
                  <c:v>0.52700000000000002</c:v>
                </c:pt>
                <c:pt idx="3899">
                  <c:v>0.51</c:v>
                </c:pt>
                <c:pt idx="3900">
                  <c:v>0.50600000000000001</c:v>
                </c:pt>
                <c:pt idx="3901">
                  <c:v>0.53600000000000003</c:v>
                </c:pt>
                <c:pt idx="3902">
                  <c:v>0.51</c:v>
                </c:pt>
                <c:pt idx="3903">
                  <c:v>0.51300000000000001</c:v>
                </c:pt>
                <c:pt idx="3904">
                  <c:v>0.495</c:v>
                </c:pt>
                <c:pt idx="3905">
                  <c:v>0.50800000000000001</c:v>
                </c:pt>
                <c:pt idx="3906">
                  <c:v>0.51200000000000001</c:v>
                </c:pt>
                <c:pt idx="3907">
                  <c:v>0.51800000000000002</c:v>
                </c:pt>
                <c:pt idx="3908">
                  <c:v>0.49299999999999999</c:v>
                </c:pt>
                <c:pt idx="3909">
                  <c:v>0.48699999999999999</c:v>
                </c:pt>
                <c:pt idx="3910">
                  <c:v>0.52300000000000002</c:v>
                </c:pt>
                <c:pt idx="3911">
                  <c:v>0.53600000000000003</c:v>
                </c:pt>
                <c:pt idx="3912">
                  <c:v>0.56499999999999995</c:v>
                </c:pt>
                <c:pt idx="3913">
                  <c:v>0.57899999999999996</c:v>
                </c:pt>
                <c:pt idx="3914">
                  <c:v>0.58099999999999996</c:v>
                </c:pt>
                <c:pt idx="3915">
                  <c:v>0.60199999999999998</c:v>
                </c:pt>
                <c:pt idx="3916">
                  <c:v>0.61</c:v>
                </c:pt>
                <c:pt idx="3917">
                  <c:v>0.62</c:v>
                </c:pt>
                <c:pt idx="3918">
                  <c:v>0.64600000000000002</c:v>
                </c:pt>
                <c:pt idx="3919">
                  <c:v>0.63800000000000001</c:v>
                </c:pt>
                <c:pt idx="3920">
                  <c:v>0.63500000000000001</c:v>
                </c:pt>
                <c:pt idx="3921">
                  <c:v>0.66200000000000003</c:v>
                </c:pt>
                <c:pt idx="3922">
                  <c:v>0.67800000000000005</c:v>
                </c:pt>
                <c:pt idx="3923">
                  <c:v>0.68500000000000005</c:v>
                </c:pt>
                <c:pt idx="3924">
                  <c:v>0.7</c:v>
                </c:pt>
                <c:pt idx="3925">
                  <c:v>0.68500000000000005</c:v>
                </c:pt>
                <c:pt idx="3926">
                  <c:v>0.67500000000000004</c:v>
                </c:pt>
                <c:pt idx="3927">
                  <c:v>0.70799999999999996</c:v>
                </c:pt>
                <c:pt idx="3928">
                  <c:v>0.73299999999999998</c:v>
                </c:pt>
                <c:pt idx="3929">
                  <c:v>0.74199999999999999</c:v>
                </c:pt>
                <c:pt idx="3930">
                  <c:v>0.745</c:v>
                </c:pt>
                <c:pt idx="3931">
                  <c:v>0.72799999999999998</c:v>
                </c:pt>
                <c:pt idx="3932">
                  <c:v>0.70399999999999996</c:v>
                </c:pt>
                <c:pt idx="3933">
                  <c:v>0.69</c:v>
                </c:pt>
                <c:pt idx="3934">
                  <c:v>0.70699999999999996</c:v>
                </c:pt>
                <c:pt idx="3935">
                  <c:v>0.71299999999999997</c:v>
                </c:pt>
                <c:pt idx="3936">
                  <c:v>0.74199999999999999</c:v>
                </c:pt>
                <c:pt idx="3937">
                  <c:v>0.77700000000000002</c:v>
                </c:pt>
                <c:pt idx="3938">
                  <c:v>0.84699999999999998</c:v>
                </c:pt>
                <c:pt idx="3939">
                  <c:v>0.86299999999999999</c:v>
                </c:pt>
                <c:pt idx="3940">
                  <c:v>0.871</c:v>
                </c:pt>
                <c:pt idx="3941">
                  <c:v>0.997</c:v>
                </c:pt>
                <c:pt idx="3942">
                  <c:v>1.141</c:v>
                </c:pt>
                <c:pt idx="3943">
                  <c:v>1.1970000000000001</c:v>
                </c:pt>
                <c:pt idx="3944">
                  <c:v>1.206</c:v>
                </c:pt>
                <c:pt idx="3945">
                  <c:v>1.147</c:v>
                </c:pt>
                <c:pt idx="3946">
                  <c:v>1.194</c:v>
                </c:pt>
                <c:pt idx="3947">
                  <c:v>1.222</c:v>
                </c:pt>
                <c:pt idx="3948">
                  <c:v>1.2390000000000001</c:v>
                </c:pt>
                <c:pt idx="3949">
                  <c:v>1.2589999999999999</c:v>
                </c:pt>
                <c:pt idx="3950">
                  <c:v>1.226</c:v>
                </c:pt>
                <c:pt idx="3951">
                  <c:v>1.1910000000000001</c:v>
                </c:pt>
                <c:pt idx="3952">
                  <c:v>1.17</c:v>
                </c:pt>
                <c:pt idx="3953">
                  <c:v>1.198</c:v>
                </c:pt>
                <c:pt idx="3954">
                  <c:v>1.2849999999999999</c:v>
                </c:pt>
                <c:pt idx="3955">
                  <c:v>1.2909999999999999</c:v>
                </c:pt>
                <c:pt idx="3956">
                  <c:v>1.343</c:v>
                </c:pt>
                <c:pt idx="3957">
                  <c:v>1.3540000000000001</c:v>
                </c:pt>
                <c:pt idx="3958">
                  <c:v>1.3360000000000001</c:v>
                </c:pt>
                <c:pt idx="3959">
                  <c:v>1.141</c:v>
                </c:pt>
                <c:pt idx="3960">
                  <c:v>1.2250000000000001</c:v>
                </c:pt>
                <c:pt idx="3961">
                  <c:v>1.218</c:v>
                </c:pt>
                <c:pt idx="3962">
                  <c:v>1.1459999999999999</c:v>
                </c:pt>
                <c:pt idx="3963">
                  <c:v>1.302</c:v>
                </c:pt>
                <c:pt idx="3964">
                  <c:v>1.3959999999999999</c:v>
                </c:pt>
                <c:pt idx="3965">
                  <c:v>1.43</c:v>
                </c:pt>
                <c:pt idx="3966">
                  <c:v>1.514</c:v>
                </c:pt>
                <c:pt idx="3967">
                  <c:v>1.5289999999999999</c:v>
                </c:pt>
                <c:pt idx="3968">
                  <c:v>1.5820000000000001</c:v>
                </c:pt>
                <c:pt idx="3969">
                  <c:v>1.5409999999999999</c:v>
                </c:pt>
                <c:pt idx="3970">
                  <c:v>1.577</c:v>
                </c:pt>
                <c:pt idx="3971">
                  <c:v>1.5620000000000001</c:v>
                </c:pt>
                <c:pt idx="3972">
                  <c:v>1.5289999999999999</c:v>
                </c:pt>
                <c:pt idx="3973">
                  <c:v>1.5649999999999999</c:v>
                </c:pt>
                <c:pt idx="3974">
                  <c:v>1.619</c:v>
                </c:pt>
                <c:pt idx="3975">
                  <c:v>1.597</c:v>
                </c:pt>
                <c:pt idx="3976">
                  <c:v>1.63</c:v>
                </c:pt>
                <c:pt idx="3977">
                  <c:v>1.6639999999999999</c:v>
                </c:pt>
                <c:pt idx="3978">
                  <c:v>1.6759999999999999</c:v>
                </c:pt>
                <c:pt idx="3979">
                  <c:v>1.6850000000000001</c:v>
                </c:pt>
                <c:pt idx="3980">
                  <c:v>1.714</c:v>
                </c:pt>
                <c:pt idx="3981">
                  <c:v>1.605</c:v>
                </c:pt>
                <c:pt idx="3982">
                  <c:v>1.617</c:v>
                </c:pt>
                <c:pt idx="3983">
                  <c:v>1.585</c:v>
                </c:pt>
                <c:pt idx="3984">
                  <c:v>1.66</c:v>
                </c:pt>
                <c:pt idx="3985">
                  <c:v>1.675</c:v>
                </c:pt>
                <c:pt idx="3986">
                  <c:v>1.718</c:v>
                </c:pt>
                <c:pt idx="3987">
                  <c:v>1.744</c:v>
                </c:pt>
                <c:pt idx="3988">
                  <c:v>1.8360000000000001</c:v>
                </c:pt>
                <c:pt idx="3989">
                  <c:v>1.8080000000000001</c:v>
                </c:pt>
                <c:pt idx="3990">
                  <c:v>1.8049999999999999</c:v>
                </c:pt>
                <c:pt idx="3991">
                  <c:v>1.8240000000000001</c:v>
                </c:pt>
                <c:pt idx="3992">
                  <c:v>1.825</c:v>
                </c:pt>
                <c:pt idx="3993">
                  <c:v>1.867</c:v>
                </c:pt>
                <c:pt idx="3994">
                  <c:v>1.861</c:v>
                </c:pt>
                <c:pt idx="3995">
                  <c:v>1.9419999999999999</c:v>
                </c:pt>
                <c:pt idx="3996">
                  <c:v>2.016</c:v>
                </c:pt>
                <c:pt idx="3997">
                  <c:v>1.9630000000000001</c:v>
                </c:pt>
                <c:pt idx="3998">
                  <c:v>1.9450000000000001</c:v>
                </c:pt>
                <c:pt idx="3999">
                  <c:v>1.978</c:v>
                </c:pt>
                <c:pt idx="4000">
                  <c:v>2.052</c:v>
                </c:pt>
                <c:pt idx="4001">
                  <c:v>2.1030000000000002</c:v>
                </c:pt>
                <c:pt idx="4002">
                  <c:v>2.125</c:v>
                </c:pt>
                <c:pt idx="4003">
                  <c:v>2.1259999999999999</c:v>
                </c:pt>
                <c:pt idx="4004">
                  <c:v>2.1429999999999998</c:v>
                </c:pt>
                <c:pt idx="4005">
                  <c:v>2.1890000000000001</c:v>
                </c:pt>
                <c:pt idx="4006">
                  <c:v>2.2080000000000002</c:v>
                </c:pt>
                <c:pt idx="4007">
                  <c:v>2.343</c:v>
                </c:pt>
                <c:pt idx="4008">
                  <c:v>2.3439999999999999</c:v>
                </c:pt>
                <c:pt idx="4009">
                  <c:v>2.2789999999999999</c:v>
                </c:pt>
                <c:pt idx="4010">
                  <c:v>2.2629999999999999</c:v>
                </c:pt>
                <c:pt idx="4011">
                  <c:v>2.1760000000000002</c:v>
                </c:pt>
                <c:pt idx="4012">
                  <c:v>2.1930000000000001</c:v>
                </c:pt>
                <c:pt idx="4013">
                  <c:v>2.1930000000000001</c:v>
                </c:pt>
                <c:pt idx="4014">
                  <c:v>2.2719999999999998</c:v>
                </c:pt>
                <c:pt idx="4015">
                  <c:v>2.278</c:v>
                </c:pt>
                <c:pt idx="4016">
                  <c:v>2.2810000000000001</c:v>
                </c:pt>
                <c:pt idx="4017">
                  <c:v>2.2709999999999999</c:v>
                </c:pt>
                <c:pt idx="4018">
                  <c:v>2.323</c:v>
                </c:pt>
                <c:pt idx="4019">
                  <c:v>2.2909999999999999</c:v>
                </c:pt>
                <c:pt idx="4020">
                  <c:v>2.2829999999999999</c:v>
                </c:pt>
                <c:pt idx="4021">
                  <c:v>2.2879999999999998</c:v>
                </c:pt>
                <c:pt idx="4022">
                  <c:v>2.2610000000000001</c:v>
                </c:pt>
                <c:pt idx="4023">
                  <c:v>2.3079999999999998</c:v>
                </c:pt>
                <c:pt idx="4024">
                  <c:v>2.395</c:v>
                </c:pt>
                <c:pt idx="4025">
                  <c:v>2.4279999999999999</c:v>
                </c:pt>
                <c:pt idx="4026">
                  <c:v>2.484</c:v>
                </c:pt>
                <c:pt idx="4027">
                  <c:v>2.5209999999999999</c:v>
                </c:pt>
                <c:pt idx="4028">
                  <c:v>2.5590000000000002</c:v>
                </c:pt>
                <c:pt idx="4029">
                  <c:v>2.54</c:v>
                </c:pt>
                <c:pt idx="4030">
                  <c:v>2.593</c:v>
                </c:pt>
                <c:pt idx="4031">
                  <c:v>2.7240000000000002</c:v>
                </c:pt>
                <c:pt idx="4032">
                  <c:v>2.8690000000000002</c:v>
                </c:pt>
                <c:pt idx="4033">
                  <c:v>3.1360000000000001</c:v>
                </c:pt>
                <c:pt idx="4034">
                  <c:v>3.2650000000000001</c:v>
                </c:pt>
                <c:pt idx="4035">
                  <c:v>3.1909999999999998</c:v>
                </c:pt>
                <c:pt idx="4036">
                  <c:v>3.2970000000000002</c:v>
                </c:pt>
                <c:pt idx="4037">
                  <c:v>3.28</c:v>
                </c:pt>
                <c:pt idx="4038">
                  <c:v>3.3140000000000001</c:v>
                </c:pt>
                <c:pt idx="4039">
                  <c:v>3.3220000000000001</c:v>
                </c:pt>
                <c:pt idx="4040">
                  <c:v>3.234</c:v>
                </c:pt>
                <c:pt idx="4041">
                  <c:v>3.056</c:v>
                </c:pt>
                <c:pt idx="4042">
                  <c:v>3.0579999999999998</c:v>
                </c:pt>
                <c:pt idx="4043">
                  <c:v>3.133</c:v>
                </c:pt>
                <c:pt idx="4044">
                  <c:v>3.2280000000000002</c:v>
                </c:pt>
                <c:pt idx="4045">
                  <c:v>3.1629999999999998</c:v>
                </c:pt>
                <c:pt idx="4046">
                  <c:v>3.113</c:v>
                </c:pt>
                <c:pt idx="4047">
                  <c:v>2.9569999999999999</c:v>
                </c:pt>
                <c:pt idx="4048">
                  <c:v>3.0609999999999999</c:v>
                </c:pt>
                <c:pt idx="4049">
                  <c:v>2.9279999999999999</c:v>
                </c:pt>
                <c:pt idx="4050">
                  <c:v>2.8420000000000001</c:v>
                </c:pt>
                <c:pt idx="4051">
                  <c:v>2.907</c:v>
                </c:pt>
                <c:pt idx="4052">
                  <c:v>2.88</c:v>
                </c:pt>
                <c:pt idx="4053">
                  <c:v>2.786</c:v>
                </c:pt>
                <c:pt idx="4054">
                  <c:v>2.694</c:v>
                </c:pt>
                <c:pt idx="4055">
                  <c:v>2.7639999999999998</c:v>
                </c:pt>
                <c:pt idx="4056">
                  <c:v>2.8210000000000002</c:v>
                </c:pt>
                <c:pt idx="4057">
                  <c:v>2.7589999999999999</c:v>
                </c:pt>
                <c:pt idx="4058">
                  <c:v>2.819</c:v>
                </c:pt>
                <c:pt idx="4059">
                  <c:v>2.8820000000000001</c:v>
                </c:pt>
                <c:pt idx="4060">
                  <c:v>2.8039999999999998</c:v>
                </c:pt>
                <c:pt idx="4061">
                  <c:v>2.794</c:v>
                </c:pt>
                <c:pt idx="4062">
                  <c:v>2.569</c:v>
                </c:pt>
                <c:pt idx="4063">
                  <c:v>2.52</c:v>
                </c:pt>
                <c:pt idx="4064">
                  <c:v>2.4700000000000002</c:v>
                </c:pt>
                <c:pt idx="4065">
                  <c:v>2.492</c:v>
                </c:pt>
                <c:pt idx="4066">
                  <c:v>2.3420000000000001</c:v>
                </c:pt>
                <c:pt idx="4067">
                  <c:v>2.339</c:v>
                </c:pt>
                <c:pt idx="4068">
                  <c:v>2.3519999999999999</c:v>
                </c:pt>
                <c:pt idx="4069">
                  <c:v>2.3109999999999999</c:v>
                </c:pt>
                <c:pt idx="4070">
                  <c:v>2.3359999999999999</c:v>
                </c:pt>
                <c:pt idx="4071">
                  <c:v>2.4129999999999998</c:v>
                </c:pt>
                <c:pt idx="4072">
                  <c:v>2.3519999999999999</c:v>
                </c:pt>
                <c:pt idx="4073">
                  <c:v>2.472</c:v>
                </c:pt>
                <c:pt idx="4074">
                  <c:v>2.4409999999999998</c:v>
                </c:pt>
                <c:pt idx="4075">
                  <c:v>2.476</c:v>
                </c:pt>
                <c:pt idx="4076">
                  <c:v>2.4329999999999998</c:v>
                </c:pt>
                <c:pt idx="4077">
                  <c:v>2.4649999999999999</c:v>
                </c:pt>
                <c:pt idx="4078">
                  <c:v>2.4889999999999999</c:v>
                </c:pt>
                <c:pt idx="4079">
                  <c:v>2.4159999999999999</c:v>
                </c:pt>
                <c:pt idx="4080">
                  <c:v>2.4729999999999999</c:v>
                </c:pt>
                <c:pt idx="4081">
                  <c:v>2.629</c:v>
                </c:pt>
                <c:pt idx="4082">
                  <c:v>2.677</c:v>
                </c:pt>
                <c:pt idx="4083">
                  <c:v>2.8079999999999998</c:v>
                </c:pt>
                <c:pt idx="4084">
                  <c:v>2.9209999999999998</c:v>
                </c:pt>
                <c:pt idx="4085">
                  <c:v>2.952</c:v>
                </c:pt>
                <c:pt idx="4086">
                  <c:v>2.9870000000000001</c:v>
                </c:pt>
                <c:pt idx="4087">
                  <c:v>2.94</c:v>
                </c:pt>
                <c:pt idx="4088">
                  <c:v>3.0169999999999999</c:v>
                </c:pt>
                <c:pt idx="4089">
                  <c:v>3.1349999999999998</c:v>
                </c:pt>
                <c:pt idx="4090">
                  <c:v>3.2</c:v>
                </c:pt>
                <c:pt idx="4091">
                  <c:v>3.294</c:v>
                </c:pt>
                <c:pt idx="4092">
                  <c:v>3.3380000000000001</c:v>
                </c:pt>
                <c:pt idx="4093">
                  <c:v>3.2440000000000002</c:v>
                </c:pt>
                <c:pt idx="4094">
                  <c:v>3.3079999999999998</c:v>
                </c:pt>
                <c:pt idx="4095">
                  <c:v>3.3290000000000002</c:v>
                </c:pt>
                <c:pt idx="4096">
                  <c:v>3.3079999999999998</c:v>
                </c:pt>
                <c:pt idx="4097">
                  <c:v>3.4289999999999998</c:v>
                </c:pt>
                <c:pt idx="4098">
                  <c:v>3.3879999999999999</c:v>
                </c:pt>
                <c:pt idx="4099">
                  <c:v>3.335</c:v>
                </c:pt>
                <c:pt idx="4100">
                  <c:v>3.4279999999999999</c:v>
                </c:pt>
                <c:pt idx="4101">
                  <c:v>3.4390000000000001</c:v>
                </c:pt>
                <c:pt idx="4102">
                  <c:v>3.5009999999999999</c:v>
                </c:pt>
                <c:pt idx="4103">
                  <c:v>3.5779999999999998</c:v>
                </c:pt>
                <c:pt idx="4104">
                  <c:v>3.6110000000000002</c:v>
                </c:pt>
                <c:pt idx="4105">
                  <c:v>3.746</c:v>
                </c:pt>
                <c:pt idx="4106">
                  <c:v>3.7690000000000001</c:v>
                </c:pt>
                <c:pt idx="4107">
                  <c:v>3.8559999999999999</c:v>
                </c:pt>
                <c:pt idx="4108">
                  <c:v>3.9279999999999999</c:v>
                </c:pt>
                <c:pt idx="4109">
                  <c:v>4.0279999999999996</c:v>
                </c:pt>
                <c:pt idx="4110">
                  <c:v>4.1029999999999998</c:v>
                </c:pt>
                <c:pt idx="4111">
                  <c:v>4.1230000000000002</c:v>
                </c:pt>
                <c:pt idx="4112">
                  <c:v>4.1689999999999996</c:v>
                </c:pt>
                <c:pt idx="4113">
                  <c:v>4.1399999999999997</c:v>
                </c:pt>
                <c:pt idx="4114">
                  <c:v>3.9649999999999999</c:v>
                </c:pt>
                <c:pt idx="4115">
                  <c:v>3.88</c:v>
                </c:pt>
                <c:pt idx="4116">
                  <c:v>3.9940000000000002</c:v>
                </c:pt>
                <c:pt idx="4117">
                  <c:v>4.08</c:v>
                </c:pt>
                <c:pt idx="4118">
                  <c:v>4.1749999999999998</c:v>
                </c:pt>
                <c:pt idx="4119">
                  <c:v>4.2729999999999997</c:v>
                </c:pt>
                <c:pt idx="4120">
                  <c:v>4.258</c:v>
                </c:pt>
                <c:pt idx="4121">
                  <c:v>4.3010000000000002</c:v>
                </c:pt>
                <c:pt idx="4122">
                  <c:v>4.351</c:v>
                </c:pt>
                <c:pt idx="4123">
                  <c:v>4.3650000000000002</c:v>
                </c:pt>
                <c:pt idx="4124">
                  <c:v>4.3380000000000001</c:v>
                </c:pt>
                <c:pt idx="4125">
                  <c:v>4.3109999999999999</c:v>
                </c:pt>
                <c:pt idx="4126">
                  <c:v>4.3979999999999997</c:v>
                </c:pt>
                <c:pt idx="4127">
                  <c:v>4.4450000000000003</c:v>
                </c:pt>
                <c:pt idx="4128">
                  <c:v>4.4550000000000001</c:v>
                </c:pt>
                <c:pt idx="4129">
                  <c:v>4.383</c:v>
                </c:pt>
                <c:pt idx="4130">
                  <c:v>4.2869999999999999</c:v>
                </c:pt>
                <c:pt idx="4131">
                  <c:v>4.2469999999999999</c:v>
                </c:pt>
                <c:pt idx="4132">
                  <c:v>4.1070000000000002</c:v>
                </c:pt>
                <c:pt idx="4133">
                  <c:v>4.1829999999999998</c:v>
                </c:pt>
                <c:pt idx="4134">
                  <c:v>4.2329999999999997</c:v>
                </c:pt>
                <c:pt idx="4135">
                  <c:v>4.1859999999999999</c:v>
                </c:pt>
                <c:pt idx="4136">
                  <c:v>4.1980000000000004</c:v>
                </c:pt>
                <c:pt idx="4137">
                  <c:v>4.2930000000000001</c:v>
                </c:pt>
                <c:pt idx="4138">
                  <c:v>4.2969999999999997</c:v>
                </c:pt>
                <c:pt idx="4139">
                  <c:v>4.3099999999999996</c:v>
                </c:pt>
                <c:pt idx="4140">
                  <c:v>4.2889999999999997</c:v>
                </c:pt>
                <c:pt idx="4141">
                  <c:v>4.2169999999999996</c:v>
                </c:pt>
                <c:pt idx="4142">
                  <c:v>4.0309999999999997</c:v>
                </c:pt>
                <c:pt idx="4143">
                  <c:v>4.0880000000000001</c:v>
                </c:pt>
                <c:pt idx="4144">
                  <c:v>4.0679999999999996</c:v>
                </c:pt>
                <c:pt idx="4145">
                  <c:v>4.024</c:v>
                </c:pt>
                <c:pt idx="4146">
                  <c:v>3.952</c:v>
                </c:pt>
                <c:pt idx="4147">
                  <c:v>3.9729999999999999</c:v>
                </c:pt>
                <c:pt idx="4148">
                  <c:v>3.9329999999999998</c:v>
                </c:pt>
                <c:pt idx="4149">
                  <c:v>3.9119999999999999</c:v>
                </c:pt>
                <c:pt idx="4150">
                  <c:v>3.8879999999999999</c:v>
                </c:pt>
                <c:pt idx="4151">
                  <c:v>3.86</c:v>
                </c:pt>
                <c:pt idx="4152">
                  <c:v>3.7770000000000001</c:v>
                </c:pt>
                <c:pt idx="4153">
                  <c:v>3.8559999999999999</c:v>
                </c:pt>
                <c:pt idx="4154">
                  <c:v>3.8610000000000002</c:v>
                </c:pt>
                <c:pt idx="4155">
                  <c:v>3.7810000000000001</c:v>
                </c:pt>
                <c:pt idx="4156">
                  <c:v>3.8319999999999999</c:v>
                </c:pt>
              </c:numCache>
            </c:numRef>
          </c:val>
          <c:smooth val="0"/>
          <c:extLst>
            <c:ext xmlns:c16="http://schemas.microsoft.com/office/drawing/2014/chart" uri="{C3380CC4-5D6E-409C-BE32-E72D297353CC}">
              <c16:uniqueId val="{00000000-DBD3-4A66-B2F8-37AA3D4FA74E}"/>
            </c:ext>
          </c:extLst>
        </c:ser>
        <c:ser>
          <c:idx val="1"/>
          <c:order val="1"/>
          <c:tx>
            <c:strRef>
              <c:f>'FI- yields'!$C$1</c:f>
              <c:strCache>
                <c:ptCount val="1"/>
                <c:pt idx="0">
                  <c:v>US IG</c:v>
                </c:pt>
              </c:strCache>
            </c:strRef>
          </c:tx>
          <c:spPr>
            <a:ln w="38100" cap="rnd" cmpd="sng" algn="ctr">
              <a:solidFill>
                <a:srgbClr val="6FB6DF"/>
              </a:solidFill>
              <a:prstDash val="solid"/>
              <a:round/>
              <a:headEnd type="none" w="med" len="med"/>
              <a:tailEnd type="none" w="med" len="med"/>
            </a:ln>
            <a:effectLst/>
          </c:spPr>
          <c:marker>
            <c:symbol val="none"/>
          </c:marker>
          <c:cat>
            <c:numRef>
              <c:f>'FI- yields'!$A$4:$A$4160</c:f>
              <c:numCache>
                <c:formatCode>m/d/yyyy</c:formatCode>
                <c:ptCount val="4157"/>
                <c:pt idx="0">
                  <c:v>39087</c:v>
                </c:pt>
                <c:pt idx="1">
                  <c:v>39090</c:v>
                </c:pt>
                <c:pt idx="2">
                  <c:v>39091</c:v>
                </c:pt>
                <c:pt idx="3">
                  <c:v>39092</c:v>
                </c:pt>
                <c:pt idx="4">
                  <c:v>39093</c:v>
                </c:pt>
                <c:pt idx="5">
                  <c:v>39094</c:v>
                </c:pt>
                <c:pt idx="6">
                  <c:v>39097</c:v>
                </c:pt>
                <c:pt idx="7">
                  <c:v>39098</c:v>
                </c:pt>
                <c:pt idx="8">
                  <c:v>39099</c:v>
                </c:pt>
                <c:pt idx="9">
                  <c:v>39100</c:v>
                </c:pt>
                <c:pt idx="10">
                  <c:v>39101</c:v>
                </c:pt>
                <c:pt idx="11">
                  <c:v>39104</c:v>
                </c:pt>
                <c:pt idx="12">
                  <c:v>39105</c:v>
                </c:pt>
                <c:pt idx="13">
                  <c:v>39106</c:v>
                </c:pt>
                <c:pt idx="14">
                  <c:v>39107</c:v>
                </c:pt>
                <c:pt idx="15">
                  <c:v>39108</c:v>
                </c:pt>
                <c:pt idx="16">
                  <c:v>39111</c:v>
                </c:pt>
                <c:pt idx="17">
                  <c:v>39112</c:v>
                </c:pt>
                <c:pt idx="18">
                  <c:v>39113</c:v>
                </c:pt>
                <c:pt idx="19">
                  <c:v>39114</c:v>
                </c:pt>
                <c:pt idx="20">
                  <c:v>39115</c:v>
                </c:pt>
                <c:pt idx="21">
                  <c:v>39118</c:v>
                </c:pt>
                <c:pt idx="22">
                  <c:v>39119</c:v>
                </c:pt>
                <c:pt idx="23">
                  <c:v>39120</c:v>
                </c:pt>
                <c:pt idx="24">
                  <c:v>39121</c:v>
                </c:pt>
                <c:pt idx="25">
                  <c:v>39122</c:v>
                </c:pt>
                <c:pt idx="26">
                  <c:v>39125</c:v>
                </c:pt>
                <c:pt idx="27">
                  <c:v>39126</c:v>
                </c:pt>
                <c:pt idx="28">
                  <c:v>39127</c:v>
                </c:pt>
                <c:pt idx="29">
                  <c:v>39128</c:v>
                </c:pt>
                <c:pt idx="30">
                  <c:v>39129</c:v>
                </c:pt>
                <c:pt idx="31">
                  <c:v>39132</c:v>
                </c:pt>
                <c:pt idx="32">
                  <c:v>39133</c:v>
                </c:pt>
                <c:pt idx="33">
                  <c:v>39134</c:v>
                </c:pt>
                <c:pt idx="34">
                  <c:v>39135</c:v>
                </c:pt>
                <c:pt idx="35">
                  <c:v>39136</c:v>
                </c:pt>
                <c:pt idx="36">
                  <c:v>39139</c:v>
                </c:pt>
                <c:pt idx="37">
                  <c:v>39140</c:v>
                </c:pt>
                <c:pt idx="38">
                  <c:v>39141</c:v>
                </c:pt>
                <c:pt idx="39">
                  <c:v>39142</c:v>
                </c:pt>
                <c:pt idx="40">
                  <c:v>39143</c:v>
                </c:pt>
                <c:pt idx="41">
                  <c:v>39146</c:v>
                </c:pt>
                <c:pt idx="42">
                  <c:v>39147</c:v>
                </c:pt>
                <c:pt idx="43">
                  <c:v>39148</c:v>
                </c:pt>
                <c:pt idx="44">
                  <c:v>39149</c:v>
                </c:pt>
                <c:pt idx="45">
                  <c:v>39150</c:v>
                </c:pt>
                <c:pt idx="46">
                  <c:v>39153</c:v>
                </c:pt>
                <c:pt idx="47">
                  <c:v>39154</c:v>
                </c:pt>
                <c:pt idx="48">
                  <c:v>39155</c:v>
                </c:pt>
                <c:pt idx="49">
                  <c:v>39156</c:v>
                </c:pt>
                <c:pt idx="50">
                  <c:v>39157</c:v>
                </c:pt>
                <c:pt idx="51">
                  <c:v>39160</c:v>
                </c:pt>
                <c:pt idx="52">
                  <c:v>39161</c:v>
                </c:pt>
                <c:pt idx="53">
                  <c:v>39162</c:v>
                </c:pt>
                <c:pt idx="54">
                  <c:v>39163</c:v>
                </c:pt>
                <c:pt idx="55">
                  <c:v>39164</c:v>
                </c:pt>
                <c:pt idx="56">
                  <c:v>39167</c:v>
                </c:pt>
                <c:pt idx="57">
                  <c:v>39168</c:v>
                </c:pt>
                <c:pt idx="58">
                  <c:v>39169</c:v>
                </c:pt>
                <c:pt idx="59">
                  <c:v>39170</c:v>
                </c:pt>
                <c:pt idx="60">
                  <c:v>39171</c:v>
                </c:pt>
                <c:pt idx="61">
                  <c:v>39172</c:v>
                </c:pt>
                <c:pt idx="62">
                  <c:v>39174</c:v>
                </c:pt>
                <c:pt idx="63">
                  <c:v>39175</c:v>
                </c:pt>
                <c:pt idx="64">
                  <c:v>39176</c:v>
                </c:pt>
                <c:pt idx="65">
                  <c:v>39177</c:v>
                </c:pt>
                <c:pt idx="66">
                  <c:v>39181</c:v>
                </c:pt>
                <c:pt idx="67">
                  <c:v>39182</c:v>
                </c:pt>
                <c:pt idx="68">
                  <c:v>39183</c:v>
                </c:pt>
                <c:pt idx="69">
                  <c:v>39184</c:v>
                </c:pt>
                <c:pt idx="70">
                  <c:v>39185</c:v>
                </c:pt>
                <c:pt idx="71">
                  <c:v>39188</c:v>
                </c:pt>
                <c:pt idx="72">
                  <c:v>39189</c:v>
                </c:pt>
                <c:pt idx="73">
                  <c:v>39190</c:v>
                </c:pt>
                <c:pt idx="74">
                  <c:v>39191</c:v>
                </c:pt>
                <c:pt idx="75">
                  <c:v>39192</c:v>
                </c:pt>
                <c:pt idx="76">
                  <c:v>39195</c:v>
                </c:pt>
                <c:pt idx="77">
                  <c:v>39196</c:v>
                </c:pt>
                <c:pt idx="78">
                  <c:v>39197</c:v>
                </c:pt>
                <c:pt idx="79">
                  <c:v>39198</c:v>
                </c:pt>
                <c:pt idx="80">
                  <c:v>39199</c:v>
                </c:pt>
                <c:pt idx="81">
                  <c:v>39202</c:v>
                </c:pt>
                <c:pt idx="82">
                  <c:v>39203</c:v>
                </c:pt>
                <c:pt idx="83">
                  <c:v>39204</c:v>
                </c:pt>
                <c:pt idx="84">
                  <c:v>39205</c:v>
                </c:pt>
                <c:pt idx="85">
                  <c:v>39206</c:v>
                </c:pt>
                <c:pt idx="86">
                  <c:v>39209</c:v>
                </c:pt>
                <c:pt idx="87">
                  <c:v>39210</c:v>
                </c:pt>
                <c:pt idx="88">
                  <c:v>39211</c:v>
                </c:pt>
                <c:pt idx="89">
                  <c:v>39212</c:v>
                </c:pt>
                <c:pt idx="90">
                  <c:v>39213</c:v>
                </c:pt>
                <c:pt idx="91">
                  <c:v>39216</c:v>
                </c:pt>
                <c:pt idx="92">
                  <c:v>39217</c:v>
                </c:pt>
                <c:pt idx="93">
                  <c:v>39218</c:v>
                </c:pt>
                <c:pt idx="94">
                  <c:v>39219</c:v>
                </c:pt>
                <c:pt idx="95">
                  <c:v>39220</c:v>
                </c:pt>
                <c:pt idx="96">
                  <c:v>39223</c:v>
                </c:pt>
                <c:pt idx="97">
                  <c:v>39224</c:v>
                </c:pt>
                <c:pt idx="98">
                  <c:v>39225</c:v>
                </c:pt>
                <c:pt idx="99">
                  <c:v>39226</c:v>
                </c:pt>
                <c:pt idx="100">
                  <c:v>39227</c:v>
                </c:pt>
                <c:pt idx="101">
                  <c:v>39231</c:v>
                </c:pt>
                <c:pt idx="102">
                  <c:v>39232</c:v>
                </c:pt>
                <c:pt idx="103">
                  <c:v>39233</c:v>
                </c:pt>
                <c:pt idx="104">
                  <c:v>39234</c:v>
                </c:pt>
                <c:pt idx="105">
                  <c:v>39237</c:v>
                </c:pt>
                <c:pt idx="106">
                  <c:v>39238</c:v>
                </c:pt>
                <c:pt idx="107">
                  <c:v>39239</c:v>
                </c:pt>
                <c:pt idx="108">
                  <c:v>39240</c:v>
                </c:pt>
                <c:pt idx="109">
                  <c:v>39241</c:v>
                </c:pt>
                <c:pt idx="110">
                  <c:v>39244</c:v>
                </c:pt>
                <c:pt idx="111">
                  <c:v>39245</c:v>
                </c:pt>
                <c:pt idx="112">
                  <c:v>39246</c:v>
                </c:pt>
                <c:pt idx="113">
                  <c:v>39247</c:v>
                </c:pt>
                <c:pt idx="114">
                  <c:v>39248</c:v>
                </c:pt>
                <c:pt idx="115">
                  <c:v>39251</c:v>
                </c:pt>
                <c:pt idx="116">
                  <c:v>39252</c:v>
                </c:pt>
                <c:pt idx="117">
                  <c:v>39253</c:v>
                </c:pt>
                <c:pt idx="118">
                  <c:v>39254</c:v>
                </c:pt>
                <c:pt idx="119">
                  <c:v>39255</c:v>
                </c:pt>
                <c:pt idx="120">
                  <c:v>39258</c:v>
                </c:pt>
                <c:pt idx="121">
                  <c:v>39259</c:v>
                </c:pt>
                <c:pt idx="122">
                  <c:v>39260</c:v>
                </c:pt>
                <c:pt idx="123">
                  <c:v>39261</c:v>
                </c:pt>
                <c:pt idx="124">
                  <c:v>39262</c:v>
                </c:pt>
                <c:pt idx="125">
                  <c:v>39263</c:v>
                </c:pt>
                <c:pt idx="126">
                  <c:v>39265</c:v>
                </c:pt>
                <c:pt idx="127">
                  <c:v>39266</c:v>
                </c:pt>
                <c:pt idx="128">
                  <c:v>39267</c:v>
                </c:pt>
                <c:pt idx="129">
                  <c:v>39268</c:v>
                </c:pt>
                <c:pt idx="130">
                  <c:v>39269</c:v>
                </c:pt>
                <c:pt idx="131">
                  <c:v>39272</c:v>
                </c:pt>
                <c:pt idx="132">
                  <c:v>39273</c:v>
                </c:pt>
                <c:pt idx="133">
                  <c:v>39274</c:v>
                </c:pt>
                <c:pt idx="134">
                  <c:v>39275</c:v>
                </c:pt>
                <c:pt idx="135">
                  <c:v>39276</c:v>
                </c:pt>
                <c:pt idx="136">
                  <c:v>39279</c:v>
                </c:pt>
                <c:pt idx="137">
                  <c:v>39280</c:v>
                </c:pt>
                <c:pt idx="138">
                  <c:v>39281</c:v>
                </c:pt>
                <c:pt idx="139">
                  <c:v>39282</c:v>
                </c:pt>
                <c:pt idx="140">
                  <c:v>39283</c:v>
                </c:pt>
                <c:pt idx="141">
                  <c:v>39286</c:v>
                </c:pt>
                <c:pt idx="142">
                  <c:v>39287</c:v>
                </c:pt>
                <c:pt idx="143">
                  <c:v>39288</c:v>
                </c:pt>
                <c:pt idx="144">
                  <c:v>39289</c:v>
                </c:pt>
                <c:pt idx="145">
                  <c:v>39290</c:v>
                </c:pt>
                <c:pt idx="146">
                  <c:v>39293</c:v>
                </c:pt>
                <c:pt idx="147">
                  <c:v>39294</c:v>
                </c:pt>
                <c:pt idx="148">
                  <c:v>39295</c:v>
                </c:pt>
                <c:pt idx="149">
                  <c:v>39296</c:v>
                </c:pt>
                <c:pt idx="150">
                  <c:v>39297</c:v>
                </c:pt>
                <c:pt idx="151">
                  <c:v>39300</c:v>
                </c:pt>
                <c:pt idx="152">
                  <c:v>39301</c:v>
                </c:pt>
                <c:pt idx="153">
                  <c:v>39302</c:v>
                </c:pt>
                <c:pt idx="154">
                  <c:v>39303</c:v>
                </c:pt>
                <c:pt idx="155">
                  <c:v>39304</c:v>
                </c:pt>
                <c:pt idx="156">
                  <c:v>39307</c:v>
                </c:pt>
                <c:pt idx="157">
                  <c:v>39308</c:v>
                </c:pt>
                <c:pt idx="158">
                  <c:v>39309</c:v>
                </c:pt>
                <c:pt idx="159">
                  <c:v>39310</c:v>
                </c:pt>
                <c:pt idx="160">
                  <c:v>39311</c:v>
                </c:pt>
                <c:pt idx="161">
                  <c:v>39314</c:v>
                </c:pt>
                <c:pt idx="162">
                  <c:v>39315</c:v>
                </c:pt>
                <c:pt idx="163">
                  <c:v>39316</c:v>
                </c:pt>
                <c:pt idx="164">
                  <c:v>39317</c:v>
                </c:pt>
                <c:pt idx="165">
                  <c:v>39318</c:v>
                </c:pt>
                <c:pt idx="166">
                  <c:v>39321</c:v>
                </c:pt>
                <c:pt idx="167">
                  <c:v>39322</c:v>
                </c:pt>
                <c:pt idx="168">
                  <c:v>39323</c:v>
                </c:pt>
                <c:pt idx="169">
                  <c:v>39324</c:v>
                </c:pt>
                <c:pt idx="170">
                  <c:v>39325</c:v>
                </c:pt>
                <c:pt idx="171">
                  <c:v>39328</c:v>
                </c:pt>
                <c:pt idx="172">
                  <c:v>39329</c:v>
                </c:pt>
                <c:pt idx="173">
                  <c:v>39330</c:v>
                </c:pt>
                <c:pt idx="174">
                  <c:v>39331</c:v>
                </c:pt>
                <c:pt idx="175">
                  <c:v>39332</c:v>
                </c:pt>
                <c:pt idx="176">
                  <c:v>39335</c:v>
                </c:pt>
                <c:pt idx="177">
                  <c:v>39336</c:v>
                </c:pt>
                <c:pt idx="178">
                  <c:v>39337</c:v>
                </c:pt>
                <c:pt idx="179">
                  <c:v>39338</c:v>
                </c:pt>
                <c:pt idx="180">
                  <c:v>39339</c:v>
                </c:pt>
                <c:pt idx="181">
                  <c:v>39342</c:v>
                </c:pt>
                <c:pt idx="182">
                  <c:v>39343</c:v>
                </c:pt>
                <c:pt idx="183">
                  <c:v>39344</c:v>
                </c:pt>
                <c:pt idx="184">
                  <c:v>39345</c:v>
                </c:pt>
                <c:pt idx="185">
                  <c:v>39346</c:v>
                </c:pt>
                <c:pt idx="186">
                  <c:v>39349</c:v>
                </c:pt>
                <c:pt idx="187">
                  <c:v>39350</c:v>
                </c:pt>
                <c:pt idx="188">
                  <c:v>39351</c:v>
                </c:pt>
                <c:pt idx="189">
                  <c:v>39352</c:v>
                </c:pt>
                <c:pt idx="190">
                  <c:v>39353</c:v>
                </c:pt>
                <c:pt idx="191">
                  <c:v>39355</c:v>
                </c:pt>
                <c:pt idx="192">
                  <c:v>39356</c:v>
                </c:pt>
                <c:pt idx="193">
                  <c:v>39357</c:v>
                </c:pt>
                <c:pt idx="194">
                  <c:v>39358</c:v>
                </c:pt>
                <c:pt idx="195">
                  <c:v>39359</c:v>
                </c:pt>
                <c:pt idx="196">
                  <c:v>39360</c:v>
                </c:pt>
                <c:pt idx="197">
                  <c:v>39363</c:v>
                </c:pt>
                <c:pt idx="198">
                  <c:v>39364</c:v>
                </c:pt>
                <c:pt idx="199">
                  <c:v>39365</c:v>
                </c:pt>
                <c:pt idx="200">
                  <c:v>39366</c:v>
                </c:pt>
                <c:pt idx="201">
                  <c:v>39367</c:v>
                </c:pt>
                <c:pt idx="202">
                  <c:v>39370</c:v>
                </c:pt>
                <c:pt idx="203">
                  <c:v>39371</c:v>
                </c:pt>
                <c:pt idx="204">
                  <c:v>39372</c:v>
                </c:pt>
                <c:pt idx="205">
                  <c:v>39373</c:v>
                </c:pt>
                <c:pt idx="206">
                  <c:v>39374</c:v>
                </c:pt>
                <c:pt idx="207">
                  <c:v>39377</c:v>
                </c:pt>
                <c:pt idx="208">
                  <c:v>39378</c:v>
                </c:pt>
                <c:pt idx="209">
                  <c:v>39379</c:v>
                </c:pt>
                <c:pt idx="210">
                  <c:v>39380</c:v>
                </c:pt>
                <c:pt idx="211">
                  <c:v>39381</c:v>
                </c:pt>
                <c:pt idx="212">
                  <c:v>39384</c:v>
                </c:pt>
                <c:pt idx="213">
                  <c:v>39385</c:v>
                </c:pt>
                <c:pt idx="214">
                  <c:v>39386</c:v>
                </c:pt>
                <c:pt idx="215">
                  <c:v>39387</c:v>
                </c:pt>
                <c:pt idx="216">
                  <c:v>39388</c:v>
                </c:pt>
                <c:pt idx="217">
                  <c:v>39391</c:v>
                </c:pt>
                <c:pt idx="218">
                  <c:v>39392</c:v>
                </c:pt>
                <c:pt idx="219">
                  <c:v>39393</c:v>
                </c:pt>
                <c:pt idx="220">
                  <c:v>39394</c:v>
                </c:pt>
                <c:pt idx="221">
                  <c:v>39395</c:v>
                </c:pt>
                <c:pt idx="222">
                  <c:v>39398</c:v>
                </c:pt>
                <c:pt idx="223">
                  <c:v>39399</c:v>
                </c:pt>
                <c:pt idx="224">
                  <c:v>39400</c:v>
                </c:pt>
                <c:pt idx="225">
                  <c:v>39401</c:v>
                </c:pt>
                <c:pt idx="226">
                  <c:v>39402</c:v>
                </c:pt>
                <c:pt idx="227">
                  <c:v>39405</c:v>
                </c:pt>
                <c:pt idx="228">
                  <c:v>39406</c:v>
                </c:pt>
                <c:pt idx="229">
                  <c:v>39407</c:v>
                </c:pt>
                <c:pt idx="230">
                  <c:v>39408</c:v>
                </c:pt>
                <c:pt idx="231">
                  <c:v>39409</c:v>
                </c:pt>
                <c:pt idx="232">
                  <c:v>39412</c:v>
                </c:pt>
                <c:pt idx="233">
                  <c:v>39413</c:v>
                </c:pt>
                <c:pt idx="234">
                  <c:v>39414</c:v>
                </c:pt>
                <c:pt idx="235">
                  <c:v>39415</c:v>
                </c:pt>
                <c:pt idx="236">
                  <c:v>39416</c:v>
                </c:pt>
                <c:pt idx="237">
                  <c:v>39419</c:v>
                </c:pt>
                <c:pt idx="238">
                  <c:v>39420</c:v>
                </c:pt>
                <c:pt idx="239">
                  <c:v>39421</c:v>
                </c:pt>
                <c:pt idx="240">
                  <c:v>39422</c:v>
                </c:pt>
                <c:pt idx="241">
                  <c:v>39423</c:v>
                </c:pt>
                <c:pt idx="242">
                  <c:v>39426</c:v>
                </c:pt>
                <c:pt idx="243">
                  <c:v>39427</c:v>
                </c:pt>
                <c:pt idx="244">
                  <c:v>39428</c:v>
                </c:pt>
                <c:pt idx="245">
                  <c:v>39429</c:v>
                </c:pt>
                <c:pt idx="246">
                  <c:v>39430</c:v>
                </c:pt>
                <c:pt idx="247">
                  <c:v>39433</c:v>
                </c:pt>
                <c:pt idx="248">
                  <c:v>39434</c:v>
                </c:pt>
                <c:pt idx="249">
                  <c:v>39435</c:v>
                </c:pt>
                <c:pt idx="250">
                  <c:v>39436</c:v>
                </c:pt>
                <c:pt idx="251">
                  <c:v>39437</c:v>
                </c:pt>
                <c:pt idx="252">
                  <c:v>39440</c:v>
                </c:pt>
                <c:pt idx="253">
                  <c:v>39442</c:v>
                </c:pt>
                <c:pt idx="254">
                  <c:v>39443</c:v>
                </c:pt>
                <c:pt idx="255">
                  <c:v>39444</c:v>
                </c:pt>
                <c:pt idx="256">
                  <c:v>39447</c:v>
                </c:pt>
                <c:pt idx="257">
                  <c:v>39449</c:v>
                </c:pt>
                <c:pt idx="258">
                  <c:v>39450</c:v>
                </c:pt>
                <c:pt idx="259">
                  <c:v>39451</c:v>
                </c:pt>
                <c:pt idx="260">
                  <c:v>39454</c:v>
                </c:pt>
                <c:pt idx="261">
                  <c:v>39455</c:v>
                </c:pt>
                <c:pt idx="262">
                  <c:v>39456</c:v>
                </c:pt>
                <c:pt idx="263">
                  <c:v>39457</c:v>
                </c:pt>
                <c:pt idx="264">
                  <c:v>39458</c:v>
                </c:pt>
                <c:pt idx="265">
                  <c:v>39461</c:v>
                </c:pt>
                <c:pt idx="266">
                  <c:v>39462</c:v>
                </c:pt>
                <c:pt idx="267">
                  <c:v>39463</c:v>
                </c:pt>
                <c:pt idx="268">
                  <c:v>39464</c:v>
                </c:pt>
                <c:pt idx="269">
                  <c:v>39465</c:v>
                </c:pt>
                <c:pt idx="270">
                  <c:v>39468</c:v>
                </c:pt>
                <c:pt idx="271">
                  <c:v>39469</c:v>
                </c:pt>
                <c:pt idx="272">
                  <c:v>39470</c:v>
                </c:pt>
                <c:pt idx="273">
                  <c:v>39471</c:v>
                </c:pt>
                <c:pt idx="274">
                  <c:v>39472</c:v>
                </c:pt>
                <c:pt idx="275">
                  <c:v>39475</c:v>
                </c:pt>
                <c:pt idx="276">
                  <c:v>39476</c:v>
                </c:pt>
                <c:pt idx="277">
                  <c:v>39477</c:v>
                </c:pt>
                <c:pt idx="278">
                  <c:v>39478</c:v>
                </c:pt>
                <c:pt idx="279">
                  <c:v>39479</c:v>
                </c:pt>
                <c:pt idx="280">
                  <c:v>39482</c:v>
                </c:pt>
                <c:pt idx="281">
                  <c:v>39483</c:v>
                </c:pt>
                <c:pt idx="282">
                  <c:v>39484</c:v>
                </c:pt>
                <c:pt idx="283">
                  <c:v>39485</c:v>
                </c:pt>
                <c:pt idx="284">
                  <c:v>39486</c:v>
                </c:pt>
                <c:pt idx="285">
                  <c:v>39489</c:v>
                </c:pt>
                <c:pt idx="286">
                  <c:v>39490</c:v>
                </c:pt>
                <c:pt idx="287">
                  <c:v>39491</c:v>
                </c:pt>
                <c:pt idx="288">
                  <c:v>39492</c:v>
                </c:pt>
                <c:pt idx="289">
                  <c:v>39493</c:v>
                </c:pt>
                <c:pt idx="290">
                  <c:v>39496</c:v>
                </c:pt>
                <c:pt idx="291">
                  <c:v>39497</c:v>
                </c:pt>
                <c:pt idx="292">
                  <c:v>39498</c:v>
                </c:pt>
                <c:pt idx="293">
                  <c:v>39499</c:v>
                </c:pt>
                <c:pt idx="294">
                  <c:v>39500</c:v>
                </c:pt>
                <c:pt idx="295">
                  <c:v>39503</c:v>
                </c:pt>
                <c:pt idx="296">
                  <c:v>39504</c:v>
                </c:pt>
                <c:pt idx="297">
                  <c:v>39505</c:v>
                </c:pt>
                <c:pt idx="298">
                  <c:v>39506</c:v>
                </c:pt>
                <c:pt idx="299">
                  <c:v>39507</c:v>
                </c:pt>
                <c:pt idx="300">
                  <c:v>39510</c:v>
                </c:pt>
                <c:pt idx="301">
                  <c:v>39511</c:v>
                </c:pt>
                <c:pt idx="302">
                  <c:v>39512</c:v>
                </c:pt>
                <c:pt idx="303">
                  <c:v>39513</c:v>
                </c:pt>
                <c:pt idx="304">
                  <c:v>39514</c:v>
                </c:pt>
                <c:pt idx="305">
                  <c:v>39517</c:v>
                </c:pt>
                <c:pt idx="306">
                  <c:v>39518</c:v>
                </c:pt>
                <c:pt idx="307">
                  <c:v>39519</c:v>
                </c:pt>
                <c:pt idx="308">
                  <c:v>39520</c:v>
                </c:pt>
                <c:pt idx="309">
                  <c:v>39521</c:v>
                </c:pt>
                <c:pt idx="310">
                  <c:v>39524</c:v>
                </c:pt>
                <c:pt idx="311">
                  <c:v>39525</c:v>
                </c:pt>
                <c:pt idx="312">
                  <c:v>39526</c:v>
                </c:pt>
                <c:pt idx="313">
                  <c:v>39527</c:v>
                </c:pt>
                <c:pt idx="314">
                  <c:v>39531</c:v>
                </c:pt>
                <c:pt idx="315">
                  <c:v>39532</c:v>
                </c:pt>
                <c:pt idx="316">
                  <c:v>39533</c:v>
                </c:pt>
                <c:pt idx="317">
                  <c:v>39534</c:v>
                </c:pt>
                <c:pt idx="318">
                  <c:v>39535</c:v>
                </c:pt>
                <c:pt idx="319">
                  <c:v>39538</c:v>
                </c:pt>
                <c:pt idx="320">
                  <c:v>39539</c:v>
                </c:pt>
                <c:pt idx="321">
                  <c:v>39540</c:v>
                </c:pt>
                <c:pt idx="322">
                  <c:v>39541</c:v>
                </c:pt>
                <c:pt idx="323">
                  <c:v>39542</c:v>
                </c:pt>
                <c:pt idx="324">
                  <c:v>39545</c:v>
                </c:pt>
                <c:pt idx="325">
                  <c:v>39546</c:v>
                </c:pt>
                <c:pt idx="326">
                  <c:v>39547</c:v>
                </c:pt>
                <c:pt idx="327">
                  <c:v>39548</c:v>
                </c:pt>
                <c:pt idx="328">
                  <c:v>39549</c:v>
                </c:pt>
                <c:pt idx="329">
                  <c:v>39552</c:v>
                </c:pt>
                <c:pt idx="330">
                  <c:v>39553</c:v>
                </c:pt>
                <c:pt idx="331">
                  <c:v>39554</c:v>
                </c:pt>
                <c:pt idx="332">
                  <c:v>39555</c:v>
                </c:pt>
                <c:pt idx="333">
                  <c:v>39556</c:v>
                </c:pt>
                <c:pt idx="334">
                  <c:v>39559</c:v>
                </c:pt>
                <c:pt idx="335">
                  <c:v>39560</c:v>
                </c:pt>
                <c:pt idx="336">
                  <c:v>39561</c:v>
                </c:pt>
                <c:pt idx="337">
                  <c:v>39562</c:v>
                </c:pt>
                <c:pt idx="338">
                  <c:v>39563</c:v>
                </c:pt>
                <c:pt idx="339">
                  <c:v>39566</c:v>
                </c:pt>
                <c:pt idx="340">
                  <c:v>39567</c:v>
                </c:pt>
                <c:pt idx="341">
                  <c:v>39568</c:v>
                </c:pt>
                <c:pt idx="342">
                  <c:v>39569</c:v>
                </c:pt>
                <c:pt idx="343">
                  <c:v>39570</c:v>
                </c:pt>
                <c:pt idx="344">
                  <c:v>39573</c:v>
                </c:pt>
                <c:pt idx="345">
                  <c:v>39574</c:v>
                </c:pt>
                <c:pt idx="346">
                  <c:v>39575</c:v>
                </c:pt>
                <c:pt idx="347">
                  <c:v>39576</c:v>
                </c:pt>
                <c:pt idx="348">
                  <c:v>39577</c:v>
                </c:pt>
                <c:pt idx="349">
                  <c:v>39580</c:v>
                </c:pt>
                <c:pt idx="350">
                  <c:v>39581</c:v>
                </c:pt>
                <c:pt idx="351">
                  <c:v>39582</c:v>
                </c:pt>
                <c:pt idx="352">
                  <c:v>39583</c:v>
                </c:pt>
                <c:pt idx="353">
                  <c:v>39584</c:v>
                </c:pt>
                <c:pt idx="354">
                  <c:v>39587</c:v>
                </c:pt>
                <c:pt idx="355">
                  <c:v>39588</c:v>
                </c:pt>
                <c:pt idx="356">
                  <c:v>39589</c:v>
                </c:pt>
                <c:pt idx="357">
                  <c:v>39590</c:v>
                </c:pt>
                <c:pt idx="358">
                  <c:v>39591</c:v>
                </c:pt>
                <c:pt idx="359">
                  <c:v>39594</c:v>
                </c:pt>
                <c:pt idx="360">
                  <c:v>39595</c:v>
                </c:pt>
                <c:pt idx="361">
                  <c:v>39596</c:v>
                </c:pt>
                <c:pt idx="362">
                  <c:v>39597</c:v>
                </c:pt>
                <c:pt idx="363">
                  <c:v>39598</c:v>
                </c:pt>
                <c:pt idx="364">
                  <c:v>39599</c:v>
                </c:pt>
                <c:pt idx="365">
                  <c:v>39601</c:v>
                </c:pt>
                <c:pt idx="366">
                  <c:v>39602</c:v>
                </c:pt>
                <c:pt idx="367">
                  <c:v>39603</c:v>
                </c:pt>
                <c:pt idx="368">
                  <c:v>39604</c:v>
                </c:pt>
                <c:pt idx="369">
                  <c:v>39605</c:v>
                </c:pt>
                <c:pt idx="370">
                  <c:v>39608</c:v>
                </c:pt>
                <c:pt idx="371">
                  <c:v>39609</c:v>
                </c:pt>
                <c:pt idx="372">
                  <c:v>39610</c:v>
                </c:pt>
                <c:pt idx="373">
                  <c:v>39611</c:v>
                </c:pt>
                <c:pt idx="374">
                  <c:v>39612</c:v>
                </c:pt>
                <c:pt idx="375">
                  <c:v>39615</c:v>
                </c:pt>
                <c:pt idx="376">
                  <c:v>39616</c:v>
                </c:pt>
                <c:pt idx="377">
                  <c:v>39617</c:v>
                </c:pt>
                <c:pt idx="378">
                  <c:v>39618</c:v>
                </c:pt>
                <c:pt idx="379">
                  <c:v>39619</c:v>
                </c:pt>
                <c:pt idx="380">
                  <c:v>39622</c:v>
                </c:pt>
                <c:pt idx="381">
                  <c:v>39623</c:v>
                </c:pt>
                <c:pt idx="382">
                  <c:v>39624</c:v>
                </c:pt>
                <c:pt idx="383">
                  <c:v>39625</c:v>
                </c:pt>
                <c:pt idx="384">
                  <c:v>39626</c:v>
                </c:pt>
                <c:pt idx="385">
                  <c:v>39629</c:v>
                </c:pt>
                <c:pt idx="386">
                  <c:v>39630</c:v>
                </c:pt>
                <c:pt idx="387">
                  <c:v>39631</c:v>
                </c:pt>
                <c:pt idx="388">
                  <c:v>39632</c:v>
                </c:pt>
                <c:pt idx="389">
                  <c:v>39633</c:v>
                </c:pt>
                <c:pt idx="390">
                  <c:v>39636</c:v>
                </c:pt>
                <c:pt idx="391">
                  <c:v>39637</c:v>
                </c:pt>
                <c:pt idx="392">
                  <c:v>39638</c:v>
                </c:pt>
                <c:pt idx="393">
                  <c:v>39639</c:v>
                </c:pt>
                <c:pt idx="394">
                  <c:v>39640</c:v>
                </c:pt>
                <c:pt idx="395">
                  <c:v>39643</c:v>
                </c:pt>
                <c:pt idx="396">
                  <c:v>39644</c:v>
                </c:pt>
                <c:pt idx="397">
                  <c:v>39645</c:v>
                </c:pt>
                <c:pt idx="398">
                  <c:v>39646</c:v>
                </c:pt>
                <c:pt idx="399">
                  <c:v>39647</c:v>
                </c:pt>
                <c:pt idx="400">
                  <c:v>39650</c:v>
                </c:pt>
                <c:pt idx="401">
                  <c:v>39651</c:v>
                </c:pt>
                <c:pt idx="402">
                  <c:v>39652</c:v>
                </c:pt>
                <c:pt idx="403">
                  <c:v>39653</c:v>
                </c:pt>
                <c:pt idx="404">
                  <c:v>39654</c:v>
                </c:pt>
                <c:pt idx="405">
                  <c:v>39657</c:v>
                </c:pt>
                <c:pt idx="406">
                  <c:v>39658</c:v>
                </c:pt>
                <c:pt idx="407">
                  <c:v>39659</c:v>
                </c:pt>
                <c:pt idx="408">
                  <c:v>39660</c:v>
                </c:pt>
                <c:pt idx="409">
                  <c:v>39661</c:v>
                </c:pt>
                <c:pt idx="410">
                  <c:v>39664</c:v>
                </c:pt>
                <c:pt idx="411">
                  <c:v>39665</c:v>
                </c:pt>
                <c:pt idx="412">
                  <c:v>39666</c:v>
                </c:pt>
                <c:pt idx="413">
                  <c:v>39667</c:v>
                </c:pt>
                <c:pt idx="414">
                  <c:v>39668</c:v>
                </c:pt>
                <c:pt idx="415">
                  <c:v>39671</c:v>
                </c:pt>
                <c:pt idx="416">
                  <c:v>39672</c:v>
                </c:pt>
                <c:pt idx="417">
                  <c:v>39673</c:v>
                </c:pt>
                <c:pt idx="418">
                  <c:v>39674</c:v>
                </c:pt>
                <c:pt idx="419">
                  <c:v>39675</c:v>
                </c:pt>
                <c:pt idx="420">
                  <c:v>39678</c:v>
                </c:pt>
                <c:pt idx="421">
                  <c:v>39679</c:v>
                </c:pt>
                <c:pt idx="422">
                  <c:v>39680</c:v>
                </c:pt>
                <c:pt idx="423">
                  <c:v>39681</c:v>
                </c:pt>
                <c:pt idx="424">
                  <c:v>39682</c:v>
                </c:pt>
                <c:pt idx="425">
                  <c:v>39685</c:v>
                </c:pt>
                <c:pt idx="426">
                  <c:v>39686</c:v>
                </c:pt>
                <c:pt idx="427">
                  <c:v>39687</c:v>
                </c:pt>
                <c:pt idx="428">
                  <c:v>39688</c:v>
                </c:pt>
                <c:pt idx="429">
                  <c:v>39689</c:v>
                </c:pt>
                <c:pt idx="430">
                  <c:v>39691</c:v>
                </c:pt>
                <c:pt idx="431">
                  <c:v>39692</c:v>
                </c:pt>
                <c:pt idx="432">
                  <c:v>39693</c:v>
                </c:pt>
                <c:pt idx="433">
                  <c:v>39694</c:v>
                </c:pt>
                <c:pt idx="434">
                  <c:v>39695</c:v>
                </c:pt>
                <c:pt idx="435">
                  <c:v>39696</c:v>
                </c:pt>
                <c:pt idx="436">
                  <c:v>39699</c:v>
                </c:pt>
                <c:pt idx="437">
                  <c:v>39700</c:v>
                </c:pt>
                <c:pt idx="438">
                  <c:v>39701</c:v>
                </c:pt>
                <c:pt idx="439">
                  <c:v>39702</c:v>
                </c:pt>
                <c:pt idx="440">
                  <c:v>39703</c:v>
                </c:pt>
                <c:pt idx="441">
                  <c:v>39706</c:v>
                </c:pt>
                <c:pt idx="442">
                  <c:v>39707</c:v>
                </c:pt>
                <c:pt idx="443">
                  <c:v>39708</c:v>
                </c:pt>
                <c:pt idx="444">
                  <c:v>39709</c:v>
                </c:pt>
                <c:pt idx="445">
                  <c:v>39710</c:v>
                </c:pt>
                <c:pt idx="446">
                  <c:v>39713</c:v>
                </c:pt>
                <c:pt idx="447">
                  <c:v>39714</c:v>
                </c:pt>
                <c:pt idx="448">
                  <c:v>39715</c:v>
                </c:pt>
                <c:pt idx="449">
                  <c:v>39716</c:v>
                </c:pt>
                <c:pt idx="450">
                  <c:v>39717</c:v>
                </c:pt>
                <c:pt idx="451">
                  <c:v>39720</c:v>
                </c:pt>
                <c:pt idx="452">
                  <c:v>39721</c:v>
                </c:pt>
                <c:pt idx="453">
                  <c:v>39722</c:v>
                </c:pt>
                <c:pt idx="454">
                  <c:v>39723</c:v>
                </c:pt>
                <c:pt idx="455">
                  <c:v>39724</c:v>
                </c:pt>
                <c:pt idx="456">
                  <c:v>39727</c:v>
                </c:pt>
                <c:pt idx="457">
                  <c:v>39728</c:v>
                </c:pt>
                <c:pt idx="458">
                  <c:v>39729</c:v>
                </c:pt>
                <c:pt idx="459">
                  <c:v>39730</c:v>
                </c:pt>
                <c:pt idx="460">
                  <c:v>39731</c:v>
                </c:pt>
                <c:pt idx="461">
                  <c:v>39734</c:v>
                </c:pt>
                <c:pt idx="462">
                  <c:v>39735</c:v>
                </c:pt>
                <c:pt idx="463">
                  <c:v>39736</c:v>
                </c:pt>
                <c:pt idx="464">
                  <c:v>39737</c:v>
                </c:pt>
                <c:pt idx="465">
                  <c:v>39738</c:v>
                </c:pt>
                <c:pt idx="466">
                  <c:v>39741</c:v>
                </c:pt>
                <c:pt idx="467">
                  <c:v>39742</c:v>
                </c:pt>
                <c:pt idx="468">
                  <c:v>39743</c:v>
                </c:pt>
                <c:pt idx="469">
                  <c:v>39744</c:v>
                </c:pt>
                <c:pt idx="470">
                  <c:v>39745</c:v>
                </c:pt>
                <c:pt idx="471">
                  <c:v>39748</c:v>
                </c:pt>
                <c:pt idx="472">
                  <c:v>39749</c:v>
                </c:pt>
                <c:pt idx="473">
                  <c:v>39750</c:v>
                </c:pt>
                <c:pt idx="474">
                  <c:v>39751</c:v>
                </c:pt>
                <c:pt idx="475">
                  <c:v>39752</c:v>
                </c:pt>
                <c:pt idx="476">
                  <c:v>39755</c:v>
                </c:pt>
                <c:pt idx="477">
                  <c:v>39756</c:v>
                </c:pt>
                <c:pt idx="478">
                  <c:v>39757</c:v>
                </c:pt>
                <c:pt idx="479">
                  <c:v>39758</c:v>
                </c:pt>
                <c:pt idx="480">
                  <c:v>39759</c:v>
                </c:pt>
                <c:pt idx="481">
                  <c:v>39762</c:v>
                </c:pt>
                <c:pt idx="482">
                  <c:v>39763</c:v>
                </c:pt>
                <c:pt idx="483">
                  <c:v>39764</c:v>
                </c:pt>
                <c:pt idx="484">
                  <c:v>39765</c:v>
                </c:pt>
                <c:pt idx="485">
                  <c:v>39766</c:v>
                </c:pt>
                <c:pt idx="486">
                  <c:v>39769</c:v>
                </c:pt>
                <c:pt idx="487">
                  <c:v>39770</c:v>
                </c:pt>
                <c:pt idx="488">
                  <c:v>39771</c:v>
                </c:pt>
                <c:pt idx="489">
                  <c:v>39772</c:v>
                </c:pt>
                <c:pt idx="490">
                  <c:v>39773</c:v>
                </c:pt>
                <c:pt idx="491">
                  <c:v>39776</c:v>
                </c:pt>
                <c:pt idx="492">
                  <c:v>39777</c:v>
                </c:pt>
                <c:pt idx="493">
                  <c:v>39778</c:v>
                </c:pt>
                <c:pt idx="494">
                  <c:v>39779</c:v>
                </c:pt>
                <c:pt idx="495">
                  <c:v>39780</c:v>
                </c:pt>
                <c:pt idx="496">
                  <c:v>39782</c:v>
                </c:pt>
                <c:pt idx="497">
                  <c:v>39783</c:v>
                </c:pt>
                <c:pt idx="498">
                  <c:v>39784</c:v>
                </c:pt>
                <c:pt idx="499">
                  <c:v>39785</c:v>
                </c:pt>
                <c:pt idx="500">
                  <c:v>39786</c:v>
                </c:pt>
                <c:pt idx="501">
                  <c:v>39787</c:v>
                </c:pt>
                <c:pt idx="502">
                  <c:v>39790</c:v>
                </c:pt>
                <c:pt idx="503">
                  <c:v>39791</c:v>
                </c:pt>
                <c:pt idx="504">
                  <c:v>39792</c:v>
                </c:pt>
                <c:pt idx="505">
                  <c:v>39793</c:v>
                </c:pt>
                <c:pt idx="506">
                  <c:v>39794</c:v>
                </c:pt>
                <c:pt idx="507">
                  <c:v>39797</c:v>
                </c:pt>
                <c:pt idx="508">
                  <c:v>39798</c:v>
                </c:pt>
                <c:pt idx="509">
                  <c:v>39799</c:v>
                </c:pt>
                <c:pt idx="510">
                  <c:v>39800</c:v>
                </c:pt>
                <c:pt idx="511">
                  <c:v>39801</c:v>
                </c:pt>
                <c:pt idx="512">
                  <c:v>39804</c:v>
                </c:pt>
                <c:pt idx="513">
                  <c:v>39805</c:v>
                </c:pt>
                <c:pt idx="514">
                  <c:v>39806</c:v>
                </c:pt>
                <c:pt idx="515">
                  <c:v>39808</c:v>
                </c:pt>
                <c:pt idx="516">
                  <c:v>39811</c:v>
                </c:pt>
                <c:pt idx="517">
                  <c:v>39812</c:v>
                </c:pt>
                <c:pt idx="518">
                  <c:v>39813</c:v>
                </c:pt>
                <c:pt idx="519">
                  <c:v>39815</c:v>
                </c:pt>
                <c:pt idx="520">
                  <c:v>39818</c:v>
                </c:pt>
                <c:pt idx="521">
                  <c:v>39819</c:v>
                </c:pt>
                <c:pt idx="522">
                  <c:v>39820</c:v>
                </c:pt>
                <c:pt idx="523">
                  <c:v>39821</c:v>
                </c:pt>
                <c:pt idx="524">
                  <c:v>39822</c:v>
                </c:pt>
                <c:pt idx="525">
                  <c:v>39825</c:v>
                </c:pt>
                <c:pt idx="526">
                  <c:v>39826</c:v>
                </c:pt>
                <c:pt idx="527">
                  <c:v>39827</c:v>
                </c:pt>
                <c:pt idx="528">
                  <c:v>39828</c:v>
                </c:pt>
                <c:pt idx="529">
                  <c:v>39829</c:v>
                </c:pt>
                <c:pt idx="530">
                  <c:v>39832</c:v>
                </c:pt>
                <c:pt idx="531">
                  <c:v>39833</c:v>
                </c:pt>
                <c:pt idx="532">
                  <c:v>39834</c:v>
                </c:pt>
                <c:pt idx="533">
                  <c:v>39835</c:v>
                </c:pt>
                <c:pt idx="534">
                  <c:v>39836</c:v>
                </c:pt>
                <c:pt idx="535">
                  <c:v>39839</c:v>
                </c:pt>
                <c:pt idx="536">
                  <c:v>39840</c:v>
                </c:pt>
                <c:pt idx="537">
                  <c:v>39841</c:v>
                </c:pt>
                <c:pt idx="538">
                  <c:v>39842</c:v>
                </c:pt>
                <c:pt idx="539">
                  <c:v>39843</c:v>
                </c:pt>
                <c:pt idx="540">
                  <c:v>39844</c:v>
                </c:pt>
                <c:pt idx="541">
                  <c:v>39846</c:v>
                </c:pt>
                <c:pt idx="542">
                  <c:v>39847</c:v>
                </c:pt>
                <c:pt idx="543">
                  <c:v>39848</c:v>
                </c:pt>
                <c:pt idx="544">
                  <c:v>39849</c:v>
                </c:pt>
                <c:pt idx="545">
                  <c:v>39850</c:v>
                </c:pt>
                <c:pt idx="546">
                  <c:v>39853</c:v>
                </c:pt>
                <c:pt idx="547">
                  <c:v>39854</c:v>
                </c:pt>
                <c:pt idx="548">
                  <c:v>39855</c:v>
                </c:pt>
                <c:pt idx="549">
                  <c:v>39856</c:v>
                </c:pt>
                <c:pt idx="550">
                  <c:v>39857</c:v>
                </c:pt>
                <c:pt idx="551">
                  <c:v>39860</c:v>
                </c:pt>
                <c:pt idx="552">
                  <c:v>39861</c:v>
                </c:pt>
                <c:pt idx="553">
                  <c:v>39862</c:v>
                </c:pt>
                <c:pt idx="554">
                  <c:v>39863</c:v>
                </c:pt>
                <c:pt idx="555">
                  <c:v>39864</c:v>
                </c:pt>
                <c:pt idx="556">
                  <c:v>39867</c:v>
                </c:pt>
                <c:pt idx="557">
                  <c:v>39868</c:v>
                </c:pt>
                <c:pt idx="558">
                  <c:v>39869</c:v>
                </c:pt>
                <c:pt idx="559">
                  <c:v>39870</c:v>
                </c:pt>
                <c:pt idx="560">
                  <c:v>39871</c:v>
                </c:pt>
                <c:pt idx="561">
                  <c:v>39872</c:v>
                </c:pt>
                <c:pt idx="562">
                  <c:v>39874</c:v>
                </c:pt>
                <c:pt idx="563">
                  <c:v>39875</c:v>
                </c:pt>
                <c:pt idx="564">
                  <c:v>39876</c:v>
                </c:pt>
                <c:pt idx="565">
                  <c:v>39877</c:v>
                </c:pt>
                <c:pt idx="566">
                  <c:v>39878</c:v>
                </c:pt>
                <c:pt idx="567">
                  <c:v>39881</c:v>
                </c:pt>
                <c:pt idx="568">
                  <c:v>39882</c:v>
                </c:pt>
                <c:pt idx="569">
                  <c:v>39883</c:v>
                </c:pt>
                <c:pt idx="570">
                  <c:v>39884</c:v>
                </c:pt>
                <c:pt idx="571">
                  <c:v>39885</c:v>
                </c:pt>
                <c:pt idx="572">
                  <c:v>39888</c:v>
                </c:pt>
                <c:pt idx="573">
                  <c:v>39889</c:v>
                </c:pt>
                <c:pt idx="574">
                  <c:v>39890</c:v>
                </c:pt>
                <c:pt idx="575">
                  <c:v>39891</c:v>
                </c:pt>
                <c:pt idx="576">
                  <c:v>39892</c:v>
                </c:pt>
                <c:pt idx="577">
                  <c:v>39895</c:v>
                </c:pt>
                <c:pt idx="578">
                  <c:v>39896</c:v>
                </c:pt>
                <c:pt idx="579">
                  <c:v>39897</c:v>
                </c:pt>
                <c:pt idx="580">
                  <c:v>39898</c:v>
                </c:pt>
                <c:pt idx="581">
                  <c:v>39899</c:v>
                </c:pt>
                <c:pt idx="582">
                  <c:v>39902</c:v>
                </c:pt>
                <c:pt idx="583">
                  <c:v>39903</c:v>
                </c:pt>
                <c:pt idx="584">
                  <c:v>39904</c:v>
                </c:pt>
                <c:pt idx="585">
                  <c:v>39905</c:v>
                </c:pt>
                <c:pt idx="586">
                  <c:v>39906</c:v>
                </c:pt>
                <c:pt idx="587">
                  <c:v>39909</c:v>
                </c:pt>
                <c:pt idx="588">
                  <c:v>39910</c:v>
                </c:pt>
                <c:pt idx="589">
                  <c:v>39911</c:v>
                </c:pt>
                <c:pt idx="590">
                  <c:v>39912</c:v>
                </c:pt>
                <c:pt idx="591">
                  <c:v>39916</c:v>
                </c:pt>
                <c:pt idx="592">
                  <c:v>39917</c:v>
                </c:pt>
                <c:pt idx="593">
                  <c:v>39918</c:v>
                </c:pt>
                <c:pt idx="594">
                  <c:v>39919</c:v>
                </c:pt>
                <c:pt idx="595">
                  <c:v>39920</c:v>
                </c:pt>
                <c:pt idx="596">
                  <c:v>39923</c:v>
                </c:pt>
                <c:pt idx="597">
                  <c:v>39924</c:v>
                </c:pt>
                <c:pt idx="598">
                  <c:v>39925</c:v>
                </c:pt>
                <c:pt idx="599">
                  <c:v>39926</c:v>
                </c:pt>
                <c:pt idx="600">
                  <c:v>39927</c:v>
                </c:pt>
                <c:pt idx="601">
                  <c:v>39930</c:v>
                </c:pt>
                <c:pt idx="602">
                  <c:v>39931</c:v>
                </c:pt>
                <c:pt idx="603">
                  <c:v>39932</c:v>
                </c:pt>
                <c:pt idx="604">
                  <c:v>39933</c:v>
                </c:pt>
                <c:pt idx="605">
                  <c:v>39934</c:v>
                </c:pt>
                <c:pt idx="606">
                  <c:v>39937</c:v>
                </c:pt>
                <c:pt idx="607">
                  <c:v>39938</c:v>
                </c:pt>
                <c:pt idx="608">
                  <c:v>39939</c:v>
                </c:pt>
                <c:pt idx="609">
                  <c:v>39940</c:v>
                </c:pt>
                <c:pt idx="610">
                  <c:v>39941</c:v>
                </c:pt>
                <c:pt idx="611">
                  <c:v>39944</c:v>
                </c:pt>
                <c:pt idx="612">
                  <c:v>39945</c:v>
                </c:pt>
                <c:pt idx="613">
                  <c:v>39946</c:v>
                </c:pt>
                <c:pt idx="614">
                  <c:v>39947</c:v>
                </c:pt>
                <c:pt idx="615">
                  <c:v>39948</c:v>
                </c:pt>
                <c:pt idx="616">
                  <c:v>39951</c:v>
                </c:pt>
                <c:pt idx="617">
                  <c:v>39952</c:v>
                </c:pt>
                <c:pt idx="618">
                  <c:v>39953</c:v>
                </c:pt>
                <c:pt idx="619">
                  <c:v>39954</c:v>
                </c:pt>
                <c:pt idx="620">
                  <c:v>39955</c:v>
                </c:pt>
                <c:pt idx="621">
                  <c:v>39958</c:v>
                </c:pt>
                <c:pt idx="622">
                  <c:v>39959</c:v>
                </c:pt>
                <c:pt idx="623">
                  <c:v>39960</c:v>
                </c:pt>
                <c:pt idx="624">
                  <c:v>39961</c:v>
                </c:pt>
                <c:pt idx="625">
                  <c:v>39962</c:v>
                </c:pt>
                <c:pt idx="626">
                  <c:v>39964</c:v>
                </c:pt>
                <c:pt idx="627">
                  <c:v>39965</c:v>
                </c:pt>
                <c:pt idx="628">
                  <c:v>39966</c:v>
                </c:pt>
                <c:pt idx="629">
                  <c:v>39967</c:v>
                </c:pt>
                <c:pt idx="630">
                  <c:v>39968</c:v>
                </c:pt>
                <c:pt idx="631">
                  <c:v>39969</c:v>
                </c:pt>
                <c:pt idx="632">
                  <c:v>39972</c:v>
                </c:pt>
                <c:pt idx="633">
                  <c:v>39973</c:v>
                </c:pt>
                <c:pt idx="634">
                  <c:v>39974</c:v>
                </c:pt>
                <c:pt idx="635">
                  <c:v>39975</c:v>
                </c:pt>
                <c:pt idx="636">
                  <c:v>39976</c:v>
                </c:pt>
                <c:pt idx="637">
                  <c:v>39979</c:v>
                </c:pt>
                <c:pt idx="638">
                  <c:v>39980</c:v>
                </c:pt>
                <c:pt idx="639">
                  <c:v>39981</c:v>
                </c:pt>
                <c:pt idx="640">
                  <c:v>39982</c:v>
                </c:pt>
                <c:pt idx="641">
                  <c:v>39983</c:v>
                </c:pt>
                <c:pt idx="642">
                  <c:v>39986</c:v>
                </c:pt>
                <c:pt idx="643">
                  <c:v>39987</c:v>
                </c:pt>
                <c:pt idx="644">
                  <c:v>39988</c:v>
                </c:pt>
                <c:pt idx="645">
                  <c:v>39989</c:v>
                </c:pt>
                <c:pt idx="646">
                  <c:v>39990</c:v>
                </c:pt>
                <c:pt idx="647">
                  <c:v>39993</c:v>
                </c:pt>
                <c:pt idx="648">
                  <c:v>39994</c:v>
                </c:pt>
                <c:pt idx="649">
                  <c:v>39995</c:v>
                </c:pt>
                <c:pt idx="650">
                  <c:v>39996</c:v>
                </c:pt>
                <c:pt idx="651">
                  <c:v>39997</c:v>
                </c:pt>
                <c:pt idx="652">
                  <c:v>40000</c:v>
                </c:pt>
                <c:pt idx="653">
                  <c:v>40001</c:v>
                </c:pt>
                <c:pt idx="654">
                  <c:v>40002</c:v>
                </c:pt>
                <c:pt idx="655">
                  <c:v>40003</c:v>
                </c:pt>
                <c:pt idx="656">
                  <c:v>40004</c:v>
                </c:pt>
                <c:pt idx="657">
                  <c:v>40007</c:v>
                </c:pt>
                <c:pt idx="658">
                  <c:v>40008</c:v>
                </c:pt>
                <c:pt idx="659">
                  <c:v>40009</c:v>
                </c:pt>
                <c:pt idx="660">
                  <c:v>40010</c:v>
                </c:pt>
                <c:pt idx="661">
                  <c:v>40011</c:v>
                </c:pt>
                <c:pt idx="662">
                  <c:v>40014</c:v>
                </c:pt>
                <c:pt idx="663">
                  <c:v>40015</c:v>
                </c:pt>
                <c:pt idx="664">
                  <c:v>40016</c:v>
                </c:pt>
                <c:pt idx="665">
                  <c:v>40017</c:v>
                </c:pt>
                <c:pt idx="666">
                  <c:v>40018</c:v>
                </c:pt>
                <c:pt idx="667">
                  <c:v>40021</c:v>
                </c:pt>
                <c:pt idx="668">
                  <c:v>40022</c:v>
                </c:pt>
                <c:pt idx="669">
                  <c:v>40023</c:v>
                </c:pt>
                <c:pt idx="670">
                  <c:v>40024</c:v>
                </c:pt>
                <c:pt idx="671">
                  <c:v>40025</c:v>
                </c:pt>
                <c:pt idx="672">
                  <c:v>40028</c:v>
                </c:pt>
                <c:pt idx="673">
                  <c:v>40029</c:v>
                </c:pt>
                <c:pt idx="674">
                  <c:v>40030</c:v>
                </c:pt>
                <c:pt idx="675">
                  <c:v>40031</c:v>
                </c:pt>
                <c:pt idx="676">
                  <c:v>40032</c:v>
                </c:pt>
                <c:pt idx="677">
                  <c:v>40035</c:v>
                </c:pt>
                <c:pt idx="678">
                  <c:v>40036</c:v>
                </c:pt>
                <c:pt idx="679">
                  <c:v>40037</c:v>
                </c:pt>
                <c:pt idx="680">
                  <c:v>40038</c:v>
                </c:pt>
                <c:pt idx="681">
                  <c:v>40039</c:v>
                </c:pt>
                <c:pt idx="682">
                  <c:v>40042</c:v>
                </c:pt>
                <c:pt idx="683">
                  <c:v>40043</c:v>
                </c:pt>
                <c:pt idx="684">
                  <c:v>40044</c:v>
                </c:pt>
                <c:pt idx="685">
                  <c:v>40045</c:v>
                </c:pt>
                <c:pt idx="686">
                  <c:v>40046</c:v>
                </c:pt>
                <c:pt idx="687">
                  <c:v>40049</c:v>
                </c:pt>
                <c:pt idx="688">
                  <c:v>40050</c:v>
                </c:pt>
                <c:pt idx="689">
                  <c:v>40051</c:v>
                </c:pt>
                <c:pt idx="690">
                  <c:v>40052</c:v>
                </c:pt>
                <c:pt idx="691">
                  <c:v>40053</c:v>
                </c:pt>
                <c:pt idx="692">
                  <c:v>40056</c:v>
                </c:pt>
                <c:pt idx="693">
                  <c:v>40057</c:v>
                </c:pt>
                <c:pt idx="694">
                  <c:v>40058</c:v>
                </c:pt>
                <c:pt idx="695">
                  <c:v>40059</c:v>
                </c:pt>
                <c:pt idx="696">
                  <c:v>40060</c:v>
                </c:pt>
                <c:pt idx="697">
                  <c:v>40063</c:v>
                </c:pt>
                <c:pt idx="698">
                  <c:v>40064</c:v>
                </c:pt>
                <c:pt idx="699">
                  <c:v>40065</c:v>
                </c:pt>
                <c:pt idx="700">
                  <c:v>40066</c:v>
                </c:pt>
                <c:pt idx="701">
                  <c:v>40067</c:v>
                </c:pt>
                <c:pt idx="702">
                  <c:v>40070</c:v>
                </c:pt>
                <c:pt idx="703">
                  <c:v>40071</c:v>
                </c:pt>
                <c:pt idx="704">
                  <c:v>40072</c:v>
                </c:pt>
                <c:pt idx="705">
                  <c:v>40073</c:v>
                </c:pt>
                <c:pt idx="706">
                  <c:v>40074</c:v>
                </c:pt>
                <c:pt idx="707">
                  <c:v>40077</c:v>
                </c:pt>
                <c:pt idx="708">
                  <c:v>40078</c:v>
                </c:pt>
                <c:pt idx="709">
                  <c:v>40079</c:v>
                </c:pt>
                <c:pt idx="710">
                  <c:v>40080</c:v>
                </c:pt>
                <c:pt idx="711">
                  <c:v>40081</c:v>
                </c:pt>
                <c:pt idx="712">
                  <c:v>40084</c:v>
                </c:pt>
                <c:pt idx="713">
                  <c:v>40085</c:v>
                </c:pt>
                <c:pt idx="714">
                  <c:v>40086</c:v>
                </c:pt>
                <c:pt idx="715">
                  <c:v>40087</c:v>
                </c:pt>
                <c:pt idx="716">
                  <c:v>40088</c:v>
                </c:pt>
                <c:pt idx="717">
                  <c:v>40091</c:v>
                </c:pt>
                <c:pt idx="718">
                  <c:v>40092</c:v>
                </c:pt>
                <c:pt idx="719">
                  <c:v>40093</c:v>
                </c:pt>
                <c:pt idx="720">
                  <c:v>40094</c:v>
                </c:pt>
                <c:pt idx="721">
                  <c:v>40095</c:v>
                </c:pt>
                <c:pt idx="722">
                  <c:v>40098</c:v>
                </c:pt>
                <c:pt idx="723">
                  <c:v>40099</c:v>
                </c:pt>
                <c:pt idx="724">
                  <c:v>40100</c:v>
                </c:pt>
                <c:pt idx="725">
                  <c:v>40101</c:v>
                </c:pt>
                <c:pt idx="726">
                  <c:v>40102</c:v>
                </c:pt>
                <c:pt idx="727">
                  <c:v>40105</c:v>
                </c:pt>
                <c:pt idx="728">
                  <c:v>40106</c:v>
                </c:pt>
                <c:pt idx="729">
                  <c:v>40107</c:v>
                </c:pt>
                <c:pt idx="730">
                  <c:v>40108</c:v>
                </c:pt>
                <c:pt idx="731">
                  <c:v>40109</c:v>
                </c:pt>
                <c:pt idx="732">
                  <c:v>40112</c:v>
                </c:pt>
                <c:pt idx="733">
                  <c:v>40113</c:v>
                </c:pt>
                <c:pt idx="734">
                  <c:v>40114</c:v>
                </c:pt>
                <c:pt idx="735">
                  <c:v>40115</c:v>
                </c:pt>
                <c:pt idx="736">
                  <c:v>40116</c:v>
                </c:pt>
                <c:pt idx="737">
                  <c:v>40117</c:v>
                </c:pt>
                <c:pt idx="738">
                  <c:v>40119</c:v>
                </c:pt>
                <c:pt idx="739">
                  <c:v>40120</c:v>
                </c:pt>
                <c:pt idx="740">
                  <c:v>40121</c:v>
                </c:pt>
                <c:pt idx="741">
                  <c:v>40122</c:v>
                </c:pt>
                <c:pt idx="742">
                  <c:v>40123</c:v>
                </c:pt>
                <c:pt idx="743">
                  <c:v>40126</c:v>
                </c:pt>
                <c:pt idx="744">
                  <c:v>40127</c:v>
                </c:pt>
                <c:pt idx="745">
                  <c:v>40128</c:v>
                </c:pt>
                <c:pt idx="746">
                  <c:v>40129</c:v>
                </c:pt>
                <c:pt idx="747">
                  <c:v>40130</c:v>
                </c:pt>
                <c:pt idx="748">
                  <c:v>40133</c:v>
                </c:pt>
                <c:pt idx="749">
                  <c:v>40134</c:v>
                </c:pt>
                <c:pt idx="750">
                  <c:v>40135</c:v>
                </c:pt>
                <c:pt idx="751">
                  <c:v>40136</c:v>
                </c:pt>
                <c:pt idx="752">
                  <c:v>40137</c:v>
                </c:pt>
                <c:pt idx="753">
                  <c:v>40140</c:v>
                </c:pt>
                <c:pt idx="754">
                  <c:v>40141</c:v>
                </c:pt>
                <c:pt idx="755">
                  <c:v>40142</c:v>
                </c:pt>
                <c:pt idx="756">
                  <c:v>40143</c:v>
                </c:pt>
                <c:pt idx="757">
                  <c:v>40144</c:v>
                </c:pt>
                <c:pt idx="758">
                  <c:v>40147</c:v>
                </c:pt>
                <c:pt idx="759">
                  <c:v>40148</c:v>
                </c:pt>
                <c:pt idx="760">
                  <c:v>40149</c:v>
                </c:pt>
                <c:pt idx="761">
                  <c:v>40150</c:v>
                </c:pt>
                <c:pt idx="762">
                  <c:v>40151</c:v>
                </c:pt>
                <c:pt idx="763">
                  <c:v>40154</c:v>
                </c:pt>
                <c:pt idx="764">
                  <c:v>40155</c:v>
                </c:pt>
                <c:pt idx="765">
                  <c:v>40156</c:v>
                </c:pt>
                <c:pt idx="766">
                  <c:v>40157</c:v>
                </c:pt>
                <c:pt idx="767">
                  <c:v>40158</c:v>
                </c:pt>
                <c:pt idx="768">
                  <c:v>40161</c:v>
                </c:pt>
                <c:pt idx="769">
                  <c:v>40162</c:v>
                </c:pt>
                <c:pt idx="770">
                  <c:v>40163</c:v>
                </c:pt>
                <c:pt idx="771">
                  <c:v>40164</c:v>
                </c:pt>
                <c:pt idx="772">
                  <c:v>40165</c:v>
                </c:pt>
                <c:pt idx="773">
                  <c:v>40168</c:v>
                </c:pt>
                <c:pt idx="774">
                  <c:v>40169</c:v>
                </c:pt>
                <c:pt idx="775">
                  <c:v>40170</c:v>
                </c:pt>
                <c:pt idx="776">
                  <c:v>40171</c:v>
                </c:pt>
                <c:pt idx="777">
                  <c:v>40175</c:v>
                </c:pt>
                <c:pt idx="778">
                  <c:v>40176</c:v>
                </c:pt>
                <c:pt idx="779">
                  <c:v>40177</c:v>
                </c:pt>
                <c:pt idx="780">
                  <c:v>40178</c:v>
                </c:pt>
                <c:pt idx="781">
                  <c:v>40182</c:v>
                </c:pt>
                <c:pt idx="782">
                  <c:v>40183</c:v>
                </c:pt>
                <c:pt idx="783">
                  <c:v>40184</c:v>
                </c:pt>
                <c:pt idx="784">
                  <c:v>40185</c:v>
                </c:pt>
                <c:pt idx="785">
                  <c:v>40186</c:v>
                </c:pt>
                <c:pt idx="786">
                  <c:v>40189</c:v>
                </c:pt>
                <c:pt idx="787">
                  <c:v>40190</c:v>
                </c:pt>
                <c:pt idx="788">
                  <c:v>40191</c:v>
                </c:pt>
                <c:pt idx="789">
                  <c:v>40192</c:v>
                </c:pt>
                <c:pt idx="790">
                  <c:v>40193</c:v>
                </c:pt>
                <c:pt idx="791">
                  <c:v>40196</c:v>
                </c:pt>
                <c:pt idx="792">
                  <c:v>40197</c:v>
                </c:pt>
                <c:pt idx="793">
                  <c:v>40198</c:v>
                </c:pt>
                <c:pt idx="794">
                  <c:v>40199</c:v>
                </c:pt>
                <c:pt idx="795">
                  <c:v>40200</c:v>
                </c:pt>
                <c:pt idx="796">
                  <c:v>40203</c:v>
                </c:pt>
                <c:pt idx="797">
                  <c:v>40204</c:v>
                </c:pt>
                <c:pt idx="798">
                  <c:v>40205</c:v>
                </c:pt>
                <c:pt idx="799">
                  <c:v>40206</c:v>
                </c:pt>
                <c:pt idx="800">
                  <c:v>40207</c:v>
                </c:pt>
                <c:pt idx="801">
                  <c:v>40209</c:v>
                </c:pt>
                <c:pt idx="802">
                  <c:v>40210</c:v>
                </c:pt>
                <c:pt idx="803">
                  <c:v>40211</c:v>
                </c:pt>
                <c:pt idx="804">
                  <c:v>40212</c:v>
                </c:pt>
                <c:pt idx="805">
                  <c:v>40213</c:v>
                </c:pt>
                <c:pt idx="806">
                  <c:v>40214</c:v>
                </c:pt>
                <c:pt idx="807">
                  <c:v>40217</c:v>
                </c:pt>
                <c:pt idx="808">
                  <c:v>40218</c:v>
                </c:pt>
                <c:pt idx="809">
                  <c:v>40219</c:v>
                </c:pt>
                <c:pt idx="810">
                  <c:v>40220</c:v>
                </c:pt>
                <c:pt idx="811">
                  <c:v>40221</c:v>
                </c:pt>
                <c:pt idx="812">
                  <c:v>40224</c:v>
                </c:pt>
                <c:pt idx="813">
                  <c:v>40225</c:v>
                </c:pt>
                <c:pt idx="814">
                  <c:v>40226</c:v>
                </c:pt>
                <c:pt idx="815">
                  <c:v>40227</c:v>
                </c:pt>
                <c:pt idx="816">
                  <c:v>40228</c:v>
                </c:pt>
                <c:pt idx="817">
                  <c:v>40231</c:v>
                </c:pt>
                <c:pt idx="818">
                  <c:v>40232</c:v>
                </c:pt>
                <c:pt idx="819">
                  <c:v>40233</c:v>
                </c:pt>
                <c:pt idx="820">
                  <c:v>40234</c:v>
                </c:pt>
                <c:pt idx="821">
                  <c:v>40235</c:v>
                </c:pt>
                <c:pt idx="822">
                  <c:v>40237</c:v>
                </c:pt>
                <c:pt idx="823">
                  <c:v>40238</c:v>
                </c:pt>
                <c:pt idx="824">
                  <c:v>40239</c:v>
                </c:pt>
                <c:pt idx="825">
                  <c:v>40240</c:v>
                </c:pt>
                <c:pt idx="826">
                  <c:v>40241</c:v>
                </c:pt>
                <c:pt idx="827">
                  <c:v>40242</c:v>
                </c:pt>
                <c:pt idx="828">
                  <c:v>40245</c:v>
                </c:pt>
                <c:pt idx="829">
                  <c:v>40246</c:v>
                </c:pt>
                <c:pt idx="830">
                  <c:v>40247</c:v>
                </c:pt>
                <c:pt idx="831">
                  <c:v>40248</c:v>
                </c:pt>
                <c:pt idx="832">
                  <c:v>40249</c:v>
                </c:pt>
                <c:pt idx="833">
                  <c:v>40252</c:v>
                </c:pt>
                <c:pt idx="834">
                  <c:v>40253</c:v>
                </c:pt>
                <c:pt idx="835">
                  <c:v>40254</c:v>
                </c:pt>
                <c:pt idx="836">
                  <c:v>40255</c:v>
                </c:pt>
                <c:pt idx="837">
                  <c:v>40256</c:v>
                </c:pt>
                <c:pt idx="838">
                  <c:v>40259</c:v>
                </c:pt>
                <c:pt idx="839">
                  <c:v>40260</c:v>
                </c:pt>
                <c:pt idx="840">
                  <c:v>40261</c:v>
                </c:pt>
                <c:pt idx="841">
                  <c:v>40262</c:v>
                </c:pt>
                <c:pt idx="842">
                  <c:v>40263</c:v>
                </c:pt>
                <c:pt idx="843">
                  <c:v>40266</c:v>
                </c:pt>
                <c:pt idx="844">
                  <c:v>40267</c:v>
                </c:pt>
                <c:pt idx="845">
                  <c:v>40268</c:v>
                </c:pt>
                <c:pt idx="846">
                  <c:v>40269</c:v>
                </c:pt>
                <c:pt idx="847">
                  <c:v>40273</c:v>
                </c:pt>
                <c:pt idx="848">
                  <c:v>40274</c:v>
                </c:pt>
                <c:pt idx="849">
                  <c:v>40275</c:v>
                </c:pt>
                <c:pt idx="850">
                  <c:v>40276</c:v>
                </c:pt>
                <c:pt idx="851">
                  <c:v>40277</c:v>
                </c:pt>
                <c:pt idx="852">
                  <c:v>40280</c:v>
                </c:pt>
                <c:pt idx="853">
                  <c:v>40281</c:v>
                </c:pt>
                <c:pt idx="854">
                  <c:v>40282</c:v>
                </c:pt>
                <c:pt idx="855">
                  <c:v>40283</c:v>
                </c:pt>
                <c:pt idx="856">
                  <c:v>40284</c:v>
                </c:pt>
                <c:pt idx="857">
                  <c:v>40287</c:v>
                </c:pt>
                <c:pt idx="858">
                  <c:v>40288</c:v>
                </c:pt>
                <c:pt idx="859">
                  <c:v>40289</c:v>
                </c:pt>
                <c:pt idx="860">
                  <c:v>40290</c:v>
                </c:pt>
                <c:pt idx="861">
                  <c:v>40291</c:v>
                </c:pt>
                <c:pt idx="862">
                  <c:v>40294</c:v>
                </c:pt>
                <c:pt idx="863">
                  <c:v>40295</c:v>
                </c:pt>
                <c:pt idx="864">
                  <c:v>40296</c:v>
                </c:pt>
                <c:pt idx="865">
                  <c:v>40297</c:v>
                </c:pt>
                <c:pt idx="866">
                  <c:v>40298</c:v>
                </c:pt>
                <c:pt idx="867">
                  <c:v>40301</c:v>
                </c:pt>
                <c:pt idx="868">
                  <c:v>40302</c:v>
                </c:pt>
                <c:pt idx="869">
                  <c:v>40303</c:v>
                </c:pt>
                <c:pt idx="870">
                  <c:v>40304</c:v>
                </c:pt>
                <c:pt idx="871">
                  <c:v>40305</c:v>
                </c:pt>
                <c:pt idx="872">
                  <c:v>40308</c:v>
                </c:pt>
                <c:pt idx="873">
                  <c:v>40309</c:v>
                </c:pt>
                <c:pt idx="874">
                  <c:v>40310</c:v>
                </c:pt>
                <c:pt idx="875">
                  <c:v>40311</c:v>
                </c:pt>
                <c:pt idx="876">
                  <c:v>40312</c:v>
                </c:pt>
                <c:pt idx="877">
                  <c:v>40315</c:v>
                </c:pt>
                <c:pt idx="878">
                  <c:v>40316</c:v>
                </c:pt>
                <c:pt idx="879">
                  <c:v>40317</c:v>
                </c:pt>
                <c:pt idx="880">
                  <c:v>40318</c:v>
                </c:pt>
                <c:pt idx="881">
                  <c:v>40319</c:v>
                </c:pt>
                <c:pt idx="882">
                  <c:v>40322</c:v>
                </c:pt>
                <c:pt idx="883">
                  <c:v>40323</c:v>
                </c:pt>
                <c:pt idx="884">
                  <c:v>40324</c:v>
                </c:pt>
                <c:pt idx="885">
                  <c:v>40325</c:v>
                </c:pt>
                <c:pt idx="886">
                  <c:v>40326</c:v>
                </c:pt>
                <c:pt idx="887">
                  <c:v>40329</c:v>
                </c:pt>
                <c:pt idx="888">
                  <c:v>40330</c:v>
                </c:pt>
                <c:pt idx="889">
                  <c:v>40331</c:v>
                </c:pt>
                <c:pt idx="890">
                  <c:v>40332</c:v>
                </c:pt>
                <c:pt idx="891">
                  <c:v>40333</c:v>
                </c:pt>
                <c:pt idx="892">
                  <c:v>40336</c:v>
                </c:pt>
                <c:pt idx="893">
                  <c:v>40337</c:v>
                </c:pt>
                <c:pt idx="894">
                  <c:v>40338</c:v>
                </c:pt>
                <c:pt idx="895">
                  <c:v>40339</c:v>
                </c:pt>
                <c:pt idx="896">
                  <c:v>40340</c:v>
                </c:pt>
                <c:pt idx="897">
                  <c:v>40343</c:v>
                </c:pt>
                <c:pt idx="898">
                  <c:v>40344</c:v>
                </c:pt>
                <c:pt idx="899">
                  <c:v>40345</c:v>
                </c:pt>
                <c:pt idx="900">
                  <c:v>40346</c:v>
                </c:pt>
                <c:pt idx="901">
                  <c:v>40347</c:v>
                </c:pt>
                <c:pt idx="902">
                  <c:v>40350</c:v>
                </c:pt>
                <c:pt idx="903">
                  <c:v>40351</c:v>
                </c:pt>
                <c:pt idx="904">
                  <c:v>40352</c:v>
                </c:pt>
                <c:pt idx="905">
                  <c:v>40353</c:v>
                </c:pt>
                <c:pt idx="906">
                  <c:v>40354</c:v>
                </c:pt>
                <c:pt idx="907">
                  <c:v>40357</c:v>
                </c:pt>
                <c:pt idx="908">
                  <c:v>40358</c:v>
                </c:pt>
                <c:pt idx="909">
                  <c:v>40359</c:v>
                </c:pt>
                <c:pt idx="910">
                  <c:v>40360</c:v>
                </c:pt>
                <c:pt idx="911">
                  <c:v>40361</c:v>
                </c:pt>
                <c:pt idx="912">
                  <c:v>40364</c:v>
                </c:pt>
                <c:pt idx="913">
                  <c:v>40365</c:v>
                </c:pt>
                <c:pt idx="914">
                  <c:v>40366</c:v>
                </c:pt>
                <c:pt idx="915">
                  <c:v>40367</c:v>
                </c:pt>
                <c:pt idx="916">
                  <c:v>40368</c:v>
                </c:pt>
                <c:pt idx="917">
                  <c:v>40371</c:v>
                </c:pt>
                <c:pt idx="918">
                  <c:v>40372</c:v>
                </c:pt>
                <c:pt idx="919">
                  <c:v>40373</c:v>
                </c:pt>
                <c:pt idx="920">
                  <c:v>40374</c:v>
                </c:pt>
                <c:pt idx="921">
                  <c:v>40375</c:v>
                </c:pt>
                <c:pt idx="922">
                  <c:v>40378</c:v>
                </c:pt>
                <c:pt idx="923">
                  <c:v>40379</c:v>
                </c:pt>
                <c:pt idx="924">
                  <c:v>40380</c:v>
                </c:pt>
                <c:pt idx="925">
                  <c:v>40381</c:v>
                </c:pt>
                <c:pt idx="926">
                  <c:v>40382</c:v>
                </c:pt>
                <c:pt idx="927">
                  <c:v>40385</c:v>
                </c:pt>
                <c:pt idx="928">
                  <c:v>40386</c:v>
                </c:pt>
                <c:pt idx="929">
                  <c:v>40387</c:v>
                </c:pt>
                <c:pt idx="930">
                  <c:v>40388</c:v>
                </c:pt>
                <c:pt idx="931">
                  <c:v>40389</c:v>
                </c:pt>
                <c:pt idx="932">
                  <c:v>40390</c:v>
                </c:pt>
                <c:pt idx="933">
                  <c:v>40392</c:v>
                </c:pt>
                <c:pt idx="934">
                  <c:v>40393</c:v>
                </c:pt>
                <c:pt idx="935">
                  <c:v>40394</c:v>
                </c:pt>
                <c:pt idx="936">
                  <c:v>40395</c:v>
                </c:pt>
                <c:pt idx="937">
                  <c:v>40396</c:v>
                </c:pt>
                <c:pt idx="938">
                  <c:v>40399</c:v>
                </c:pt>
                <c:pt idx="939">
                  <c:v>40400</c:v>
                </c:pt>
                <c:pt idx="940">
                  <c:v>40401</c:v>
                </c:pt>
                <c:pt idx="941">
                  <c:v>40402</c:v>
                </c:pt>
                <c:pt idx="942">
                  <c:v>40403</c:v>
                </c:pt>
                <c:pt idx="943">
                  <c:v>40406</c:v>
                </c:pt>
                <c:pt idx="944">
                  <c:v>40407</c:v>
                </c:pt>
                <c:pt idx="945">
                  <c:v>40408</c:v>
                </c:pt>
                <c:pt idx="946">
                  <c:v>40409</c:v>
                </c:pt>
                <c:pt idx="947">
                  <c:v>40410</c:v>
                </c:pt>
                <c:pt idx="948">
                  <c:v>40413</c:v>
                </c:pt>
                <c:pt idx="949">
                  <c:v>40414</c:v>
                </c:pt>
                <c:pt idx="950">
                  <c:v>40415</c:v>
                </c:pt>
                <c:pt idx="951">
                  <c:v>40416</c:v>
                </c:pt>
                <c:pt idx="952">
                  <c:v>40417</c:v>
                </c:pt>
                <c:pt idx="953">
                  <c:v>40420</c:v>
                </c:pt>
                <c:pt idx="954">
                  <c:v>40421</c:v>
                </c:pt>
                <c:pt idx="955">
                  <c:v>40422</c:v>
                </c:pt>
                <c:pt idx="956">
                  <c:v>40423</c:v>
                </c:pt>
                <c:pt idx="957">
                  <c:v>40424</c:v>
                </c:pt>
                <c:pt idx="958">
                  <c:v>40427</c:v>
                </c:pt>
                <c:pt idx="959">
                  <c:v>40428</c:v>
                </c:pt>
                <c:pt idx="960">
                  <c:v>40429</c:v>
                </c:pt>
                <c:pt idx="961">
                  <c:v>40430</c:v>
                </c:pt>
                <c:pt idx="962">
                  <c:v>40431</c:v>
                </c:pt>
                <c:pt idx="963">
                  <c:v>40434</c:v>
                </c:pt>
                <c:pt idx="964">
                  <c:v>40435</c:v>
                </c:pt>
                <c:pt idx="965">
                  <c:v>40436</c:v>
                </c:pt>
                <c:pt idx="966">
                  <c:v>40437</c:v>
                </c:pt>
                <c:pt idx="967">
                  <c:v>40438</c:v>
                </c:pt>
                <c:pt idx="968">
                  <c:v>40441</c:v>
                </c:pt>
                <c:pt idx="969">
                  <c:v>40442</c:v>
                </c:pt>
                <c:pt idx="970">
                  <c:v>40443</c:v>
                </c:pt>
                <c:pt idx="971">
                  <c:v>40444</c:v>
                </c:pt>
                <c:pt idx="972">
                  <c:v>40445</c:v>
                </c:pt>
                <c:pt idx="973">
                  <c:v>40448</c:v>
                </c:pt>
                <c:pt idx="974">
                  <c:v>40449</c:v>
                </c:pt>
                <c:pt idx="975">
                  <c:v>40450</c:v>
                </c:pt>
                <c:pt idx="976">
                  <c:v>40451</c:v>
                </c:pt>
                <c:pt idx="977">
                  <c:v>40452</c:v>
                </c:pt>
                <c:pt idx="978">
                  <c:v>40455</c:v>
                </c:pt>
                <c:pt idx="979">
                  <c:v>40456</c:v>
                </c:pt>
                <c:pt idx="980">
                  <c:v>40457</c:v>
                </c:pt>
                <c:pt idx="981">
                  <c:v>40458</c:v>
                </c:pt>
                <c:pt idx="982">
                  <c:v>40459</c:v>
                </c:pt>
                <c:pt idx="983">
                  <c:v>40462</c:v>
                </c:pt>
                <c:pt idx="984">
                  <c:v>40463</c:v>
                </c:pt>
                <c:pt idx="985">
                  <c:v>40464</c:v>
                </c:pt>
                <c:pt idx="986">
                  <c:v>40465</c:v>
                </c:pt>
                <c:pt idx="987">
                  <c:v>40466</c:v>
                </c:pt>
                <c:pt idx="988">
                  <c:v>40469</c:v>
                </c:pt>
                <c:pt idx="989">
                  <c:v>40470</c:v>
                </c:pt>
                <c:pt idx="990">
                  <c:v>40471</c:v>
                </c:pt>
                <c:pt idx="991">
                  <c:v>40472</c:v>
                </c:pt>
                <c:pt idx="992">
                  <c:v>40473</c:v>
                </c:pt>
                <c:pt idx="993">
                  <c:v>40476</c:v>
                </c:pt>
                <c:pt idx="994">
                  <c:v>40477</c:v>
                </c:pt>
                <c:pt idx="995">
                  <c:v>40478</c:v>
                </c:pt>
                <c:pt idx="996">
                  <c:v>40479</c:v>
                </c:pt>
                <c:pt idx="997">
                  <c:v>40480</c:v>
                </c:pt>
                <c:pt idx="998">
                  <c:v>40482</c:v>
                </c:pt>
                <c:pt idx="999">
                  <c:v>40483</c:v>
                </c:pt>
                <c:pt idx="1000">
                  <c:v>40484</c:v>
                </c:pt>
                <c:pt idx="1001">
                  <c:v>40485</c:v>
                </c:pt>
                <c:pt idx="1002">
                  <c:v>40486</c:v>
                </c:pt>
                <c:pt idx="1003">
                  <c:v>40487</c:v>
                </c:pt>
                <c:pt idx="1004">
                  <c:v>40490</c:v>
                </c:pt>
                <c:pt idx="1005">
                  <c:v>40491</c:v>
                </c:pt>
                <c:pt idx="1006">
                  <c:v>40492</c:v>
                </c:pt>
                <c:pt idx="1007">
                  <c:v>40493</c:v>
                </c:pt>
                <c:pt idx="1008">
                  <c:v>40494</c:v>
                </c:pt>
                <c:pt idx="1009">
                  <c:v>40497</c:v>
                </c:pt>
                <c:pt idx="1010">
                  <c:v>40498</c:v>
                </c:pt>
                <c:pt idx="1011">
                  <c:v>40499</c:v>
                </c:pt>
                <c:pt idx="1012">
                  <c:v>40500</c:v>
                </c:pt>
                <c:pt idx="1013">
                  <c:v>40501</c:v>
                </c:pt>
                <c:pt idx="1014">
                  <c:v>40504</c:v>
                </c:pt>
                <c:pt idx="1015">
                  <c:v>40505</c:v>
                </c:pt>
                <c:pt idx="1016">
                  <c:v>40506</c:v>
                </c:pt>
                <c:pt idx="1017">
                  <c:v>40507</c:v>
                </c:pt>
                <c:pt idx="1018">
                  <c:v>40508</c:v>
                </c:pt>
                <c:pt idx="1019">
                  <c:v>40511</c:v>
                </c:pt>
                <c:pt idx="1020">
                  <c:v>40512</c:v>
                </c:pt>
                <c:pt idx="1021">
                  <c:v>40513</c:v>
                </c:pt>
                <c:pt idx="1022">
                  <c:v>40514</c:v>
                </c:pt>
                <c:pt idx="1023">
                  <c:v>40515</c:v>
                </c:pt>
                <c:pt idx="1024">
                  <c:v>40518</c:v>
                </c:pt>
                <c:pt idx="1025">
                  <c:v>40519</c:v>
                </c:pt>
                <c:pt idx="1026">
                  <c:v>40520</c:v>
                </c:pt>
                <c:pt idx="1027">
                  <c:v>40521</c:v>
                </c:pt>
                <c:pt idx="1028">
                  <c:v>40522</c:v>
                </c:pt>
                <c:pt idx="1029">
                  <c:v>40525</c:v>
                </c:pt>
                <c:pt idx="1030">
                  <c:v>40526</c:v>
                </c:pt>
                <c:pt idx="1031">
                  <c:v>40527</c:v>
                </c:pt>
                <c:pt idx="1032">
                  <c:v>40528</c:v>
                </c:pt>
                <c:pt idx="1033">
                  <c:v>40529</c:v>
                </c:pt>
                <c:pt idx="1034">
                  <c:v>40532</c:v>
                </c:pt>
                <c:pt idx="1035">
                  <c:v>40533</c:v>
                </c:pt>
                <c:pt idx="1036">
                  <c:v>40534</c:v>
                </c:pt>
                <c:pt idx="1037">
                  <c:v>40535</c:v>
                </c:pt>
                <c:pt idx="1038">
                  <c:v>40536</c:v>
                </c:pt>
                <c:pt idx="1039">
                  <c:v>40539</c:v>
                </c:pt>
                <c:pt idx="1040">
                  <c:v>40540</c:v>
                </c:pt>
                <c:pt idx="1041">
                  <c:v>40541</c:v>
                </c:pt>
                <c:pt idx="1042">
                  <c:v>40542</c:v>
                </c:pt>
                <c:pt idx="1043">
                  <c:v>40543</c:v>
                </c:pt>
                <c:pt idx="1044">
                  <c:v>40546</c:v>
                </c:pt>
                <c:pt idx="1045">
                  <c:v>40547</c:v>
                </c:pt>
                <c:pt idx="1046">
                  <c:v>40548</c:v>
                </c:pt>
                <c:pt idx="1047">
                  <c:v>40549</c:v>
                </c:pt>
                <c:pt idx="1048">
                  <c:v>40550</c:v>
                </c:pt>
                <c:pt idx="1049">
                  <c:v>40553</c:v>
                </c:pt>
                <c:pt idx="1050">
                  <c:v>40554</c:v>
                </c:pt>
                <c:pt idx="1051">
                  <c:v>40555</c:v>
                </c:pt>
                <c:pt idx="1052">
                  <c:v>40556</c:v>
                </c:pt>
                <c:pt idx="1053">
                  <c:v>40557</c:v>
                </c:pt>
                <c:pt idx="1054">
                  <c:v>40560</c:v>
                </c:pt>
                <c:pt idx="1055">
                  <c:v>40561</c:v>
                </c:pt>
                <c:pt idx="1056">
                  <c:v>40562</c:v>
                </c:pt>
                <c:pt idx="1057">
                  <c:v>40563</c:v>
                </c:pt>
                <c:pt idx="1058">
                  <c:v>40564</c:v>
                </c:pt>
                <c:pt idx="1059">
                  <c:v>40567</c:v>
                </c:pt>
                <c:pt idx="1060">
                  <c:v>40568</c:v>
                </c:pt>
                <c:pt idx="1061">
                  <c:v>40569</c:v>
                </c:pt>
                <c:pt idx="1062">
                  <c:v>40570</c:v>
                </c:pt>
                <c:pt idx="1063">
                  <c:v>40571</c:v>
                </c:pt>
                <c:pt idx="1064">
                  <c:v>40574</c:v>
                </c:pt>
                <c:pt idx="1065">
                  <c:v>40575</c:v>
                </c:pt>
                <c:pt idx="1066">
                  <c:v>40576</c:v>
                </c:pt>
                <c:pt idx="1067">
                  <c:v>40577</c:v>
                </c:pt>
                <c:pt idx="1068">
                  <c:v>40578</c:v>
                </c:pt>
                <c:pt idx="1069">
                  <c:v>40581</c:v>
                </c:pt>
                <c:pt idx="1070">
                  <c:v>40582</c:v>
                </c:pt>
                <c:pt idx="1071">
                  <c:v>40583</c:v>
                </c:pt>
                <c:pt idx="1072">
                  <c:v>40584</c:v>
                </c:pt>
                <c:pt idx="1073">
                  <c:v>40585</c:v>
                </c:pt>
                <c:pt idx="1074">
                  <c:v>40588</c:v>
                </c:pt>
                <c:pt idx="1075">
                  <c:v>40589</c:v>
                </c:pt>
                <c:pt idx="1076">
                  <c:v>40590</c:v>
                </c:pt>
                <c:pt idx="1077">
                  <c:v>40591</c:v>
                </c:pt>
                <c:pt idx="1078">
                  <c:v>40592</c:v>
                </c:pt>
                <c:pt idx="1079">
                  <c:v>40595</c:v>
                </c:pt>
                <c:pt idx="1080">
                  <c:v>40596</c:v>
                </c:pt>
                <c:pt idx="1081">
                  <c:v>40597</c:v>
                </c:pt>
                <c:pt idx="1082">
                  <c:v>40598</c:v>
                </c:pt>
                <c:pt idx="1083">
                  <c:v>40599</c:v>
                </c:pt>
                <c:pt idx="1084">
                  <c:v>40602</c:v>
                </c:pt>
                <c:pt idx="1085">
                  <c:v>40603</c:v>
                </c:pt>
                <c:pt idx="1086">
                  <c:v>40604</c:v>
                </c:pt>
                <c:pt idx="1087">
                  <c:v>40605</c:v>
                </c:pt>
                <c:pt idx="1088">
                  <c:v>40606</c:v>
                </c:pt>
                <c:pt idx="1089">
                  <c:v>40609</c:v>
                </c:pt>
                <c:pt idx="1090">
                  <c:v>40610</c:v>
                </c:pt>
                <c:pt idx="1091">
                  <c:v>40611</c:v>
                </c:pt>
                <c:pt idx="1092">
                  <c:v>40612</c:v>
                </c:pt>
                <c:pt idx="1093">
                  <c:v>40613</c:v>
                </c:pt>
                <c:pt idx="1094">
                  <c:v>40616</c:v>
                </c:pt>
                <c:pt idx="1095">
                  <c:v>40617</c:v>
                </c:pt>
                <c:pt idx="1096">
                  <c:v>40618</c:v>
                </c:pt>
                <c:pt idx="1097">
                  <c:v>40619</c:v>
                </c:pt>
                <c:pt idx="1098">
                  <c:v>40620</c:v>
                </c:pt>
                <c:pt idx="1099">
                  <c:v>40623</c:v>
                </c:pt>
                <c:pt idx="1100">
                  <c:v>40624</c:v>
                </c:pt>
                <c:pt idx="1101">
                  <c:v>40625</c:v>
                </c:pt>
                <c:pt idx="1102">
                  <c:v>40626</c:v>
                </c:pt>
                <c:pt idx="1103">
                  <c:v>40627</c:v>
                </c:pt>
                <c:pt idx="1104">
                  <c:v>40630</c:v>
                </c:pt>
                <c:pt idx="1105">
                  <c:v>40631</c:v>
                </c:pt>
                <c:pt idx="1106">
                  <c:v>40632</c:v>
                </c:pt>
                <c:pt idx="1107">
                  <c:v>40633</c:v>
                </c:pt>
                <c:pt idx="1108">
                  <c:v>40634</c:v>
                </c:pt>
                <c:pt idx="1109">
                  <c:v>40637</c:v>
                </c:pt>
                <c:pt idx="1110">
                  <c:v>40638</c:v>
                </c:pt>
                <c:pt idx="1111">
                  <c:v>40639</c:v>
                </c:pt>
                <c:pt idx="1112">
                  <c:v>40640</c:v>
                </c:pt>
                <c:pt idx="1113">
                  <c:v>40641</c:v>
                </c:pt>
                <c:pt idx="1114">
                  <c:v>40644</c:v>
                </c:pt>
                <c:pt idx="1115">
                  <c:v>40645</c:v>
                </c:pt>
                <c:pt idx="1116">
                  <c:v>40646</c:v>
                </c:pt>
                <c:pt idx="1117">
                  <c:v>40647</c:v>
                </c:pt>
                <c:pt idx="1118">
                  <c:v>40648</c:v>
                </c:pt>
                <c:pt idx="1119">
                  <c:v>40651</c:v>
                </c:pt>
                <c:pt idx="1120">
                  <c:v>40652</c:v>
                </c:pt>
                <c:pt idx="1121">
                  <c:v>40653</c:v>
                </c:pt>
                <c:pt idx="1122">
                  <c:v>40654</c:v>
                </c:pt>
                <c:pt idx="1123">
                  <c:v>40658</c:v>
                </c:pt>
                <c:pt idx="1124">
                  <c:v>40659</c:v>
                </c:pt>
                <c:pt idx="1125">
                  <c:v>40660</c:v>
                </c:pt>
                <c:pt idx="1126">
                  <c:v>40661</c:v>
                </c:pt>
                <c:pt idx="1127">
                  <c:v>40662</c:v>
                </c:pt>
                <c:pt idx="1128">
                  <c:v>40663</c:v>
                </c:pt>
                <c:pt idx="1129">
                  <c:v>40665</c:v>
                </c:pt>
                <c:pt idx="1130">
                  <c:v>40666</c:v>
                </c:pt>
                <c:pt idx="1131">
                  <c:v>40667</c:v>
                </c:pt>
                <c:pt idx="1132">
                  <c:v>40668</c:v>
                </c:pt>
                <c:pt idx="1133">
                  <c:v>40669</c:v>
                </c:pt>
                <c:pt idx="1134">
                  <c:v>40672</c:v>
                </c:pt>
                <c:pt idx="1135">
                  <c:v>40673</c:v>
                </c:pt>
                <c:pt idx="1136">
                  <c:v>40674</c:v>
                </c:pt>
                <c:pt idx="1137">
                  <c:v>40675</c:v>
                </c:pt>
                <c:pt idx="1138">
                  <c:v>40676</c:v>
                </c:pt>
                <c:pt idx="1139">
                  <c:v>40679</c:v>
                </c:pt>
                <c:pt idx="1140">
                  <c:v>40680</c:v>
                </c:pt>
                <c:pt idx="1141">
                  <c:v>40681</c:v>
                </c:pt>
                <c:pt idx="1142">
                  <c:v>40682</c:v>
                </c:pt>
                <c:pt idx="1143">
                  <c:v>40683</c:v>
                </c:pt>
                <c:pt idx="1144">
                  <c:v>40686</c:v>
                </c:pt>
                <c:pt idx="1145">
                  <c:v>40687</c:v>
                </c:pt>
                <c:pt idx="1146">
                  <c:v>40688</c:v>
                </c:pt>
                <c:pt idx="1147">
                  <c:v>40689</c:v>
                </c:pt>
                <c:pt idx="1148">
                  <c:v>40690</c:v>
                </c:pt>
                <c:pt idx="1149">
                  <c:v>40693</c:v>
                </c:pt>
                <c:pt idx="1150">
                  <c:v>40694</c:v>
                </c:pt>
                <c:pt idx="1151">
                  <c:v>40695</c:v>
                </c:pt>
                <c:pt idx="1152">
                  <c:v>40696</c:v>
                </c:pt>
                <c:pt idx="1153">
                  <c:v>40697</c:v>
                </c:pt>
                <c:pt idx="1154">
                  <c:v>40700</c:v>
                </c:pt>
                <c:pt idx="1155">
                  <c:v>40701</c:v>
                </c:pt>
                <c:pt idx="1156">
                  <c:v>40702</c:v>
                </c:pt>
                <c:pt idx="1157">
                  <c:v>40703</c:v>
                </c:pt>
                <c:pt idx="1158">
                  <c:v>40704</c:v>
                </c:pt>
                <c:pt idx="1159">
                  <c:v>40707</c:v>
                </c:pt>
                <c:pt idx="1160">
                  <c:v>40708</c:v>
                </c:pt>
                <c:pt idx="1161">
                  <c:v>40709</c:v>
                </c:pt>
                <c:pt idx="1162">
                  <c:v>40710</c:v>
                </c:pt>
                <c:pt idx="1163">
                  <c:v>40711</c:v>
                </c:pt>
                <c:pt idx="1164">
                  <c:v>40714</c:v>
                </c:pt>
                <c:pt idx="1165">
                  <c:v>40715</c:v>
                </c:pt>
                <c:pt idx="1166">
                  <c:v>40716</c:v>
                </c:pt>
                <c:pt idx="1167">
                  <c:v>40717</c:v>
                </c:pt>
                <c:pt idx="1168">
                  <c:v>40718</c:v>
                </c:pt>
                <c:pt idx="1169">
                  <c:v>40721</c:v>
                </c:pt>
                <c:pt idx="1170">
                  <c:v>40722</c:v>
                </c:pt>
                <c:pt idx="1171">
                  <c:v>40723</c:v>
                </c:pt>
                <c:pt idx="1172">
                  <c:v>40724</c:v>
                </c:pt>
                <c:pt idx="1173">
                  <c:v>40725</c:v>
                </c:pt>
                <c:pt idx="1174">
                  <c:v>40728</c:v>
                </c:pt>
                <c:pt idx="1175">
                  <c:v>40729</c:v>
                </c:pt>
                <c:pt idx="1176">
                  <c:v>40730</c:v>
                </c:pt>
                <c:pt idx="1177">
                  <c:v>40731</c:v>
                </c:pt>
                <c:pt idx="1178">
                  <c:v>40732</c:v>
                </c:pt>
                <c:pt idx="1179">
                  <c:v>40735</c:v>
                </c:pt>
                <c:pt idx="1180">
                  <c:v>40736</c:v>
                </c:pt>
                <c:pt idx="1181">
                  <c:v>40737</c:v>
                </c:pt>
                <c:pt idx="1182">
                  <c:v>40738</c:v>
                </c:pt>
                <c:pt idx="1183">
                  <c:v>40739</c:v>
                </c:pt>
                <c:pt idx="1184">
                  <c:v>40742</c:v>
                </c:pt>
                <c:pt idx="1185">
                  <c:v>40743</c:v>
                </c:pt>
                <c:pt idx="1186">
                  <c:v>40744</c:v>
                </c:pt>
                <c:pt idx="1187">
                  <c:v>40745</c:v>
                </c:pt>
                <c:pt idx="1188">
                  <c:v>40746</c:v>
                </c:pt>
                <c:pt idx="1189">
                  <c:v>40749</c:v>
                </c:pt>
                <c:pt idx="1190">
                  <c:v>40750</c:v>
                </c:pt>
                <c:pt idx="1191">
                  <c:v>40751</c:v>
                </c:pt>
                <c:pt idx="1192">
                  <c:v>40752</c:v>
                </c:pt>
                <c:pt idx="1193">
                  <c:v>40753</c:v>
                </c:pt>
                <c:pt idx="1194">
                  <c:v>40755</c:v>
                </c:pt>
                <c:pt idx="1195">
                  <c:v>40756</c:v>
                </c:pt>
                <c:pt idx="1196">
                  <c:v>40757</c:v>
                </c:pt>
                <c:pt idx="1197">
                  <c:v>40758</c:v>
                </c:pt>
                <c:pt idx="1198">
                  <c:v>40759</c:v>
                </c:pt>
                <c:pt idx="1199">
                  <c:v>40760</c:v>
                </c:pt>
                <c:pt idx="1200">
                  <c:v>40763</c:v>
                </c:pt>
                <c:pt idx="1201">
                  <c:v>40764</c:v>
                </c:pt>
                <c:pt idx="1202">
                  <c:v>40765</c:v>
                </c:pt>
                <c:pt idx="1203">
                  <c:v>40766</c:v>
                </c:pt>
                <c:pt idx="1204">
                  <c:v>40767</c:v>
                </c:pt>
                <c:pt idx="1205">
                  <c:v>40770</c:v>
                </c:pt>
                <c:pt idx="1206">
                  <c:v>40771</c:v>
                </c:pt>
                <c:pt idx="1207">
                  <c:v>40772</c:v>
                </c:pt>
                <c:pt idx="1208">
                  <c:v>40773</c:v>
                </c:pt>
                <c:pt idx="1209">
                  <c:v>40774</c:v>
                </c:pt>
                <c:pt idx="1210">
                  <c:v>40777</c:v>
                </c:pt>
                <c:pt idx="1211">
                  <c:v>40778</c:v>
                </c:pt>
                <c:pt idx="1212">
                  <c:v>40779</c:v>
                </c:pt>
                <c:pt idx="1213">
                  <c:v>40780</c:v>
                </c:pt>
                <c:pt idx="1214">
                  <c:v>40781</c:v>
                </c:pt>
                <c:pt idx="1215">
                  <c:v>40784</c:v>
                </c:pt>
                <c:pt idx="1216">
                  <c:v>40785</c:v>
                </c:pt>
                <c:pt idx="1217">
                  <c:v>40786</c:v>
                </c:pt>
                <c:pt idx="1218">
                  <c:v>40787</c:v>
                </c:pt>
                <c:pt idx="1219">
                  <c:v>40788</c:v>
                </c:pt>
                <c:pt idx="1220">
                  <c:v>40791</c:v>
                </c:pt>
                <c:pt idx="1221">
                  <c:v>40792</c:v>
                </c:pt>
                <c:pt idx="1222">
                  <c:v>40793</c:v>
                </c:pt>
                <c:pt idx="1223">
                  <c:v>40794</c:v>
                </c:pt>
                <c:pt idx="1224">
                  <c:v>40795</c:v>
                </c:pt>
                <c:pt idx="1225">
                  <c:v>40798</c:v>
                </c:pt>
                <c:pt idx="1226">
                  <c:v>40799</c:v>
                </c:pt>
                <c:pt idx="1227">
                  <c:v>40800</c:v>
                </c:pt>
                <c:pt idx="1228">
                  <c:v>40801</c:v>
                </c:pt>
                <c:pt idx="1229">
                  <c:v>40802</c:v>
                </c:pt>
                <c:pt idx="1230">
                  <c:v>40805</c:v>
                </c:pt>
                <c:pt idx="1231">
                  <c:v>40806</c:v>
                </c:pt>
                <c:pt idx="1232">
                  <c:v>40807</c:v>
                </c:pt>
                <c:pt idx="1233">
                  <c:v>40808</c:v>
                </c:pt>
                <c:pt idx="1234">
                  <c:v>40809</c:v>
                </c:pt>
                <c:pt idx="1235">
                  <c:v>40812</c:v>
                </c:pt>
                <c:pt idx="1236">
                  <c:v>40813</c:v>
                </c:pt>
                <c:pt idx="1237">
                  <c:v>40814</c:v>
                </c:pt>
                <c:pt idx="1238">
                  <c:v>40815</c:v>
                </c:pt>
                <c:pt idx="1239">
                  <c:v>40816</c:v>
                </c:pt>
                <c:pt idx="1240">
                  <c:v>40819</c:v>
                </c:pt>
                <c:pt idx="1241">
                  <c:v>40820</c:v>
                </c:pt>
                <c:pt idx="1242">
                  <c:v>40821</c:v>
                </c:pt>
                <c:pt idx="1243">
                  <c:v>40822</c:v>
                </c:pt>
                <c:pt idx="1244">
                  <c:v>40823</c:v>
                </c:pt>
                <c:pt idx="1245">
                  <c:v>40826</c:v>
                </c:pt>
                <c:pt idx="1246">
                  <c:v>40827</c:v>
                </c:pt>
                <c:pt idx="1247">
                  <c:v>40828</c:v>
                </c:pt>
                <c:pt idx="1248">
                  <c:v>40829</c:v>
                </c:pt>
                <c:pt idx="1249">
                  <c:v>40830</c:v>
                </c:pt>
                <c:pt idx="1250">
                  <c:v>40833</c:v>
                </c:pt>
                <c:pt idx="1251">
                  <c:v>40834</c:v>
                </c:pt>
                <c:pt idx="1252">
                  <c:v>40835</c:v>
                </c:pt>
                <c:pt idx="1253">
                  <c:v>40836</c:v>
                </c:pt>
                <c:pt idx="1254">
                  <c:v>40837</c:v>
                </c:pt>
                <c:pt idx="1255">
                  <c:v>40840</c:v>
                </c:pt>
                <c:pt idx="1256">
                  <c:v>40841</c:v>
                </c:pt>
                <c:pt idx="1257">
                  <c:v>40842</c:v>
                </c:pt>
                <c:pt idx="1258">
                  <c:v>40843</c:v>
                </c:pt>
                <c:pt idx="1259">
                  <c:v>40844</c:v>
                </c:pt>
                <c:pt idx="1260">
                  <c:v>40847</c:v>
                </c:pt>
                <c:pt idx="1261">
                  <c:v>40848</c:v>
                </c:pt>
                <c:pt idx="1262">
                  <c:v>40849</c:v>
                </c:pt>
                <c:pt idx="1263">
                  <c:v>40850</c:v>
                </c:pt>
                <c:pt idx="1264">
                  <c:v>40851</c:v>
                </c:pt>
                <c:pt idx="1265">
                  <c:v>40854</c:v>
                </c:pt>
                <c:pt idx="1266">
                  <c:v>40855</c:v>
                </c:pt>
                <c:pt idx="1267">
                  <c:v>40856</c:v>
                </c:pt>
                <c:pt idx="1268">
                  <c:v>40857</c:v>
                </c:pt>
                <c:pt idx="1269">
                  <c:v>40858</c:v>
                </c:pt>
                <c:pt idx="1270">
                  <c:v>40861</c:v>
                </c:pt>
                <c:pt idx="1271">
                  <c:v>40862</c:v>
                </c:pt>
                <c:pt idx="1272">
                  <c:v>40863</c:v>
                </c:pt>
                <c:pt idx="1273">
                  <c:v>40864</c:v>
                </c:pt>
                <c:pt idx="1274">
                  <c:v>40865</c:v>
                </c:pt>
                <c:pt idx="1275">
                  <c:v>40868</c:v>
                </c:pt>
                <c:pt idx="1276">
                  <c:v>40869</c:v>
                </c:pt>
                <c:pt idx="1277">
                  <c:v>40870</c:v>
                </c:pt>
                <c:pt idx="1278">
                  <c:v>40871</c:v>
                </c:pt>
                <c:pt idx="1279">
                  <c:v>40872</c:v>
                </c:pt>
                <c:pt idx="1280">
                  <c:v>40875</c:v>
                </c:pt>
                <c:pt idx="1281">
                  <c:v>40876</c:v>
                </c:pt>
                <c:pt idx="1282">
                  <c:v>40877</c:v>
                </c:pt>
                <c:pt idx="1283">
                  <c:v>40878</c:v>
                </c:pt>
                <c:pt idx="1284">
                  <c:v>40879</c:v>
                </c:pt>
                <c:pt idx="1285">
                  <c:v>40882</c:v>
                </c:pt>
                <c:pt idx="1286">
                  <c:v>40883</c:v>
                </c:pt>
                <c:pt idx="1287">
                  <c:v>40884</c:v>
                </c:pt>
                <c:pt idx="1288">
                  <c:v>40885</c:v>
                </c:pt>
                <c:pt idx="1289">
                  <c:v>40886</c:v>
                </c:pt>
                <c:pt idx="1290">
                  <c:v>40889</c:v>
                </c:pt>
                <c:pt idx="1291">
                  <c:v>40890</c:v>
                </c:pt>
                <c:pt idx="1292">
                  <c:v>40891</c:v>
                </c:pt>
                <c:pt idx="1293">
                  <c:v>40892</c:v>
                </c:pt>
                <c:pt idx="1294">
                  <c:v>40893</c:v>
                </c:pt>
                <c:pt idx="1295">
                  <c:v>40896</c:v>
                </c:pt>
                <c:pt idx="1296">
                  <c:v>40897</c:v>
                </c:pt>
                <c:pt idx="1297">
                  <c:v>40898</c:v>
                </c:pt>
                <c:pt idx="1298">
                  <c:v>40899</c:v>
                </c:pt>
                <c:pt idx="1299">
                  <c:v>40900</c:v>
                </c:pt>
                <c:pt idx="1300">
                  <c:v>40904</c:v>
                </c:pt>
                <c:pt idx="1301">
                  <c:v>40905</c:v>
                </c:pt>
                <c:pt idx="1302">
                  <c:v>40906</c:v>
                </c:pt>
                <c:pt idx="1303">
                  <c:v>40907</c:v>
                </c:pt>
                <c:pt idx="1304">
                  <c:v>40908</c:v>
                </c:pt>
                <c:pt idx="1305">
                  <c:v>40911</c:v>
                </c:pt>
                <c:pt idx="1306">
                  <c:v>40912</c:v>
                </c:pt>
                <c:pt idx="1307">
                  <c:v>40913</c:v>
                </c:pt>
                <c:pt idx="1308">
                  <c:v>40914</c:v>
                </c:pt>
                <c:pt idx="1309">
                  <c:v>40917</c:v>
                </c:pt>
                <c:pt idx="1310">
                  <c:v>40918</c:v>
                </c:pt>
                <c:pt idx="1311">
                  <c:v>40919</c:v>
                </c:pt>
                <c:pt idx="1312">
                  <c:v>40920</c:v>
                </c:pt>
                <c:pt idx="1313">
                  <c:v>40921</c:v>
                </c:pt>
                <c:pt idx="1314">
                  <c:v>40924</c:v>
                </c:pt>
                <c:pt idx="1315">
                  <c:v>40925</c:v>
                </c:pt>
                <c:pt idx="1316">
                  <c:v>40926</c:v>
                </c:pt>
                <c:pt idx="1317">
                  <c:v>40927</c:v>
                </c:pt>
                <c:pt idx="1318">
                  <c:v>40928</c:v>
                </c:pt>
                <c:pt idx="1319">
                  <c:v>40931</c:v>
                </c:pt>
                <c:pt idx="1320">
                  <c:v>40932</c:v>
                </c:pt>
                <c:pt idx="1321">
                  <c:v>40933</c:v>
                </c:pt>
                <c:pt idx="1322">
                  <c:v>40934</c:v>
                </c:pt>
                <c:pt idx="1323">
                  <c:v>40935</c:v>
                </c:pt>
                <c:pt idx="1324">
                  <c:v>40938</c:v>
                </c:pt>
                <c:pt idx="1325">
                  <c:v>40939</c:v>
                </c:pt>
                <c:pt idx="1326">
                  <c:v>40940</c:v>
                </c:pt>
                <c:pt idx="1327">
                  <c:v>40941</c:v>
                </c:pt>
                <c:pt idx="1328">
                  <c:v>40942</c:v>
                </c:pt>
                <c:pt idx="1329">
                  <c:v>40945</c:v>
                </c:pt>
                <c:pt idx="1330">
                  <c:v>40946</c:v>
                </c:pt>
                <c:pt idx="1331">
                  <c:v>40947</c:v>
                </c:pt>
                <c:pt idx="1332">
                  <c:v>40948</c:v>
                </c:pt>
                <c:pt idx="1333">
                  <c:v>40949</c:v>
                </c:pt>
                <c:pt idx="1334">
                  <c:v>40952</c:v>
                </c:pt>
                <c:pt idx="1335">
                  <c:v>40953</c:v>
                </c:pt>
                <c:pt idx="1336">
                  <c:v>40954</c:v>
                </c:pt>
                <c:pt idx="1337">
                  <c:v>40955</c:v>
                </c:pt>
                <c:pt idx="1338">
                  <c:v>40956</c:v>
                </c:pt>
                <c:pt idx="1339">
                  <c:v>40959</c:v>
                </c:pt>
                <c:pt idx="1340">
                  <c:v>40960</c:v>
                </c:pt>
                <c:pt idx="1341">
                  <c:v>40961</c:v>
                </c:pt>
                <c:pt idx="1342">
                  <c:v>40962</c:v>
                </c:pt>
                <c:pt idx="1343">
                  <c:v>40963</c:v>
                </c:pt>
                <c:pt idx="1344">
                  <c:v>40966</c:v>
                </c:pt>
                <c:pt idx="1345">
                  <c:v>40967</c:v>
                </c:pt>
                <c:pt idx="1346">
                  <c:v>40968</c:v>
                </c:pt>
                <c:pt idx="1347">
                  <c:v>40969</c:v>
                </c:pt>
                <c:pt idx="1348">
                  <c:v>40970</c:v>
                </c:pt>
                <c:pt idx="1349">
                  <c:v>40973</c:v>
                </c:pt>
                <c:pt idx="1350">
                  <c:v>40974</c:v>
                </c:pt>
                <c:pt idx="1351">
                  <c:v>40975</c:v>
                </c:pt>
                <c:pt idx="1352">
                  <c:v>40976</c:v>
                </c:pt>
                <c:pt idx="1353">
                  <c:v>40977</c:v>
                </c:pt>
                <c:pt idx="1354">
                  <c:v>40980</c:v>
                </c:pt>
                <c:pt idx="1355">
                  <c:v>40981</c:v>
                </c:pt>
                <c:pt idx="1356">
                  <c:v>40982</c:v>
                </c:pt>
                <c:pt idx="1357">
                  <c:v>40983</c:v>
                </c:pt>
                <c:pt idx="1358">
                  <c:v>40984</c:v>
                </c:pt>
                <c:pt idx="1359">
                  <c:v>40987</c:v>
                </c:pt>
                <c:pt idx="1360">
                  <c:v>40988</c:v>
                </c:pt>
                <c:pt idx="1361">
                  <c:v>40989</c:v>
                </c:pt>
                <c:pt idx="1362">
                  <c:v>40990</c:v>
                </c:pt>
                <c:pt idx="1363">
                  <c:v>40991</c:v>
                </c:pt>
                <c:pt idx="1364">
                  <c:v>40994</c:v>
                </c:pt>
                <c:pt idx="1365">
                  <c:v>40995</c:v>
                </c:pt>
                <c:pt idx="1366">
                  <c:v>40996</c:v>
                </c:pt>
                <c:pt idx="1367">
                  <c:v>40997</c:v>
                </c:pt>
                <c:pt idx="1368">
                  <c:v>40998</c:v>
                </c:pt>
                <c:pt idx="1369">
                  <c:v>40999</c:v>
                </c:pt>
                <c:pt idx="1370">
                  <c:v>41001</c:v>
                </c:pt>
                <c:pt idx="1371">
                  <c:v>41002</c:v>
                </c:pt>
                <c:pt idx="1372">
                  <c:v>41003</c:v>
                </c:pt>
                <c:pt idx="1373">
                  <c:v>41004</c:v>
                </c:pt>
                <c:pt idx="1374">
                  <c:v>41008</c:v>
                </c:pt>
                <c:pt idx="1375">
                  <c:v>41009</c:v>
                </c:pt>
                <c:pt idx="1376">
                  <c:v>41010</c:v>
                </c:pt>
                <c:pt idx="1377">
                  <c:v>41011</c:v>
                </c:pt>
                <c:pt idx="1378">
                  <c:v>41012</c:v>
                </c:pt>
                <c:pt idx="1379">
                  <c:v>41015</c:v>
                </c:pt>
                <c:pt idx="1380">
                  <c:v>41016</c:v>
                </c:pt>
                <c:pt idx="1381">
                  <c:v>41017</c:v>
                </c:pt>
                <c:pt idx="1382">
                  <c:v>41018</c:v>
                </c:pt>
                <c:pt idx="1383">
                  <c:v>41019</c:v>
                </c:pt>
                <c:pt idx="1384">
                  <c:v>41022</c:v>
                </c:pt>
                <c:pt idx="1385">
                  <c:v>41023</c:v>
                </c:pt>
                <c:pt idx="1386">
                  <c:v>41024</c:v>
                </c:pt>
                <c:pt idx="1387">
                  <c:v>41025</c:v>
                </c:pt>
                <c:pt idx="1388">
                  <c:v>41026</c:v>
                </c:pt>
                <c:pt idx="1389">
                  <c:v>41029</c:v>
                </c:pt>
                <c:pt idx="1390">
                  <c:v>41030</c:v>
                </c:pt>
                <c:pt idx="1391">
                  <c:v>41031</c:v>
                </c:pt>
                <c:pt idx="1392">
                  <c:v>41032</c:v>
                </c:pt>
                <c:pt idx="1393">
                  <c:v>41033</c:v>
                </c:pt>
                <c:pt idx="1394">
                  <c:v>41036</c:v>
                </c:pt>
                <c:pt idx="1395">
                  <c:v>41037</c:v>
                </c:pt>
                <c:pt idx="1396">
                  <c:v>41038</c:v>
                </c:pt>
                <c:pt idx="1397">
                  <c:v>41039</c:v>
                </c:pt>
                <c:pt idx="1398">
                  <c:v>41040</c:v>
                </c:pt>
                <c:pt idx="1399">
                  <c:v>41043</c:v>
                </c:pt>
                <c:pt idx="1400">
                  <c:v>41044</c:v>
                </c:pt>
                <c:pt idx="1401">
                  <c:v>41045</c:v>
                </c:pt>
                <c:pt idx="1402">
                  <c:v>41046</c:v>
                </c:pt>
                <c:pt idx="1403">
                  <c:v>41047</c:v>
                </c:pt>
                <c:pt idx="1404">
                  <c:v>41050</c:v>
                </c:pt>
                <c:pt idx="1405">
                  <c:v>41051</c:v>
                </c:pt>
                <c:pt idx="1406">
                  <c:v>41052</c:v>
                </c:pt>
                <c:pt idx="1407">
                  <c:v>41053</c:v>
                </c:pt>
                <c:pt idx="1408">
                  <c:v>41054</c:v>
                </c:pt>
                <c:pt idx="1409">
                  <c:v>41057</c:v>
                </c:pt>
                <c:pt idx="1410">
                  <c:v>41058</c:v>
                </c:pt>
                <c:pt idx="1411">
                  <c:v>41059</c:v>
                </c:pt>
                <c:pt idx="1412">
                  <c:v>41060</c:v>
                </c:pt>
                <c:pt idx="1413">
                  <c:v>41061</c:v>
                </c:pt>
                <c:pt idx="1414">
                  <c:v>41064</c:v>
                </c:pt>
                <c:pt idx="1415">
                  <c:v>41065</c:v>
                </c:pt>
                <c:pt idx="1416">
                  <c:v>41066</c:v>
                </c:pt>
                <c:pt idx="1417">
                  <c:v>41067</c:v>
                </c:pt>
                <c:pt idx="1418">
                  <c:v>41068</c:v>
                </c:pt>
                <c:pt idx="1419">
                  <c:v>41071</c:v>
                </c:pt>
                <c:pt idx="1420">
                  <c:v>41072</c:v>
                </c:pt>
                <c:pt idx="1421">
                  <c:v>41073</c:v>
                </c:pt>
                <c:pt idx="1422">
                  <c:v>41074</c:v>
                </c:pt>
                <c:pt idx="1423">
                  <c:v>41075</c:v>
                </c:pt>
                <c:pt idx="1424">
                  <c:v>41078</c:v>
                </c:pt>
                <c:pt idx="1425">
                  <c:v>41079</c:v>
                </c:pt>
                <c:pt idx="1426">
                  <c:v>41080</c:v>
                </c:pt>
                <c:pt idx="1427">
                  <c:v>41081</c:v>
                </c:pt>
                <c:pt idx="1428">
                  <c:v>41082</c:v>
                </c:pt>
                <c:pt idx="1429">
                  <c:v>41085</c:v>
                </c:pt>
                <c:pt idx="1430">
                  <c:v>41086</c:v>
                </c:pt>
                <c:pt idx="1431">
                  <c:v>41087</c:v>
                </c:pt>
                <c:pt idx="1432">
                  <c:v>41088</c:v>
                </c:pt>
                <c:pt idx="1433">
                  <c:v>41089</c:v>
                </c:pt>
                <c:pt idx="1434">
                  <c:v>41090</c:v>
                </c:pt>
                <c:pt idx="1435">
                  <c:v>41092</c:v>
                </c:pt>
                <c:pt idx="1436">
                  <c:v>41093</c:v>
                </c:pt>
                <c:pt idx="1437">
                  <c:v>41094</c:v>
                </c:pt>
                <c:pt idx="1438">
                  <c:v>41095</c:v>
                </c:pt>
                <c:pt idx="1439">
                  <c:v>41096</c:v>
                </c:pt>
                <c:pt idx="1440">
                  <c:v>41099</c:v>
                </c:pt>
                <c:pt idx="1441">
                  <c:v>41100</c:v>
                </c:pt>
                <c:pt idx="1442">
                  <c:v>41101</c:v>
                </c:pt>
                <c:pt idx="1443">
                  <c:v>41102</c:v>
                </c:pt>
                <c:pt idx="1444">
                  <c:v>41103</c:v>
                </c:pt>
                <c:pt idx="1445">
                  <c:v>41106</c:v>
                </c:pt>
                <c:pt idx="1446">
                  <c:v>41107</c:v>
                </c:pt>
                <c:pt idx="1447">
                  <c:v>41108</c:v>
                </c:pt>
                <c:pt idx="1448">
                  <c:v>41109</c:v>
                </c:pt>
                <c:pt idx="1449">
                  <c:v>41110</c:v>
                </c:pt>
                <c:pt idx="1450">
                  <c:v>41113</c:v>
                </c:pt>
                <c:pt idx="1451">
                  <c:v>41114</c:v>
                </c:pt>
                <c:pt idx="1452">
                  <c:v>41115</c:v>
                </c:pt>
                <c:pt idx="1453">
                  <c:v>41116</c:v>
                </c:pt>
                <c:pt idx="1454">
                  <c:v>41117</c:v>
                </c:pt>
                <c:pt idx="1455">
                  <c:v>41120</c:v>
                </c:pt>
                <c:pt idx="1456">
                  <c:v>41121</c:v>
                </c:pt>
                <c:pt idx="1457">
                  <c:v>41122</c:v>
                </c:pt>
                <c:pt idx="1458">
                  <c:v>41123</c:v>
                </c:pt>
                <c:pt idx="1459">
                  <c:v>41124</c:v>
                </c:pt>
                <c:pt idx="1460">
                  <c:v>41127</c:v>
                </c:pt>
                <c:pt idx="1461">
                  <c:v>41128</c:v>
                </c:pt>
                <c:pt idx="1462">
                  <c:v>41129</c:v>
                </c:pt>
                <c:pt idx="1463">
                  <c:v>41130</c:v>
                </c:pt>
                <c:pt idx="1464">
                  <c:v>41131</c:v>
                </c:pt>
                <c:pt idx="1465">
                  <c:v>41134</c:v>
                </c:pt>
                <c:pt idx="1466">
                  <c:v>41135</c:v>
                </c:pt>
                <c:pt idx="1467">
                  <c:v>41136</c:v>
                </c:pt>
                <c:pt idx="1468">
                  <c:v>41137</c:v>
                </c:pt>
                <c:pt idx="1469">
                  <c:v>41138</c:v>
                </c:pt>
                <c:pt idx="1470">
                  <c:v>41141</c:v>
                </c:pt>
                <c:pt idx="1471">
                  <c:v>41142</c:v>
                </c:pt>
                <c:pt idx="1472">
                  <c:v>41143</c:v>
                </c:pt>
                <c:pt idx="1473">
                  <c:v>41144</c:v>
                </c:pt>
                <c:pt idx="1474">
                  <c:v>41145</c:v>
                </c:pt>
                <c:pt idx="1475">
                  <c:v>41148</c:v>
                </c:pt>
                <c:pt idx="1476">
                  <c:v>41149</c:v>
                </c:pt>
                <c:pt idx="1477">
                  <c:v>41150</c:v>
                </c:pt>
                <c:pt idx="1478">
                  <c:v>41151</c:v>
                </c:pt>
                <c:pt idx="1479">
                  <c:v>41152</c:v>
                </c:pt>
                <c:pt idx="1480">
                  <c:v>41155</c:v>
                </c:pt>
                <c:pt idx="1481">
                  <c:v>41156</c:v>
                </c:pt>
                <c:pt idx="1482">
                  <c:v>41157</c:v>
                </c:pt>
                <c:pt idx="1483">
                  <c:v>41158</c:v>
                </c:pt>
                <c:pt idx="1484">
                  <c:v>41159</c:v>
                </c:pt>
                <c:pt idx="1485">
                  <c:v>41162</c:v>
                </c:pt>
                <c:pt idx="1486">
                  <c:v>41163</c:v>
                </c:pt>
                <c:pt idx="1487">
                  <c:v>41164</c:v>
                </c:pt>
                <c:pt idx="1488">
                  <c:v>41165</c:v>
                </c:pt>
                <c:pt idx="1489">
                  <c:v>41166</c:v>
                </c:pt>
                <c:pt idx="1490">
                  <c:v>41169</c:v>
                </c:pt>
                <c:pt idx="1491">
                  <c:v>41170</c:v>
                </c:pt>
                <c:pt idx="1492">
                  <c:v>41171</c:v>
                </c:pt>
                <c:pt idx="1493">
                  <c:v>41172</c:v>
                </c:pt>
                <c:pt idx="1494">
                  <c:v>41173</c:v>
                </c:pt>
                <c:pt idx="1495">
                  <c:v>41176</c:v>
                </c:pt>
                <c:pt idx="1496">
                  <c:v>41177</c:v>
                </c:pt>
                <c:pt idx="1497">
                  <c:v>41178</c:v>
                </c:pt>
                <c:pt idx="1498">
                  <c:v>41179</c:v>
                </c:pt>
                <c:pt idx="1499">
                  <c:v>41180</c:v>
                </c:pt>
                <c:pt idx="1500">
                  <c:v>41182</c:v>
                </c:pt>
                <c:pt idx="1501">
                  <c:v>41183</c:v>
                </c:pt>
                <c:pt idx="1502">
                  <c:v>41184</c:v>
                </c:pt>
                <c:pt idx="1503">
                  <c:v>41185</c:v>
                </c:pt>
                <c:pt idx="1504">
                  <c:v>41186</c:v>
                </c:pt>
                <c:pt idx="1505">
                  <c:v>41187</c:v>
                </c:pt>
                <c:pt idx="1506">
                  <c:v>41190</c:v>
                </c:pt>
                <c:pt idx="1507">
                  <c:v>41191</c:v>
                </c:pt>
                <c:pt idx="1508">
                  <c:v>41192</c:v>
                </c:pt>
                <c:pt idx="1509">
                  <c:v>41193</c:v>
                </c:pt>
                <c:pt idx="1510">
                  <c:v>41194</c:v>
                </c:pt>
                <c:pt idx="1511">
                  <c:v>41197</c:v>
                </c:pt>
                <c:pt idx="1512">
                  <c:v>41198</c:v>
                </c:pt>
                <c:pt idx="1513">
                  <c:v>41199</c:v>
                </c:pt>
                <c:pt idx="1514">
                  <c:v>41200</c:v>
                </c:pt>
                <c:pt idx="1515">
                  <c:v>41201</c:v>
                </c:pt>
                <c:pt idx="1516">
                  <c:v>41204</c:v>
                </c:pt>
                <c:pt idx="1517">
                  <c:v>41205</c:v>
                </c:pt>
                <c:pt idx="1518">
                  <c:v>41206</c:v>
                </c:pt>
                <c:pt idx="1519">
                  <c:v>41207</c:v>
                </c:pt>
                <c:pt idx="1520">
                  <c:v>41208</c:v>
                </c:pt>
                <c:pt idx="1521">
                  <c:v>41211</c:v>
                </c:pt>
                <c:pt idx="1522">
                  <c:v>41213</c:v>
                </c:pt>
                <c:pt idx="1523">
                  <c:v>41214</c:v>
                </c:pt>
                <c:pt idx="1524">
                  <c:v>41215</c:v>
                </c:pt>
                <c:pt idx="1525">
                  <c:v>41218</c:v>
                </c:pt>
                <c:pt idx="1526">
                  <c:v>41219</c:v>
                </c:pt>
                <c:pt idx="1527">
                  <c:v>41220</c:v>
                </c:pt>
                <c:pt idx="1528">
                  <c:v>41221</c:v>
                </c:pt>
                <c:pt idx="1529">
                  <c:v>41222</c:v>
                </c:pt>
                <c:pt idx="1530">
                  <c:v>41225</c:v>
                </c:pt>
                <c:pt idx="1531">
                  <c:v>41226</c:v>
                </c:pt>
                <c:pt idx="1532">
                  <c:v>41227</c:v>
                </c:pt>
                <c:pt idx="1533">
                  <c:v>41228</c:v>
                </c:pt>
                <c:pt idx="1534">
                  <c:v>41229</c:v>
                </c:pt>
                <c:pt idx="1535">
                  <c:v>41232</c:v>
                </c:pt>
                <c:pt idx="1536">
                  <c:v>41233</c:v>
                </c:pt>
                <c:pt idx="1537">
                  <c:v>41234</c:v>
                </c:pt>
                <c:pt idx="1538">
                  <c:v>41235</c:v>
                </c:pt>
                <c:pt idx="1539">
                  <c:v>41236</c:v>
                </c:pt>
                <c:pt idx="1540">
                  <c:v>41239</c:v>
                </c:pt>
                <c:pt idx="1541">
                  <c:v>41240</c:v>
                </c:pt>
                <c:pt idx="1542">
                  <c:v>41241</c:v>
                </c:pt>
                <c:pt idx="1543">
                  <c:v>41242</c:v>
                </c:pt>
                <c:pt idx="1544">
                  <c:v>41243</c:v>
                </c:pt>
                <c:pt idx="1545">
                  <c:v>41246</c:v>
                </c:pt>
                <c:pt idx="1546">
                  <c:v>41247</c:v>
                </c:pt>
                <c:pt idx="1547">
                  <c:v>41248</c:v>
                </c:pt>
                <c:pt idx="1548">
                  <c:v>41249</c:v>
                </c:pt>
                <c:pt idx="1549">
                  <c:v>41250</c:v>
                </c:pt>
                <c:pt idx="1550">
                  <c:v>41253</c:v>
                </c:pt>
                <c:pt idx="1551">
                  <c:v>41254</c:v>
                </c:pt>
                <c:pt idx="1552">
                  <c:v>41255</c:v>
                </c:pt>
                <c:pt idx="1553">
                  <c:v>41256</c:v>
                </c:pt>
                <c:pt idx="1554">
                  <c:v>41257</c:v>
                </c:pt>
                <c:pt idx="1555">
                  <c:v>41260</c:v>
                </c:pt>
                <c:pt idx="1556">
                  <c:v>41261</c:v>
                </c:pt>
                <c:pt idx="1557">
                  <c:v>41262</c:v>
                </c:pt>
                <c:pt idx="1558">
                  <c:v>41263</c:v>
                </c:pt>
                <c:pt idx="1559">
                  <c:v>41264</c:v>
                </c:pt>
                <c:pt idx="1560">
                  <c:v>41267</c:v>
                </c:pt>
                <c:pt idx="1561">
                  <c:v>41269</c:v>
                </c:pt>
                <c:pt idx="1562">
                  <c:v>41270</c:v>
                </c:pt>
                <c:pt idx="1563">
                  <c:v>41271</c:v>
                </c:pt>
                <c:pt idx="1564">
                  <c:v>41274</c:v>
                </c:pt>
                <c:pt idx="1565">
                  <c:v>41276</c:v>
                </c:pt>
                <c:pt idx="1566">
                  <c:v>41277</c:v>
                </c:pt>
                <c:pt idx="1567">
                  <c:v>41278</c:v>
                </c:pt>
                <c:pt idx="1568">
                  <c:v>41281</c:v>
                </c:pt>
                <c:pt idx="1569">
                  <c:v>41282</c:v>
                </c:pt>
                <c:pt idx="1570">
                  <c:v>41283</c:v>
                </c:pt>
                <c:pt idx="1571">
                  <c:v>41284</c:v>
                </c:pt>
                <c:pt idx="1572">
                  <c:v>41285</c:v>
                </c:pt>
                <c:pt idx="1573">
                  <c:v>41288</c:v>
                </c:pt>
                <c:pt idx="1574">
                  <c:v>41289</c:v>
                </c:pt>
                <c:pt idx="1575">
                  <c:v>41290</c:v>
                </c:pt>
                <c:pt idx="1576">
                  <c:v>41291</c:v>
                </c:pt>
                <c:pt idx="1577">
                  <c:v>41292</c:v>
                </c:pt>
                <c:pt idx="1578">
                  <c:v>41295</c:v>
                </c:pt>
                <c:pt idx="1579">
                  <c:v>41296</c:v>
                </c:pt>
                <c:pt idx="1580">
                  <c:v>41297</c:v>
                </c:pt>
                <c:pt idx="1581">
                  <c:v>41298</c:v>
                </c:pt>
                <c:pt idx="1582">
                  <c:v>41299</c:v>
                </c:pt>
                <c:pt idx="1583">
                  <c:v>41302</c:v>
                </c:pt>
                <c:pt idx="1584">
                  <c:v>41303</c:v>
                </c:pt>
                <c:pt idx="1585">
                  <c:v>41304</c:v>
                </c:pt>
                <c:pt idx="1586">
                  <c:v>41305</c:v>
                </c:pt>
                <c:pt idx="1587">
                  <c:v>41306</c:v>
                </c:pt>
                <c:pt idx="1588">
                  <c:v>41309</c:v>
                </c:pt>
                <c:pt idx="1589">
                  <c:v>41310</c:v>
                </c:pt>
                <c:pt idx="1590">
                  <c:v>41311</c:v>
                </c:pt>
                <c:pt idx="1591">
                  <c:v>41312</c:v>
                </c:pt>
                <c:pt idx="1592">
                  <c:v>41313</c:v>
                </c:pt>
                <c:pt idx="1593">
                  <c:v>41316</c:v>
                </c:pt>
                <c:pt idx="1594">
                  <c:v>41317</c:v>
                </c:pt>
                <c:pt idx="1595">
                  <c:v>41318</c:v>
                </c:pt>
                <c:pt idx="1596">
                  <c:v>41319</c:v>
                </c:pt>
                <c:pt idx="1597">
                  <c:v>41320</c:v>
                </c:pt>
                <c:pt idx="1598">
                  <c:v>41323</c:v>
                </c:pt>
                <c:pt idx="1599">
                  <c:v>41324</c:v>
                </c:pt>
                <c:pt idx="1600">
                  <c:v>41325</c:v>
                </c:pt>
                <c:pt idx="1601">
                  <c:v>41326</c:v>
                </c:pt>
                <c:pt idx="1602">
                  <c:v>41327</c:v>
                </c:pt>
                <c:pt idx="1603">
                  <c:v>41330</c:v>
                </c:pt>
                <c:pt idx="1604">
                  <c:v>41331</c:v>
                </c:pt>
                <c:pt idx="1605">
                  <c:v>41332</c:v>
                </c:pt>
                <c:pt idx="1606">
                  <c:v>41333</c:v>
                </c:pt>
                <c:pt idx="1607">
                  <c:v>41334</c:v>
                </c:pt>
                <c:pt idx="1608">
                  <c:v>41337</c:v>
                </c:pt>
                <c:pt idx="1609">
                  <c:v>41338</c:v>
                </c:pt>
                <c:pt idx="1610">
                  <c:v>41339</c:v>
                </c:pt>
                <c:pt idx="1611">
                  <c:v>41340</c:v>
                </c:pt>
                <c:pt idx="1612">
                  <c:v>41341</c:v>
                </c:pt>
                <c:pt idx="1613">
                  <c:v>41344</c:v>
                </c:pt>
                <c:pt idx="1614">
                  <c:v>41345</c:v>
                </c:pt>
                <c:pt idx="1615">
                  <c:v>41346</c:v>
                </c:pt>
                <c:pt idx="1616">
                  <c:v>41347</c:v>
                </c:pt>
                <c:pt idx="1617">
                  <c:v>41348</c:v>
                </c:pt>
                <c:pt idx="1618">
                  <c:v>41351</c:v>
                </c:pt>
                <c:pt idx="1619">
                  <c:v>41352</c:v>
                </c:pt>
                <c:pt idx="1620">
                  <c:v>41353</c:v>
                </c:pt>
                <c:pt idx="1621">
                  <c:v>41354</c:v>
                </c:pt>
                <c:pt idx="1622">
                  <c:v>41355</c:v>
                </c:pt>
                <c:pt idx="1623">
                  <c:v>41358</c:v>
                </c:pt>
                <c:pt idx="1624">
                  <c:v>41359</c:v>
                </c:pt>
                <c:pt idx="1625">
                  <c:v>41360</c:v>
                </c:pt>
                <c:pt idx="1626">
                  <c:v>41361</c:v>
                </c:pt>
                <c:pt idx="1627">
                  <c:v>41364</c:v>
                </c:pt>
                <c:pt idx="1628">
                  <c:v>41365</c:v>
                </c:pt>
                <c:pt idx="1629">
                  <c:v>41366</c:v>
                </c:pt>
                <c:pt idx="1630">
                  <c:v>41367</c:v>
                </c:pt>
                <c:pt idx="1631">
                  <c:v>41368</c:v>
                </c:pt>
                <c:pt idx="1632">
                  <c:v>41369</c:v>
                </c:pt>
                <c:pt idx="1633">
                  <c:v>41372</c:v>
                </c:pt>
                <c:pt idx="1634">
                  <c:v>41373</c:v>
                </c:pt>
                <c:pt idx="1635">
                  <c:v>41374</c:v>
                </c:pt>
                <c:pt idx="1636">
                  <c:v>41375</c:v>
                </c:pt>
                <c:pt idx="1637">
                  <c:v>41376</c:v>
                </c:pt>
                <c:pt idx="1638">
                  <c:v>41379</c:v>
                </c:pt>
                <c:pt idx="1639">
                  <c:v>41380</c:v>
                </c:pt>
                <c:pt idx="1640">
                  <c:v>41381</c:v>
                </c:pt>
                <c:pt idx="1641">
                  <c:v>41382</c:v>
                </c:pt>
                <c:pt idx="1642">
                  <c:v>41383</c:v>
                </c:pt>
                <c:pt idx="1643">
                  <c:v>41386</c:v>
                </c:pt>
                <c:pt idx="1644">
                  <c:v>41387</c:v>
                </c:pt>
                <c:pt idx="1645">
                  <c:v>41388</c:v>
                </c:pt>
                <c:pt idx="1646">
                  <c:v>41389</c:v>
                </c:pt>
                <c:pt idx="1647">
                  <c:v>41390</c:v>
                </c:pt>
                <c:pt idx="1648">
                  <c:v>41393</c:v>
                </c:pt>
                <c:pt idx="1649">
                  <c:v>41394</c:v>
                </c:pt>
                <c:pt idx="1650">
                  <c:v>41395</c:v>
                </c:pt>
                <c:pt idx="1651">
                  <c:v>41396</c:v>
                </c:pt>
                <c:pt idx="1652">
                  <c:v>41397</c:v>
                </c:pt>
                <c:pt idx="1653">
                  <c:v>41400</c:v>
                </c:pt>
                <c:pt idx="1654">
                  <c:v>41401</c:v>
                </c:pt>
                <c:pt idx="1655">
                  <c:v>41402</c:v>
                </c:pt>
                <c:pt idx="1656">
                  <c:v>41403</c:v>
                </c:pt>
                <c:pt idx="1657">
                  <c:v>41404</c:v>
                </c:pt>
                <c:pt idx="1658">
                  <c:v>41407</c:v>
                </c:pt>
                <c:pt idx="1659">
                  <c:v>41408</c:v>
                </c:pt>
                <c:pt idx="1660">
                  <c:v>41409</c:v>
                </c:pt>
                <c:pt idx="1661">
                  <c:v>41410</c:v>
                </c:pt>
                <c:pt idx="1662">
                  <c:v>41411</c:v>
                </c:pt>
                <c:pt idx="1663">
                  <c:v>41414</c:v>
                </c:pt>
                <c:pt idx="1664">
                  <c:v>41415</c:v>
                </c:pt>
                <c:pt idx="1665">
                  <c:v>41416</c:v>
                </c:pt>
                <c:pt idx="1666">
                  <c:v>41417</c:v>
                </c:pt>
                <c:pt idx="1667">
                  <c:v>41418</c:v>
                </c:pt>
                <c:pt idx="1668">
                  <c:v>41421</c:v>
                </c:pt>
                <c:pt idx="1669">
                  <c:v>41422</c:v>
                </c:pt>
                <c:pt idx="1670">
                  <c:v>41423</c:v>
                </c:pt>
                <c:pt idx="1671">
                  <c:v>41424</c:v>
                </c:pt>
                <c:pt idx="1672">
                  <c:v>41425</c:v>
                </c:pt>
                <c:pt idx="1673">
                  <c:v>41428</c:v>
                </c:pt>
                <c:pt idx="1674">
                  <c:v>41429</c:v>
                </c:pt>
                <c:pt idx="1675">
                  <c:v>41430</c:v>
                </c:pt>
                <c:pt idx="1676">
                  <c:v>41431</c:v>
                </c:pt>
                <c:pt idx="1677">
                  <c:v>41432</c:v>
                </c:pt>
                <c:pt idx="1678">
                  <c:v>41435</c:v>
                </c:pt>
                <c:pt idx="1679">
                  <c:v>41436</c:v>
                </c:pt>
                <c:pt idx="1680">
                  <c:v>41437</c:v>
                </c:pt>
                <c:pt idx="1681">
                  <c:v>41438</c:v>
                </c:pt>
                <c:pt idx="1682">
                  <c:v>41439</c:v>
                </c:pt>
                <c:pt idx="1683">
                  <c:v>41442</c:v>
                </c:pt>
                <c:pt idx="1684">
                  <c:v>41443</c:v>
                </c:pt>
                <c:pt idx="1685">
                  <c:v>41444</c:v>
                </c:pt>
                <c:pt idx="1686">
                  <c:v>41445</c:v>
                </c:pt>
                <c:pt idx="1687">
                  <c:v>41446</c:v>
                </c:pt>
                <c:pt idx="1688">
                  <c:v>41449</c:v>
                </c:pt>
                <c:pt idx="1689">
                  <c:v>41450</c:v>
                </c:pt>
                <c:pt idx="1690">
                  <c:v>41451</c:v>
                </c:pt>
                <c:pt idx="1691">
                  <c:v>41452</c:v>
                </c:pt>
                <c:pt idx="1692">
                  <c:v>41453</c:v>
                </c:pt>
                <c:pt idx="1693">
                  <c:v>41455</c:v>
                </c:pt>
                <c:pt idx="1694">
                  <c:v>41456</c:v>
                </c:pt>
                <c:pt idx="1695">
                  <c:v>41457</c:v>
                </c:pt>
                <c:pt idx="1696">
                  <c:v>41458</c:v>
                </c:pt>
                <c:pt idx="1697">
                  <c:v>41459</c:v>
                </c:pt>
                <c:pt idx="1698">
                  <c:v>41460</c:v>
                </c:pt>
                <c:pt idx="1699">
                  <c:v>41463</c:v>
                </c:pt>
                <c:pt idx="1700">
                  <c:v>41464</c:v>
                </c:pt>
                <c:pt idx="1701">
                  <c:v>41465</c:v>
                </c:pt>
                <c:pt idx="1702">
                  <c:v>41466</c:v>
                </c:pt>
                <c:pt idx="1703">
                  <c:v>41467</c:v>
                </c:pt>
                <c:pt idx="1704">
                  <c:v>41470</c:v>
                </c:pt>
                <c:pt idx="1705">
                  <c:v>41471</c:v>
                </c:pt>
                <c:pt idx="1706">
                  <c:v>41472</c:v>
                </c:pt>
                <c:pt idx="1707">
                  <c:v>41473</c:v>
                </c:pt>
                <c:pt idx="1708">
                  <c:v>41474</c:v>
                </c:pt>
                <c:pt idx="1709">
                  <c:v>41477</c:v>
                </c:pt>
                <c:pt idx="1710">
                  <c:v>41478</c:v>
                </c:pt>
                <c:pt idx="1711">
                  <c:v>41479</c:v>
                </c:pt>
                <c:pt idx="1712">
                  <c:v>41480</c:v>
                </c:pt>
                <c:pt idx="1713">
                  <c:v>41481</c:v>
                </c:pt>
                <c:pt idx="1714">
                  <c:v>41484</c:v>
                </c:pt>
                <c:pt idx="1715">
                  <c:v>41485</c:v>
                </c:pt>
                <c:pt idx="1716">
                  <c:v>41486</c:v>
                </c:pt>
                <c:pt idx="1717">
                  <c:v>41487</c:v>
                </c:pt>
                <c:pt idx="1718">
                  <c:v>41488</c:v>
                </c:pt>
                <c:pt idx="1719">
                  <c:v>41491</c:v>
                </c:pt>
                <c:pt idx="1720">
                  <c:v>41492</c:v>
                </c:pt>
                <c:pt idx="1721">
                  <c:v>41493</c:v>
                </c:pt>
                <c:pt idx="1722">
                  <c:v>41494</c:v>
                </c:pt>
                <c:pt idx="1723">
                  <c:v>41495</c:v>
                </c:pt>
                <c:pt idx="1724">
                  <c:v>41498</c:v>
                </c:pt>
                <c:pt idx="1725">
                  <c:v>41499</c:v>
                </c:pt>
                <c:pt idx="1726">
                  <c:v>41500</c:v>
                </c:pt>
                <c:pt idx="1727">
                  <c:v>41501</c:v>
                </c:pt>
                <c:pt idx="1728">
                  <c:v>41502</c:v>
                </c:pt>
                <c:pt idx="1729">
                  <c:v>41505</c:v>
                </c:pt>
                <c:pt idx="1730">
                  <c:v>41506</c:v>
                </c:pt>
                <c:pt idx="1731">
                  <c:v>41507</c:v>
                </c:pt>
                <c:pt idx="1732">
                  <c:v>41508</c:v>
                </c:pt>
                <c:pt idx="1733">
                  <c:v>41509</c:v>
                </c:pt>
                <c:pt idx="1734">
                  <c:v>41512</c:v>
                </c:pt>
                <c:pt idx="1735">
                  <c:v>41513</c:v>
                </c:pt>
                <c:pt idx="1736">
                  <c:v>41514</c:v>
                </c:pt>
                <c:pt idx="1737">
                  <c:v>41515</c:v>
                </c:pt>
                <c:pt idx="1738">
                  <c:v>41516</c:v>
                </c:pt>
                <c:pt idx="1739">
                  <c:v>41517</c:v>
                </c:pt>
                <c:pt idx="1740">
                  <c:v>41519</c:v>
                </c:pt>
                <c:pt idx="1741">
                  <c:v>41520</c:v>
                </c:pt>
                <c:pt idx="1742">
                  <c:v>41521</c:v>
                </c:pt>
                <c:pt idx="1743">
                  <c:v>41522</c:v>
                </c:pt>
                <c:pt idx="1744">
                  <c:v>41523</c:v>
                </c:pt>
                <c:pt idx="1745">
                  <c:v>41526</c:v>
                </c:pt>
                <c:pt idx="1746">
                  <c:v>41527</c:v>
                </c:pt>
                <c:pt idx="1747">
                  <c:v>41528</c:v>
                </c:pt>
                <c:pt idx="1748">
                  <c:v>41529</c:v>
                </c:pt>
                <c:pt idx="1749">
                  <c:v>41530</c:v>
                </c:pt>
                <c:pt idx="1750">
                  <c:v>41533</c:v>
                </c:pt>
                <c:pt idx="1751">
                  <c:v>41534</c:v>
                </c:pt>
                <c:pt idx="1752">
                  <c:v>41535</c:v>
                </c:pt>
                <c:pt idx="1753">
                  <c:v>41536</c:v>
                </c:pt>
                <c:pt idx="1754">
                  <c:v>41537</c:v>
                </c:pt>
                <c:pt idx="1755">
                  <c:v>41540</c:v>
                </c:pt>
                <c:pt idx="1756">
                  <c:v>41541</c:v>
                </c:pt>
                <c:pt idx="1757">
                  <c:v>41542</c:v>
                </c:pt>
                <c:pt idx="1758">
                  <c:v>41543</c:v>
                </c:pt>
                <c:pt idx="1759">
                  <c:v>41544</c:v>
                </c:pt>
                <c:pt idx="1760">
                  <c:v>41547</c:v>
                </c:pt>
                <c:pt idx="1761">
                  <c:v>41548</c:v>
                </c:pt>
                <c:pt idx="1762">
                  <c:v>41549</c:v>
                </c:pt>
                <c:pt idx="1763">
                  <c:v>41550</c:v>
                </c:pt>
                <c:pt idx="1764">
                  <c:v>41551</c:v>
                </c:pt>
                <c:pt idx="1765">
                  <c:v>41554</c:v>
                </c:pt>
                <c:pt idx="1766">
                  <c:v>41555</c:v>
                </c:pt>
                <c:pt idx="1767">
                  <c:v>41556</c:v>
                </c:pt>
                <c:pt idx="1768">
                  <c:v>41557</c:v>
                </c:pt>
                <c:pt idx="1769">
                  <c:v>41558</c:v>
                </c:pt>
                <c:pt idx="1770">
                  <c:v>41561</c:v>
                </c:pt>
                <c:pt idx="1771">
                  <c:v>41562</c:v>
                </c:pt>
                <c:pt idx="1772">
                  <c:v>41563</c:v>
                </c:pt>
                <c:pt idx="1773">
                  <c:v>41564</c:v>
                </c:pt>
                <c:pt idx="1774">
                  <c:v>41565</c:v>
                </c:pt>
                <c:pt idx="1775">
                  <c:v>41568</c:v>
                </c:pt>
                <c:pt idx="1776">
                  <c:v>41569</c:v>
                </c:pt>
                <c:pt idx="1777">
                  <c:v>41570</c:v>
                </c:pt>
                <c:pt idx="1778">
                  <c:v>41571</c:v>
                </c:pt>
                <c:pt idx="1779">
                  <c:v>41572</c:v>
                </c:pt>
                <c:pt idx="1780">
                  <c:v>41575</c:v>
                </c:pt>
                <c:pt idx="1781">
                  <c:v>41576</c:v>
                </c:pt>
                <c:pt idx="1782">
                  <c:v>41577</c:v>
                </c:pt>
                <c:pt idx="1783">
                  <c:v>41578</c:v>
                </c:pt>
                <c:pt idx="1784">
                  <c:v>41579</c:v>
                </c:pt>
                <c:pt idx="1785">
                  <c:v>41582</c:v>
                </c:pt>
                <c:pt idx="1786">
                  <c:v>41583</c:v>
                </c:pt>
                <c:pt idx="1787">
                  <c:v>41584</c:v>
                </c:pt>
                <c:pt idx="1788">
                  <c:v>41585</c:v>
                </c:pt>
                <c:pt idx="1789">
                  <c:v>41586</c:v>
                </c:pt>
                <c:pt idx="1790">
                  <c:v>41589</c:v>
                </c:pt>
                <c:pt idx="1791">
                  <c:v>41590</c:v>
                </c:pt>
                <c:pt idx="1792">
                  <c:v>41591</c:v>
                </c:pt>
                <c:pt idx="1793">
                  <c:v>41592</c:v>
                </c:pt>
                <c:pt idx="1794">
                  <c:v>41593</c:v>
                </c:pt>
                <c:pt idx="1795">
                  <c:v>41596</c:v>
                </c:pt>
                <c:pt idx="1796">
                  <c:v>41597</c:v>
                </c:pt>
                <c:pt idx="1797">
                  <c:v>41598</c:v>
                </c:pt>
                <c:pt idx="1798">
                  <c:v>41599</c:v>
                </c:pt>
                <c:pt idx="1799">
                  <c:v>41600</c:v>
                </c:pt>
                <c:pt idx="1800">
                  <c:v>41603</c:v>
                </c:pt>
                <c:pt idx="1801">
                  <c:v>41604</c:v>
                </c:pt>
                <c:pt idx="1802">
                  <c:v>41605</c:v>
                </c:pt>
                <c:pt idx="1803">
                  <c:v>41606</c:v>
                </c:pt>
                <c:pt idx="1804">
                  <c:v>41607</c:v>
                </c:pt>
                <c:pt idx="1805">
                  <c:v>41608</c:v>
                </c:pt>
                <c:pt idx="1806">
                  <c:v>41610</c:v>
                </c:pt>
                <c:pt idx="1807">
                  <c:v>41611</c:v>
                </c:pt>
                <c:pt idx="1808">
                  <c:v>41612</c:v>
                </c:pt>
                <c:pt idx="1809">
                  <c:v>41613</c:v>
                </c:pt>
                <c:pt idx="1810">
                  <c:v>41614</c:v>
                </c:pt>
                <c:pt idx="1811">
                  <c:v>41617</c:v>
                </c:pt>
                <c:pt idx="1812">
                  <c:v>41618</c:v>
                </c:pt>
                <c:pt idx="1813">
                  <c:v>41619</c:v>
                </c:pt>
                <c:pt idx="1814">
                  <c:v>41620</c:v>
                </c:pt>
                <c:pt idx="1815">
                  <c:v>41621</c:v>
                </c:pt>
                <c:pt idx="1816">
                  <c:v>41624</c:v>
                </c:pt>
                <c:pt idx="1817">
                  <c:v>41625</c:v>
                </c:pt>
                <c:pt idx="1818">
                  <c:v>41626</c:v>
                </c:pt>
                <c:pt idx="1819">
                  <c:v>41627</c:v>
                </c:pt>
                <c:pt idx="1820">
                  <c:v>41628</c:v>
                </c:pt>
                <c:pt idx="1821">
                  <c:v>41631</c:v>
                </c:pt>
                <c:pt idx="1822">
                  <c:v>41632</c:v>
                </c:pt>
                <c:pt idx="1823">
                  <c:v>41634</c:v>
                </c:pt>
                <c:pt idx="1824">
                  <c:v>41635</c:v>
                </c:pt>
                <c:pt idx="1825">
                  <c:v>41638</c:v>
                </c:pt>
                <c:pt idx="1826">
                  <c:v>41639</c:v>
                </c:pt>
                <c:pt idx="1827">
                  <c:v>41641</c:v>
                </c:pt>
                <c:pt idx="1828">
                  <c:v>41642</c:v>
                </c:pt>
                <c:pt idx="1829">
                  <c:v>41645</c:v>
                </c:pt>
                <c:pt idx="1830">
                  <c:v>41646</c:v>
                </c:pt>
                <c:pt idx="1831">
                  <c:v>41647</c:v>
                </c:pt>
                <c:pt idx="1832">
                  <c:v>41648</c:v>
                </c:pt>
                <c:pt idx="1833">
                  <c:v>41649</c:v>
                </c:pt>
                <c:pt idx="1834">
                  <c:v>41652</c:v>
                </c:pt>
                <c:pt idx="1835">
                  <c:v>41653</c:v>
                </c:pt>
                <c:pt idx="1836">
                  <c:v>41654</c:v>
                </c:pt>
                <c:pt idx="1837">
                  <c:v>41655</c:v>
                </c:pt>
                <c:pt idx="1838">
                  <c:v>41656</c:v>
                </c:pt>
                <c:pt idx="1839">
                  <c:v>41659</c:v>
                </c:pt>
                <c:pt idx="1840">
                  <c:v>41660</c:v>
                </c:pt>
                <c:pt idx="1841">
                  <c:v>41661</c:v>
                </c:pt>
                <c:pt idx="1842">
                  <c:v>41662</c:v>
                </c:pt>
                <c:pt idx="1843">
                  <c:v>41663</c:v>
                </c:pt>
                <c:pt idx="1844">
                  <c:v>41666</c:v>
                </c:pt>
                <c:pt idx="1845">
                  <c:v>41667</c:v>
                </c:pt>
                <c:pt idx="1846">
                  <c:v>41668</c:v>
                </c:pt>
                <c:pt idx="1847">
                  <c:v>41669</c:v>
                </c:pt>
                <c:pt idx="1848">
                  <c:v>41670</c:v>
                </c:pt>
                <c:pt idx="1849">
                  <c:v>41673</c:v>
                </c:pt>
                <c:pt idx="1850">
                  <c:v>41674</c:v>
                </c:pt>
                <c:pt idx="1851">
                  <c:v>41675</c:v>
                </c:pt>
                <c:pt idx="1852">
                  <c:v>41676</c:v>
                </c:pt>
                <c:pt idx="1853">
                  <c:v>41677</c:v>
                </c:pt>
                <c:pt idx="1854">
                  <c:v>41680</c:v>
                </c:pt>
                <c:pt idx="1855">
                  <c:v>41681</c:v>
                </c:pt>
                <c:pt idx="1856">
                  <c:v>41682</c:v>
                </c:pt>
                <c:pt idx="1857">
                  <c:v>41683</c:v>
                </c:pt>
                <c:pt idx="1858">
                  <c:v>41684</c:v>
                </c:pt>
                <c:pt idx="1859">
                  <c:v>41687</c:v>
                </c:pt>
                <c:pt idx="1860">
                  <c:v>41688</c:v>
                </c:pt>
                <c:pt idx="1861">
                  <c:v>41689</c:v>
                </c:pt>
                <c:pt idx="1862">
                  <c:v>41690</c:v>
                </c:pt>
                <c:pt idx="1863">
                  <c:v>41691</c:v>
                </c:pt>
                <c:pt idx="1864">
                  <c:v>41694</c:v>
                </c:pt>
                <c:pt idx="1865">
                  <c:v>41695</c:v>
                </c:pt>
                <c:pt idx="1866">
                  <c:v>41696</c:v>
                </c:pt>
                <c:pt idx="1867">
                  <c:v>41697</c:v>
                </c:pt>
                <c:pt idx="1868">
                  <c:v>41698</c:v>
                </c:pt>
                <c:pt idx="1869">
                  <c:v>41701</c:v>
                </c:pt>
                <c:pt idx="1870">
                  <c:v>41702</c:v>
                </c:pt>
                <c:pt idx="1871">
                  <c:v>41703</c:v>
                </c:pt>
                <c:pt idx="1872">
                  <c:v>41704</c:v>
                </c:pt>
                <c:pt idx="1873">
                  <c:v>41705</c:v>
                </c:pt>
                <c:pt idx="1874">
                  <c:v>41708</c:v>
                </c:pt>
                <c:pt idx="1875">
                  <c:v>41709</c:v>
                </c:pt>
                <c:pt idx="1876">
                  <c:v>41710</c:v>
                </c:pt>
                <c:pt idx="1877">
                  <c:v>41711</c:v>
                </c:pt>
                <c:pt idx="1878">
                  <c:v>41712</c:v>
                </c:pt>
                <c:pt idx="1879">
                  <c:v>41715</c:v>
                </c:pt>
                <c:pt idx="1880">
                  <c:v>41716</c:v>
                </c:pt>
                <c:pt idx="1881">
                  <c:v>41717</c:v>
                </c:pt>
                <c:pt idx="1882">
                  <c:v>41718</c:v>
                </c:pt>
                <c:pt idx="1883">
                  <c:v>41719</c:v>
                </c:pt>
                <c:pt idx="1884">
                  <c:v>41722</c:v>
                </c:pt>
                <c:pt idx="1885">
                  <c:v>41723</c:v>
                </c:pt>
                <c:pt idx="1886">
                  <c:v>41724</c:v>
                </c:pt>
                <c:pt idx="1887">
                  <c:v>41725</c:v>
                </c:pt>
                <c:pt idx="1888">
                  <c:v>41726</c:v>
                </c:pt>
                <c:pt idx="1889">
                  <c:v>41729</c:v>
                </c:pt>
                <c:pt idx="1890">
                  <c:v>41730</c:v>
                </c:pt>
                <c:pt idx="1891">
                  <c:v>41731</c:v>
                </c:pt>
                <c:pt idx="1892">
                  <c:v>41732</c:v>
                </c:pt>
                <c:pt idx="1893">
                  <c:v>41733</c:v>
                </c:pt>
                <c:pt idx="1894">
                  <c:v>41736</c:v>
                </c:pt>
                <c:pt idx="1895">
                  <c:v>41737</c:v>
                </c:pt>
                <c:pt idx="1896">
                  <c:v>41738</c:v>
                </c:pt>
                <c:pt idx="1897">
                  <c:v>41739</c:v>
                </c:pt>
                <c:pt idx="1898">
                  <c:v>41740</c:v>
                </c:pt>
                <c:pt idx="1899">
                  <c:v>41743</c:v>
                </c:pt>
                <c:pt idx="1900">
                  <c:v>41744</c:v>
                </c:pt>
                <c:pt idx="1901">
                  <c:v>41745</c:v>
                </c:pt>
                <c:pt idx="1902">
                  <c:v>41746</c:v>
                </c:pt>
                <c:pt idx="1903">
                  <c:v>41750</c:v>
                </c:pt>
                <c:pt idx="1904">
                  <c:v>41751</c:v>
                </c:pt>
                <c:pt idx="1905">
                  <c:v>41752</c:v>
                </c:pt>
                <c:pt idx="1906">
                  <c:v>41753</c:v>
                </c:pt>
                <c:pt idx="1907">
                  <c:v>41754</c:v>
                </c:pt>
                <c:pt idx="1908">
                  <c:v>41757</c:v>
                </c:pt>
                <c:pt idx="1909">
                  <c:v>41758</c:v>
                </c:pt>
                <c:pt idx="1910">
                  <c:v>41759</c:v>
                </c:pt>
                <c:pt idx="1911">
                  <c:v>41760</c:v>
                </c:pt>
                <c:pt idx="1912">
                  <c:v>41761</c:v>
                </c:pt>
                <c:pt idx="1913">
                  <c:v>41764</c:v>
                </c:pt>
                <c:pt idx="1914">
                  <c:v>41765</c:v>
                </c:pt>
                <c:pt idx="1915">
                  <c:v>41766</c:v>
                </c:pt>
                <c:pt idx="1916">
                  <c:v>41767</c:v>
                </c:pt>
                <c:pt idx="1917">
                  <c:v>41768</c:v>
                </c:pt>
                <c:pt idx="1918">
                  <c:v>41771</c:v>
                </c:pt>
                <c:pt idx="1919">
                  <c:v>41772</c:v>
                </c:pt>
                <c:pt idx="1920">
                  <c:v>41773</c:v>
                </c:pt>
                <c:pt idx="1921">
                  <c:v>41774</c:v>
                </c:pt>
                <c:pt idx="1922">
                  <c:v>41775</c:v>
                </c:pt>
                <c:pt idx="1923">
                  <c:v>41778</c:v>
                </c:pt>
                <c:pt idx="1924">
                  <c:v>41779</c:v>
                </c:pt>
                <c:pt idx="1925">
                  <c:v>41780</c:v>
                </c:pt>
                <c:pt idx="1926">
                  <c:v>41781</c:v>
                </c:pt>
                <c:pt idx="1927">
                  <c:v>41782</c:v>
                </c:pt>
                <c:pt idx="1928">
                  <c:v>41785</c:v>
                </c:pt>
                <c:pt idx="1929">
                  <c:v>41786</c:v>
                </c:pt>
                <c:pt idx="1930">
                  <c:v>41787</c:v>
                </c:pt>
                <c:pt idx="1931">
                  <c:v>41788</c:v>
                </c:pt>
                <c:pt idx="1932">
                  <c:v>41789</c:v>
                </c:pt>
                <c:pt idx="1933">
                  <c:v>41790</c:v>
                </c:pt>
                <c:pt idx="1934">
                  <c:v>41792</c:v>
                </c:pt>
                <c:pt idx="1935">
                  <c:v>41793</c:v>
                </c:pt>
                <c:pt idx="1936">
                  <c:v>41794</c:v>
                </c:pt>
                <c:pt idx="1937">
                  <c:v>41795</c:v>
                </c:pt>
                <c:pt idx="1938">
                  <c:v>41796</c:v>
                </c:pt>
                <c:pt idx="1939">
                  <c:v>41799</c:v>
                </c:pt>
                <c:pt idx="1940">
                  <c:v>41800</c:v>
                </c:pt>
                <c:pt idx="1941">
                  <c:v>41801</c:v>
                </c:pt>
                <c:pt idx="1942">
                  <c:v>41802</c:v>
                </c:pt>
                <c:pt idx="1943">
                  <c:v>41803</c:v>
                </c:pt>
                <c:pt idx="1944">
                  <c:v>41806</c:v>
                </c:pt>
                <c:pt idx="1945">
                  <c:v>41807</c:v>
                </c:pt>
                <c:pt idx="1946">
                  <c:v>41808</c:v>
                </c:pt>
                <c:pt idx="1947">
                  <c:v>41809</c:v>
                </c:pt>
                <c:pt idx="1948">
                  <c:v>41810</c:v>
                </c:pt>
                <c:pt idx="1949">
                  <c:v>41813</c:v>
                </c:pt>
                <c:pt idx="1950">
                  <c:v>41814</c:v>
                </c:pt>
                <c:pt idx="1951">
                  <c:v>41815</c:v>
                </c:pt>
                <c:pt idx="1952">
                  <c:v>41816</c:v>
                </c:pt>
                <c:pt idx="1953">
                  <c:v>41817</c:v>
                </c:pt>
                <c:pt idx="1954">
                  <c:v>41820</c:v>
                </c:pt>
                <c:pt idx="1955">
                  <c:v>41821</c:v>
                </c:pt>
                <c:pt idx="1956">
                  <c:v>41822</c:v>
                </c:pt>
                <c:pt idx="1957">
                  <c:v>41823</c:v>
                </c:pt>
                <c:pt idx="1958">
                  <c:v>41824</c:v>
                </c:pt>
                <c:pt idx="1959">
                  <c:v>41827</c:v>
                </c:pt>
                <c:pt idx="1960">
                  <c:v>41828</c:v>
                </c:pt>
                <c:pt idx="1961">
                  <c:v>41829</c:v>
                </c:pt>
                <c:pt idx="1962">
                  <c:v>41830</c:v>
                </c:pt>
                <c:pt idx="1963">
                  <c:v>41831</c:v>
                </c:pt>
                <c:pt idx="1964">
                  <c:v>41834</c:v>
                </c:pt>
                <c:pt idx="1965">
                  <c:v>41835</c:v>
                </c:pt>
                <c:pt idx="1966">
                  <c:v>41836</c:v>
                </c:pt>
                <c:pt idx="1967">
                  <c:v>41837</c:v>
                </c:pt>
                <c:pt idx="1968">
                  <c:v>41838</c:v>
                </c:pt>
                <c:pt idx="1969">
                  <c:v>41841</c:v>
                </c:pt>
                <c:pt idx="1970">
                  <c:v>41842</c:v>
                </c:pt>
                <c:pt idx="1971">
                  <c:v>41843</c:v>
                </c:pt>
                <c:pt idx="1972">
                  <c:v>41844</c:v>
                </c:pt>
                <c:pt idx="1973">
                  <c:v>41845</c:v>
                </c:pt>
                <c:pt idx="1974">
                  <c:v>41848</c:v>
                </c:pt>
                <c:pt idx="1975">
                  <c:v>41849</c:v>
                </c:pt>
                <c:pt idx="1976">
                  <c:v>41850</c:v>
                </c:pt>
                <c:pt idx="1977">
                  <c:v>41851</c:v>
                </c:pt>
                <c:pt idx="1978">
                  <c:v>41852</c:v>
                </c:pt>
                <c:pt idx="1979">
                  <c:v>41855</c:v>
                </c:pt>
                <c:pt idx="1980">
                  <c:v>41856</c:v>
                </c:pt>
                <c:pt idx="1981">
                  <c:v>41857</c:v>
                </c:pt>
                <c:pt idx="1982">
                  <c:v>41858</c:v>
                </c:pt>
                <c:pt idx="1983">
                  <c:v>41859</c:v>
                </c:pt>
                <c:pt idx="1984">
                  <c:v>41862</c:v>
                </c:pt>
                <c:pt idx="1985">
                  <c:v>41863</c:v>
                </c:pt>
                <c:pt idx="1986">
                  <c:v>41864</c:v>
                </c:pt>
                <c:pt idx="1987">
                  <c:v>41865</c:v>
                </c:pt>
                <c:pt idx="1988">
                  <c:v>41866</c:v>
                </c:pt>
                <c:pt idx="1989">
                  <c:v>41869</c:v>
                </c:pt>
                <c:pt idx="1990">
                  <c:v>41870</c:v>
                </c:pt>
                <c:pt idx="1991">
                  <c:v>41871</c:v>
                </c:pt>
                <c:pt idx="1992">
                  <c:v>41872</c:v>
                </c:pt>
                <c:pt idx="1993">
                  <c:v>41873</c:v>
                </c:pt>
                <c:pt idx="1994">
                  <c:v>41876</c:v>
                </c:pt>
                <c:pt idx="1995">
                  <c:v>41877</c:v>
                </c:pt>
                <c:pt idx="1996">
                  <c:v>41878</c:v>
                </c:pt>
                <c:pt idx="1997">
                  <c:v>41879</c:v>
                </c:pt>
                <c:pt idx="1998">
                  <c:v>41880</c:v>
                </c:pt>
                <c:pt idx="1999">
                  <c:v>41882</c:v>
                </c:pt>
                <c:pt idx="2000">
                  <c:v>41883</c:v>
                </c:pt>
                <c:pt idx="2001">
                  <c:v>41884</c:v>
                </c:pt>
                <c:pt idx="2002">
                  <c:v>41885</c:v>
                </c:pt>
                <c:pt idx="2003">
                  <c:v>41886</c:v>
                </c:pt>
                <c:pt idx="2004">
                  <c:v>41887</c:v>
                </c:pt>
                <c:pt idx="2005">
                  <c:v>41890</c:v>
                </c:pt>
                <c:pt idx="2006">
                  <c:v>41891</c:v>
                </c:pt>
                <c:pt idx="2007">
                  <c:v>41892</c:v>
                </c:pt>
                <c:pt idx="2008">
                  <c:v>41893</c:v>
                </c:pt>
                <c:pt idx="2009">
                  <c:v>41894</c:v>
                </c:pt>
                <c:pt idx="2010">
                  <c:v>41897</c:v>
                </c:pt>
                <c:pt idx="2011">
                  <c:v>41898</c:v>
                </c:pt>
                <c:pt idx="2012">
                  <c:v>41899</c:v>
                </c:pt>
                <c:pt idx="2013">
                  <c:v>41900</c:v>
                </c:pt>
                <c:pt idx="2014">
                  <c:v>41901</c:v>
                </c:pt>
                <c:pt idx="2015">
                  <c:v>41904</c:v>
                </c:pt>
                <c:pt idx="2016">
                  <c:v>41905</c:v>
                </c:pt>
                <c:pt idx="2017">
                  <c:v>41906</c:v>
                </c:pt>
                <c:pt idx="2018">
                  <c:v>41907</c:v>
                </c:pt>
                <c:pt idx="2019">
                  <c:v>41908</c:v>
                </c:pt>
                <c:pt idx="2020">
                  <c:v>41911</c:v>
                </c:pt>
                <c:pt idx="2021">
                  <c:v>41912</c:v>
                </c:pt>
                <c:pt idx="2022">
                  <c:v>41913</c:v>
                </c:pt>
                <c:pt idx="2023">
                  <c:v>41914</c:v>
                </c:pt>
                <c:pt idx="2024">
                  <c:v>41915</c:v>
                </c:pt>
                <c:pt idx="2025">
                  <c:v>41918</c:v>
                </c:pt>
                <c:pt idx="2026">
                  <c:v>41919</c:v>
                </c:pt>
                <c:pt idx="2027">
                  <c:v>41920</c:v>
                </c:pt>
                <c:pt idx="2028">
                  <c:v>41921</c:v>
                </c:pt>
                <c:pt idx="2029">
                  <c:v>41922</c:v>
                </c:pt>
                <c:pt idx="2030">
                  <c:v>41925</c:v>
                </c:pt>
                <c:pt idx="2031">
                  <c:v>41926</c:v>
                </c:pt>
                <c:pt idx="2032">
                  <c:v>41927</c:v>
                </c:pt>
                <c:pt idx="2033">
                  <c:v>41928</c:v>
                </c:pt>
                <c:pt idx="2034">
                  <c:v>41929</c:v>
                </c:pt>
                <c:pt idx="2035">
                  <c:v>41932</c:v>
                </c:pt>
                <c:pt idx="2036">
                  <c:v>41933</c:v>
                </c:pt>
                <c:pt idx="2037">
                  <c:v>41934</c:v>
                </c:pt>
                <c:pt idx="2038">
                  <c:v>41935</c:v>
                </c:pt>
                <c:pt idx="2039">
                  <c:v>41936</c:v>
                </c:pt>
                <c:pt idx="2040">
                  <c:v>41939</c:v>
                </c:pt>
                <c:pt idx="2041">
                  <c:v>41940</c:v>
                </c:pt>
                <c:pt idx="2042">
                  <c:v>41941</c:v>
                </c:pt>
                <c:pt idx="2043">
                  <c:v>41942</c:v>
                </c:pt>
                <c:pt idx="2044">
                  <c:v>41943</c:v>
                </c:pt>
                <c:pt idx="2045">
                  <c:v>41946</c:v>
                </c:pt>
                <c:pt idx="2046">
                  <c:v>41947</c:v>
                </c:pt>
                <c:pt idx="2047">
                  <c:v>41948</c:v>
                </c:pt>
                <c:pt idx="2048">
                  <c:v>41949</c:v>
                </c:pt>
                <c:pt idx="2049">
                  <c:v>41950</c:v>
                </c:pt>
                <c:pt idx="2050">
                  <c:v>41953</c:v>
                </c:pt>
                <c:pt idx="2051">
                  <c:v>41954</c:v>
                </c:pt>
                <c:pt idx="2052">
                  <c:v>41955</c:v>
                </c:pt>
                <c:pt idx="2053">
                  <c:v>41956</c:v>
                </c:pt>
                <c:pt idx="2054">
                  <c:v>41957</c:v>
                </c:pt>
                <c:pt idx="2055">
                  <c:v>41960</c:v>
                </c:pt>
                <c:pt idx="2056">
                  <c:v>41961</c:v>
                </c:pt>
                <c:pt idx="2057">
                  <c:v>41962</c:v>
                </c:pt>
                <c:pt idx="2058">
                  <c:v>41963</c:v>
                </c:pt>
                <c:pt idx="2059">
                  <c:v>41964</c:v>
                </c:pt>
                <c:pt idx="2060">
                  <c:v>41967</c:v>
                </c:pt>
                <c:pt idx="2061">
                  <c:v>41968</c:v>
                </c:pt>
                <c:pt idx="2062">
                  <c:v>41969</c:v>
                </c:pt>
                <c:pt idx="2063">
                  <c:v>41970</c:v>
                </c:pt>
                <c:pt idx="2064">
                  <c:v>41971</c:v>
                </c:pt>
                <c:pt idx="2065">
                  <c:v>41973</c:v>
                </c:pt>
                <c:pt idx="2066">
                  <c:v>41974</c:v>
                </c:pt>
                <c:pt idx="2067">
                  <c:v>41975</c:v>
                </c:pt>
                <c:pt idx="2068">
                  <c:v>41976</c:v>
                </c:pt>
                <c:pt idx="2069">
                  <c:v>41977</c:v>
                </c:pt>
                <c:pt idx="2070">
                  <c:v>41978</c:v>
                </c:pt>
                <c:pt idx="2071">
                  <c:v>41981</c:v>
                </c:pt>
                <c:pt idx="2072">
                  <c:v>41982</c:v>
                </c:pt>
                <c:pt idx="2073">
                  <c:v>41983</c:v>
                </c:pt>
                <c:pt idx="2074">
                  <c:v>41984</c:v>
                </c:pt>
                <c:pt idx="2075">
                  <c:v>41985</c:v>
                </c:pt>
                <c:pt idx="2076">
                  <c:v>41988</c:v>
                </c:pt>
                <c:pt idx="2077">
                  <c:v>41989</c:v>
                </c:pt>
                <c:pt idx="2078">
                  <c:v>41990</c:v>
                </c:pt>
                <c:pt idx="2079">
                  <c:v>41991</c:v>
                </c:pt>
                <c:pt idx="2080">
                  <c:v>41992</c:v>
                </c:pt>
                <c:pt idx="2081">
                  <c:v>41995</c:v>
                </c:pt>
                <c:pt idx="2082">
                  <c:v>41996</c:v>
                </c:pt>
                <c:pt idx="2083">
                  <c:v>41997</c:v>
                </c:pt>
                <c:pt idx="2084">
                  <c:v>41999</c:v>
                </c:pt>
                <c:pt idx="2085">
                  <c:v>42002</c:v>
                </c:pt>
                <c:pt idx="2086">
                  <c:v>42003</c:v>
                </c:pt>
                <c:pt idx="2087">
                  <c:v>42004</c:v>
                </c:pt>
                <c:pt idx="2088">
                  <c:v>42006</c:v>
                </c:pt>
                <c:pt idx="2089">
                  <c:v>42009</c:v>
                </c:pt>
                <c:pt idx="2090">
                  <c:v>42010</c:v>
                </c:pt>
                <c:pt idx="2091">
                  <c:v>42011</c:v>
                </c:pt>
                <c:pt idx="2092">
                  <c:v>42012</c:v>
                </c:pt>
                <c:pt idx="2093">
                  <c:v>42013</c:v>
                </c:pt>
                <c:pt idx="2094">
                  <c:v>42016</c:v>
                </c:pt>
                <c:pt idx="2095">
                  <c:v>42017</c:v>
                </c:pt>
                <c:pt idx="2096">
                  <c:v>42018</c:v>
                </c:pt>
                <c:pt idx="2097">
                  <c:v>42019</c:v>
                </c:pt>
                <c:pt idx="2098">
                  <c:v>42020</c:v>
                </c:pt>
                <c:pt idx="2099">
                  <c:v>42023</c:v>
                </c:pt>
                <c:pt idx="2100">
                  <c:v>42024</c:v>
                </c:pt>
                <c:pt idx="2101">
                  <c:v>42025</c:v>
                </c:pt>
                <c:pt idx="2102">
                  <c:v>42026</c:v>
                </c:pt>
                <c:pt idx="2103">
                  <c:v>42027</c:v>
                </c:pt>
                <c:pt idx="2104">
                  <c:v>42030</c:v>
                </c:pt>
                <c:pt idx="2105">
                  <c:v>42031</c:v>
                </c:pt>
                <c:pt idx="2106">
                  <c:v>42032</c:v>
                </c:pt>
                <c:pt idx="2107">
                  <c:v>42033</c:v>
                </c:pt>
                <c:pt idx="2108">
                  <c:v>42034</c:v>
                </c:pt>
                <c:pt idx="2109">
                  <c:v>42035</c:v>
                </c:pt>
                <c:pt idx="2110">
                  <c:v>42037</c:v>
                </c:pt>
                <c:pt idx="2111">
                  <c:v>42038</c:v>
                </c:pt>
                <c:pt idx="2112">
                  <c:v>42039</c:v>
                </c:pt>
                <c:pt idx="2113">
                  <c:v>42040</c:v>
                </c:pt>
                <c:pt idx="2114">
                  <c:v>42041</c:v>
                </c:pt>
                <c:pt idx="2115">
                  <c:v>42044</c:v>
                </c:pt>
                <c:pt idx="2116">
                  <c:v>42045</c:v>
                </c:pt>
                <c:pt idx="2117">
                  <c:v>42046</c:v>
                </c:pt>
                <c:pt idx="2118">
                  <c:v>42047</c:v>
                </c:pt>
                <c:pt idx="2119">
                  <c:v>42048</c:v>
                </c:pt>
                <c:pt idx="2120">
                  <c:v>42051</c:v>
                </c:pt>
                <c:pt idx="2121">
                  <c:v>42052</c:v>
                </c:pt>
                <c:pt idx="2122">
                  <c:v>42053</c:v>
                </c:pt>
                <c:pt idx="2123">
                  <c:v>42054</c:v>
                </c:pt>
                <c:pt idx="2124">
                  <c:v>42055</c:v>
                </c:pt>
                <c:pt idx="2125">
                  <c:v>42058</c:v>
                </c:pt>
                <c:pt idx="2126">
                  <c:v>42059</c:v>
                </c:pt>
                <c:pt idx="2127">
                  <c:v>42060</c:v>
                </c:pt>
                <c:pt idx="2128">
                  <c:v>42061</c:v>
                </c:pt>
                <c:pt idx="2129">
                  <c:v>42062</c:v>
                </c:pt>
                <c:pt idx="2130">
                  <c:v>42063</c:v>
                </c:pt>
                <c:pt idx="2131">
                  <c:v>42065</c:v>
                </c:pt>
                <c:pt idx="2132">
                  <c:v>42066</c:v>
                </c:pt>
                <c:pt idx="2133">
                  <c:v>42067</c:v>
                </c:pt>
                <c:pt idx="2134">
                  <c:v>42068</c:v>
                </c:pt>
                <c:pt idx="2135">
                  <c:v>42069</c:v>
                </c:pt>
                <c:pt idx="2136">
                  <c:v>42072</c:v>
                </c:pt>
                <c:pt idx="2137">
                  <c:v>42073</c:v>
                </c:pt>
                <c:pt idx="2138">
                  <c:v>42074</c:v>
                </c:pt>
                <c:pt idx="2139">
                  <c:v>42075</c:v>
                </c:pt>
                <c:pt idx="2140">
                  <c:v>42076</c:v>
                </c:pt>
                <c:pt idx="2141">
                  <c:v>42079</c:v>
                </c:pt>
                <c:pt idx="2142">
                  <c:v>42080</c:v>
                </c:pt>
                <c:pt idx="2143">
                  <c:v>42081</c:v>
                </c:pt>
                <c:pt idx="2144">
                  <c:v>42082</c:v>
                </c:pt>
                <c:pt idx="2145">
                  <c:v>42083</c:v>
                </c:pt>
                <c:pt idx="2146">
                  <c:v>42086</c:v>
                </c:pt>
                <c:pt idx="2147">
                  <c:v>42087</c:v>
                </c:pt>
                <c:pt idx="2148">
                  <c:v>42088</c:v>
                </c:pt>
                <c:pt idx="2149">
                  <c:v>42089</c:v>
                </c:pt>
                <c:pt idx="2150">
                  <c:v>42090</c:v>
                </c:pt>
                <c:pt idx="2151">
                  <c:v>42093</c:v>
                </c:pt>
                <c:pt idx="2152">
                  <c:v>42094</c:v>
                </c:pt>
                <c:pt idx="2153">
                  <c:v>42095</c:v>
                </c:pt>
                <c:pt idx="2154">
                  <c:v>42096</c:v>
                </c:pt>
                <c:pt idx="2155">
                  <c:v>42100</c:v>
                </c:pt>
                <c:pt idx="2156">
                  <c:v>42101</c:v>
                </c:pt>
                <c:pt idx="2157">
                  <c:v>42102</c:v>
                </c:pt>
                <c:pt idx="2158">
                  <c:v>42103</c:v>
                </c:pt>
                <c:pt idx="2159">
                  <c:v>42104</c:v>
                </c:pt>
                <c:pt idx="2160">
                  <c:v>42107</c:v>
                </c:pt>
                <c:pt idx="2161">
                  <c:v>42108</c:v>
                </c:pt>
                <c:pt idx="2162">
                  <c:v>42109</c:v>
                </c:pt>
                <c:pt idx="2163">
                  <c:v>42110</c:v>
                </c:pt>
                <c:pt idx="2164">
                  <c:v>42111</c:v>
                </c:pt>
                <c:pt idx="2165">
                  <c:v>42114</c:v>
                </c:pt>
                <c:pt idx="2166">
                  <c:v>42115</c:v>
                </c:pt>
                <c:pt idx="2167">
                  <c:v>42116</c:v>
                </c:pt>
                <c:pt idx="2168">
                  <c:v>42117</c:v>
                </c:pt>
                <c:pt idx="2169">
                  <c:v>42118</c:v>
                </c:pt>
                <c:pt idx="2170">
                  <c:v>42121</c:v>
                </c:pt>
                <c:pt idx="2171">
                  <c:v>42122</c:v>
                </c:pt>
                <c:pt idx="2172">
                  <c:v>42123</c:v>
                </c:pt>
                <c:pt idx="2173">
                  <c:v>42124</c:v>
                </c:pt>
                <c:pt idx="2174">
                  <c:v>42125</c:v>
                </c:pt>
                <c:pt idx="2175">
                  <c:v>42128</c:v>
                </c:pt>
                <c:pt idx="2176">
                  <c:v>42129</c:v>
                </c:pt>
                <c:pt idx="2177">
                  <c:v>42130</c:v>
                </c:pt>
                <c:pt idx="2178">
                  <c:v>42131</c:v>
                </c:pt>
                <c:pt idx="2179">
                  <c:v>42132</c:v>
                </c:pt>
                <c:pt idx="2180">
                  <c:v>42135</c:v>
                </c:pt>
                <c:pt idx="2181">
                  <c:v>42136</c:v>
                </c:pt>
                <c:pt idx="2182">
                  <c:v>42137</c:v>
                </c:pt>
                <c:pt idx="2183">
                  <c:v>42138</c:v>
                </c:pt>
                <c:pt idx="2184">
                  <c:v>42139</c:v>
                </c:pt>
                <c:pt idx="2185">
                  <c:v>42142</c:v>
                </c:pt>
                <c:pt idx="2186">
                  <c:v>42143</c:v>
                </c:pt>
                <c:pt idx="2187">
                  <c:v>42144</c:v>
                </c:pt>
                <c:pt idx="2188">
                  <c:v>42145</c:v>
                </c:pt>
                <c:pt idx="2189">
                  <c:v>42146</c:v>
                </c:pt>
                <c:pt idx="2190">
                  <c:v>42150</c:v>
                </c:pt>
                <c:pt idx="2191">
                  <c:v>42151</c:v>
                </c:pt>
                <c:pt idx="2192">
                  <c:v>42152</c:v>
                </c:pt>
                <c:pt idx="2193">
                  <c:v>42153</c:v>
                </c:pt>
                <c:pt idx="2194">
                  <c:v>42155</c:v>
                </c:pt>
                <c:pt idx="2195">
                  <c:v>42156</c:v>
                </c:pt>
                <c:pt idx="2196">
                  <c:v>42157</c:v>
                </c:pt>
                <c:pt idx="2197">
                  <c:v>42158</c:v>
                </c:pt>
                <c:pt idx="2198">
                  <c:v>42159</c:v>
                </c:pt>
                <c:pt idx="2199">
                  <c:v>42160</c:v>
                </c:pt>
                <c:pt idx="2200">
                  <c:v>42163</c:v>
                </c:pt>
                <c:pt idx="2201">
                  <c:v>42164</c:v>
                </c:pt>
                <c:pt idx="2202">
                  <c:v>42165</c:v>
                </c:pt>
                <c:pt idx="2203">
                  <c:v>42166</c:v>
                </c:pt>
                <c:pt idx="2204">
                  <c:v>42167</c:v>
                </c:pt>
                <c:pt idx="2205">
                  <c:v>42170</c:v>
                </c:pt>
                <c:pt idx="2206">
                  <c:v>42171</c:v>
                </c:pt>
                <c:pt idx="2207">
                  <c:v>42172</c:v>
                </c:pt>
                <c:pt idx="2208">
                  <c:v>42173</c:v>
                </c:pt>
                <c:pt idx="2209">
                  <c:v>42174</c:v>
                </c:pt>
                <c:pt idx="2210">
                  <c:v>42177</c:v>
                </c:pt>
                <c:pt idx="2211">
                  <c:v>42178</c:v>
                </c:pt>
                <c:pt idx="2212">
                  <c:v>42179</c:v>
                </c:pt>
                <c:pt idx="2213">
                  <c:v>42180</c:v>
                </c:pt>
                <c:pt idx="2214">
                  <c:v>42181</c:v>
                </c:pt>
                <c:pt idx="2215">
                  <c:v>42184</c:v>
                </c:pt>
                <c:pt idx="2216">
                  <c:v>42185</c:v>
                </c:pt>
                <c:pt idx="2217">
                  <c:v>42186</c:v>
                </c:pt>
                <c:pt idx="2218">
                  <c:v>42187</c:v>
                </c:pt>
                <c:pt idx="2219">
                  <c:v>42188</c:v>
                </c:pt>
                <c:pt idx="2220">
                  <c:v>42191</c:v>
                </c:pt>
                <c:pt idx="2221">
                  <c:v>42192</c:v>
                </c:pt>
                <c:pt idx="2222">
                  <c:v>42193</c:v>
                </c:pt>
                <c:pt idx="2223">
                  <c:v>42194</c:v>
                </c:pt>
                <c:pt idx="2224">
                  <c:v>42195</c:v>
                </c:pt>
                <c:pt idx="2225">
                  <c:v>42198</c:v>
                </c:pt>
                <c:pt idx="2226">
                  <c:v>42199</c:v>
                </c:pt>
                <c:pt idx="2227">
                  <c:v>42200</c:v>
                </c:pt>
                <c:pt idx="2228">
                  <c:v>42201</c:v>
                </c:pt>
                <c:pt idx="2229">
                  <c:v>42202</c:v>
                </c:pt>
                <c:pt idx="2230">
                  <c:v>42205</c:v>
                </c:pt>
                <c:pt idx="2231">
                  <c:v>42206</c:v>
                </c:pt>
                <c:pt idx="2232">
                  <c:v>42207</c:v>
                </c:pt>
                <c:pt idx="2233">
                  <c:v>42208</c:v>
                </c:pt>
                <c:pt idx="2234">
                  <c:v>42209</c:v>
                </c:pt>
                <c:pt idx="2235">
                  <c:v>42212</c:v>
                </c:pt>
                <c:pt idx="2236">
                  <c:v>42213</c:v>
                </c:pt>
                <c:pt idx="2237">
                  <c:v>42214</c:v>
                </c:pt>
                <c:pt idx="2238">
                  <c:v>42215</c:v>
                </c:pt>
                <c:pt idx="2239">
                  <c:v>42216</c:v>
                </c:pt>
                <c:pt idx="2240">
                  <c:v>42219</c:v>
                </c:pt>
                <c:pt idx="2241">
                  <c:v>42220</c:v>
                </c:pt>
                <c:pt idx="2242">
                  <c:v>42221</c:v>
                </c:pt>
                <c:pt idx="2243">
                  <c:v>42222</c:v>
                </c:pt>
                <c:pt idx="2244">
                  <c:v>42223</c:v>
                </c:pt>
                <c:pt idx="2245">
                  <c:v>42226</c:v>
                </c:pt>
                <c:pt idx="2246">
                  <c:v>42227</c:v>
                </c:pt>
                <c:pt idx="2247">
                  <c:v>42228</c:v>
                </c:pt>
                <c:pt idx="2248">
                  <c:v>42229</c:v>
                </c:pt>
                <c:pt idx="2249">
                  <c:v>42230</c:v>
                </c:pt>
                <c:pt idx="2250">
                  <c:v>42233</c:v>
                </c:pt>
                <c:pt idx="2251">
                  <c:v>42234</c:v>
                </c:pt>
                <c:pt idx="2252">
                  <c:v>42235</c:v>
                </c:pt>
                <c:pt idx="2253">
                  <c:v>42236</c:v>
                </c:pt>
                <c:pt idx="2254">
                  <c:v>42237</c:v>
                </c:pt>
                <c:pt idx="2255">
                  <c:v>42240</c:v>
                </c:pt>
                <c:pt idx="2256">
                  <c:v>42241</c:v>
                </c:pt>
                <c:pt idx="2257">
                  <c:v>42242</c:v>
                </c:pt>
                <c:pt idx="2258">
                  <c:v>42243</c:v>
                </c:pt>
                <c:pt idx="2259">
                  <c:v>42244</c:v>
                </c:pt>
                <c:pt idx="2260">
                  <c:v>42247</c:v>
                </c:pt>
                <c:pt idx="2261">
                  <c:v>42248</c:v>
                </c:pt>
                <c:pt idx="2262">
                  <c:v>42249</c:v>
                </c:pt>
                <c:pt idx="2263">
                  <c:v>42250</c:v>
                </c:pt>
                <c:pt idx="2264">
                  <c:v>42251</c:v>
                </c:pt>
                <c:pt idx="2265">
                  <c:v>42254</c:v>
                </c:pt>
                <c:pt idx="2266">
                  <c:v>42255</c:v>
                </c:pt>
                <c:pt idx="2267">
                  <c:v>42256</c:v>
                </c:pt>
                <c:pt idx="2268">
                  <c:v>42257</c:v>
                </c:pt>
                <c:pt idx="2269">
                  <c:v>42258</c:v>
                </c:pt>
                <c:pt idx="2270">
                  <c:v>42261</c:v>
                </c:pt>
                <c:pt idx="2271">
                  <c:v>42262</c:v>
                </c:pt>
                <c:pt idx="2272">
                  <c:v>42263</c:v>
                </c:pt>
                <c:pt idx="2273">
                  <c:v>42264</c:v>
                </c:pt>
                <c:pt idx="2274">
                  <c:v>42265</c:v>
                </c:pt>
                <c:pt idx="2275">
                  <c:v>42268</c:v>
                </c:pt>
                <c:pt idx="2276">
                  <c:v>42269</c:v>
                </c:pt>
                <c:pt idx="2277">
                  <c:v>42270</c:v>
                </c:pt>
                <c:pt idx="2278">
                  <c:v>42271</c:v>
                </c:pt>
                <c:pt idx="2279">
                  <c:v>42272</c:v>
                </c:pt>
                <c:pt idx="2280">
                  <c:v>42275</c:v>
                </c:pt>
                <c:pt idx="2281">
                  <c:v>42276</c:v>
                </c:pt>
                <c:pt idx="2282">
                  <c:v>42277</c:v>
                </c:pt>
                <c:pt idx="2283">
                  <c:v>42278</c:v>
                </c:pt>
                <c:pt idx="2284">
                  <c:v>42279</c:v>
                </c:pt>
                <c:pt idx="2285">
                  <c:v>42282</c:v>
                </c:pt>
                <c:pt idx="2286">
                  <c:v>42283</c:v>
                </c:pt>
                <c:pt idx="2287">
                  <c:v>42284</c:v>
                </c:pt>
                <c:pt idx="2288">
                  <c:v>42285</c:v>
                </c:pt>
                <c:pt idx="2289">
                  <c:v>42286</c:v>
                </c:pt>
                <c:pt idx="2290">
                  <c:v>42289</c:v>
                </c:pt>
                <c:pt idx="2291">
                  <c:v>42290</c:v>
                </c:pt>
                <c:pt idx="2292">
                  <c:v>42291</c:v>
                </c:pt>
                <c:pt idx="2293">
                  <c:v>42292</c:v>
                </c:pt>
                <c:pt idx="2294">
                  <c:v>42293</c:v>
                </c:pt>
                <c:pt idx="2295">
                  <c:v>42296</c:v>
                </c:pt>
                <c:pt idx="2296">
                  <c:v>42297</c:v>
                </c:pt>
                <c:pt idx="2297">
                  <c:v>42298</c:v>
                </c:pt>
                <c:pt idx="2298">
                  <c:v>42299</c:v>
                </c:pt>
                <c:pt idx="2299">
                  <c:v>42300</c:v>
                </c:pt>
                <c:pt idx="2300">
                  <c:v>42303</c:v>
                </c:pt>
                <c:pt idx="2301">
                  <c:v>42304</c:v>
                </c:pt>
                <c:pt idx="2302">
                  <c:v>42305</c:v>
                </c:pt>
                <c:pt idx="2303">
                  <c:v>42306</c:v>
                </c:pt>
                <c:pt idx="2304">
                  <c:v>42307</c:v>
                </c:pt>
                <c:pt idx="2305">
                  <c:v>42308</c:v>
                </c:pt>
                <c:pt idx="2306">
                  <c:v>42310</c:v>
                </c:pt>
                <c:pt idx="2307">
                  <c:v>42311</c:v>
                </c:pt>
                <c:pt idx="2308">
                  <c:v>42312</c:v>
                </c:pt>
                <c:pt idx="2309">
                  <c:v>42313</c:v>
                </c:pt>
                <c:pt idx="2310">
                  <c:v>42314</c:v>
                </c:pt>
                <c:pt idx="2311">
                  <c:v>42317</c:v>
                </c:pt>
                <c:pt idx="2312">
                  <c:v>42318</c:v>
                </c:pt>
                <c:pt idx="2313">
                  <c:v>42319</c:v>
                </c:pt>
                <c:pt idx="2314">
                  <c:v>42320</c:v>
                </c:pt>
                <c:pt idx="2315">
                  <c:v>42321</c:v>
                </c:pt>
                <c:pt idx="2316">
                  <c:v>42324</c:v>
                </c:pt>
                <c:pt idx="2317">
                  <c:v>42325</c:v>
                </c:pt>
                <c:pt idx="2318">
                  <c:v>42326</c:v>
                </c:pt>
                <c:pt idx="2319">
                  <c:v>42327</c:v>
                </c:pt>
                <c:pt idx="2320">
                  <c:v>42328</c:v>
                </c:pt>
                <c:pt idx="2321">
                  <c:v>42331</c:v>
                </c:pt>
                <c:pt idx="2322">
                  <c:v>42332</c:v>
                </c:pt>
                <c:pt idx="2323">
                  <c:v>42333</c:v>
                </c:pt>
                <c:pt idx="2324">
                  <c:v>42334</c:v>
                </c:pt>
                <c:pt idx="2325">
                  <c:v>42335</c:v>
                </c:pt>
                <c:pt idx="2326">
                  <c:v>42338</c:v>
                </c:pt>
                <c:pt idx="2327">
                  <c:v>42339</c:v>
                </c:pt>
                <c:pt idx="2328">
                  <c:v>42340</c:v>
                </c:pt>
                <c:pt idx="2329">
                  <c:v>42341</c:v>
                </c:pt>
                <c:pt idx="2330">
                  <c:v>42342</c:v>
                </c:pt>
                <c:pt idx="2331">
                  <c:v>42345</c:v>
                </c:pt>
                <c:pt idx="2332">
                  <c:v>42346</c:v>
                </c:pt>
                <c:pt idx="2333">
                  <c:v>42347</c:v>
                </c:pt>
                <c:pt idx="2334">
                  <c:v>42348</c:v>
                </c:pt>
                <c:pt idx="2335">
                  <c:v>42349</c:v>
                </c:pt>
                <c:pt idx="2336">
                  <c:v>42352</c:v>
                </c:pt>
                <c:pt idx="2337">
                  <c:v>42353</c:v>
                </c:pt>
                <c:pt idx="2338">
                  <c:v>42354</c:v>
                </c:pt>
                <c:pt idx="2339">
                  <c:v>42355</c:v>
                </c:pt>
                <c:pt idx="2340">
                  <c:v>42356</c:v>
                </c:pt>
                <c:pt idx="2341">
                  <c:v>42359</c:v>
                </c:pt>
                <c:pt idx="2342">
                  <c:v>42360</c:v>
                </c:pt>
                <c:pt idx="2343">
                  <c:v>42361</c:v>
                </c:pt>
                <c:pt idx="2344">
                  <c:v>42362</c:v>
                </c:pt>
                <c:pt idx="2345">
                  <c:v>42366</c:v>
                </c:pt>
                <c:pt idx="2346">
                  <c:v>42367</c:v>
                </c:pt>
                <c:pt idx="2347">
                  <c:v>42368</c:v>
                </c:pt>
                <c:pt idx="2348">
                  <c:v>42369</c:v>
                </c:pt>
                <c:pt idx="2349">
                  <c:v>42373</c:v>
                </c:pt>
                <c:pt idx="2350">
                  <c:v>42374</c:v>
                </c:pt>
                <c:pt idx="2351">
                  <c:v>42375</c:v>
                </c:pt>
                <c:pt idx="2352">
                  <c:v>42376</c:v>
                </c:pt>
                <c:pt idx="2353">
                  <c:v>42377</c:v>
                </c:pt>
                <c:pt idx="2354">
                  <c:v>42380</c:v>
                </c:pt>
                <c:pt idx="2355">
                  <c:v>42381</c:v>
                </c:pt>
                <c:pt idx="2356">
                  <c:v>42382</c:v>
                </c:pt>
                <c:pt idx="2357">
                  <c:v>42383</c:v>
                </c:pt>
                <c:pt idx="2358">
                  <c:v>42384</c:v>
                </c:pt>
                <c:pt idx="2359">
                  <c:v>42387</c:v>
                </c:pt>
                <c:pt idx="2360">
                  <c:v>42388</c:v>
                </c:pt>
                <c:pt idx="2361">
                  <c:v>42389</c:v>
                </c:pt>
                <c:pt idx="2362">
                  <c:v>42390</c:v>
                </c:pt>
                <c:pt idx="2363">
                  <c:v>42391</c:v>
                </c:pt>
                <c:pt idx="2364">
                  <c:v>42394</c:v>
                </c:pt>
                <c:pt idx="2365">
                  <c:v>42395</c:v>
                </c:pt>
                <c:pt idx="2366">
                  <c:v>42396</c:v>
                </c:pt>
                <c:pt idx="2367">
                  <c:v>42397</c:v>
                </c:pt>
                <c:pt idx="2368">
                  <c:v>42398</c:v>
                </c:pt>
                <c:pt idx="2369">
                  <c:v>42400</c:v>
                </c:pt>
                <c:pt idx="2370">
                  <c:v>42401</c:v>
                </c:pt>
                <c:pt idx="2371">
                  <c:v>42402</c:v>
                </c:pt>
                <c:pt idx="2372">
                  <c:v>42403</c:v>
                </c:pt>
                <c:pt idx="2373">
                  <c:v>42404</c:v>
                </c:pt>
                <c:pt idx="2374">
                  <c:v>42405</c:v>
                </c:pt>
                <c:pt idx="2375">
                  <c:v>42408</c:v>
                </c:pt>
                <c:pt idx="2376">
                  <c:v>42409</c:v>
                </c:pt>
                <c:pt idx="2377">
                  <c:v>42410</c:v>
                </c:pt>
                <c:pt idx="2378">
                  <c:v>42411</c:v>
                </c:pt>
                <c:pt idx="2379">
                  <c:v>42412</c:v>
                </c:pt>
                <c:pt idx="2380">
                  <c:v>42415</c:v>
                </c:pt>
                <c:pt idx="2381">
                  <c:v>42416</c:v>
                </c:pt>
                <c:pt idx="2382">
                  <c:v>42417</c:v>
                </c:pt>
                <c:pt idx="2383">
                  <c:v>42418</c:v>
                </c:pt>
                <c:pt idx="2384">
                  <c:v>42419</c:v>
                </c:pt>
                <c:pt idx="2385">
                  <c:v>42422</c:v>
                </c:pt>
                <c:pt idx="2386">
                  <c:v>42423</c:v>
                </c:pt>
                <c:pt idx="2387">
                  <c:v>42424</c:v>
                </c:pt>
                <c:pt idx="2388">
                  <c:v>42425</c:v>
                </c:pt>
                <c:pt idx="2389">
                  <c:v>42426</c:v>
                </c:pt>
                <c:pt idx="2390">
                  <c:v>42429</c:v>
                </c:pt>
                <c:pt idx="2391">
                  <c:v>42430</c:v>
                </c:pt>
                <c:pt idx="2392">
                  <c:v>42431</c:v>
                </c:pt>
                <c:pt idx="2393">
                  <c:v>42432</c:v>
                </c:pt>
                <c:pt idx="2394">
                  <c:v>42433</c:v>
                </c:pt>
                <c:pt idx="2395">
                  <c:v>42436</c:v>
                </c:pt>
                <c:pt idx="2396">
                  <c:v>42437</c:v>
                </c:pt>
                <c:pt idx="2397">
                  <c:v>42438</c:v>
                </c:pt>
                <c:pt idx="2398">
                  <c:v>42439</c:v>
                </c:pt>
                <c:pt idx="2399">
                  <c:v>42440</c:v>
                </c:pt>
                <c:pt idx="2400">
                  <c:v>42443</c:v>
                </c:pt>
                <c:pt idx="2401">
                  <c:v>42444</c:v>
                </c:pt>
                <c:pt idx="2402">
                  <c:v>42445</c:v>
                </c:pt>
                <c:pt idx="2403">
                  <c:v>42446</c:v>
                </c:pt>
                <c:pt idx="2404">
                  <c:v>42447</c:v>
                </c:pt>
                <c:pt idx="2405">
                  <c:v>42450</c:v>
                </c:pt>
                <c:pt idx="2406">
                  <c:v>42451</c:v>
                </c:pt>
                <c:pt idx="2407">
                  <c:v>42452</c:v>
                </c:pt>
                <c:pt idx="2408">
                  <c:v>42453</c:v>
                </c:pt>
                <c:pt idx="2409">
                  <c:v>42457</c:v>
                </c:pt>
                <c:pt idx="2410">
                  <c:v>42458</c:v>
                </c:pt>
                <c:pt idx="2411">
                  <c:v>42459</c:v>
                </c:pt>
                <c:pt idx="2412">
                  <c:v>42460</c:v>
                </c:pt>
                <c:pt idx="2413">
                  <c:v>42461</c:v>
                </c:pt>
                <c:pt idx="2414">
                  <c:v>42464</c:v>
                </c:pt>
                <c:pt idx="2415">
                  <c:v>42465</c:v>
                </c:pt>
                <c:pt idx="2416">
                  <c:v>42466</c:v>
                </c:pt>
                <c:pt idx="2417">
                  <c:v>42467</c:v>
                </c:pt>
                <c:pt idx="2418">
                  <c:v>42468</c:v>
                </c:pt>
                <c:pt idx="2419">
                  <c:v>42471</c:v>
                </c:pt>
                <c:pt idx="2420">
                  <c:v>42472</c:v>
                </c:pt>
                <c:pt idx="2421">
                  <c:v>42473</c:v>
                </c:pt>
                <c:pt idx="2422">
                  <c:v>42474</c:v>
                </c:pt>
                <c:pt idx="2423">
                  <c:v>42475</c:v>
                </c:pt>
                <c:pt idx="2424">
                  <c:v>42478</c:v>
                </c:pt>
                <c:pt idx="2425">
                  <c:v>42479</c:v>
                </c:pt>
                <c:pt idx="2426">
                  <c:v>42480</c:v>
                </c:pt>
                <c:pt idx="2427">
                  <c:v>42481</c:v>
                </c:pt>
                <c:pt idx="2428">
                  <c:v>42482</c:v>
                </c:pt>
                <c:pt idx="2429">
                  <c:v>42485</c:v>
                </c:pt>
                <c:pt idx="2430">
                  <c:v>42486</c:v>
                </c:pt>
                <c:pt idx="2431">
                  <c:v>42487</c:v>
                </c:pt>
                <c:pt idx="2432">
                  <c:v>42488</c:v>
                </c:pt>
                <c:pt idx="2433">
                  <c:v>42489</c:v>
                </c:pt>
                <c:pt idx="2434">
                  <c:v>42490</c:v>
                </c:pt>
                <c:pt idx="2435">
                  <c:v>42492</c:v>
                </c:pt>
                <c:pt idx="2436">
                  <c:v>42493</c:v>
                </c:pt>
                <c:pt idx="2437">
                  <c:v>42494</c:v>
                </c:pt>
                <c:pt idx="2438">
                  <c:v>42495</c:v>
                </c:pt>
                <c:pt idx="2439">
                  <c:v>42496</c:v>
                </c:pt>
                <c:pt idx="2440">
                  <c:v>42499</c:v>
                </c:pt>
                <c:pt idx="2441">
                  <c:v>42500</c:v>
                </c:pt>
                <c:pt idx="2442">
                  <c:v>42501</c:v>
                </c:pt>
                <c:pt idx="2443">
                  <c:v>42502</c:v>
                </c:pt>
                <c:pt idx="2444">
                  <c:v>42503</c:v>
                </c:pt>
                <c:pt idx="2445">
                  <c:v>42506</c:v>
                </c:pt>
                <c:pt idx="2446">
                  <c:v>42507</c:v>
                </c:pt>
                <c:pt idx="2447">
                  <c:v>42508</c:v>
                </c:pt>
                <c:pt idx="2448">
                  <c:v>42509</c:v>
                </c:pt>
                <c:pt idx="2449">
                  <c:v>42510</c:v>
                </c:pt>
                <c:pt idx="2450">
                  <c:v>42513</c:v>
                </c:pt>
                <c:pt idx="2451">
                  <c:v>42514</c:v>
                </c:pt>
                <c:pt idx="2452">
                  <c:v>42515</c:v>
                </c:pt>
                <c:pt idx="2453">
                  <c:v>42516</c:v>
                </c:pt>
                <c:pt idx="2454">
                  <c:v>42517</c:v>
                </c:pt>
                <c:pt idx="2455">
                  <c:v>42520</c:v>
                </c:pt>
                <c:pt idx="2456">
                  <c:v>42521</c:v>
                </c:pt>
                <c:pt idx="2457">
                  <c:v>42522</c:v>
                </c:pt>
                <c:pt idx="2458">
                  <c:v>42523</c:v>
                </c:pt>
                <c:pt idx="2459">
                  <c:v>42524</c:v>
                </c:pt>
                <c:pt idx="2460">
                  <c:v>42527</c:v>
                </c:pt>
                <c:pt idx="2461">
                  <c:v>42528</c:v>
                </c:pt>
                <c:pt idx="2462">
                  <c:v>42529</c:v>
                </c:pt>
                <c:pt idx="2463">
                  <c:v>42530</c:v>
                </c:pt>
                <c:pt idx="2464">
                  <c:v>42531</c:v>
                </c:pt>
                <c:pt idx="2465">
                  <c:v>42534</c:v>
                </c:pt>
                <c:pt idx="2466">
                  <c:v>42535</c:v>
                </c:pt>
                <c:pt idx="2467">
                  <c:v>42536</c:v>
                </c:pt>
                <c:pt idx="2468">
                  <c:v>42537</c:v>
                </c:pt>
                <c:pt idx="2469">
                  <c:v>42538</c:v>
                </c:pt>
                <c:pt idx="2470">
                  <c:v>42541</c:v>
                </c:pt>
                <c:pt idx="2471">
                  <c:v>42542</c:v>
                </c:pt>
                <c:pt idx="2472">
                  <c:v>42543</c:v>
                </c:pt>
                <c:pt idx="2473">
                  <c:v>42544</c:v>
                </c:pt>
                <c:pt idx="2474">
                  <c:v>42545</c:v>
                </c:pt>
                <c:pt idx="2475">
                  <c:v>42548</c:v>
                </c:pt>
                <c:pt idx="2476">
                  <c:v>42549</c:v>
                </c:pt>
                <c:pt idx="2477">
                  <c:v>42550</c:v>
                </c:pt>
                <c:pt idx="2478">
                  <c:v>42551</c:v>
                </c:pt>
                <c:pt idx="2479">
                  <c:v>42552</c:v>
                </c:pt>
                <c:pt idx="2480">
                  <c:v>42555</c:v>
                </c:pt>
                <c:pt idx="2481">
                  <c:v>42556</c:v>
                </c:pt>
                <c:pt idx="2482">
                  <c:v>42557</c:v>
                </c:pt>
                <c:pt idx="2483">
                  <c:v>42558</c:v>
                </c:pt>
                <c:pt idx="2484">
                  <c:v>42559</c:v>
                </c:pt>
                <c:pt idx="2485">
                  <c:v>42562</c:v>
                </c:pt>
                <c:pt idx="2486">
                  <c:v>42563</c:v>
                </c:pt>
                <c:pt idx="2487">
                  <c:v>42564</c:v>
                </c:pt>
                <c:pt idx="2488">
                  <c:v>42565</c:v>
                </c:pt>
                <c:pt idx="2489">
                  <c:v>42566</c:v>
                </c:pt>
                <c:pt idx="2490">
                  <c:v>42569</c:v>
                </c:pt>
                <c:pt idx="2491">
                  <c:v>42570</c:v>
                </c:pt>
                <c:pt idx="2492">
                  <c:v>42571</c:v>
                </c:pt>
                <c:pt idx="2493">
                  <c:v>42572</c:v>
                </c:pt>
                <c:pt idx="2494">
                  <c:v>42573</c:v>
                </c:pt>
                <c:pt idx="2495">
                  <c:v>42576</c:v>
                </c:pt>
                <c:pt idx="2496">
                  <c:v>42577</c:v>
                </c:pt>
                <c:pt idx="2497">
                  <c:v>42578</c:v>
                </c:pt>
                <c:pt idx="2498">
                  <c:v>42579</c:v>
                </c:pt>
                <c:pt idx="2499">
                  <c:v>42580</c:v>
                </c:pt>
                <c:pt idx="2500">
                  <c:v>42582</c:v>
                </c:pt>
                <c:pt idx="2501">
                  <c:v>42583</c:v>
                </c:pt>
                <c:pt idx="2502">
                  <c:v>42584</c:v>
                </c:pt>
                <c:pt idx="2503">
                  <c:v>42585</c:v>
                </c:pt>
                <c:pt idx="2504">
                  <c:v>42586</c:v>
                </c:pt>
                <c:pt idx="2505">
                  <c:v>42587</c:v>
                </c:pt>
                <c:pt idx="2506">
                  <c:v>42590</c:v>
                </c:pt>
                <c:pt idx="2507">
                  <c:v>42591</c:v>
                </c:pt>
                <c:pt idx="2508">
                  <c:v>42592</c:v>
                </c:pt>
                <c:pt idx="2509">
                  <c:v>42593</c:v>
                </c:pt>
                <c:pt idx="2510">
                  <c:v>42594</c:v>
                </c:pt>
                <c:pt idx="2511">
                  <c:v>42597</c:v>
                </c:pt>
                <c:pt idx="2512">
                  <c:v>42598</c:v>
                </c:pt>
                <c:pt idx="2513">
                  <c:v>42599</c:v>
                </c:pt>
                <c:pt idx="2514">
                  <c:v>42600</c:v>
                </c:pt>
                <c:pt idx="2515">
                  <c:v>42601</c:v>
                </c:pt>
                <c:pt idx="2516">
                  <c:v>42604</c:v>
                </c:pt>
                <c:pt idx="2517">
                  <c:v>42605</c:v>
                </c:pt>
                <c:pt idx="2518">
                  <c:v>42606</c:v>
                </c:pt>
                <c:pt idx="2519">
                  <c:v>42607</c:v>
                </c:pt>
                <c:pt idx="2520">
                  <c:v>42608</c:v>
                </c:pt>
                <c:pt idx="2521">
                  <c:v>42611</c:v>
                </c:pt>
                <c:pt idx="2522">
                  <c:v>42612</c:v>
                </c:pt>
                <c:pt idx="2523">
                  <c:v>42613</c:v>
                </c:pt>
                <c:pt idx="2524">
                  <c:v>42614</c:v>
                </c:pt>
                <c:pt idx="2525">
                  <c:v>42615</c:v>
                </c:pt>
                <c:pt idx="2526">
                  <c:v>42618</c:v>
                </c:pt>
                <c:pt idx="2527">
                  <c:v>42619</c:v>
                </c:pt>
                <c:pt idx="2528">
                  <c:v>42620</c:v>
                </c:pt>
                <c:pt idx="2529">
                  <c:v>42621</c:v>
                </c:pt>
                <c:pt idx="2530">
                  <c:v>42622</c:v>
                </c:pt>
                <c:pt idx="2531">
                  <c:v>42625</c:v>
                </c:pt>
                <c:pt idx="2532">
                  <c:v>42626</c:v>
                </c:pt>
                <c:pt idx="2533">
                  <c:v>42627</c:v>
                </c:pt>
                <c:pt idx="2534">
                  <c:v>42628</c:v>
                </c:pt>
                <c:pt idx="2535">
                  <c:v>42629</c:v>
                </c:pt>
                <c:pt idx="2536">
                  <c:v>42632</c:v>
                </c:pt>
                <c:pt idx="2537">
                  <c:v>42633</c:v>
                </c:pt>
                <c:pt idx="2538">
                  <c:v>42634</c:v>
                </c:pt>
                <c:pt idx="2539">
                  <c:v>42635</c:v>
                </c:pt>
                <c:pt idx="2540">
                  <c:v>42636</c:v>
                </c:pt>
                <c:pt idx="2541">
                  <c:v>42639</c:v>
                </c:pt>
                <c:pt idx="2542">
                  <c:v>42640</c:v>
                </c:pt>
                <c:pt idx="2543">
                  <c:v>42641</c:v>
                </c:pt>
                <c:pt idx="2544">
                  <c:v>42642</c:v>
                </c:pt>
                <c:pt idx="2545">
                  <c:v>42643</c:v>
                </c:pt>
                <c:pt idx="2546">
                  <c:v>42646</c:v>
                </c:pt>
                <c:pt idx="2547">
                  <c:v>42647</c:v>
                </c:pt>
                <c:pt idx="2548">
                  <c:v>42648</c:v>
                </c:pt>
                <c:pt idx="2549">
                  <c:v>42649</c:v>
                </c:pt>
                <c:pt idx="2550">
                  <c:v>42650</c:v>
                </c:pt>
                <c:pt idx="2551">
                  <c:v>42653</c:v>
                </c:pt>
                <c:pt idx="2552">
                  <c:v>42654</c:v>
                </c:pt>
                <c:pt idx="2553">
                  <c:v>42655</c:v>
                </c:pt>
                <c:pt idx="2554">
                  <c:v>42656</c:v>
                </c:pt>
                <c:pt idx="2555">
                  <c:v>42657</c:v>
                </c:pt>
                <c:pt idx="2556">
                  <c:v>42660</c:v>
                </c:pt>
                <c:pt idx="2557">
                  <c:v>42661</c:v>
                </c:pt>
                <c:pt idx="2558">
                  <c:v>42662</c:v>
                </c:pt>
                <c:pt idx="2559">
                  <c:v>42663</c:v>
                </c:pt>
                <c:pt idx="2560">
                  <c:v>42664</c:v>
                </c:pt>
                <c:pt idx="2561">
                  <c:v>42667</c:v>
                </c:pt>
                <c:pt idx="2562">
                  <c:v>42668</c:v>
                </c:pt>
                <c:pt idx="2563">
                  <c:v>42669</c:v>
                </c:pt>
                <c:pt idx="2564">
                  <c:v>42670</c:v>
                </c:pt>
                <c:pt idx="2565">
                  <c:v>42671</c:v>
                </c:pt>
                <c:pt idx="2566">
                  <c:v>42674</c:v>
                </c:pt>
                <c:pt idx="2567">
                  <c:v>42675</c:v>
                </c:pt>
                <c:pt idx="2568">
                  <c:v>42676</c:v>
                </c:pt>
                <c:pt idx="2569">
                  <c:v>42677</c:v>
                </c:pt>
                <c:pt idx="2570">
                  <c:v>42678</c:v>
                </c:pt>
                <c:pt idx="2571">
                  <c:v>42681</c:v>
                </c:pt>
                <c:pt idx="2572">
                  <c:v>42682</c:v>
                </c:pt>
                <c:pt idx="2573">
                  <c:v>42683</c:v>
                </c:pt>
                <c:pt idx="2574">
                  <c:v>42684</c:v>
                </c:pt>
                <c:pt idx="2575">
                  <c:v>42685</c:v>
                </c:pt>
                <c:pt idx="2576">
                  <c:v>42688</c:v>
                </c:pt>
                <c:pt idx="2577">
                  <c:v>42689</c:v>
                </c:pt>
                <c:pt idx="2578">
                  <c:v>42690</c:v>
                </c:pt>
                <c:pt idx="2579">
                  <c:v>42691</c:v>
                </c:pt>
                <c:pt idx="2580">
                  <c:v>42692</c:v>
                </c:pt>
                <c:pt idx="2581">
                  <c:v>42695</c:v>
                </c:pt>
                <c:pt idx="2582">
                  <c:v>42696</c:v>
                </c:pt>
                <c:pt idx="2583">
                  <c:v>42697</c:v>
                </c:pt>
                <c:pt idx="2584">
                  <c:v>42698</c:v>
                </c:pt>
                <c:pt idx="2585">
                  <c:v>42699</c:v>
                </c:pt>
                <c:pt idx="2586">
                  <c:v>42702</c:v>
                </c:pt>
                <c:pt idx="2587">
                  <c:v>42703</c:v>
                </c:pt>
                <c:pt idx="2588">
                  <c:v>42704</c:v>
                </c:pt>
                <c:pt idx="2589">
                  <c:v>42705</c:v>
                </c:pt>
                <c:pt idx="2590">
                  <c:v>42706</c:v>
                </c:pt>
                <c:pt idx="2591">
                  <c:v>42709</c:v>
                </c:pt>
                <c:pt idx="2592">
                  <c:v>42710</c:v>
                </c:pt>
                <c:pt idx="2593">
                  <c:v>42711</c:v>
                </c:pt>
                <c:pt idx="2594">
                  <c:v>42712</c:v>
                </c:pt>
                <c:pt idx="2595">
                  <c:v>42713</c:v>
                </c:pt>
                <c:pt idx="2596">
                  <c:v>42716</c:v>
                </c:pt>
                <c:pt idx="2597">
                  <c:v>42717</c:v>
                </c:pt>
                <c:pt idx="2598">
                  <c:v>42718</c:v>
                </c:pt>
                <c:pt idx="2599">
                  <c:v>42719</c:v>
                </c:pt>
                <c:pt idx="2600">
                  <c:v>42720</c:v>
                </c:pt>
                <c:pt idx="2601">
                  <c:v>42723</c:v>
                </c:pt>
                <c:pt idx="2602">
                  <c:v>42724</c:v>
                </c:pt>
                <c:pt idx="2603">
                  <c:v>42725</c:v>
                </c:pt>
                <c:pt idx="2604">
                  <c:v>42726</c:v>
                </c:pt>
                <c:pt idx="2605">
                  <c:v>42727</c:v>
                </c:pt>
                <c:pt idx="2606">
                  <c:v>42731</c:v>
                </c:pt>
                <c:pt idx="2607">
                  <c:v>42732</c:v>
                </c:pt>
                <c:pt idx="2608">
                  <c:v>42733</c:v>
                </c:pt>
                <c:pt idx="2609">
                  <c:v>42734</c:v>
                </c:pt>
                <c:pt idx="2610">
                  <c:v>42735</c:v>
                </c:pt>
                <c:pt idx="2611">
                  <c:v>42738</c:v>
                </c:pt>
                <c:pt idx="2612">
                  <c:v>42739</c:v>
                </c:pt>
                <c:pt idx="2613">
                  <c:v>42740</c:v>
                </c:pt>
                <c:pt idx="2614">
                  <c:v>42741</c:v>
                </c:pt>
                <c:pt idx="2615">
                  <c:v>42744</c:v>
                </c:pt>
                <c:pt idx="2616">
                  <c:v>42745</c:v>
                </c:pt>
                <c:pt idx="2617">
                  <c:v>42746</c:v>
                </c:pt>
                <c:pt idx="2618">
                  <c:v>42747</c:v>
                </c:pt>
                <c:pt idx="2619">
                  <c:v>42748</c:v>
                </c:pt>
                <c:pt idx="2620">
                  <c:v>42751</c:v>
                </c:pt>
                <c:pt idx="2621">
                  <c:v>42752</c:v>
                </c:pt>
                <c:pt idx="2622">
                  <c:v>42753</c:v>
                </c:pt>
                <c:pt idx="2623">
                  <c:v>42754</c:v>
                </c:pt>
                <c:pt idx="2624">
                  <c:v>42755</c:v>
                </c:pt>
                <c:pt idx="2625">
                  <c:v>42758</c:v>
                </c:pt>
                <c:pt idx="2626">
                  <c:v>42759</c:v>
                </c:pt>
                <c:pt idx="2627">
                  <c:v>42760</c:v>
                </c:pt>
                <c:pt idx="2628">
                  <c:v>42761</c:v>
                </c:pt>
                <c:pt idx="2629">
                  <c:v>42762</c:v>
                </c:pt>
                <c:pt idx="2630">
                  <c:v>42765</c:v>
                </c:pt>
                <c:pt idx="2631">
                  <c:v>42766</c:v>
                </c:pt>
                <c:pt idx="2632">
                  <c:v>42767</c:v>
                </c:pt>
                <c:pt idx="2633">
                  <c:v>42768</c:v>
                </c:pt>
                <c:pt idx="2634">
                  <c:v>42769</c:v>
                </c:pt>
                <c:pt idx="2635">
                  <c:v>42772</c:v>
                </c:pt>
                <c:pt idx="2636">
                  <c:v>42773</c:v>
                </c:pt>
                <c:pt idx="2637">
                  <c:v>42774</c:v>
                </c:pt>
                <c:pt idx="2638">
                  <c:v>42775</c:v>
                </c:pt>
                <c:pt idx="2639">
                  <c:v>42776</c:v>
                </c:pt>
                <c:pt idx="2640">
                  <c:v>42779</c:v>
                </c:pt>
                <c:pt idx="2641">
                  <c:v>42780</c:v>
                </c:pt>
                <c:pt idx="2642">
                  <c:v>42781</c:v>
                </c:pt>
                <c:pt idx="2643">
                  <c:v>42782</c:v>
                </c:pt>
                <c:pt idx="2644">
                  <c:v>42783</c:v>
                </c:pt>
                <c:pt idx="2645">
                  <c:v>42786</c:v>
                </c:pt>
                <c:pt idx="2646">
                  <c:v>42787</c:v>
                </c:pt>
                <c:pt idx="2647">
                  <c:v>42788</c:v>
                </c:pt>
                <c:pt idx="2648">
                  <c:v>42789</c:v>
                </c:pt>
                <c:pt idx="2649">
                  <c:v>42790</c:v>
                </c:pt>
                <c:pt idx="2650">
                  <c:v>42793</c:v>
                </c:pt>
                <c:pt idx="2651">
                  <c:v>42794</c:v>
                </c:pt>
                <c:pt idx="2652">
                  <c:v>42795</c:v>
                </c:pt>
                <c:pt idx="2653">
                  <c:v>42796</c:v>
                </c:pt>
                <c:pt idx="2654">
                  <c:v>42797</c:v>
                </c:pt>
                <c:pt idx="2655">
                  <c:v>42800</c:v>
                </c:pt>
                <c:pt idx="2656">
                  <c:v>42801</c:v>
                </c:pt>
                <c:pt idx="2657">
                  <c:v>42802</c:v>
                </c:pt>
                <c:pt idx="2658">
                  <c:v>42803</c:v>
                </c:pt>
                <c:pt idx="2659">
                  <c:v>42804</c:v>
                </c:pt>
                <c:pt idx="2660">
                  <c:v>42807</c:v>
                </c:pt>
                <c:pt idx="2661">
                  <c:v>42808</c:v>
                </c:pt>
                <c:pt idx="2662">
                  <c:v>42809</c:v>
                </c:pt>
                <c:pt idx="2663">
                  <c:v>42810</c:v>
                </c:pt>
                <c:pt idx="2664">
                  <c:v>42811</c:v>
                </c:pt>
                <c:pt idx="2665">
                  <c:v>42814</c:v>
                </c:pt>
                <c:pt idx="2666">
                  <c:v>42815</c:v>
                </c:pt>
                <c:pt idx="2667">
                  <c:v>42816</c:v>
                </c:pt>
                <c:pt idx="2668">
                  <c:v>42817</c:v>
                </c:pt>
                <c:pt idx="2669">
                  <c:v>42818</c:v>
                </c:pt>
                <c:pt idx="2670">
                  <c:v>42821</c:v>
                </c:pt>
                <c:pt idx="2671">
                  <c:v>42822</c:v>
                </c:pt>
                <c:pt idx="2672">
                  <c:v>42823</c:v>
                </c:pt>
                <c:pt idx="2673">
                  <c:v>42824</c:v>
                </c:pt>
                <c:pt idx="2674">
                  <c:v>42825</c:v>
                </c:pt>
                <c:pt idx="2675">
                  <c:v>42828</c:v>
                </c:pt>
                <c:pt idx="2676">
                  <c:v>42829</c:v>
                </c:pt>
                <c:pt idx="2677">
                  <c:v>42830</c:v>
                </c:pt>
                <c:pt idx="2678">
                  <c:v>42831</c:v>
                </c:pt>
                <c:pt idx="2679">
                  <c:v>42832</c:v>
                </c:pt>
                <c:pt idx="2680">
                  <c:v>42835</c:v>
                </c:pt>
                <c:pt idx="2681">
                  <c:v>42836</c:v>
                </c:pt>
                <c:pt idx="2682">
                  <c:v>42837</c:v>
                </c:pt>
                <c:pt idx="2683">
                  <c:v>42838</c:v>
                </c:pt>
                <c:pt idx="2684">
                  <c:v>42842</c:v>
                </c:pt>
                <c:pt idx="2685">
                  <c:v>42843</c:v>
                </c:pt>
                <c:pt idx="2686">
                  <c:v>42844</c:v>
                </c:pt>
                <c:pt idx="2687">
                  <c:v>42845</c:v>
                </c:pt>
                <c:pt idx="2688">
                  <c:v>42846</c:v>
                </c:pt>
                <c:pt idx="2689">
                  <c:v>42849</c:v>
                </c:pt>
                <c:pt idx="2690">
                  <c:v>42850</c:v>
                </c:pt>
                <c:pt idx="2691">
                  <c:v>42851</c:v>
                </c:pt>
                <c:pt idx="2692">
                  <c:v>42852</c:v>
                </c:pt>
                <c:pt idx="2693">
                  <c:v>42853</c:v>
                </c:pt>
                <c:pt idx="2694">
                  <c:v>42855</c:v>
                </c:pt>
                <c:pt idx="2695">
                  <c:v>42856</c:v>
                </c:pt>
                <c:pt idx="2696">
                  <c:v>42857</c:v>
                </c:pt>
                <c:pt idx="2697">
                  <c:v>42858</c:v>
                </c:pt>
                <c:pt idx="2698">
                  <c:v>42859</c:v>
                </c:pt>
                <c:pt idx="2699">
                  <c:v>42860</c:v>
                </c:pt>
                <c:pt idx="2700">
                  <c:v>42863</c:v>
                </c:pt>
                <c:pt idx="2701">
                  <c:v>42864</c:v>
                </c:pt>
                <c:pt idx="2702">
                  <c:v>42865</c:v>
                </c:pt>
                <c:pt idx="2703">
                  <c:v>42866</c:v>
                </c:pt>
                <c:pt idx="2704">
                  <c:v>42867</c:v>
                </c:pt>
                <c:pt idx="2705">
                  <c:v>42870</c:v>
                </c:pt>
                <c:pt idx="2706">
                  <c:v>42871</c:v>
                </c:pt>
                <c:pt idx="2707">
                  <c:v>42872</c:v>
                </c:pt>
                <c:pt idx="2708">
                  <c:v>42873</c:v>
                </c:pt>
                <c:pt idx="2709">
                  <c:v>42874</c:v>
                </c:pt>
                <c:pt idx="2710">
                  <c:v>42877</c:v>
                </c:pt>
                <c:pt idx="2711">
                  <c:v>42878</c:v>
                </c:pt>
                <c:pt idx="2712">
                  <c:v>42879</c:v>
                </c:pt>
                <c:pt idx="2713">
                  <c:v>42880</c:v>
                </c:pt>
                <c:pt idx="2714">
                  <c:v>42881</c:v>
                </c:pt>
                <c:pt idx="2715">
                  <c:v>42884</c:v>
                </c:pt>
                <c:pt idx="2716">
                  <c:v>42885</c:v>
                </c:pt>
                <c:pt idx="2717">
                  <c:v>42886</c:v>
                </c:pt>
                <c:pt idx="2718">
                  <c:v>42887</c:v>
                </c:pt>
                <c:pt idx="2719">
                  <c:v>42888</c:v>
                </c:pt>
                <c:pt idx="2720">
                  <c:v>42891</c:v>
                </c:pt>
                <c:pt idx="2721">
                  <c:v>42892</c:v>
                </c:pt>
                <c:pt idx="2722">
                  <c:v>42893</c:v>
                </c:pt>
                <c:pt idx="2723">
                  <c:v>42894</c:v>
                </c:pt>
                <c:pt idx="2724">
                  <c:v>42895</c:v>
                </c:pt>
                <c:pt idx="2725">
                  <c:v>42898</c:v>
                </c:pt>
                <c:pt idx="2726">
                  <c:v>42899</c:v>
                </c:pt>
                <c:pt idx="2727">
                  <c:v>42900</c:v>
                </c:pt>
                <c:pt idx="2728">
                  <c:v>42901</c:v>
                </c:pt>
                <c:pt idx="2729">
                  <c:v>42902</c:v>
                </c:pt>
                <c:pt idx="2730">
                  <c:v>42905</c:v>
                </c:pt>
                <c:pt idx="2731">
                  <c:v>42906</c:v>
                </c:pt>
                <c:pt idx="2732">
                  <c:v>42907</c:v>
                </c:pt>
                <c:pt idx="2733">
                  <c:v>42908</c:v>
                </c:pt>
                <c:pt idx="2734">
                  <c:v>42909</c:v>
                </c:pt>
                <c:pt idx="2735">
                  <c:v>42912</c:v>
                </c:pt>
                <c:pt idx="2736">
                  <c:v>42913</c:v>
                </c:pt>
                <c:pt idx="2737">
                  <c:v>42914</c:v>
                </c:pt>
                <c:pt idx="2738">
                  <c:v>42915</c:v>
                </c:pt>
                <c:pt idx="2739">
                  <c:v>42916</c:v>
                </c:pt>
                <c:pt idx="2740">
                  <c:v>42919</c:v>
                </c:pt>
                <c:pt idx="2741">
                  <c:v>42920</c:v>
                </c:pt>
                <c:pt idx="2742">
                  <c:v>42921</c:v>
                </c:pt>
                <c:pt idx="2743">
                  <c:v>42922</c:v>
                </c:pt>
                <c:pt idx="2744">
                  <c:v>42923</c:v>
                </c:pt>
                <c:pt idx="2745">
                  <c:v>42926</c:v>
                </c:pt>
                <c:pt idx="2746">
                  <c:v>42927</c:v>
                </c:pt>
                <c:pt idx="2747">
                  <c:v>42928</c:v>
                </c:pt>
                <c:pt idx="2748">
                  <c:v>42929</c:v>
                </c:pt>
                <c:pt idx="2749">
                  <c:v>42930</c:v>
                </c:pt>
                <c:pt idx="2750">
                  <c:v>42933</c:v>
                </c:pt>
                <c:pt idx="2751">
                  <c:v>42934</c:v>
                </c:pt>
                <c:pt idx="2752">
                  <c:v>42935</c:v>
                </c:pt>
                <c:pt idx="2753">
                  <c:v>42936</c:v>
                </c:pt>
                <c:pt idx="2754">
                  <c:v>42937</c:v>
                </c:pt>
                <c:pt idx="2755">
                  <c:v>42940</c:v>
                </c:pt>
                <c:pt idx="2756">
                  <c:v>42941</c:v>
                </c:pt>
                <c:pt idx="2757">
                  <c:v>42942</c:v>
                </c:pt>
                <c:pt idx="2758">
                  <c:v>42943</c:v>
                </c:pt>
                <c:pt idx="2759">
                  <c:v>42944</c:v>
                </c:pt>
                <c:pt idx="2760">
                  <c:v>42947</c:v>
                </c:pt>
                <c:pt idx="2761">
                  <c:v>42948</c:v>
                </c:pt>
                <c:pt idx="2762">
                  <c:v>42949</c:v>
                </c:pt>
                <c:pt idx="2763">
                  <c:v>42950</c:v>
                </c:pt>
                <c:pt idx="2764">
                  <c:v>42951</c:v>
                </c:pt>
                <c:pt idx="2765">
                  <c:v>42954</c:v>
                </c:pt>
                <c:pt idx="2766">
                  <c:v>42955</c:v>
                </c:pt>
                <c:pt idx="2767">
                  <c:v>42956</c:v>
                </c:pt>
                <c:pt idx="2768">
                  <c:v>42957</c:v>
                </c:pt>
                <c:pt idx="2769">
                  <c:v>42958</c:v>
                </c:pt>
                <c:pt idx="2770">
                  <c:v>42961</c:v>
                </c:pt>
                <c:pt idx="2771">
                  <c:v>42962</c:v>
                </c:pt>
                <c:pt idx="2772">
                  <c:v>42963</c:v>
                </c:pt>
                <c:pt idx="2773">
                  <c:v>42964</c:v>
                </c:pt>
                <c:pt idx="2774">
                  <c:v>42965</c:v>
                </c:pt>
                <c:pt idx="2775">
                  <c:v>42968</c:v>
                </c:pt>
                <c:pt idx="2776">
                  <c:v>42969</c:v>
                </c:pt>
                <c:pt idx="2777">
                  <c:v>42970</c:v>
                </c:pt>
                <c:pt idx="2778">
                  <c:v>42971</c:v>
                </c:pt>
                <c:pt idx="2779">
                  <c:v>42972</c:v>
                </c:pt>
                <c:pt idx="2780">
                  <c:v>42975</c:v>
                </c:pt>
                <c:pt idx="2781">
                  <c:v>42976</c:v>
                </c:pt>
                <c:pt idx="2782">
                  <c:v>42977</c:v>
                </c:pt>
                <c:pt idx="2783">
                  <c:v>42978</c:v>
                </c:pt>
                <c:pt idx="2784">
                  <c:v>42979</c:v>
                </c:pt>
                <c:pt idx="2785">
                  <c:v>42982</c:v>
                </c:pt>
                <c:pt idx="2786">
                  <c:v>42983</c:v>
                </c:pt>
                <c:pt idx="2787">
                  <c:v>42984</c:v>
                </c:pt>
                <c:pt idx="2788">
                  <c:v>42985</c:v>
                </c:pt>
                <c:pt idx="2789">
                  <c:v>42986</c:v>
                </c:pt>
                <c:pt idx="2790">
                  <c:v>42989</c:v>
                </c:pt>
                <c:pt idx="2791">
                  <c:v>42990</c:v>
                </c:pt>
                <c:pt idx="2792">
                  <c:v>42991</c:v>
                </c:pt>
                <c:pt idx="2793">
                  <c:v>42992</c:v>
                </c:pt>
                <c:pt idx="2794">
                  <c:v>42993</c:v>
                </c:pt>
                <c:pt idx="2795">
                  <c:v>42996</c:v>
                </c:pt>
                <c:pt idx="2796">
                  <c:v>42997</c:v>
                </c:pt>
                <c:pt idx="2797">
                  <c:v>42998</c:v>
                </c:pt>
                <c:pt idx="2798">
                  <c:v>42999</c:v>
                </c:pt>
                <c:pt idx="2799">
                  <c:v>43000</c:v>
                </c:pt>
                <c:pt idx="2800">
                  <c:v>43003</c:v>
                </c:pt>
                <c:pt idx="2801">
                  <c:v>43004</c:v>
                </c:pt>
                <c:pt idx="2802">
                  <c:v>43005</c:v>
                </c:pt>
                <c:pt idx="2803">
                  <c:v>43006</c:v>
                </c:pt>
                <c:pt idx="2804">
                  <c:v>43007</c:v>
                </c:pt>
                <c:pt idx="2805">
                  <c:v>43008</c:v>
                </c:pt>
                <c:pt idx="2806">
                  <c:v>43010</c:v>
                </c:pt>
                <c:pt idx="2807">
                  <c:v>43011</c:v>
                </c:pt>
                <c:pt idx="2808">
                  <c:v>43012</c:v>
                </c:pt>
                <c:pt idx="2809">
                  <c:v>43013</c:v>
                </c:pt>
                <c:pt idx="2810">
                  <c:v>43014</c:v>
                </c:pt>
                <c:pt idx="2811">
                  <c:v>43017</c:v>
                </c:pt>
                <c:pt idx="2812">
                  <c:v>43018</c:v>
                </c:pt>
                <c:pt idx="2813">
                  <c:v>43019</c:v>
                </c:pt>
                <c:pt idx="2814">
                  <c:v>43020</c:v>
                </c:pt>
                <c:pt idx="2815">
                  <c:v>43021</c:v>
                </c:pt>
                <c:pt idx="2816">
                  <c:v>43024</c:v>
                </c:pt>
                <c:pt idx="2817">
                  <c:v>43025</c:v>
                </c:pt>
                <c:pt idx="2818">
                  <c:v>43026</c:v>
                </c:pt>
                <c:pt idx="2819">
                  <c:v>43027</c:v>
                </c:pt>
                <c:pt idx="2820">
                  <c:v>43028</c:v>
                </c:pt>
                <c:pt idx="2821">
                  <c:v>43031</c:v>
                </c:pt>
                <c:pt idx="2822">
                  <c:v>43032</c:v>
                </c:pt>
                <c:pt idx="2823">
                  <c:v>43033</c:v>
                </c:pt>
                <c:pt idx="2824">
                  <c:v>43034</c:v>
                </c:pt>
                <c:pt idx="2825">
                  <c:v>43035</c:v>
                </c:pt>
                <c:pt idx="2826">
                  <c:v>43038</c:v>
                </c:pt>
                <c:pt idx="2827">
                  <c:v>43039</c:v>
                </c:pt>
                <c:pt idx="2828">
                  <c:v>43040</c:v>
                </c:pt>
                <c:pt idx="2829">
                  <c:v>43041</c:v>
                </c:pt>
                <c:pt idx="2830">
                  <c:v>43042</c:v>
                </c:pt>
                <c:pt idx="2831">
                  <c:v>43045</c:v>
                </c:pt>
                <c:pt idx="2832">
                  <c:v>43046</c:v>
                </c:pt>
                <c:pt idx="2833">
                  <c:v>43047</c:v>
                </c:pt>
                <c:pt idx="2834">
                  <c:v>43048</c:v>
                </c:pt>
                <c:pt idx="2835">
                  <c:v>43049</c:v>
                </c:pt>
                <c:pt idx="2836">
                  <c:v>43052</c:v>
                </c:pt>
                <c:pt idx="2837">
                  <c:v>43053</c:v>
                </c:pt>
                <c:pt idx="2838">
                  <c:v>43054</c:v>
                </c:pt>
                <c:pt idx="2839">
                  <c:v>43055</c:v>
                </c:pt>
                <c:pt idx="2840">
                  <c:v>43056</c:v>
                </c:pt>
                <c:pt idx="2841">
                  <c:v>43059</c:v>
                </c:pt>
                <c:pt idx="2842">
                  <c:v>43060</c:v>
                </c:pt>
                <c:pt idx="2843">
                  <c:v>43061</c:v>
                </c:pt>
                <c:pt idx="2844">
                  <c:v>43062</c:v>
                </c:pt>
                <c:pt idx="2845">
                  <c:v>43063</c:v>
                </c:pt>
                <c:pt idx="2846">
                  <c:v>43066</c:v>
                </c:pt>
                <c:pt idx="2847">
                  <c:v>43067</c:v>
                </c:pt>
                <c:pt idx="2848">
                  <c:v>43068</c:v>
                </c:pt>
                <c:pt idx="2849">
                  <c:v>43069</c:v>
                </c:pt>
                <c:pt idx="2850">
                  <c:v>43070</c:v>
                </c:pt>
                <c:pt idx="2851">
                  <c:v>43073</c:v>
                </c:pt>
                <c:pt idx="2852">
                  <c:v>43074</c:v>
                </c:pt>
                <c:pt idx="2853">
                  <c:v>43075</c:v>
                </c:pt>
                <c:pt idx="2854">
                  <c:v>43076</c:v>
                </c:pt>
                <c:pt idx="2855">
                  <c:v>43077</c:v>
                </c:pt>
                <c:pt idx="2856">
                  <c:v>43080</c:v>
                </c:pt>
                <c:pt idx="2857">
                  <c:v>43081</c:v>
                </c:pt>
                <c:pt idx="2858">
                  <c:v>43082</c:v>
                </c:pt>
                <c:pt idx="2859">
                  <c:v>43083</c:v>
                </c:pt>
                <c:pt idx="2860">
                  <c:v>43084</c:v>
                </c:pt>
                <c:pt idx="2861">
                  <c:v>43087</c:v>
                </c:pt>
                <c:pt idx="2862">
                  <c:v>43088</c:v>
                </c:pt>
                <c:pt idx="2863">
                  <c:v>43089</c:v>
                </c:pt>
                <c:pt idx="2864">
                  <c:v>43090</c:v>
                </c:pt>
                <c:pt idx="2865">
                  <c:v>43091</c:v>
                </c:pt>
                <c:pt idx="2866">
                  <c:v>43095</c:v>
                </c:pt>
                <c:pt idx="2867">
                  <c:v>43096</c:v>
                </c:pt>
                <c:pt idx="2868">
                  <c:v>43097</c:v>
                </c:pt>
                <c:pt idx="2869">
                  <c:v>43098</c:v>
                </c:pt>
                <c:pt idx="2870">
                  <c:v>43100</c:v>
                </c:pt>
                <c:pt idx="2871">
                  <c:v>43102</c:v>
                </c:pt>
                <c:pt idx="2872">
                  <c:v>43103</c:v>
                </c:pt>
                <c:pt idx="2873">
                  <c:v>43104</c:v>
                </c:pt>
                <c:pt idx="2874">
                  <c:v>43105</c:v>
                </c:pt>
                <c:pt idx="2875">
                  <c:v>43108</c:v>
                </c:pt>
                <c:pt idx="2876">
                  <c:v>43109</c:v>
                </c:pt>
                <c:pt idx="2877">
                  <c:v>43110</c:v>
                </c:pt>
                <c:pt idx="2878">
                  <c:v>43111</c:v>
                </c:pt>
                <c:pt idx="2879">
                  <c:v>43112</c:v>
                </c:pt>
                <c:pt idx="2880">
                  <c:v>43115</c:v>
                </c:pt>
                <c:pt idx="2881">
                  <c:v>43116</c:v>
                </c:pt>
                <c:pt idx="2882">
                  <c:v>43117</c:v>
                </c:pt>
                <c:pt idx="2883">
                  <c:v>43118</c:v>
                </c:pt>
                <c:pt idx="2884">
                  <c:v>43119</c:v>
                </c:pt>
                <c:pt idx="2885">
                  <c:v>43122</c:v>
                </c:pt>
                <c:pt idx="2886">
                  <c:v>43123</c:v>
                </c:pt>
                <c:pt idx="2887">
                  <c:v>43124</c:v>
                </c:pt>
                <c:pt idx="2888">
                  <c:v>43125</c:v>
                </c:pt>
                <c:pt idx="2889">
                  <c:v>43126</c:v>
                </c:pt>
                <c:pt idx="2890">
                  <c:v>43129</c:v>
                </c:pt>
                <c:pt idx="2891">
                  <c:v>43130</c:v>
                </c:pt>
                <c:pt idx="2892">
                  <c:v>43131</c:v>
                </c:pt>
                <c:pt idx="2893">
                  <c:v>43132</c:v>
                </c:pt>
                <c:pt idx="2894">
                  <c:v>43133</c:v>
                </c:pt>
                <c:pt idx="2895">
                  <c:v>43136</c:v>
                </c:pt>
                <c:pt idx="2896">
                  <c:v>43137</c:v>
                </c:pt>
                <c:pt idx="2897">
                  <c:v>43138</c:v>
                </c:pt>
                <c:pt idx="2898">
                  <c:v>43139</c:v>
                </c:pt>
                <c:pt idx="2899">
                  <c:v>43140</c:v>
                </c:pt>
                <c:pt idx="2900">
                  <c:v>43143</c:v>
                </c:pt>
                <c:pt idx="2901">
                  <c:v>43144</c:v>
                </c:pt>
                <c:pt idx="2902">
                  <c:v>43145</c:v>
                </c:pt>
                <c:pt idx="2903">
                  <c:v>43146</c:v>
                </c:pt>
                <c:pt idx="2904">
                  <c:v>43147</c:v>
                </c:pt>
                <c:pt idx="2905">
                  <c:v>43150</c:v>
                </c:pt>
                <c:pt idx="2906">
                  <c:v>43151</c:v>
                </c:pt>
                <c:pt idx="2907">
                  <c:v>43152</c:v>
                </c:pt>
                <c:pt idx="2908">
                  <c:v>43153</c:v>
                </c:pt>
                <c:pt idx="2909">
                  <c:v>43154</c:v>
                </c:pt>
                <c:pt idx="2910">
                  <c:v>43157</c:v>
                </c:pt>
                <c:pt idx="2911">
                  <c:v>43158</c:v>
                </c:pt>
                <c:pt idx="2912">
                  <c:v>43159</c:v>
                </c:pt>
                <c:pt idx="2913">
                  <c:v>43160</c:v>
                </c:pt>
                <c:pt idx="2914">
                  <c:v>43161</c:v>
                </c:pt>
                <c:pt idx="2915">
                  <c:v>43164</c:v>
                </c:pt>
                <c:pt idx="2916">
                  <c:v>43165</c:v>
                </c:pt>
                <c:pt idx="2917">
                  <c:v>43166</c:v>
                </c:pt>
                <c:pt idx="2918">
                  <c:v>43167</c:v>
                </c:pt>
                <c:pt idx="2919">
                  <c:v>43168</c:v>
                </c:pt>
                <c:pt idx="2920">
                  <c:v>43171</c:v>
                </c:pt>
                <c:pt idx="2921">
                  <c:v>43172</c:v>
                </c:pt>
                <c:pt idx="2922">
                  <c:v>43173</c:v>
                </c:pt>
                <c:pt idx="2923">
                  <c:v>43174</c:v>
                </c:pt>
                <c:pt idx="2924">
                  <c:v>43175</c:v>
                </c:pt>
                <c:pt idx="2925">
                  <c:v>43178</c:v>
                </c:pt>
                <c:pt idx="2926">
                  <c:v>43179</c:v>
                </c:pt>
                <c:pt idx="2927">
                  <c:v>43180</c:v>
                </c:pt>
                <c:pt idx="2928">
                  <c:v>43181</c:v>
                </c:pt>
                <c:pt idx="2929">
                  <c:v>43182</c:v>
                </c:pt>
                <c:pt idx="2930">
                  <c:v>43185</c:v>
                </c:pt>
                <c:pt idx="2931">
                  <c:v>43186</c:v>
                </c:pt>
                <c:pt idx="2932">
                  <c:v>43187</c:v>
                </c:pt>
                <c:pt idx="2933">
                  <c:v>43188</c:v>
                </c:pt>
                <c:pt idx="2934">
                  <c:v>43190</c:v>
                </c:pt>
                <c:pt idx="2935">
                  <c:v>43192</c:v>
                </c:pt>
                <c:pt idx="2936">
                  <c:v>43193</c:v>
                </c:pt>
                <c:pt idx="2937">
                  <c:v>43194</c:v>
                </c:pt>
                <c:pt idx="2938">
                  <c:v>43195</c:v>
                </c:pt>
                <c:pt idx="2939">
                  <c:v>43196</c:v>
                </c:pt>
                <c:pt idx="2940">
                  <c:v>43199</c:v>
                </c:pt>
                <c:pt idx="2941">
                  <c:v>43200</c:v>
                </c:pt>
                <c:pt idx="2942">
                  <c:v>43201</c:v>
                </c:pt>
                <c:pt idx="2943">
                  <c:v>43202</c:v>
                </c:pt>
                <c:pt idx="2944">
                  <c:v>43203</c:v>
                </c:pt>
                <c:pt idx="2945">
                  <c:v>43206</c:v>
                </c:pt>
                <c:pt idx="2946">
                  <c:v>43207</c:v>
                </c:pt>
                <c:pt idx="2947">
                  <c:v>43208</c:v>
                </c:pt>
                <c:pt idx="2948">
                  <c:v>43209</c:v>
                </c:pt>
                <c:pt idx="2949">
                  <c:v>43210</c:v>
                </c:pt>
                <c:pt idx="2950">
                  <c:v>43213</c:v>
                </c:pt>
                <c:pt idx="2951">
                  <c:v>43214</c:v>
                </c:pt>
                <c:pt idx="2952">
                  <c:v>43215</c:v>
                </c:pt>
                <c:pt idx="2953">
                  <c:v>43216</c:v>
                </c:pt>
                <c:pt idx="2954">
                  <c:v>43217</c:v>
                </c:pt>
                <c:pt idx="2955">
                  <c:v>43220</c:v>
                </c:pt>
                <c:pt idx="2956">
                  <c:v>43221</c:v>
                </c:pt>
                <c:pt idx="2957">
                  <c:v>43222</c:v>
                </c:pt>
                <c:pt idx="2958">
                  <c:v>43223</c:v>
                </c:pt>
                <c:pt idx="2959">
                  <c:v>43224</c:v>
                </c:pt>
                <c:pt idx="2960">
                  <c:v>43227</c:v>
                </c:pt>
                <c:pt idx="2961">
                  <c:v>43228</c:v>
                </c:pt>
                <c:pt idx="2962">
                  <c:v>43229</c:v>
                </c:pt>
                <c:pt idx="2963">
                  <c:v>43230</c:v>
                </c:pt>
                <c:pt idx="2964">
                  <c:v>43231</c:v>
                </c:pt>
                <c:pt idx="2965">
                  <c:v>43234</c:v>
                </c:pt>
                <c:pt idx="2966">
                  <c:v>43235</c:v>
                </c:pt>
                <c:pt idx="2967">
                  <c:v>43236</c:v>
                </c:pt>
                <c:pt idx="2968">
                  <c:v>43237</c:v>
                </c:pt>
                <c:pt idx="2969">
                  <c:v>43238</c:v>
                </c:pt>
                <c:pt idx="2970">
                  <c:v>43241</c:v>
                </c:pt>
                <c:pt idx="2971">
                  <c:v>43242</c:v>
                </c:pt>
                <c:pt idx="2972">
                  <c:v>43243</c:v>
                </c:pt>
                <c:pt idx="2973">
                  <c:v>43244</c:v>
                </c:pt>
                <c:pt idx="2974">
                  <c:v>43245</c:v>
                </c:pt>
                <c:pt idx="2975">
                  <c:v>43248</c:v>
                </c:pt>
                <c:pt idx="2976">
                  <c:v>43249</c:v>
                </c:pt>
                <c:pt idx="2977">
                  <c:v>43250</c:v>
                </c:pt>
                <c:pt idx="2978">
                  <c:v>43251</c:v>
                </c:pt>
                <c:pt idx="2979">
                  <c:v>43252</c:v>
                </c:pt>
                <c:pt idx="2980">
                  <c:v>43255</c:v>
                </c:pt>
                <c:pt idx="2981">
                  <c:v>43256</c:v>
                </c:pt>
                <c:pt idx="2982">
                  <c:v>43257</c:v>
                </c:pt>
                <c:pt idx="2983">
                  <c:v>43258</c:v>
                </c:pt>
                <c:pt idx="2984">
                  <c:v>43259</c:v>
                </c:pt>
                <c:pt idx="2985">
                  <c:v>43262</c:v>
                </c:pt>
                <c:pt idx="2986">
                  <c:v>43263</c:v>
                </c:pt>
                <c:pt idx="2987">
                  <c:v>43264</c:v>
                </c:pt>
                <c:pt idx="2988">
                  <c:v>43265</c:v>
                </c:pt>
                <c:pt idx="2989">
                  <c:v>43266</c:v>
                </c:pt>
                <c:pt idx="2990">
                  <c:v>43269</c:v>
                </c:pt>
                <c:pt idx="2991">
                  <c:v>43270</c:v>
                </c:pt>
                <c:pt idx="2992">
                  <c:v>43271</c:v>
                </c:pt>
                <c:pt idx="2993">
                  <c:v>43272</c:v>
                </c:pt>
                <c:pt idx="2994">
                  <c:v>43273</c:v>
                </c:pt>
                <c:pt idx="2995">
                  <c:v>43276</c:v>
                </c:pt>
                <c:pt idx="2996">
                  <c:v>43277</c:v>
                </c:pt>
                <c:pt idx="2997">
                  <c:v>43278</c:v>
                </c:pt>
                <c:pt idx="2998">
                  <c:v>43279</c:v>
                </c:pt>
                <c:pt idx="2999">
                  <c:v>43280</c:v>
                </c:pt>
                <c:pt idx="3000">
                  <c:v>43281</c:v>
                </c:pt>
                <c:pt idx="3001">
                  <c:v>43283</c:v>
                </c:pt>
                <c:pt idx="3002">
                  <c:v>43284</c:v>
                </c:pt>
                <c:pt idx="3003">
                  <c:v>43285</c:v>
                </c:pt>
                <c:pt idx="3004">
                  <c:v>43286</c:v>
                </c:pt>
                <c:pt idx="3005">
                  <c:v>43287</c:v>
                </c:pt>
                <c:pt idx="3006">
                  <c:v>43290</c:v>
                </c:pt>
                <c:pt idx="3007">
                  <c:v>43291</c:v>
                </c:pt>
                <c:pt idx="3008">
                  <c:v>43292</c:v>
                </c:pt>
                <c:pt idx="3009">
                  <c:v>43293</c:v>
                </c:pt>
                <c:pt idx="3010">
                  <c:v>43294</c:v>
                </c:pt>
                <c:pt idx="3011">
                  <c:v>43297</c:v>
                </c:pt>
                <c:pt idx="3012">
                  <c:v>43298</c:v>
                </c:pt>
                <c:pt idx="3013">
                  <c:v>43299</c:v>
                </c:pt>
                <c:pt idx="3014">
                  <c:v>43300</c:v>
                </c:pt>
                <c:pt idx="3015">
                  <c:v>43301</c:v>
                </c:pt>
                <c:pt idx="3016">
                  <c:v>43304</c:v>
                </c:pt>
                <c:pt idx="3017">
                  <c:v>43305</c:v>
                </c:pt>
                <c:pt idx="3018">
                  <c:v>43306</c:v>
                </c:pt>
                <c:pt idx="3019">
                  <c:v>43307</c:v>
                </c:pt>
                <c:pt idx="3020">
                  <c:v>43308</c:v>
                </c:pt>
                <c:pt idx="3021">
                  <c:v>43311</c:v>
                </c:pt>
                <c:pt idx="3022">
                  <c:v>43312</c:v>
                </c:pt>
                <c:pt idx="3023">
                  <c:v>43313</c:v>
                </c:pt>
                <c:pt idx="3024">
                  <c:v>43314</c:v>
                </c:pt>
                <c:pt idx="3025">
                  <c:v>43315</c:v>
                </c:pt>
                <c:pt idx="3026">
                  <c:v>43318</c:v>
                </c:pt>
                <c:pt idx="3027">
                  <c:v>43319</c:v>
                </c:pt>
                <c:pt idx="3028">
                  <c:v>43320</c:v>
                </c:pt>
                <c:pt idx="3029">
                  <c:v>43321</c:v>
                </c:pt>
                <c:pt idx="3030">
                  <c:v>43322</c:v>
                </c:pt>
                <c:pt idx="3031">
                  <c:v>43325</c:v>
                </c:pt>
                <c:pt idx="3032">
                  <c:v>43326</c:v>
                </c:pt>
                <c:pt idx="3033">
                  <c:v>43327</c:v>
                </c:pt>
                <c:pt idx="3034">
                  <c:v>43328</c:v>
                </c:pt>
                <c:pt idx="3035">
                  <c:v>43329</c:v>
                </c:pt>
                <c:pt idx="3036">
                  <c:v>43332</c:v>
                </c:pt>
                <c:pt idx="3037">
                  <c:v>43333</c:v>
                </c:pt>
                <c:pt idx="3038">
                  <c:v>43334</c:v>
                </c:pt>
                <c:pt idx="3039">
                  <c:v>43335</c:v>
                </c:pt>
                <c:pt idx="3040">
                  <c:v>43336</c:v>
                </c:pt>
                <c:pt idx="3041">
                  <c:v>43339</c:v>
                </c:pt>
                <c:pt idx="3042">
                  <c:v>43340</c:v>
                </c:pt>
                <c:pt idx="3043">
                  <c:v>43341</c:v>
                </c:pt>
                <c:pt idx="3044">
                  <c:v>43342</c:v>
                </c:pt>
                <c:pt idx="3045">
                  <c:v>43343</c:v>
                </c:pt>
                <c:pt idx="3046">
                  <c:v>43346</c:v>
                </c:pt>
                <c:pt idx="3047">
                  <c:v>43347</c:v>
                </c:pt>
                <c:pt idx="3048">
                  <c:v>43348</c:v>
                </c:pt>
                <c:pt idx="3049">
                  <c:v>43349</c:v>
                </c:pt>
                <c:pt idx="3050">
                  <c:v>43350</c:v>
                </c:pt>
                <c:pt idx="3051">
                  <c:v>43353</c:v>
                </c:pt>
                <c:pt idx="3052">
                  <c:v>43354</c:v>
                </c:pt>
                <c:pt idx="3053">
                  <c:v>43355</c:v>
                </c:pt>
                <c:pt idx="3054">
                  <c:v>43356</c:v>
                </c:pt>
                <c:pt idx="3055">
                  <c:v>43357</c:v>
                </c:pt>
                <c:pt idx="3056">
                  <c:v>43360</c:v>
                </c:pt>
                <c:pt idx="3057">
                  <c:v>43361</c:v>
                </c:pt>
                <c:pt idx="3058">
                  <c:v>43362</c:v>
                </c:pt>
                <c:pt idx="3059">
                  <c:v>43363</c:v>
                </c:pt>
                <c:pt idx="3060">
                  <c:v>43364</c:v>
                </c:pt>
                <c:pt idx="3061">
                  <c:v>43367</c:v>
                </c:pt>
                <c:pt idx="3062">
                  <c:v>43368</c:v>
                </c:pt>
                <c:pt idx="3063">
                  <c:v>43369</c:v>
                </c:pt>
                <c:pt idx="3064">
                  <c:v>43370</c:v>
                </c:pt>
                <c:pt idx="3065">
                  <c:v>43371</c:v>
                </c:pt>
                <c:pt idx="3066">
                  <c:v>43373</c:v>
                </c:pt>
                <c:pt idx="3067">
                  <c:v>43374</c:v>
                </c:pt>
                <c:pt idx="3068">
                  <c:v>43375</c:v>
                </c:pt>
                <c:pt idx="3069">
                  <c:v>43376</c:v>
                </c:pt>
                <c:pt idx="3070">
                  <c:v>43377</c:v>
                </c:pt>
                <c:pt idx="3071">
                  <c:v>43378</c:v>
                </c:pt>
                <c:pt idx="3072">
                  <c:v>43381</c:v>
                </c:pt>
                <c:pt idx="3073">
                  <c:v>43382</c:v>
                </c:pt>
                <c:pt idx="3074">
                  <c:v>43383</c:v>
                </c:pt>
                <c:pt idx="3075">
                  <c:v>43384</c:v>
                </c:pt>
                <c:pt idx="3076">
                  <c:v>43385</c:v>
                </c:pt>
                <c:pt idx="3077">
                  <c:v>43388</c:v>
                </c:pt>
                <c:pt idx="3078">
                  <c:v>43389</c:v>
                </c:pt>
                <c:pt idx="3079">
                  <c:v>43390</c:v>
                </c:pt>
                <c:pt idx="3080">
                  <c:v>43391</c:v>
                </c:pt>
                <c:pt idx="3081">
                  <c:v>43392</c:v>
                </c:pt>
                <c:pt idx="3082">
                  <c:v>43395</c:v>
                </c:pt>
                <c:pt idx="3083">
                  <c:v>43396</c:v>
                </c:pt>
                <c:pt idx="3084">
                  <c:v>43397</c:v>
                </c:pt>
                <c:pt idx="3085">
                  <c:v>43398</c:v>
                </c:pt>
                <c:pt idx="3086">
                  <c:v>43399</c:v>
                </c:pt>
                <c:pt idx="3087">
                  <c:v>43402</c:v>
                </c:pt>
                <c:pt idx="3088">
                  <c:v>43403</c:v>
                </c:pt>
                <c:pt idx="3089">
                  <c:v>43404</c:v>
                </c:pt>
                <c:pt idx="3090">
                  <c:v>43405</c:v>
                </c:pt>
                <c:pt idx="3091">
                  <c:v>43406</c:v>
                </c:pt>
                <c:pt idx="3092">
                  <c:v>43409</c:v>
                </c:pt>
                <c:pt idx="3093">
                  <c:v>43410</c:v>
                </c:pt>
                <c:pt idx="3094">
                  <c:v>43411</c:v>
                </c:pt>
                <c:pt idx="3095">
                  <c:v>43412</c:v>
                </c:pt>
                <c:pt idx="3096">
                  <c:v>43413</c:v>
                </c:pt>
                <c:pt idx="3097">
                  <c:v>43416</c:v>
                </c:pt>
                <c:pt idx="3098">
                  <c:v>43417</c:v>
                </c:pt>
                <c:pt idx="3099">
                  <c:v>43418</c:v>
                </c:pt>
                <c:pt idx="3100">
                  <c:v>43419</c:v>
                </c:pt>
                <c:pt idx="3101">
                  <c:v>43420</c:v>
                </c:pt>
                <c:pt idx="3102">
                  <c:v>43423</c:v>
                </c:pt>
                <c:pt idx="3103">
                  <c:v>43424</c:v>
                </c:pt>
                <c:pt idx="3104">
                  <c:v>43425</c:v>
                </c:pt>
                <c:pt idx="3105">
                  <c:v>43426</c:v>
                </c:pt>
                <c:pt idx="3106">
                  <c:v>43427</c:v>
                </c:pt>
                <c:pt idx="3107">
                  <c:v>43430</c:v>
                </c:pt>
                <c:pt idx="3108">
                  <c:v>43431</c:v>
                </c:pt>
                <c:pt idx="3109">
                  <c:v>43432</c:v>
                </c:pt>
                <c:pt idx="3110">
                  <c:v>43433</c:v>
                </c:pt>
                <c:pt idx="3111">
                  <c:v>43434</c:v>
                </c:pt>
                <c:pt idx="3112">
                  <c:v>43437</c:v>
                </c:pt>
                <c:pt idx="3113">
                  <c:v>43438</c:v>
                </c:pt>
                <c:pt idx="3114">
                  <c:v>43439</c:v>
                </c:pt>
                <c:pt idx="3115">
                  <c:v>43440</c:v>
                </c:pt>
                <c:pt idx="3116">
                  <c:v>43441</c:v>
                </c:pt>
                <c:pt idx="3117">
                  <c:v>43444</c:v>
                </c:pt>
                <c:pt idx="3118">
                  <c:v>43445</c:v>
                </c:pt>
                <c:pt idx="3119">
                  <c:v>43446</c:v>
                </c:pt>
                <c:pt idx="3120">
                  <c:v>43447</c:v>
                </c:pt>
                <c:pt idx="3121">
                  <c:v>43448</c:v>
                </c:pt>
                <c:pt idx="3122">
                  <c:v>43451</c:v>
                </c:pt>
                <c:pt idx="3123">
                  <c:v>43452</c:v>
                </c:pt>
                <c:pt idx="3124">
                  <c:v>43453</c:v>
                </c:pt>
                <c:pt idx="3125">
                  <c:v>43454</c:v>
                </c:pt>
                <c:pt idx="3126">
                  <c:v>43455</c:v>
                </c:pt>
                <c:pt idx="3127">
                  <c:v>43458</c:v>
                </c:pt>
                <c:pt idx="3128">
                  <c:v>43460</c:v>
                </c:pt>
                <c:pt idx="3129">
                  <c:v>43461</c:v>
                </c:pt>
                <c:pt idx="3130">
                  <c:v>43462</c:v>
                </c:pt>
                <c:pt idx="3131">
                  <c:v>43465</c:v>
                </c:pt>
                <c:pt idx="3132">
                  <c:v>43467</c:v>
                </c:pt>
                <c:pt idx="3133">
                  <c:v>43468</c:v>
                </c:pt>
                <c:pt idx="3134">
                  <c:v>43469</c:v>
                </c:pt>
                <c:pt idx="3135">
                  <c:v>43472</c:v>
                </c:pt>
                <c:pt idx="3136">
                  <c:v>43473</c:v>
                </c:pt>
                <c:pt idx="3137">
                  <c:v>43474</c:v>
                </c:pt>
                <c:pt idx="3138">
                  <c:v>43475</c:v>
                </c:pt>
                <c:pt idx="3139">
                  <c:v>43476</c:v>
                </c:pt>
                <c:pt idx="3140">
                  <c:v>43479</c:v>
                </c:pt>
                <c:pt idx="3141">
                  <c:v>43480</c:v>
                </c:pt>
                <c:pt idx="3142">
                  <c:v>43481</c:v>
                </c:pt>
                <c:pt idx="3143">
                  <c:v>43482</c:v>
                </c:pt>
                <c:pt idx="3144">
                  <c:v>43483</c:v>
                </c:pt>
                <c:pt idx="3145">
                  <c:v>43486</c:v>
                </c:pt>
                <c:pt idx="3146">
                  <c:v>43487</c:v>
                </c:pt>
                <c:pt idx="3147">
                  <c:v>43488</c:v>
                </c:pt>
                <c:pt idx="3148">
                  <c:v>43489</c:v>
                </c:pt>
                <c:pt idx="3149">
                  <c:v>43490</c:v>
                </c:pt>
                <c:pt idx="3150">
                  <c:v>43493</c:v>
                </c:pt>
                <c:pt idx="3151">
                  <c:v>43494</c:v>
                </c:pt>
                <c:pt idx="3152">
                  <c:v>43495</c:v>
                </c:pt>
                <c:pt idx="3153">
                  <c:v>43496</c:v>
                </c:pt>
                <c:pt idx="3154">
                  <c:v>43497</c:v>
                </c:pt>
                <c:pt idx="3155">
                  <c:v>43500</c:v>
                </c:pt>
                <c:pt idx="3156">
                  <c:v>43501</c:v>
                </c:pt>
                <c:pt idx="3157">
                  <c:v>43502</c:v>
                </c:pt>
                <c:pt idx="3158">
                  <c:v>43503</c:v>
                </c:pt>
                <c:pt idx="3159">
                  <c:v>43504</c:v>
                </c:pt>
                <c:pt idx="3160">
                  <c:v>43507</c:v>
                </c:pt>
                <c:pt idx="3161">
                  <c:v>43508</c:v>
                </c:pt>
                <c:pt idx="3162">
                  <c:v>43509</c:v>
                </c:pt>
                <c:pt idx="3163">
                  <c:v>43510</c:v>
                </c:pt>
                <c:pt idx="3164">
                  <c:v>43511</c:v>
                </c:pt>
                <c:pt idx="3165">
                  <c:v>43514</c:v>
                </c:pt>
                <c:pt idx="3166">
                  <c:v>43515</c:v>
                </c:pt>
                <c:pt idx="3167">
                  <c:v>43516</c:v>
                </c:pt>
                <c:pt idx="3168">
                  <c:v>43517</c:v>
                </c:pt>
                <c:pt idx="3169">
                  <c:v>43518</c:v>
                </c:pt>
                <c:pt idx="3170">
                  <c:v>43521</c:v>
                </c:pt>
                <c:pt idx="3171">
                  <c:v>43522</c:v>
                </c:pt>
                <c:pt idx="3172">
                  <c:v>43523</c:v>
                </c:pt>
                <c:pt idx="3173">
                  <c:v>43524</c:v>
                </c:pt>
                <c:pt idx="3174">
                  <c:v>43525</c:v>
                </c:pt>
                <c:pt idx="3175">
                  <c:v>43528</c:v>
                </c:pt>
                <c:pt idx="3176">
                  <c:v>43529</c:v>
                </c:pt>
                <c:pt idx="3177">
                  <c:v>43530</c:v>
                </c:pt>
                <c:pt idx="3178">
                  <c:v>43531</c:v>
                </c:pt>
                <c:pt idx="3179">
                  <c:v>43532</c:v>
                </c:pt>
                <c:pt idx="3180">
                  <c:v>43535</c:v>
                </c:pt>
                <c:pt idx="3181">
                  <c:v>43536</c:v>
                </c:pt>
                <c:pt idx="3182">
                  <c:v>43537</c:v>
                </c:pt>
                <c:pt idx="3183">
                  <c:v>43538</c:v>
                </c:pt>
                <c:pt idx="3184">
                  <c:v>43539</c:v>
                </c:pt>
                <c:pt idx="3185">
                  <c:v>43542</c:v>
                </c:pt>
                <c:pt idx="3186">
                  <c:v>43543</c:v>
                </c:pt>
                <c:pt idx="3187">
                  <c:v>43544</c:v>
                </c:pt>
                <c:pt idx="3188">
                  <c:v>43545</c:v>
                </c:pt>
                <c:pt idx="3189">
                  <c:v>43546</c:v>
                </c:pt>
                <c:pt idx="3190">
                  <c:v>43549</c:v>
                </c:pt>
                <c:pt idx="3191">
                  <c:v>43550</c:v>
                </c:pt>
                <c:pt idx="3192">
                  <c:v>43551</c:v>
                </c:pt>
                <c:pt idx="3193">
                  <c:v>43552</c:v>
                </c:pt>
                <c:pt idx="3194">
                  <c:v>43553</c:v>
                </c:pt>
                <c:pt idx="3195">
                  <c:v>43555</c:v>
                </c:pt>
                <c:pt idx="3196">
                  <c:v>43556</c:v>
                </c:pt>
                <c:pt idx="3197">
                  <c:v>43557</c:v>
                </c:pt>
                <c:pt idx="3198">
                  <c:v>43558</c:v>
                </c:pt>
                <c:pt idx="3199">
                  <c:v>43559</c:v>
                </c:pt>
                <c:pt idx="3200">
                  <c:v>43560</c:v>
                </c:pt>
                <c:pt idx="3201">
                  <c:v>43563</c:v>
                </c:pt>
                <c:pt idx="3202">
                  <c:v>43564</c:v>
                </c:pt>
                <c:pt idx="3203">
                  <c:v>43565</c:v>
                </c:pt>
                <c:pt idx="3204">
                  <c:v>43566</c:v>
                </c:pt>
                <c:pt idx="3205">
                  <c:v>43567</c:v>
                </c:pt>
                <c:pt idx="3206">
                  <c:v>43570</c:v>
                </c:pt>
                <c:pt idx="3207">
                  <c:v>43571</c:v>
                </c:pt>
                <c:pt idx="3208">
                  <c:v>43572</c:v>
                </c:pt>
                <c:pt idx="3209">
                  <c:v>43573</c:v>
                </c:pt>
                <c:pt idx="3210">
                  <c:v>43577</c:v>
                </c:pt>
                <c:pt idx="3211">
                  <c:v>43578</c:v>
                </c:pt>
                <c:pt idx="3212">
                  <c:v>43579</c:v>
                </c:pt>
                <c:pt idx="3213">
                  <c:v>43580</c:v>
                </c:pt>
                <c:pt idx="3214">
                  <c:v>43581</c:v>
                </c:pt>
                <c:pt idx="3215">
                  <c:v>43584</c:v>
                </c:pt>
                <c:pt idx="3216">
                  <c:v>43585</c:v>
                </c:pt>
                <c:pt idx="3217">
                  <c:v>43586</c:v>
                </c:pt>
                <c:pt idx="3218">
                  <c:v>43587</c:v>
                </c:pt>
                <c:pt idx="3219">
                  <c:v>43588</c:v>
                </c:pt>
                <c:pt idx="3220">
                  <c:v>43591</c:v>
                </c:pt>
                <c:pt idx="3221">
                  <c:v>43592</c:v>
                </c:pt>
                <c:pt idx="3222">
                  <c:v>43593</c:v>
                </c:pt>
                <c:pt idx="3223">
                  <c:v>43594</c:v>
                </c:pt>
                <c:pt idx="3224">
                  <c:v>43595</c:v>
                </c:pt>
                <c:pt idx="3225">
                  <c:v>43598</c:v>
                </c:pt>
                <c:pt idx="3226">
                  <c:v>43599</c:v>
                </c:pt>
                <c:pt idx="3227">
                  <c:v>43600</c:v>
                </c:pt>
                <c:pt idx="3228">
                  <c:v>43601</c:v>
                </c:pt>
                <c:pt idx="3229">
                  <c:v>43602</c:v>
                </c:pt>
                <c:pt idx="3230">
                  <c:v>43605</c:v>
                </c:pt>
                <c:pt idx="3231">
                  <c:v>43606</c:v>
                </c:pt>
                <c:pt idx="3232">
                  <c:v>43607</c:v>
                </c:pt>
                <c:pt idx="3233">
                  <c:v>43608</c:v>
                </c:pt>
                <c:pt idx="3234">
                  <c:v>43609</c:v>
                </c:pt>
                <c:pt idx="3235">
                  <c:v>43612</c:v>
                </c:pt>
                <c:pt idx="3236">
                  <c:v>43613</c:v>
                </c:pt>
                <c:pt idx="3237">
                  <c:v>43614</c:v>
                </c:pt>
                <c:pt idx="3238">
                  <c:v>43615</c:v>
                </c:pt>
                <c:pt idx="3239">
                  <c:v>43616</c:v>
                </c:pt>
                <c:pt idx="3240">
                  <c:v>43619</c:v>
                </c:pt>
                <c:pt idx="3241">
                  <c:v>43620</c:v>
                </c:pt>
                <c:pt idx="3242">
                  <c:v>43621</c:v>
                </c:pt>
                <c:pt idx="3243">
                  <c:v>43622</c:v>
                </c:pt>
                <c:pt idx="3244">
                  <c:v>43623</c:v>
                </c:pt>
                <c:pt idx="3245">
                  <c:v>43626</c:v>
                </c:pt>
                <c:pt idx="3246">
                  <c:v>43627</c:v>
                </c:pt>
                <c:pt idx="3247">
                  <c:v>43628</c:v>
                </c:pt>
                <c:pt idx="3248">
                  <c:v>43629</c:v>
                </c:pt>
                <c:pt idx="3249">
                  <c:v>43630</c:v>
                </c:pt>
                <c:pt idx="3250">
                  <c:v>43633</c:v>
                </c:pt>
                <c:pt idx="3251">
                  <c:v>43634</c:v>
                </c:pt>
                <c:pt idx="3252">
                  <c:v>43635</c:v>
                </c:pt>
                <c:pt idx="3253">
                  <c:v>43636</c:v>
                </c:pt>
                <c:pt idx="3254">
                  <c:v>43637</c:v>
                </c:pt>
                <c:pt idx="3255">
                  <c:v>43640</c:v>
                </c:pt>
                <c:pt idx="3256">
                  <c:v>43641</c:v>
                </c:pt>
                <c:pt idx="3257">
                  <c:v>43642</c:v>
                </c:pt>
                <c:pt idx="3258">
                  <c:v>43643</c:v>
                </c:pt>
                <c:pt idx="3259">
                  <c:v>43644</c:v>
                </c:pt>
                <c:pt idx="3260">
                  <c:v>43646</c:v>
                </c:pt>
                <c:pt idx="3261">
                  <c:v>43647</c:v>
                </c:pt>
                <c:pt idx="3262">
                  <c:v>43648</c:v>
                </c:pt>
                <c:pt idx="3263">
                  <c:v>43649</c:v>
                </c:pt>
                <c:pt idx="3264">
                  <c:v>43650</c:v>
                </c:pt>
                <c:pt idx="3265">
                  <c:v>43651</c:v>
                </c:pt>
                <c:pt idx="3266">
                  <c:v>43654</c:v>
                </c:pt>
                <c:pt idx="3267">
                  <c:v>43655</c:v>
                </c:pt>
                <c:pt idx="3268">
                  <c:v>43656</c:v>
                </c:pt>
                <c:pt idx="3269">
                  <c:v>43657</c:v>
                </c:pt>
                <c:pt idx="3270">
                  <c:v>43658</c:v>
                </c:pt>
                <c:pt idx="3271">
                  <c:v>43661</c:v>
                </c:pt>
                <c:pt idx="3272">
                  <c:v>43662</c:v>
                </c:pt>
                <c:pt idx="3273">
                  <c:v>43663</c:v>
                </c:pt>
                <c:pt idx="3274">
                  <c:v>43664</c:v>
                </c:pt>
                <c:pt idx="3275">
                  <c:v>43665</c:v>
                </c:pt>
                <c:pt idx="3276">
                  <c:v>43668</c:v>
                </c:pt>
                <c:pt idx="3277">
                  <c:v>43669</c:v>
                </c:pt>
                <c:pt idx="3278">
                  <c:v>43670</c:v>
                </c:pt>
                <c:pt idx="3279">
                  <c:v>43671</c:v>
                </c:pt>
                <c:pt idx="3280">
                  <c:v>43672</c:v>
                </c:pt>
                <c:pt idx="3281">
                  <c:v>43675</c:v>
                </c:pt>
                <c:pt idx="3282">
                  <c:v>43676</c:v>
                </c:pt>
                <c:pt idx="3283">
                  <c:v>43677</c:v>
                </c:pt>
                <c:pt idx="3284">
                  <c:v>43678</c:v>
                </c:pt>
                <c:pt idx="3285">
                  <c:v>43679</c:v>
                </c:pt>
                <c:pt idx="3286">
                  <c:v>43682</c:v>
                </c:pt>
                <c:pt idx="3287">
                  <c:v>43683</c:v>
                </c:pt>
                <c:pt idx="3288">
                  <c:v>43684</c:v>
                </c:pt>
                <c:pt idx="3289">
                  <c:v>43685</c:v>
                </c:pt>
                <c:pt idx="3290">
                  <c:v>43686</c:v>
                </c:pt>
                <c:pt idx="3291">
                  <c:v>43689</c:v>
                </c:pt>
                <c:pt idx="3292">
                  <c:v>43690</c:v>
                </c:pt>
                <c:pt idx="3293">
                  <c:v>43691</c:v>
                </c:pt>
                <c:pt idx="3294">
                  <c:v>43692</c:v>
                </c:pt>
                <c:pt idx="3295">
                  <c:v>43693</c:v>
                </c:pt>
                <c:pt idx="3296">
                  <c:v>43696</c:v>
                </c:pt>
                <c:pt idx="3297">
                  <c:v>43697</c:v>
                </c:pt>
                <c:pt idx="3298">
                  <c:v>43698</c:v>
                </c:pt>
                <c:pt idx="3299">
                  <c:v>43699</c:v>
                </c:pt>
                <c:pt idx="3300">
                  <c:v>43700</c:v>
                </c:pt>
                <c:pt idx="3301">
                  <c:v>43703</c:v>
                </c:pt>
                <c:pt idx="3302">
                  <c:v>43704</c:v>
                </c:pt>
                <c:pt idx="3303">
                  <c:v>43705</c:v>
                </c:pt>
                <c:pt idx="3304">
                  <c:v>43706</c:v>
                </c:pt>
                <c:pt idx="3305">
                  <c:v>43707</c:v>
                </c:pt>
                <c:pt idx="3306">
                  <c:v>43708</c:v>
                </c:pt>
                <c:pt idx="3307">
                  <c:v>43710</c:v>
                </c:pt>
                <c:pt idx="3308">
                  <c:v>43711</c:v>
                </c:pt>
                <c:pt idx="3309">
                  <c:v>43712</c:v>
                </c:pt>
                <c:pt idx="3310">
                  <c:v>43713</c:v>
                </c:pt>
                <c:pt idx="3311">
                  <c:v>43714</c:v>
                </c:pt>
                <c:pt idx="3312">
                  <c:v>43717</c:v>
                </c:pt>
                <c:pt idx="3313">
                  <c:v>43718</c:v>
                </c:pt>
                <c:pt idx="3314">
                  <c:v>43719</c:v>
                </c:pt>
                <c:pt idx="3315">
                  <c:v>43720</c:v>
                </c:pt>
                <c:pt idx="3316">
                  <c:v>43721</c:v>
                </c:pt>
                <c:pt idx="3317">
                  <c:v>43724</c:v>
                </c:pt>
                <c:pt idx="3318">
                  <c:v>43725</c:v>
                </c:pt>
                <c:pt idx="3319">
                  <c:v>43726</c:v>
                </c:pt>
                <c:pt idx="3320">
                  <c:v>43727</c:v>
                </c:pt>
                <c:pt idx="3321">
                  <c:v>43728</c:v>
                </c:pt>
                <c:pt idx="3322">
                  <c:v>43731</c:v>
                </c:pt>
                <c:pt idx="3323">
                  <c:v>43732</c:v>
                </c:pt>
                <c:pt idx="3324">
                  <c:v>43733</c:v>
                </c:pt>
                <c:pt idx="3325">
                  <c:v>43734</c:v>
                </c:pt>
                <c:pt idx="3326">
                  <c:v>43735</c:v>
                </c:pt>
                <c:pt idx="3327">
                  <c:v>43738</c:v>
                </c:pt>
                <c:pt idx="3328">
                  <c:v>43739</c:v>
                </c:pt>
                <c:pt idx="3329">
                  <c:v>43740</c:v>
                </c:pt>
                <c:pt idx="3330">
                  <c:v>43741</c:v>
                </c:pt>
                <c:pt idx="3331">
                  <c:v>43742</c:v>
                </c:pt>
                <c:pt idx="3332">
                  <c:v>43745</c:v>
                </c:pt>
                <c:pt idx="3333">
                  <c:v>43746</c:v>
                </c:pt>
                <c:pt idx="3334">
                  <c:v>43747</c:v>
                </c:pt>
                <c:pt idx="3335">
                  <c:v>43748</c:v>
                </c:pt>
                <c:pt idx="3336">
                  <c:v>43749</c:v>
                </c:pt>
                <c:pt idx="3337">
                  <c:v>43752</c:v>
                </c:pt>
                <c:pt idx="3338">
                  <c:v>43753</c:v>
                </c:pt>
                <c:pt idx="3339">
                  <c:v>43754</c:v>
                </c:pt>
                <c:pt idx="3340">
                  <c:v>43755</c:v>
                </c:pt>
                <c:pt idx="3341">
                  <c:v>43756</c:v>
                </c:pt>
                <c:pt idx="3342">
                  <c:v>43759</c:v>
                </c:pt>
                <c:pt idx="3343">
                  <c:v>43760</c:v>
                </c:pt>
                <c:pt idx="3344">
                  <c:v>43761</c:v>
                </c:pt>
                <c:pt idx="3345">
                  <c:v>43762</c:v>
                </c:pt>
                <c:pt idx="3346">
                  <c:v>43763</c:v>
                </c:pt>
                <c:pt idx="3347">
                  <c:v>43766</c:v>
                </c:pt>
                <c:pt idx="3348">
                  <c:v>43767</c:v>
                </c:pt>
                <c:pt idx="3349">
                  <c:v>43768</c:v>
                </c:pt>
                <c:pt idx="3350">
                  <c:v>43769</c:v>
                </c:pt>
                <c:pt idx="3351">
                  <c:v>43770</c:v>
                </c:pt>
                <c:pt idx="3352">
                  <c:v>43773</c:v>
                </c:pt>
                <c:pt idx="3353">
                  <c:v>43774</c:v>
                </c:pt>
                <c:pt idx="3354">
                  <c:v>43775</c:v>
                </c:pt>
                <c:pt idx="3355">
                  <c:v>43776</c:v>
                </c:pt>
                <c:pt idx="3356">
                  <c:v>43777</c:v>
                </c:pt>
                <c:pt idx="3357">
                  <c:v>43780</c:v>
                </c:pt>
                <c:pt idx="3358">
                  <c:v>43781</c:v>
                </c:pt>
                <c:pt idx="3359">
                  <c:v>43782</c:v>
                </c:pt>
                <c:pt idx="3360">
                  <c:v>43783</c:v>
                </c:pt>
                <c:pt idx="3361">
                  <c:v>43784</c:v>
                </c:pt>
                <c:pt idx="3362">
                  <c:v>43787</c:v>
                </c:pt>
                <c:pt idx="3363">
                  <c:v>43788</c:v>
                </c:pt>
                <c:pt idx="3364">
                  <c:v>43789</c:v>
                </c:pt>
                <c:pt idx="3365">
                  <c:v>43790</c:v>
                </c:pt>
                <c:pt idx="3366">
                  <c:v>43791</c:v>
                </c:pt>
                <c:pt idx="3367">
                  <c:v>43794</c:v>
                </c:pt>
                <c:pt idx="3368">
                  <c:v>43795</c:v>
                </c:pt>
                <c:pt idx="3369">
                  <c:v>43796</c:v>
                </c:pt>
                <c:pt idx="3370">
                  <c:v>43797</c:v>
                </c:pt>
                <c:pt idx="3371">
                  <c:v>43798</c:v>
                </c:pt>
                <c:pt idx="3372">
                  <c:v>43799</c:v>
                </c:pt>
                <c:pt idx="3373">
                  <c:v>43801</c:v>
                </c:pt>
                <c:pt idx="3374">
                  <c:v>43802</c:v>
                </c:pt>
                <c:pt idx="3375">
                  <c:v>43803</c:v>
                </c:pt>
                <c:pt idx="3376">
                  <c:v>43804</c:v>
                </c:pt>
                <c:pt idx="3377">
                  <c:v>43805</c:v>
                </c:pt>
                <c:pt idx="3378">
                  <c:v>43808</c:v>
                </c:pt>
                <c:pt idx="3379">
                  <c:v>43809</c:v>
                </c:pt>
                <c:pt idx="3380">
                  <c:v>43810</c:v>
                </c:pt>
                <c:pt idx="3381">
                  <c:v>43811</c:v>
                </c:pt>
                <c:pt idx="3382">
                  <c:v>43812</c:v>
                </c:pt>
                <c:pt idx="3383">
                  <c:v>43815</c:v>
                </c:pt>
                <c:pt idx="3384">
                  <c:v>43816</c:v>
                </c:pt>
                <c:pt idx="3385">
                  <c:v>43817</c:v>
                </c:pt>
                <c:pt idx="3386">
                  <c:v>43818</c:v>
                </c:pt>
                <c:pt idx="3387">
                  <c:v>43819</c:v>
                </c:pt>
                <c:pt idx="3388">
                  <c:v>43822</c:v>
                </c:pt>
                <c:pt idx="3389">
                  <c:v>43823</c:v>
                </c:pt>
                <c:pt idx="3390">
                  <c:v>43825</c:v>
                </c:pt>
                <c:pt idx="3391">
                  <c:v>43826</c:v>
                </c:pt>
                <c:pt idx="3392">
                  <c:v>43829</c:v>
                </c:pt>
                <c:pt idx="3393">
                  <c:v>43830</c:v>
                </c:pt>
                <c:pt idx="3394">
                  <c:v>43832</c:v>
                </c:pt>
                <c:pt idx="3395">
                  <c:v>43833</c:v>
                </c:pt>
                <c:pt idx="3396">
                  <c:v>43836</c:v>
                </c:pt>
                <c:pt idx="3397">
                  <c:v>43837</c:v>
                </c:pt>
                <c:pt idx="3398">
                  <c:v>43838</c:v>
                </c:pt>
                <c:pt idx="3399">
                  <c:v>43839</c:v>
                </c:pt>
                <c:pt idx="3400">
                  <c:v>43840</c:v>
                </c:pt>
                <c:pt idx="3401">
                  <c:v>43843</c:v>
                </c:pt>
                <c:pt idx="3402">
                  <c:v>43844</c:v>
                </c:pt>
                <c:pt idx="3403">
                  <c:v>43845</c:v>
                </c:pt>
                <c:pt idx="3404">
                  <c:v>43846</c:v>
                </c:pt>
                <c:pt idx="3405">
                  <c:v>43847</c:v>
                </c:pt>
                <c:pt idx="3406">
                  <c:v>43850</c:v>
                </c:pt>
                <c:pt idx="3407">
                  <c:v>43851</c:v>
                </c:pt>
                <c:pt idx="3408">
                  <c:v>43852</c:v>
                </c:pt>
                <c:pt idx="3409">
                  <c:v>43853</c:v>
                </c:pt>
                <c:pt idx="3410">
                  <c:v>43854</c:v>
                </c:pt>
                <c:pt idx="3411">
                  <c:v>43857</c:v>
                </c:pt>
                <c:pt idx="3412">
                  <c:v>43858</c:v>
                </c:pt>
                <c:pt idx="3413">
                  <c:v>43859</c:v>
                </c:pt>
                <c:pt idx="3414">
                  <c:v>43860</c:v>
                </c:pt>
                <c:pt idx="3415">
                  <c:v>43861</c:v>
                </c:pt>
                <c:pt idx="3416">
                  <c:v>43864</c:v>
                </c:pt>
                <c:pt idx="3417">
                  <c:v>43865</c:v>
                </c:pt>
                <c:pt idx="3418">
                  <c:v>43866</c:v>
                </c:pt>
                <c:pt idx="3419">
                  <c:v>43867</c:v>
                </c:pt>
                <c:pt idx="3420">
                  <c:v>43868</c:v>
                </c:pt>
                <c:pt idx="3421">
                  <c:v>43871</c:v>
                </c:pt>
                <c:pt idx="3422">
                  <c:v>43872</c:v>
                </c:pt>
                <c:pt idx="3423">
                  <c:v>43873</c:v>
                </c:pt>
                <c:pt idx="3424">
                  <c:v>43874</c:v>
                </c:pt>
                <c:pt idx="3425">
                  <c:v>43875</c:v>
                </c:pt>
                <c:pt idx="3426">
                  <c:v>43878</c:v>
                </c:pt>
                <c:pt idx="3427">
                  <c:v>43879</c:v>
                </c:pt>
                <c:pt idx="3428">
                  <c:v>43880</c:v>
                </c:pt>
                <c:pt idx="3429">
                  <c:v>43881</c:v>
                </c:pt>
                <c:pt idx="3430">
                  <c:v>43882</c:v>
                </c:pt>
                <c:pt idx="3431">
                  <c:v>43885</c:v>
                </c:pt>
                <c:pt idx="3432">
                  <c:v>43886</c:v>
                </c:pt>
                <c:pt idx="3433">
                  <c:v>43887</c:v>
                </c:pt>
                <c:pt idx="3434">
                  <c:v>43888</c:v>
                </c:pt>
                <c:pt idx="3435">
                  <c:v>43889</c:v>
                </c:pt>
                <c:pt idx="3436">
                  <c:v>43890</c:v>
                </c:pt>
                <c:pt idx="3437">
                  <c:v>43892</c:v>
                </c:pt>
                <c:pt idx="3438">
                  <c:v>43893</c:v>
                </c:pt>
                <c:pt idx="3439">
                  <c:v>43894</c:v>
                </c:pt>
                <c:pt idx="3440">
                  <c:v>43895</c:v>
                </c:pt>
                <c:pt idx="3441">
                  <c:v>43896</c:v>
                </c:pt>
                <c:pt idx="3442">
                  <c:v>43899</c:v>
                </c:pt>
                <c:pt idx="3443">
                  <c:v>43900</c:v>
                </c:pt>
                <c:pt idx="3444">
                  <c:v>43901</c:v>
                </c:pt>
                <c:pt idx="3445">
                  <c:v>43902</c:v>
                </c:pt>
                <c:pt idx="3446">
                  <c:v>43903</c:v>
                </c:pt>
                <c:pt idx="3447">
                  <c:v>43906</c:v>
                </c:pt>
                <c:pt idx="3448">
                  <c:v>43907</c:v>
                </c:pt>
                <c:pt idx="3449">
                  <c:v>43908</c:v>
                </c:pt>
                <c:pt idx="3450">
                  <c:v>43909</c:v>
                </c:pt>
                <c:pt idx="3451">
                  <c:v>43910</c:v>
                </c:pt>
                <c:pt idx="3452">
                  <c:v>43913</c:v>
                </c:pt>
                <c:pt idx="3453">
                  <c:v>43914</c:v>
                </c:pt>
                <c:pt idx="3454">
                  <c:v>43915</c:v>
                </c:pt>
                <c:pt idx="3455">
                  <c:v>43916</c:v>
                </c:pt>
                <c:pt idx="3456">
                  <c:v>43917</c:v>
                </c:pt>
                <c:pt idx="3457">
                  <c:v>43920</c:v>
                </c:pt>
                <c:pt idx="3458">
                  <c:v>43921</c:v>
                </c:pt>
                <c:pt idx="3459">
                  <c:v>43922</c:v>
                </c:pt>
                <c:pt idx="3460">
                  <c:v>43923</c:v>
                </c:pt>
                <c:pt idx="3461">
                  <c:v>43924</c:v>
                </c:pt>
                <c:pt idx="3462">
                  <c:v>43927</c:v>
                </c:pt>
                <c:pt idx="3463">
                  <c:v>43928</c:v>
                </c:pt>
                <c:pt idx="3464">
                  <c:v>43929</c:v>
                </c:pt>
                <c:pt idx="3465">
                  <c:v>43930</c:v>
                </c:pt>
                <c:pt idx="3466">
                  <c:v>43934</c:v>
                </c:pt>
                <c:pt idx="3467">
                  <c:v>43935</c:v>
                </c:pt>
                <c:pt idx="3468">
                  <c:v>43936</c:v>
                </c:pt>
                <c:pt idx="3469">
                  <c:v>43937</c:v>
                </c:pt>
                <c:pt idx="3470">
                  <c:v>43938</c:v>
                </c:pt>
                <c:pt idx="3471">
                  <c:v>43941</c:v>
                </c:pt>
                <c:pt idx="3472">
                  <c:v>43942</c:v>
                </c:pt>
                <c:pt idx="3473">
                  <c:v>43943</c:v>
                </c:pt>
                <c:pt idx="3474">
                  <c:v>43944</c:v>
                </c:pt>
                <c:pt idx="3475">
                  <c:v>43945</c:v>
                </c:pt>
                <c:pt idx="3476">
                  <c:v>43948</c:v>
                </c:pt>
                <c:pt idx="3477">
                  <c:v>43949</c:v>
                </c:pt>
                <c:pt idx="3478">
                  <c:v>43950</c:v>
                </c:pt>
                <c:pt idx="3479">
                  <c:v>43951</c:v>
                </c:pt>
                <c:pt idx="3480">
                  <c:v>43952</c:v>
                </c:pt>
                <c:pt idx="3481">
                  <c:v>43955</c:v>
                </c:pt>
                <c:pt idx="3482">
                  <c:v>43956</c:v>
                </c:pt>
                <c:pt idx="3483">
                  <c:v>43957</c:v>
                </c:pt>
                <c:pt idx="3484">
                  <c:v>43958</c:v>
                </c:pt>
                <c:pt idx="3485">
                  <c:v>43959</c:v>
                </c:pt>
                <c:pt idx="3486">
                  <c:v>43962</c:v>
                </c:pt>
                <c:pt idx="3487">
                  <c:v>43963</c:v>
                </c:pt>
                <c:pt idx="3488">
                  <c:v>43964</c:v>
                </c:pt>
                <c:pt idx="3489">
                  <c:v>43965</c:v>
                </c:pt>
                <c:pt idx="3490">
                  <c:v>43966</c:v>
                </c:pt>
                <c:pt idx="3491">
                  <c:v>43969</c:v>
                </c:pt>
                <c:pt idx="3492">
                  <c:v>43970</c:v>
                </c:pt>
                <c:pt idx="3493">
                  <c:v>43971</c:v>
                </c:pt>
                <c:pt idx="3494">
                  <c:v>43972</c:v>
                </c:pt>
                <c:pt idx="3495">
                  <c:v>43973</c:v>
                </c:pt>
                <c:pt idx="3496">
                  <c:v>43976</c:v>
                </c:pt>
                <c:pt idx="3497">
                  <c:v>43977</c:v>
                </c:pt>
                <c:pt idx="3498">
                  <c:v>43978</c:v>
                </c:pt>
                <c:pt idx="3499">
                  <c:v>43979</c:v>
                </c:pt>
                <c:pt idx="3500">
                  <c:v>43980</c:v>
                </c:pt>
                <c:pt idx="3501">
                  <c:v>43982</c:v>
                </c:pt>
                <c:pt idx="3502">
                  <c:v>43983</c:v>
                </c:pt>
                <c:pt idx="3503">
                  <c:v>43984</c:v>
                </c:pt>
                <c:pt idx="3504">
                  <c:v>43985</c:v>
                </c:pt>
                <c:pt idx="3505">
                  <c:v>43986</c:v>
                </c:pt>
                <c:pt idx="3506">
                  <c:v>43987</c:v>
                </c:pt>
                <c:pt idx="3507">
                  <c:v>43990</c:v>
                </c:pt>
                <c:pt idx="3508">
                  <c:v>43991</c:v>
                </c:pt>
                <c:pt idx="3509">
                  <c:v>43992</c:v>
                </c:pt>
                <c:pt idx="3510">
                  <c:v>43993</c:v>
                </c:pt>
                <c:pt idx="3511">
                  <c:v>43994</c:v>
                </c:pt>
                <c:pt idx="3512">
                  <c:v>43997</c:v>
                </c:pt>
                <c:pt idx="3513">
                  <c:v>43998</c:v>
                </c:pt>
                <c:pt idx="3514">
                  <c:v>43999</c:v>
                </c:pt>
                <c:pt idx="3515">
                  <c:v>44000</c:v>
                </c:pt>
                <c:pt idx="3516">
                  <c:v>44001</c:v>
                </c:pt>
                <c:pt idx="3517">
                  <c:v>44004</c:v>
                </c:pt>
                <c:pt idx="3518">
                  <c:v>44005</c:v>
                </c:pt>
                <c:pt idx="3519">
                  <c:v>44006</c:v>
                </c:pt>
                <c:pt idx="3520">
                  <c:v>44007</c:v>
                </c:pt>
                <c:pt idx="3521">
                  <c:v>44008</c:v>
                </c:pt>
                <c:pt idx="3522">
                  <c:v>44011</c:v>
                </c:pt>
                <c:pt idx="3523">
                  <c:v>44012</c:v>
                </c:pt>
                <c:pt idx="3524">
                  <c:v>44013</c:v>
                </c:pt>
                <c:pt idx="3525">
                  <c:v>44014</c:v>
                </c:pt>
                <c:pt idx="3526">
                  <c:v>44015</c:v>
                </c:pt>
                <c:pt idx="3527">
                  <c:v>44018</c:v>
                </c:pt>
                <c:pt idx="3528">
                  <c:v>44019</c:v>
                </c:pt>
                <c:pt idx="3529">
                  <c:v>44020</c:v>
                </c:pt>
                <c:pt idx="3530">
                  <c:v>44021</c:v>
                </c:pt>
                <c:pt idx="3531">
                  <c:v>44022</c:v>
                </c:pt>
                <c:pt idx="3532">
                  <c:v>44025</c:v>
                </c:pt>
                <c:pt idx="3533">
                  <c:v>44026</c:v>
                </c:pt>
                <c:pt idx="3534">
                  <c:v>44027</c:v>
                </c:pt>
                <c:pt idx="3535">
                  <c:v>44028</c:v>
                </c:pt>
                <c:pt idx="3536">
                  <c:v>44029</c:v>
                </c:pt>
                <c:pt idx="3537">
                  <c:v>44032</c:v>
                </c:pt>
                <c:pt idx="3538">
                  <c:v>44033</c:v>
                </c:pt>
                <c:pt idx="3539">
                  <c:v>44034</c:v>
                </c:pt>
                <c:pt idx="3540">
                  <c:v>44035</c:v>
                </c:pt>
                <c:pt idx="3541">
                  <c:v>44036</c:v>
                </c:pt>
                <c:pt idx="3542">
                  <c:v>44039</c:v>
                </c:pt>
                <c:pt idx="3543">
                  <c:v>44040</c:v>
                </c:pt>
                <c:pt idx="3544">
                  <c:v>44041</c:v>
                </c:pt>
                <c:pt idx="3545">
                  <c:v>44042</c:v>
                </c:pt>
                <c:pt idx="3546">
                  <c:v>44043</c:v>
                </c:pt>
                <c:pt idx="3547">
                  <c:v>44046</c:v>
                </c:pt>
                <c:pt idx="3548">
                  <c:v>44047</c:v>
                </c:pt>
                <c:pt idx="3549">
                  <c:v>44048</c:v>
                </c:pt>
                <c:pt idx="3550">
                  <c:v>44049</c:v>
                </c:pt>
                <c:pt idx="3551">
                  <c:v>44050</c:v>
                </c:pt>
                <c:pt idx="3552">
                  <c:v>44053</c:v>
                </c:pt>
                <c:pt idx="3553">
                  <c:v>44054</c:v>
                </c:pt>
                <c:pt idx="3554">
                  <c:v>44055</c:v>
                </c:pt>
                <c:pt idx="3555">
                  <c:v>44056</c:v>
                </c:pt>
                <c:pt idx="3556">
                  <c:v>44057</c:v>
                </c:pt>
                <c:pt idx="3557">
                  <c:v>44060</c:v>
                </c:pt>
                <c:pt idx="3558">
                  <c:v>44061</c:v>
                </c:pt>
                <c:pt idx="3559">
                  <c:v>44062</c:v>
                </c:pt>
                <c:pt idx="3560">
                  <c:v>44063</c:v>
                </c:pt>
                <c:pt idx="3561">
                  <c:v>44064</c:v>
                </c:pt>
                <c:pt idx="3562">
                  <c:v>44067</c:v>
                </c:pt>
                <c:pt idx="3563">
                  <c:v>44068</c:v>
                </c:pt>
                <c:pt idx="3564">
                  <c:v>44069</c:v>
                </c:pt>
                <c:pt idx="3565">
                  <c:v>44070</c:v>
                </c:pt>
                <c:pt idx="3566">
                  <c:v>44071</c:v>
                </c:pt>
                <c:pt idx="3567">
                  <c:v>44074</c:v>
                </c:pt>
                <c:pt idx="3568">
                  <c:v>44075</c:v>
                </c:pt>
                <c:pt idx="3569">
                  <c:v>44076</c:v>
                </c:pt>
                <c:pt idx="3570">
                  <c:v>44077</c:v>
                </c:pt>
                <c:pt idx="3571">
                  <c:v>44078</c:v>
                </c:pt>
                <c:pt idx="3572">
                  <c:v>44081</c:v>
                </c:pt>
                <c:pt idx="3573">
                  <c:v>44082</c:v>
                </c:pt>
                <c:pt idx="3574">
                  <c:v>44083</c:v>
                </c:pt>
                <c:pt idx="3575">
                  <c:v>44084</c:v>
                </c:pt>
                <c:pt idx="3576">
                  <c:v>44085</c:v>
                </c:pt>
                <c:pt idx="3577">
                  <c:v>44088</c:v>
                </c:pt>
                <c:pt idx="3578">
                  <c:v>44089</c:v>
                </c:pt>
                <c:pt idx="3579">
                  <c:v>44090</c:v>
                </c:pt>
                <c:pt idx="3580">
                  <c:v>44091</c:v>
                </c:pt>
                <c:pt idx="3581">
                  <c:v>44092</c:v>
                </c:pt>
                <c:pt idx="3582">
                  <c:v>44095</c:v>
                </c:pt>
                <c:pt idx="3583">
                  <c:v>44096</c:v>
                </c:pt>
                <c:pt idx="3584">
                  <c:v>44097</c:v>
                </c:pt>
                <c:pt idx="3585">
                  <c:v>44098</c:v>
                </c:pt>
                <c:pt idx="3586">
                  <c:v>44099</c:v>
                </c:pt>
                <c:pt idx="3587">
                  <c:v>44102</c:v>
                </c:pt>
                <c:pt idx="3588">
                  <c:v>44103</c:v>
                </c:pt>
                <c:pt idx="3589">
                  <c:v>44104</c:v>
                </c:pt>
                <c:pt idx="3590">
                  <c:v>44105</c:v>
                </c:pt>
                <c:pt idx="3591">
                  <c:v>44106</c:v>
                </c:pt>
                <c:pt idx="3592">
                  <c:v>44109</c:v>
                </c:pt>
                <c:pt idx="3593">
                  <c:v>44110</c:v>
                </c:pt>
                <c:pt idx="3594">
                  <c:v>44111</c:v>
                </c:pt>
                <c:pt idx="3595">
                  <c:v>44112</c:v>
                </c:pt>
                <c:pt idx="3596">
                  <c:v>44113</c:v>
                </c:pt>
                <c:pt idx="3597">
                  <c:v>44116</c:v>
                </c:pt>
                <c:pt idx="3598">
                  <c:v>44117</c:v>
                </c:pt>
                <c:pt idx="3599">
                  <c:v>44118</c:v>
                </c:pt>
                <c:pt idx="3600">
                  <c:v>44119</c:v>
                </c:pt>
                <c:pt idx="3601">
                  <c:v>44120</c:v>
                </c:pt>
                <c:pt idx="3602">
                  <c:v>44123</c:v>
                </c:pt>
                <c:pt idx="3603">
                  <c:v>44124</c:v>
                </c:pt>
                <c:pt idx="3604">
                  <c:v>44125</c:v>
                </c:pt>
                <c:pt idx="3605">
                  <c:v>44126</c:v>
                </c:pt>
                <c:pt idx="3606">
                  <c:v>44127</c:v>
                </c:pt>
                <c:pt idx="3607">
                  <c:v>44130</c:v>
                </c:pt>
                <c:pt idx="3608">
                  <c:v>44131</c:v>
                </c:pt>
                <c:pt idx="3609">
                  <c:v>44132</c:v>
                </c:pt>
                <c:pt idx="3610">
                  <c:v>44133</c:v>
                </c:pt>
                <c:pt idx="3611">
                  <c:v>44134</c:v>
                </c:pt>
                <c:pt idx="3612">
                  <c:v>44135</c:v>
                </c:pt>
                <c:pt idx="3613">
                  <c:v>44137</c:v>
                </c:pt>
                <c:pt idx="3614">
                  <c:v>44138</c:v>
                </c:pt>
                <c:pt idx="3615">
                  <c:v>44139</c:v>
                </c:pt>
                <c:pt idx="3616">
                  <c:v>44140</c:v>
                </c:pt>
                <c:pt idx="3617">
                  <c:v>44141</c:v>
                </c:pt>
                <c:pt idx="3618">
                  <c:v>44144</c:v>
                </c:pt>
                <c:pt idx="3619">
                  <c:v>44145</c:v>
                </c:pt>
                <c:pt idx="3620">
                  <c:v>44146</c:v>
                </c:pt>
                <c:pt idx="3621">
                  <c:v>44147</c:v>
                </c:pt>
                <c:pt idx="3622">
                  <c:v>44148</c:v>
                </c:pt>
                <c:pt idx="3623">
                  <c:v>44151</c:v>
                </c:pt>
                <c:pt idx="3624">
                  <c:v>44152</c:v>
                </c:pt>
                <c:pt idx="3625">
                  <c:v>44153</c:v>
                </c:pt>
                <c:pt idx="3626">
                  <c:v>44154</c:v>
                </c:pt>
                <c:pt idx="3627">
                  <c:v>44155</c:v>
                </c:pt>
                <c:pt idx="3628">
                  <c:v>44158</c:v>
                </c:pt>
                <c:pt idx="3629">
                  <c:v>44159</c:v>
                </c:pt>
                <c:pt idx="3630">
                  <c:v>44160</c:v>
                </c:pt>
                <c:pt idx="3631">
                  <c:v>44161</c:v>
                </c:pt>
                <c:pt idx="3632">
                  <c:v>44162</c:v>
                </c:pt>
                <c:pt idx="3633">
                  <c:v>44165</c:v>
                </c:pt>
                <c:pt idx="3634">
                  <c:v>44166</c:v>
                </c:pt>
                <c:pt idx="3635">
                  <c:v>44167</c:v>
                </c:pt>
                <c:pt idx="3636">
                  <c:v>44168</c:v>
                </c:pt>
                <c:pt idx="3637">
                  <c:v>44169</c:v>
                </c:pt>
                <c:pt idx="3638">
                  <c:v>44172</c:v>
                </c:pt>
                <c:pt idx="3639">
                  <c:v>44173</c:v>
                </c:pt>
                <c:pt idx="3640">
                  <c:v>44174</c:v>
                </c:pt>
                <c:pt idx="3641">
                  <c:v>44175</c:v>
                </c:pt>
                <c:pt idx="3642">
                  <c:v>44176</c:v>
                </c:pt>
                <c:pt idx="3643">
                  <c:v>44179</c:v>
                </c:pt>
                <c:pt idx="3644">
                  <c:v>44180</c:v>
                </c:pt>
                <c:pt idx="3645">
                  <c:v>44181</c:v>
                </c:pt>
                <c:pt idx="3646">
                  <c:v>44182</c:v>
                </c:pt>
                <c:pt idx="3647">
                  <c:v>44183</c:v>
                </c:pt>
                <c:pt idx="3648">
                  <c:v>44186</c:v>
                </c:pt>
                <c:pt idx="3649">
                  <c:v>44187</c:v>
                </c:pt>
                <c:pt idx="3650">
                  <c:v>44188</c:v>
                </c:pt>
                <c:pt idx="3651">
                  <c:v>44189</c:v>
                </c:pt>
                <c:pt idx="3652">
                  <c:v>44193</c:v>
                </c:pt>
                <c:pt idx="3653">
                  <c:v>44194</c:v>
                </c:pt>
                <c:pt idx="3654">
                  <c:v>44195</c:v>
                </c:pt>
                <c:pt idx="3655">
                  <c:v>44196</c:v>
                </c:pt>
                <c:pt idx="3656">
                  <c:v>44200</c:v>
                </c:pt>
                <c:pt idx="3657">
                  <c:v>44201</c:v>
                </c:pt>
                <c:pt idx="3658">
                  <c:v>44202</c:v>
                </c:pt>
                <c:pt idx="3659">
                  <c:v>44203</c:v>
                </c:pt>
                <c:pt idx="3660">
                  <c:v>44204</c:v>
                </c:pt>
                <c:pt idx="3661">
                  <c:v>44207</c:v>
                </c:pt>
                <c:pt idx="3662">
                  <c:v>44208</c:v>
                </c:pt>
                <c:pt idx="3663">
                  <c:v>44209</c:v>
                </c:pt>
                <c:pt idx="3664">
                  <c:v>44210</c:v>
                </c:pt>
                <c:pt idx="3665">
                  <c:v>44211</c:v>
                </c:pt>
                <c:pt idx="3666">
                  <c:v>44214</c:v>
                </c:pt>
                <c:pt idx="3667">
                  <c:v>44215</c:v>
                </c:pt>
                <c:pt idx="3668">
                  <c:v>44216</c:v>
                </c:pt>
                <c:pt idx="3669">
                  <c:v>44217</c:v>
                </c:pt>
                <c:pt idx="3670">
                  <c:v>44218</c:v>
                </c:pt>
                <c:pt idx="3671">
                  <c:v>44221</c:v>
                </c:pt>
                <c:pt idx="3672">
                  <c:v>44222</c:v>
                </c:pt>
                <c:pt idx="3673">
                  <c:v>44223</c:v>
                </c:pt>
                <c:pt idx="3674">
                  <c:v>44224</c:v>
                </c:pt>
                <c:pt idx="3675">
                  <c:v>44225</c:v>
                </c:pt>
                <c:pt idx="3676">
                  <c:v>44227</c:v>
                </c:pt>
                <c:pt idx="3677">
                  <c:v>44228</c:v>
                </c:pt>
                <c:pt idx="3678">
                  <c:v>44229</c:v>
                </c:pt>
                <c:pt idx="3679">
                  <c:v>44230</c:v>
                </c:pt>
                <c:pt idx="3680">
                  <c:v>44231</c:v>
                </c:pt>
                <c:pt idx="3681">
                  <c:v>44232</c:v>
                </c:pt>
                <c:pt idx="3682">
                  <c:v>44235</c:v>
                </c:pt>
                <c:pt idx="3683">
                  <c:v>44236</c:v>
                </c:pt>
                <c:pt idx="3684">
                  <c:v>44237</c:v>
                </c:pt>
                <c:pt idx="3685">
                  <c:v>44238</c:v>
                </c:pt>
                <c:pt idx="3686">
                  <c:v>44239</c:v>
                </c:pt>
                <c:pt idx="3687">
                  <c:v>44242</c:v>
                </c:pt>
                <c:pt idx="3688">
                  <c:v>44243</c:v>
                </c:pt>
                <c:pt idx="3689">
                  <c:v>44244</c:v>
                </c:pt>
                <c:pt idx="3690">
                  <c:v>44245</c:v>
                </c:pt>
                <c:pt idx="3691">
                  <c:v>44246</c:v>
                </c:pt>
                <c:pt idx="3692">
                  <c:v>44249</c:v>
                </c:pt>
                <c:pt idx="3693">
                  <c:v>44250</c:v>
                </c:pt>
                <c:pt idx="3694">
                  <c:v>44251</c:v>
                </c:pt>
                <c:pt idx="3695">
                  <c:v>44252</c:v>
                </c:pt>
                <c:pt idx="3696">
                  <c:v>44253</c:v>
                </c:pt>
                <c:pt idx="3697">
                  <c:v>44255</c:v>
                </c:pt>
                <c:pt idx="3698">
                  <c:v>44256</c:v>
                </c:pt>
                <c:pt idx="3699">
                  <c:v>44257</c:v>
                </c:pt>
                <c:pt idx="3700">
                  <c:v>44258</c:v>
                </c:pt>
                <c:pt idx="3701">
                  <c:v>44259</c:v>
                </c:pt>
                <c:pt idx="3702">
                  <c:v>44260</c:v>
                </c:pt>
                <c:pt idx="3703">
                  <c:v>44263</c:v>
                </c:pt>
                <c:pt idx="3704">
                  <c:v>44264</c:v>
                </c:pt>
                <c:pt idx="3705">
                  <c:v>44265</c:v>
                </c:pt>
                <c:pt idx="3706">
                  <c:v>44266</c:v>
                </c:pt>
                <c:pt idx="3707">
                  <c:v>44267</c:v>
                </c:pt>
                <c:pt idx="3708">
                  <c:v>44270</c:v>
                </c:pt>
                <c:pt idx="3709">
                  <c:v>44271</c:v>
                </c:pt>
                <c:pt idx="3710">
                  <c:v>44272</c:v>
                </c:pt>
                <c:pt idx="3711">
                  <c:v>44273</c:v>
                </c:pt>
                <c:pt idx="3712">
                  <c:v>44274</c:v>
                </c:pt>
                <c:pt idx="3713">
                  <c:v>44277</c:v>
                </c:pt>
                <c:pt idx="3714">
                  <c:v>44278</c:v>
                </c:pt>
                <c:pt idx="3715">
                  <c:v>44279</c:v>
                </c:pt>
                <c:pt idx="3716">
                  <c:v>44280</c:v>
                </c:pt>
                <c:pt idx="3717">
                  <c:v>44281</c:v>
                </c:pt>
                <c:pt idx="3718">
                  <c:v>44284</c:v>
                </c:pt>
                <c:pt idx="3719">
                  <c:v>44285</c:v>
                </c:pt>
                <c:pt idx="3720">
                  <c:v>44286</c:v>
                </c:pt>
                <c:pt idx="3721">
                  <c:v>44287</c:v>
                </c:pt>
                <c:pt idx="3722">
                  <c:v>44291</c:v>
                </c:pt>
                <c:pt idx="3723">
                  <c:v>44292</c:v>
                </c:pt>
                <c:pt idx="3724">
                  <c:v>44293</c:v>
                </c:pt>
                <c:pt idx="3725">
                  <c:v>44294</c:v>
                </c:pt>
                <c:pt idx="3726">
                  <c:v>44295</c:v>
                </c:pt>
                <c:pt idx="3727">
                  <c:v>44298</c:v>
                </c:pt>
                <c:pt idx="3728">
                  <c:v>44299</c:v>
                </c:pt>
                <c:pt idx="3729">
                  <c:v>44300</c:v>
                </c:pt>
                <c:pt idx="3730">
                  <c:v>44301</c:v>
                </c:pt>
                <c:pt idx="3731">
                  <c:v>44302</c:v>
                </c:pt>
                <c:pt idx="3732">
                  <c:v>44305</c:v>
                </c:pt>
                <c:pt idx="3733">
                  <c:v>44306</c:v>
                </c:pt>
                <c:pt idx="3734">
                  <c:v>44307</c:v>
                </c:pt>
                <c:pt idx="3735">
                  <c:v>44308</c:v>
                </c:pt>
                <c:pt idx="3736">
                  <c:v>44309</c:v>
                </c:pt>
                <c:pt idx="3737">
                  <c:v>44312</c:v>
                </c:pt>
                <c:pt idx="3738">
                  <c:v>44313</c:v>
                </c:pt>
                <c:pt idx="3739">
                  <c:v>44314</c:v>
                </c:pt>
                <c:pt idx="3740">
                  <c:v>44315</c:v>
                </c:pt>
                <c:pt idx="3741">
                  <c:v>44316</c:v>
                </c:pt>
                <c:pt idx="3742">
                  <c:v>44319</c:v>
                </c:pt>
                <c:pt idx="3743">
                  <c:v>44320</c:v>
                </c:pt>
                <c:pt idx="3744">
                  <c:v>44321</c:v>
                </c:pt>
                <c:pt idx="3745">
                  <c:v>44322</c:v>
                </c:pt>
                <c:pt idx="3746">
                  <c:v>44323</c:v>
                </c:pt>
                <c:pt idx="3747">
                  <c:v>44326</c:v>
                </c:pt>
                <c:pt idx="3748">
                  <c:v>44327</c:v>
                </c:pt>
                <c:pt idx="3749">
                  <c:v>44328</c:v>
                </c:pt>
                <c:pt idx="3750">
                  <c:v>44329</c:v>
                </c:pt>
                <c:pt idx="3751">
                  <c:v>44330</c:v>
                </c:pt>
                <c:pt idx="3752">
                  <c:v>44333</c:v>
                </c:pt>
                <c:pt idx="3753">
                  <c:v>44334</c:v>
                </c:pt>
                <c:pt idx="3754">
                  <c:v>44335</c:v>
                </c:pt>
                <c:pt idx="3755">
                  <c:v>44336</c:v>
                </c:pt>
                <c:pt idx="3756">
                  <c:v>44337</c:v>
                </c:pt>
                <c:pt idx="3757">
                  <c:v>44340</c:v>
                </c:pt>
                <c:pt idx="3758">
                  <c:v>44341</c:v>
                </c:pt>
                <c:pt idx="3759">
                  <c:v>44342</c:v>
                </c:pt>
                <c:pt idx="3760">
                  <c:v>44343</c:v>
                </c:pt>
                <c:pt idx="3761">
                  <c:v>44344</c:v>
                </c:pt>
                <c:pt idx="3762">
                  <c:v>44347</c:v>
                </c:pt>
                <c:pt idx="3763">
                  <c:v>44348</c:v>
                </c:pt>
                <c:pt idx="3764">
                  <c:v>44349</c:v>
                </c:pt>
                <c:pt idx="3765">
                  <c:v>44350</c:v>
                </c:pt>
                <c:pt idx="3766">
                  <c:v>44351</c:v>
                </c:pt>
                <c:pt idx="3767">
                  <c:v>44354</c:v>
                </c:pt>
                <c:pt idx="3768">
                  <c:v>44355</c:v>
                </c:pt>
                <c:pt idx="3769">
                  <c:v>44356</c:v>
                </c:pt>
                <c:pt idx="3770">
                  <c:v>44357</c:v>
                </c:pt>
                <c:pt idx="3771">
                  <c:v>44358</c:v>
                </c:pt>
                <c:pt idx="3772">
                  <c:v>44361</c:v>
                </c:pt>
                <c:pt idx="3773">
                  <c:v>44362</c:v>
                </c:pt>
                <c:pt idx="3774">
                  <c:v>44363</c:v>
                </c:pt>
                <c:pt idx="3775">
                  <c:v>44364</c:v>
                </c:pt>
                <c:pt idx="3776">
                  <c:v>44365</c:v>
                </c:pt>
                <c:pt idx="3777">
                  <c:v>44368</c:v>
                </c:pt>
                <c:pt idx="3778">
                  <c:v>44369</c:v>
                </c:pt>
                <c:pt idx="3779">
                  <c:v>44370</c:v>
                </c:pt>
                <c:pt idx="3780">
                  <c:v>44371</c:v>
                </c:pt>
                <c:pt idx="3781">
                  <c:v>44372</c:v>
                </c:pt>
                <c:pt idx="3782">
                  <c:v>44375</c:v>
                </c:pt>
                <c:pt idx="3783">
                  <c:v>44376</c:v>
                </c:pt>
                <c:pt idx="3784">
                  <c:v>44377</c:v>
                </c:pt>
                <c:pt idx="3785">
                  <c:v>44378</c:v>
                </c:pt>
                <c:pt idx="3786">
                  <c:v>44379</c:v>
                </c:pt>
                <c:pt idx="3787">
                  <c:v>44382</c:v>
                </c:pt>
                <c:pt idx="3788">
                  <c:v>44383</c:v>
                </c:pt>
                <c:pt idx="3789">
                  <c:v>44384</c:v>
                </c:pt>
                <c:pt idx="3790">
                  <c:v>44385</c:v>
                </c:pt>
                <c:pt idx="3791">
                  <c:v>44386</c:v>
                </c:pt>
                <c:pt idx="3792">
                  <c:v>44389</c:v>
                </c:pt>
                <c:pt idx="3793">
                  <c:v>44390</c:v>
                </c:pt>
                <c:pt idx="3794">
                  <c:v>44391</c:v>
                </c:pt>
                <c:pt idx="3795">
                  <c:v>44392</c:v>
                </c:pt>
                <c:pt idx="3796">
                  <c:v>44393</c:v>
                </c:pt>
                <c:pt idx="3797">
                  <c:v>44396</c:v>
                </c:pt>
                <c:pt idx="3798">
                  <c:v>44397</c:v>
                </c:pt>
                <c:pt idx="3799">
                  <c:v>44398</c:v>
                </c:pt>
                <c:pt idx="3800">
                  <c:v>44399</c:v>
                </c:pt>
                <c:pt idx="3801">
                  <c:v>44400</c:v>
                </c:pt>
                <c:pt idx="3802">
                  <c:v>44403</c:v>
                </c:pt>
                <c:pt idx="3803">
                  <c:v>44404</c:v>
                </c:pt>
                <c:pt idx="3804">
                  <c:v>44405</c:v>
                </c:pt>
                <c:pt idx="3805">
                  <c:v>44406</c:v>
                </c:pt>
                <c:pt idx="3806">
                  <c:v>44407</c:v>
                </c:pt>
                <c:pt idx="3807">
                  <c:v>44408</c:v>
                </c:pt>
                <c:pt idx="3808">
                  <c:v>44410</c:v>
                </c:pt>
                <c:pt idx="3809">
                  <c:v>44411</c:v>
                </c:pt>
                <c:pt idx="3810">
                  <c:v>44412</c:v>
                </c:pt>
                <c:pt idx="3811">
                  <c:v>44413</c:v>
                </c:pt>
                <c:pt idx="3812">
                  <c:v>44414</c:v>
                </c:pt>
                <c:pt idx="3813">
                  <c:v>44417</c:v>
                </c:pt>
                <c:pt idx="3814">
                  <c:v>44418</c:v>
                </c:pt>
                <c:pt idx="3815">
                  <c:v>44419</c:v>
                </c:pt>
                <c:pt idx="3816">
                  <c:v>44420</c:v>
                </c:pt>
                <c:pt idx="3817">
                  <c:v>44421</c:v>
                </c:pt>
                <c:pt idx="3818">
                  <c:v>44424</c:v>
                </c:pt>
                <c:pt idx="3819">
                  <c:v>44425</c:v>
                </c:pt>
                <c:pt idx="3820">
                  <c:v>44426</c:v>
                </c:pt>
                <c:pt idx="3821">
                  <c:v>44427</c:v>
                </c:pt>
                <c:pt idx="3822">
                  <c:v>44428</c:v>
                </c:pt>
                <c:pt idx="3823">
                  <c:v>44431</c:v>
                </c:pt>
                <c:pt idx="3824">
                  <c:v>44432</c:v>
                </c:pt>
                <c:pt idx="3825">
                  <c:v>44433</c:v>
                </c:pt>
                <c:pt idx="3826">
                  <c:v>44434</c:v>
                </c:pt>
                <c:pt idx="3827">
                  <c:v>44435</c:v>
                </c:pt>
                <c:pt idx="3828">
                  <c:v>44438</c:v>
                </c:pt>
                <c:pt idx="3829">
                  <c:v>44439</c:v>
                </c:pt>
                <c:pt idx="3830">
                  <c:v>44440</c:v>
                </c:pt>
                <c:pt idx="3831">
                  <c:v>44441</c:v>
                </c:pt>
                <c:pt idx="3832">
                  <c:v>44442</c:v>
                </c:pt>
                <c:pt idx="3833">
                  <c:v>44445</c:v>
                </c:pt>
                <c:pt idx="3834">
                  <c:v>44446</c:v>
                </c:pt>
                <c:pt idx="3835">
                  <c:v>44447</c:v>
                </c:pt>
                <c:pt idx="3836">
                  <c:v>44448</c:v>
                </c:pt>
                <c:pt idx="3837">
                  <c:v>44449</c:v>
                </c:pt>
                <c:pt idx="3838">
                  <c:v>44452</c:v>
                </c:pt>
                <c:pt idx="3839">
                  <c:v>44453</c:v>
                </c:pt>
                <c:pt idx="3840">
                  <c:v>44454</c:v>
                </c:pt>
                <c:pt idx="3841">
                  <c:v>44455</c:v>
                </c:pt>
                <c:pt idx="3842">
                  <c:v>44456</c:v>
                </c:pt>
                <c:pt idx="3843">
                  <c:v>44459</c:v>
                </c:pt>
                <c:pt idx="3844">
                  <c:v>44460</c:v>
                </c:pt>
                <c:pt idx="3845">
                  <c:v>44461</c:v>
                </c:pt>
                <c:pt idx="3846">
                  <c:v>44462</c:v>
                </c:pt>
                <c:pt idx="3847">
                  <c:v>44463</c:v>
                </c:pt>
                <c:pt idx="3848">
                  <c:v>44466</c:v>
                </c:pt>
                <c:pt idx="3849">
                  <c:v>44467</c:v>
                </c:pt>
                <c:pt idx="3850">
                  <c:v>44468</c:v>
                </c:pt>
                <c:pt idx="3851">
                  <c:v>44469</c:v>
                </c:pt>
                <c:pt idx="3852">
                  <c:v>44470</c:v>
                </c:pt>
                <c:pt idx="3853">
                  <c:v>44473</c:v>
                </c:pt>
                <c:pt idx="3854">
                  <c:v>44474</c:v>
                </c:pt>
                <c:pt idx="3855">
                  <c:v>44475</c:v>
                </c:pt>
                <c:pt idx="3856">
                  <c:v>44476</c:v>
                </c:pt>
                <c:pt idx="3857">
                  <c:v>44477</c:v>
                </c:pt>
                <c:pt idx="3858">
                  <c:v>44480</c:v>
                </c:pt>
                <c:pt idx="3859">
                  <c:v>44481</c:v>
                </c:pt>
                <c:pt idx="3860">
                  <c:v>44482</c:v>
                </c:pt>
                <c:pt idx="3861">
                  <c:v>44483</c:v>
                </c:pt>
                <c:pt idx="3862">
                  <c:v>44484</c:v>
                </c:pt>
                <c:pt idx="3863">
                  <c:v>44487</c:v>
                </c:pt>
                <c:pt idx="3864">
                  <c:v>44488</c:v>
                </c:pt>
                <c:pt idx="3865">
                  <c:v>44489</c:v>
                </c:pt>
                <c:pt idx="3866">
                  <c:v>44490</c:v>
                </c:pt>
                <c:pt idx="3867">
                  <c:v>44491</c:v>
                </c:pt>
                <c:pt idx="3868">
                  <c:v>44494</c:v>
                </c:pt>
                <c:pt idx="3869">
                  <c:v>44495</c:v>
                </c:pt>
                <c:pt idx="3870">
                  <c:v>44496</c:v>
                </c:pt>
                <c:pt idx="3871">
                  <c:v>44497</c:v>
                </c:pt>
                <c:pt idx="3872">
                  <c:v>44498</c:v>
                </c:pt>
                <c:pt idx="3873">
                  <c:v>44500</c:v>
                </c:pt>
                <c:pt idx="3874">
                  <c:v>44501</c:v>
                </c:pt>
                <c:pt idx="3875">
                  <c:v>44502</c:v>
                </c:pt>
                <c:pt idx="3876">
                  <c:v>44503</c:v>
                </c:pt>
                <c:pt idx="3877">
                  <c:v>44504</c:v>
                </c:pt>
                <c:pt idx="3878">
                  <c:v>44505</c:v>
                </c:pt>
                <c:pt idx="3879">
                  <c:v>44508</c:v>
                </c:pt>
                <c:pt idx="3880">
                  <c:v>44509</c:v>
                </c:pt>
                <c:pt idx="3881">
                  <c:v>44510</c:v>
                </c:pt>
                <c:pt idx="3882">
                  <c:v>44511</c:v>
                </c:pt>
                <c:pt idx="3883">
                  <c:v>44512</c:v>
                </c:pt>
                <c:pt idx="3884">
                  <c:v>44515</c:v>
                </c:pt>
                <c:pt idx="3885">
                  <c:v>44516</c:v>
                </c:pt>
                <c:pt idx="3886">
                  <c:v>44517</c:v>
                </c:pt>
                <c:pt idx="3887">
                  <c:v>44518</c:v>
                </c:pt>
                <c:pt idx="3888">
                  <c:v>44519</c:v>
                </c:pt>
                <c:pt idx="3889">
                  <c:v>44522</c:v>
                </c:pt>
                <c:pt idx="3890">
                  <c:v>44523</c:v>
                </c:pt>
                <c:pt idx="3891">
                  <c:v>44524</c:v>
                </c:pt>
                <c:pt idx="3892">
                  <c:v>44525</c:v>
                </c:pt>
                <c:pt idx="3893">
                  <c:v>44526</c:v>
                </c:pt>
                <c:pt idx="3894">
                  <c:v>44529</c:v>
                </c:pt>
                <c:pt idx="3895">
                  <c:v>44530</c:v>
                </c:pt>
                <c:pt idx="3896">
                  <c:v>44531</c:v>
                </c:pt>
                <c:pt idx="3897">
                  <c:v>44532</c:v>
                </c:pt>
                <c:pt idx="3898">
                  <c:v>44533</c:v>
                </c:pt>
                <c:pt idx="3899">
                  <c:v>44536</c:v>
                </c:pt>
                <c:pt idx="3900">
                  <c:v>44537</c:v>
                </c:pt>
                <c:pt idx="3901">
                  <c:v>44538</c:v>
                </c:pt>
                <c:pt idx="3902">
                  <c:v>44539</c:v>
                </c:pt>
                <c:pt idx="3903">
                  <c:v>44540</c:v>
                </c:pt>
                <c:pt idx="3904">
                  <c:v>44543</c:v>
                </c:pt>
                <c:pt idx="3905">
                  <c:v>44544</c:v>
                </c:pt>
                <c:pt idx="3906">
                  <c:v>44545</c:v>
                </c:pt>
                <c:pt idx="3907">
                  <c:v>44546</c:v>
                </c:pt>
                <c:pt idx="3908">
                  <c:v>44547</c:v>
                </c:pt>
                <c:pt idx="3909">
                  <c:v>44550</c:v>
                </c:pt>
                <c:pt idx="3910">
                  <c:v>44551</c:v>
                </c:pt>
                <c:pt idx="3911">
                  <c:v>44552</c:v>
                </c:pt>
                <c:pt idx="3912">
                  <c:v>44553</c:v>
                </c:pt>
                <c:pt idx="3913">
                  <c:v>44557</c:v>
                </c:pt>
                <c:pt idx="3914">
                  <c:v>44558</c:v>
                </c:pt>
                <c:pt idx="3915">
                  <c:v>44559</c:v>
                </c:pt>
                <c:pt idx="3916">
                  <c:v>44560</c:v>
                </c:pt>
                <c:pt idx="3917">
                  <c:v>44561</c:v>
                </c:pt>
                <c:pt idx="3918">
                  <c:v>44564</c:v>
                </c:pt>
                <c:pt idx="3919">
                  <c:v>44565</c:v>
                </c:pt>
                <c:pt idx="3920">
                  <c:v>44566</c:v>
                </c:pt>
                <c:pt idx="3921">
                  <c:v>44567</c:v>
                </c:pt>
                <c:pt idx="3922">
                  <c:v>44568</c:v>
                </c:pt>
                <c:pt idx="3923">
                  <c:v>44571</c:v>
                </c:pt>
                <c:pt idx="3924">
                  <c:v>44572</c:v>
                </c:pt>
                <c:pt idx="3925">
                  <c:v>44573</c:v>
                </c:pt>
                <c:pt idx="3926">
                  <c:v>44574</c:v>
                </c:pt>
                <c:pt idx="3927">
                  <c:v>44575</c:v>
                </c:pt>
                <c:pt idx="3928">
                  <c:v>44578</c:v>
                </c:pt>
                <c:pt idx="3929">
                  <c:v>44579</c:v>
                </c:pt>
                <c:pt idx="3930">
                  <c:v>44580</c:v>
                </c:pt>
                <c:pt idx="3931">
                  <c:v>44581</c:v>
                </c:pt>
                <c:pt idx="3932">
                  <c:v>44582</c:v>
                </c:pt>
                <c:pt idx="3933">
                  <c:v>44585</c:v>
                </c:pt>
                <c:pt idx="3934">
                  <c:v>44586</c:v>
                </c:pt>
                <c:pt idx="3935">
                  <c:v>44587</c:v>
                </c:pt>
                <c:pt idx="3936">
                  <c:v>44588</c:v>
                </c:pt>
                <c:pt idx="3937">
                  <c:v>44589</c:v>
                </c:pt>
                <c:pt idx="3938">
                  <c:v>44592</c:v>
                </c:pt>
                <c:pt idx="3939">
                  <c:v>44593</c:v>
                </c:pt>
                <c:pt idx="3940">
                  <c:v>44594</c:v>
                </c:pt>
                <c:pt idx="3941">
                  <c:v>44595</c:v>
                </c:pt>
                <c:pt idx="3942">
                  <c:v>44596</c:v>
                </c:pt>
                <c:pt idx="3943">
                  <c:v>44599</c:v>
                </c:pt>
                <c:pt idx="3944">
                  <c:v>44600</c:v>
                </c:pt>
                <c:pt idx="3945">
                  <c:v>44601</c:v>
                </c:pt>
                <c:pt idx="3946">
                  <c:v>44602</c:v>
                </c:pt>
                <c:pt idx="3947">
                  <c:v>44603</c:v>
                </c:pt>
                <c:pt idx="3948">
                  <c:v>44606</c:v>
                </c:pt>
                <c:pt idx="3949">
                  <c:v>44607</c:v>
                </c:pt>
                <c:pt idx="3950">
                  <c:v>44608</c:v>
                </c:pt>
                <c:pt idx="3951">
                  <c:v>44609</c:v>
                </c:pt>
                <c:pt idx="3952">
                  <c:v>44610</c:v>
                </c:pt>
                <c:pt idx="3953">
                  <c:v>44613</c:v>
                </c:pt>
                <c:pt idx="3954">
                  <c:v>44614</c:v>
                </c:pt>
                <c:pt idx="3955">
                  <c:v>44615</c:v>
                </c:pt>
                <c:pt idx="3956">
                  <c:v>44616</c:v>
                </c:pt>
                <c:pt idx="3957">
                  <c:v>44617</c:v>
                </c:pt>
                <c:pt idx="3958">
                  <c:v>44620</c:v>
                </c:pt>
                <c:pt idx="3959">
                  <c:v>44621</c:v>
                </c:pt>
                <c:pt idx="3960">
                  <c:v>44622</c:v>
                </c:pt>
                <c:pt idx="3961">
                  <c:v>44623</c:v>
                </c:pt>
                <c:pt idx="3962">
                  <c:v>44624</c:v>
                </c:pt>
                <c:pt idx="3963">
                  <c:v>44627</c:v>
                </c:pt>
                <c:pt idx="3964">
                  <c:v>44628</c:v>
                </c:pt>
                <c:pt idx="3965">
                  <c:v>44629</c:v>
                </c:pt>
                <c:pt idx="3966">
                  <c:v>44630</c:v>
                </c:pt>
                <c:pt idx="3967">
                  <c:v>44631</c:v>
                </c:pt>
                <c:pt idx="3968">
                  <c:v>44634</c:v>
                </c:pt>
                <c:pt idx="3969">
                  <c:v>44635</c:v>
                </c:pt>
                <c:pt idx="3970">
                  <c:v>44636</c:v>
                </c:pt>
                <c:pt idx="3971">
                  <c:v>44637</c:v>
                </c:pt>
                <c:pt idx="3972">
                  <c:v>44638</c:v>
                </c:pt>
                <c:pt idx="3973">
                  <c:v>44641</c:v>
                </c:pt>
                <c:pt idx="3974">
                  <c:v>44642</c:v>
                </c:pt>
                <c:pt idx="3975">
                  <c:v>44643</c:v>
                </c:pt>
                <c:pt idx="3976">
                  <c:v>44644</c:v>
                </c:pt>
                <c:pt idx="3977">
                  <c:v>44645</c:v>
                </c:pt>
                <c:pt idx="3978">
                  <c:v>44648</c:v>
                </c:pt>
                <c:pt idx="3979">
                  <c:v>44649</c:v>
                </c:pt>
                <c:pt idx="3980">
                  <c:v>44650</c:v>
                </c:pt>
                <c:pt idx="3981">
                  <c:v>44651</c:v>
                </c:pt>
                <c:pt idx="3982">
                  <c:v>44652</c:v>
                </c:pt>
                <c:pt idx="3983">
                  <c:v>44655</c:v>
                </c:pt>
                <c:pt idx="3984">
                  <c:v>44656</c:v>
                </c:pt>
                <c:pt idx="3985">
                  <c:v>44657</c:v>
                </c:pt>
                <c:pt idx="3986">
                  <c:v>44658</c:v>
                </c:pt>
                <c:pt idx="3987">
                  <c:v>44659</c:v>
                </c:pt>
                <c:pt idx="3988">
                  <c:v>44662</c:v>
                </c:pt>
                <c:pt idx="3989">
                  <c:v>44663</c:v>
                </c:pt>
                <c:pt idx="3990">
                  <c:v>44664</c:v>
                </c:pt>
                <c:pt idx="3991">
                  <c:v>44665</c:v>
                </c:pt>
                <c:pt idx="3992">
                  <c:v>44669</c:v>
                </c:pt>
                <c:pt idx="3993">
                  <c:v>44670</c:v>
                </c:pt>
                <c:pt idx="3994">
                  <c:v>44671</c:v>
                </c:pt>
                <c:pt idx="3995">
                  <c:v>44672</c:v>
                </c:pt>
                <c:pt idx="3996">
                  <c:v>44673</c:v>
                </c:pt>
                <c:pt idx="3997">
                  <c:v>44676</c:v>
                </c:pt>
                <c:pt idx="3998">
                  <c:v>44677</c:v>
                </c:pt>
                <c:pt idx="3999">
                  <c:v>44678</c:v>
                </c:pt>
                <c:pt idx="4000">
                  <c:v>44679</c:v>
                </c:pt>
                <c:pt idx="4001">
                  <c:v>44680</c:v>
                </c:pt>
                <c:pt idx="4002">
                  <c:v>44681</c:v>
                </c:pt>
                <c:pt idx="4003">
                  <c:v>44683</c:v>
                </c:pt>
                <c:pt idx="4004">
                  <c:v>44684</c:v>
                </c:pt>
                <c:pt idx="4005">
                  <c:v>44685</c:v>
                </c:pt>
                <c:pt idx="4006">
                  <c:v>44686</c:v>
                </c:pt>
                <c:pt idx="4007">
                  <c:v>44687</c:v>
                </c:pt>
                <c:pt idx="4008">
                  <c:v>44690</c:v>
                </c:pt>
                <c:pt idx="4009">
                  <c:v>44691</c:v>
                </c:pt>
                <c:pt idx="4010">
                  <c:v>44692</c:v>
                </c:pt>
                <c:pt idx="4011">
                  <c:v>44693</c:v>
                </c:pt>
                <c:pt idx="4012">
                  <c:v>44694</c:v>
                </c:pt>
                <c:pt idx="4013">
                  <c:v>44697</c:v>
                </c:pt>
                <c:pt idx="4014">
                  <c:v>44698</c:v>
                </c:pt>
                <c:pt idx="4015">
                  <c:v>44699</c:v>
                </c:pt>
                <c:pt idx="4016">
                  <c:v>44700</c:v>
                </c:pt>
                <c:pt idx="4017">
                  <c:v>44701</c:v>
                </c:pt>
                <c:pt idx="4018">
                  <c:v>44704</c:v>
                </c:pt>
                <c:pt idx="4019">
                  <c:v>44705</c:v>
                </c:pt>
                <c:pt idx="4020">
                  <c:v>44706</c:v>
                </c:pt>
                <c:pt idx="4021">
                  <c:v>44707</c:v>
                </c:pt>
                <c:pt idx="4022">
                  <c:v>44708</c:v>
                </c:pt>
                <c:pt idx="4023">
                  <c:v>44711</c:v>
                </c:pt>
                <c:pt idx="4024">
                  <c:v>44712</c:v>
                </c:pt>
                <c:pt idx="4025">
                  <c:v>44713</c:v>
                </c:pt>
                <c:pt idx="4026">
                  <c:v>44714</c:v>
                </c:pt>
                <c:pt idx="4027">
                  <c:v>44715</c:v>
                </c:pt>
                <c:pt idx="4028">
                  <c:v>44718</c:v>
                </c:pt>
                <c:pt idx="4029">
                  <c:v>44719</c:v>
                </c:pt>
                <c:pt idx="4030">
                  <c:v>44720</c:v>
                </c:pt>
                <c:pt idx="4031">
                  <c:v>44721</c:v>
                </c:pt>
                <c:pt idx="4032">
                  <c:v>44722</c:v>
                </c:pt>
                <c:pt idx="4033">
                  <c:v>44725</c:v>
                </c:pt>
                <c:pt idx="4034">
                  <c:v>44726</c:v>
                </c:pt>
                <c:pt idx="4035">
                  <c:v>44727</c:v>
                </c:pt>
                <c:pt idx="4036">
                  <c:v>44728</c:v>
                </c:pt>
                <c:pt idx="4037">
                  <c:v>44729</c:v>
                </c:pt>
                <c:pt idx="4038">
                  <c:v>44732</c:v>
                </c:pt>
                <c:pt idx="4039">
                  <c:v>44733</c:v>
                </c:pt>
                <c:pt idx="4040">
                  <c:v>44734</c:v>
                </c:pt>
                <c:pt idx="4041">
                  <c:v>44735</c:v>
                </c:pt>
                <c:pt idx="4042">
                  <c:v>44736</c:v>
                </c:pt>
                <c:pt idx="4043">
                  <c:v>44739</c:v>
                </c:pt>
                <c:pt idx="4044">
                  <c:v>44740</c:v>
                </c:pt>
                <c:pt idx="4045">
                  <c:v>44741</c:v>
                </c:pt>
                <c:pt idx="4046">
                  <c:v>44742</c:v>
                </c:pt>
                <c:pt idx="4047">
                  <c:v>44743</c:v>
                </c:pt>
                <c:pt idx="4048">
                  <c:v>44746</c:v>
                </c:pt>
                <c:pt idx="4049">
                  <c:v>44747</c:v>
                </c:pt>
                <c:pt idx="4050">
                  <c:v>44748</c:v>
                </c:pt>
                <c:pt idx="4051">
                  <c:v>44749</c:v>
                </c:pt>
                <c:pt idx="4052">
                  <c:v>44750</c:v>
                </c:pt>
                <c:pt idx="4053">
                  <c:v>44753</c:v>
                </c:pt>
                <c:pt idx="4054">
                  <c:v>44754</c:v>
                </c:pt>
                <c:pt idx="4055">
                  <c:v>44755</c:v>
                </c:pt>
                <c:pt idx="4056">
                  <c:v>44756</c:v>
                </c:pt>
                <c:pt idx="4057">
                  <c:v>44757</c:v>
                </c:pt>
                <c:pt idx="4058">
                  <c:v>44760</c:v>
                </c:pt>
                <c:pt idx="4059">
                  <c:v>44761</c:v>
                </c:pt>
                <c:pt idx="4060">
                  <c:v>44762</c:v>
                </c:pt>
                <c:pt idx="4061">
                  <c:v>44763</c:v>
                </c:pt>
                <c:pt idx="4062">
                  <c:v>44764</c:v>
                </c:pt>
                <c:pt idx="4063">
                  <c:v>44767</c:v>
                </c:pt>
                <c:pt idx="4064">
                  <c:v>44768</c:v>
                </c:pt>
                <c:pt idx="4065">
                  <c:v>44769</c:v>
                </c:pt>
                <c:pt idx="4066">
                  <c:v>44770</c:v>
                </c:pt>
                <c:pt idx="4067">
                  <c:v>44771</c:v>
                </c:pt>
                <c:pt idx="4068">
                  <c:v>44773</c:v>
                </c:pt>
                <c:pt idx="4069">
                  <c:v>44774</c:v>
                </c:pt>
                <c:pt idx="4070">
                  <c:v>44775</c:v>
                </c:pt>
                <c:pt idx="4071">
                  <c:v>44776</c:v>
                </c:pt>
                <c:pt idx="4072">
                  <c:v>44777</c:v>
                </c:pt>
                <c:pt idx="4073">
                  <c:v>44778</c:v>
                </c:pt>
                <c:pt idx="4074">
                  <c:v>44781</c:v>
                </c:pt>
                <c:pt idx="4075">
                  <c:v>44782</c:v>
                </c:pt>
                <c:pt idx="4076">
                  <c:v>44783</c:v>
                </c:pt>
                <c:pt idx="4077">
                  <c:v>44784</c:v>
                </c:pt>
                <c:pt idx="4078">
                  <c:v>44785</c:v>
                </c:pt>
                <c:pt idx="4079">
                  <c:v>44788</c:v>
                </c:pt>
                <c:pt idx="4080">
                  <c:v>44789</c:v>
                </c:pt>
                <c:pt idx="4081">
                  <c:v>44790</c:v>
                </c:pt>
                <c:pt idx="4082">
                  <c:v>44791</c:v>
                </c:pt>
                <c:pt idx="4083">
                  <c:v>44792</c:v>
                </c:pt>
                <c:pt idx="4084">
                  <c:v>44795</c:v>
                </c:pt>
                <c:pt idx="4085">
                  <c:v>44796</c:v>
                </c:pt>
                <c:pt idx="4086">
                  <c:v>44797</c:v>
                </c:pt>
                <c:pt idx="4087">
                  <c:v>44798</c:v>
                </c:pt>
                <c:pt idx="4088">
                  <c:v>44799</c:v>
                </c:pt>
                <c:pt idx="4089">
                  <c:v>44802</c:v>
                </c:pt>
                <c:pt idx="4090">
                  <c:v>44803</c:v>
                </c:pt>
                <c:pt idx="4091">
                  <c:v>44804</c:v>
                </c:pt>
                <c:pt idx="4092">
                  <c:v>44805</c:v>
                </c:pt>
                <c:pt idx="4093">
                  <c:v>44806</c:v>
                </c:pt>
                <c:pt idx="4094">
                  <c:v>44809</c:v>
                </c:pt>
                <c:pt idx="4095">
                  <c:v>44810</c:v>
                </c:pt>
                <c:pt idx="4096">
                  <c:v>44811</c:v>
                </c:pt>
                <c:pt idx="4097">
                  <c:v>44812</c:v>
                </c:pt>
                <c:pt idx="4098">
                  <c:v>44813</c:v>
                </c:pt>
                <c:pt idx="4099">
                  <c:v>44816</c:v>
                </c:pt>
                <c:pt idx="4100">
                  <c:v>44817</c:v>
                </c:pt>
                <c:pt idx="4101">
                  <c:v>44818</c:v>
                </c:pt>
                <c:pt idx="4102">
                  <c:v>44819</c:v>
                </c:pt>
                <c:pt idx="4103">
                  <c:v>44820</c:v>
                </c:pt>
                <c:pt idx="4104">
                  <c:v>44823</c:v>
                </c:pt>
                <c:pt idx="4105">
                  <c:v>44824</c:v>
                </c:pt>
                <c:pt idx="4106">
                  <c:v>44825</c:v>
                </c:pt>
                <c:pt idx="4107">
                  <c:v>44826</c:v>
                </c:pt>
                <c:pt idx="4108">
                  <c:v>44827</c:v>
                </c:pt>
                <c:pt idx="4109">
                  <c:v>44830</c:v>
                </c:pt>
                <c:pt idx="4110">
                  <c:v>44831</c:v>
                </c:pt>
                <c:pt idx="4111">
                  <c:v>44832</c:v>
                </c:pt>
                <c:pt idx="4112">
                  <c:v>44833</c:v>
                </c:pt>
                <c:pt idx="4113">
                  <c:v>44834</c:v>
                </c:pt>
                <c:pt idx="4114">
                  <c:v>44837</c:v>
                </c:pt>
                <c:pt idx="4115">
                  <c:v>44838</c:v>
                </c:pt>
                <c:pt idx="4116">
                  <c:v>44839</c:v>
                </c:pt>
                <c:pt idx="4117">
                  <c:v>44840</c:v>
                </c:pt>
                <c:pt idx="4118">
                  <c:v>44841</c:v>
                </c:pt>
                <c:pt idx="4119">
                  <c:v>44844</c:v>
                </c:pt>
                <c:pt idx="4120">
                  <c:v>44845</c:v>
                </c:pt>
                <c:pt idx="4121">
                  <c:v>44846</c:v>
                </c:pt>
                <c:pt idx="4122">
                  <c:v>44847</c:v>
                </c:pt>
                <c:pt idx="4123">
                  <c:v>44848</c:v>
                </c:pt>
                <c:pt idx="4124">
                  <c:v>44851</c:v>
                </c:pt>
                <c:pt idx="4125">
                  <c:v>44852</c:v>
                </c:pt>
                <c:pt idx="4126">
                  <c:v>44853</c:v>
                </c:pt>
                <c:pt idx="4127">
                  <c:v>44854</c:v>
                </c:pt>
                <c:pt idx="4128">
                  <c:v>44855</c:v>
                </c:pt>
                <c:pt idx="4129">
                  <c:v>44858</c:v>
                </c:pt>
                <c:pt idx="4130">
                  <c:v>44859</c:v>
                </c:pt>
                <c:pt idx="4131">
                  <c:v>44860</c:v>
                </c:pt>
                <c:pt idx="4132">
                  <c:v>44861</c:v>
                </c:pt>
                <c:pt idx="4133">
                  <c:v>44862</c:v>
                </c:pt>
                <c:pt idx="4134">
                  <c:v>44865</c:v>
                </c:pt>
                <c:pt idx="4135">
                  <c:v>44866</c:v>
                </c:pt>
                <c:pt idx="4136">
                  <c:v>44867</c:v>
                </c:pt>
                <c:pt idx="4137">
                  <c:v>44868</c:v>
                </c:pt>
                <c:pt idx="4138">
                  <c:v>44869</c:v>
                </c:pt>
                <c:pt idx="4139">
                  <c:v>44872</c:v>
                </c:pt>
                <c:pt idx="4140">
                  <c:v>44873</c:v>
                </c:pt>
                <c:pt idx="4141">
                  <c:v>44874</c:v>
                </c:pt>
                <c:pt idx="4142">
                  <c:v>44875</c:v>
                </c:pt>
                <c:pt idx="4143">
                  <c:v>44876</c:v>
                </c:pt>
                <c:pt idx="4144">
                  <c:v>44879</c:v>
                </c:pt>
                <c:pt idx="4145">
                  <c:v>44880</c:v>
                </c:pt>
                <c:pt idx="4146">
                  <c:v>44881</c:v>
                </c:pt>
                <c:pt idx="4147">
                  <c:v>44882</c:v>
                </c:pt>
                <c:pt idx="4148">
                  <c:v>44883</c:v>
                </c:pt>
                <c:pt idx="4149">
                  <c:v>44886</c:v>
                </c:pt>
                <c:pt idx="4150">
                  <c:v>44887</c:v>
                </c:pt>
                <c:pt idx="4151">
                  <c:v>44888</c:v>
                </c:pt>
                <c:pt idx="4152">
                  <c:v>44889</c:v>
                </c:pt>
                <c:pt idx="4153">
                  <c:v>44890</c:v>
                </c:pt>
                <c:pt idx="4154">
                  <c:v>44893</c:v>
                </c:pt>
                <c:pt idx="4155">
                  <c:v>44894</c:v>
                </c:pt>
                <c:pt idx="4156">
                  <c:v>44895</c:v>
                </c:pt>
              </c:numCache>
            </c:numRef>
          </c:cat>
          <c:val>
            <c:numRef>
              <c:f>'FI- yields'!$C$4:$C$4160</c:f>
              <c:numCache>
                <c:formatCode>General</c:formatCode>
                <c:ptCount val="4157"/>
                <c:pt idx="0">
                  <c:v>5.6790000000000003</c:v>
                </c:pt>
                <c:pt idx="1">
                  <c:v>5.6909999999999998</c:v>
                </c:pt>
                <c:pt idx="2">
                  <c:v>5.6890000000000001</c:v>
                </c:pt>
                <c:pt idx="3">
                  <c:v>5.7080000000000002</c:v>
                </c:pt>
                <c:pt idx="4">
                  <c:v>5.758</c:v>
                </c:pt>
                <c:pt idx="5">
                  <c:v>5.7859999999999996</c:v>
                </c:pt>
                <c:pt idx="6">
                  <c:v>5.77</c:v>
                </c:pt>
                <c:pt idx="7">
                  <c:v>5.75</c:v>
                </c:pt>
                <c:pt idx="8">
                  <c:v>5.7830000000000004</c:v>
                </c:pt>
                <c:pt idx="9">
                  <c:v>5.7519999999999998</c:v>
                </c:pt>
                <c:pt idx="10">
                  <c:v>5.7709999999999999</c:v>
                </c:pt>
                <c:pt idx="11">
                  <c:v>5.7590000000000003</c:v>
                </c:pt>
                <c:pt idx="12">
                  <c:v>5.7889999999999997</c:v>
                </c:pt>
                <c:pt idx="13">
                  <c:v>5.79</c:v>
                </c:pt>
                <c:pt idx="14">
                  <c:v>5.835</c:v>
                </c:pt>
                <c:pt idx="15">
                  <c:v>5.8479999999999999</c:v>
                </c:pt>
                <c:pt idx="16">
                  <c:v>5.8540000000000001</c:v>
                </c:pt>
                <c:pt idx="17">
                  <c:v>5.84</c:v>
                </c:pt>
                <c:pt idx="18">
                  <c:v>5.827</c:v>
                </c:pt>
                <c:pt idx="19">
                  <c:v>5.827</c:v>
                </c:pt>
                <c:pt idx="20">
                  <c:v>5.8159999999999998</c:v>
                </c:pt>
                <c:pt idx="21">
                  <c:v>5.7949999999999999</c:v>
                </c:pt>
                <c:pt idx="22">
                  <c:v>5.7569999999999997</c:v>
                </c:pt>
                <c:pt idx="23">
                  <c:v>5.7320000000000002</c:v>
                </c:pt>
                <c:pt idx="24">
                  <c:v>5.726</c:v>
                </c:pt>
                <c:pt idx="25">
                  <c:v>5.7709999999999999</c:v>
                </c:pt>
                <c:pt idx="26">
                  <c:v>5.7859999999999996</c:v>
                </c:pt>
                <c:pt idx="27">
                  <c:v>5.7960000000000003</c:v>
                </c:pt>
                <c:pt idx="28">
                  <c:v>5.72</c:v>
                </c:pt>
                <c:pt idx="29">
                  <c:v>5.681</c:v>
                </c:pt>
                <c:pt idx="30">
                  <c:v>5.665</c:v>
                </c:pt>
                <c:pt idx="31">
                  <c:v>5.6639999999999997</c:v>
                </c:pt>
                <c:pt idx="32">
                  <c:v>5.6539999999999999</c:v>
                </c:pt>
                <c:pt idx="33">
                  <c:v>5.6630000000000003</c:v>
                </c:pt>
                <c:pt idx="34">
                  <c:v>5.7</c:v>
                </c:pt>
                <c:pt idx="35">
                  <c:v>5.6509999999999998</c:v>
                </c:pt>
                <c:pt idx="36">
                  <c:v>5.6040000000000001</c:v>
                </c:pt>
                <c:pt idx="37">
                  <c:v>5.5039999999999996</c:v>
                </c:pt>
                <c:pt idx="38">
                  <c:v>5.569</c:v>
                </c:pt>
                <c:pt idx="39">
                  <c:v>5.5629999999999997</c:v>
                </c:pt>
                <c:pt idx="40">
                  <c:v>5.5270000000000001</c:v>
                </c:pt>
                <c:pt idx="41">
                  <c:v>5.548</c:v>
                </c:pt>
                <c:pt idx="42">
                  <c:v>5.5620000000000003</c:v>
                </c:pt>
                <c:pt idx="43">
                  <c:v>5.5359999999999996</c:v>
                </c:pt>
                <c:pt idx="44">
                  <c:v>5.5380000000000003</c:v>
                </c:pt>
                <c:pt idx="45">
                  <c:v>5.6189999999999998</c:v>
                </c:pt>
                <c:pt idx="46">
                  <c:v>5.5839999999999996</c:v>
                </c:pt>
                <c:pt idx="47">
                  <c:v>5.532</c:v>
                </c:pt>
                <c:pt idx="48">
                  <c:v>5.556</c:v>
                </c:pt>
                <c:pt idx="49">
                  <c:v>5.56</c:v>
                </c:pt>
                <c:pt idx="50">
                  <c:v>5.5730000000000004</c:v>
                </c:pt>
                <c:pt idx="51">
                  <c:v>5.5960000000000001</c:v>
                </c:pt>
                <c:pt idx="52">
                  <c:v>5.5810000000000004</c:v>
                </c:pt>
                <c:pt idx="53">
                  <c:v>5.5439999999999996</c:v>
                </c:pt>
                <c:pt idx="54">
                  <c:v>5.6029999999999998</c:v>
                </c:pt>
                <c:pt idx="55">
                  <c:v>5.625</c:v>
                </c:pt>
                <c:pt idx="56">
                  <c:v>5.5979999999999999</c:v>
                </c:pt>
                <c:pt idx="57">
                  <c:v>5.6159999999999997</c:v>
                </c:pt>
                <c:pt idx="58">
                  <c:v>5.6210000000000004</c:v>
                </c:pt>
                <c:pt idx="59">
                  <c:v>5.6379999999999999</c:v>
                </c:pt>
                <c:pt idx="60">
                  <c:v>5.6529999999999996</c:v>
                </c:pt>
                <c:pt idx="61">
                  <c:v>5.6890000000000001</c:v>
                </c:pt>
                <c:pt idx="62">
                  <c:v>5.6689999999999996</c:v>
                </c:pt>
                <c:pt idx="63">
                  <c:v>5.6920000000000002</c:v>
                </c:pt>
                <c:pt idx="64">
                  <c:v>5.681</c:v>
                </c:pt>
                <c:pt idx="65">
                  <c:v>5.702</c:v>
                </c:pt>
                <c:pt idx="66">
                  <c:v>5.7720000000000002</c:v>
                </c:pt>
                <c:pt idx="67">
                  <c:v>5.7460000000000004</c:v>
                </c:pt>
                <c:pt idx="68">
                  <c:v>5.758</c:v>
                </c:pt>
                <c:pt idx="69">
                  <c:v>5.7590000000000003</c:v>
                </c:pt>
                <c:pt idx="70">
                  <c:v>5.7830000000000004</c:v>
                </c:pt>
                <c:pt idx="71">
                  <c:v>5.7530000000000001</c:v>
                </c:pt>
                <c:pt idx="72">
                  <c:v>5.7039999999999997</c:v>
                </c:pt>
                <c:pt idx="73">
                  <c:v>5.6680000000000001</c:v>
                </c:pt>
                <c:pt idx="74">
                  <c:v>5.6760000000000002</c:v>
                </c:pt>
                <c:pt idx="75">
                  <c:v>5.6760000000000002</c:v>
                </c:pt>
                <c:pt idx="76">
                  <c:v>5.6559999999999997</c:v>
                </c:pt>
                <c:pt idx="77">
                  <c:v>5.6269999999999998</c:v>
                </c:pt>
                <c:pt idx="78">
                  <c:v>5.6520000000000001</c:v>
                </c:pt>
                <c:pt idx="79">
                  <c:v>5.6909999999999998</c:v>
                </c:pt>
                <c:pt idx="80">
                  <c:v>5.7</c:v>
                </c:pt>
                <c:pt idx="81">
                  <c:v>5.66</c:v>
                </c:pt>
                <c:pt idx="82">
                  <c:v>5.665</c:v>
                </c:pt>
                <c:pt idx="83">
                  <c:v>5.6840000000000002</c:v>
                </c:pt>
                <c:pt idx="84">
                  <c:v>5.7030000000000003</c:v>
                </c:pt>
                <c:pt idx="85">
                  <c:v>5.6719999999999997</c:v>
                </c:pt>
                <c:pt idx="86">
                  <c:v>5.6689999999999996</c:v>
                </c:pt>
                <c:pt idx="87">
                  <c:v>5.6660000000000004</c:v>
                </c:pt>
                <c:pt idx="88">
                  <c:v>5.7069999999999999</c:v>
                </c:pt>
                <c:pt idx="89">
                  <c:v>5.6849999999999996</c:v>
                </c:pt>
                <c:pt idx="90">
                  <c:v>5.7030000000000003</c:v>
                </c:pt>
                <c:pt idx="91">
                  <c:v>5.7160000000000002</c:v>
                </c:pt>
                <c:pt idx="92">
                  <c:v>5.7229999999999999</c:v>
                </c:pt>
                <c:pt idx="93">
                  <c:v>5.7160000000000002</c:v>
                </c:pt>
                <c:pt idx="94">
                  <c:v>5.76</c:v>
                </c:pt>
                <c:pt idx="95">
                  <c:v>5.8010000000000002</c:v>
                </c:pt>
                <c:pt idx="96">
                  <c:v>5.7889999999999997</c:v>
                </c:pt>
                <c:pt idx="97">
                  <c:v>5.8250000000000002</c:v>
                </c:pt>
                <c:pt idx="98">
                  <c:v>5.8449999999999998</c:v>
                </c:pt>
                <c:pt idx="99">
                  <c:v>5.8440000000000003</c:v>
                </c:pt>
                <c:pt idx="100">
                  <c:v>5.85</c:v>
                </c:pt>
                <c:pt idx="101">
                  <c:v>5.875</c:v>
                </c:pt>
                <c:pt idx="102">
                  <c:v>5.8769999999999998</c:v>
                </c:pt>
                <c:pt idx="103">
                  <c:v>5.931</c:v>
                </c:pt>
                <c:pt idx="104">
                  <c:v>5.9790000000000001</c:v>
                </c:pt>
                <c:pt idx="105">
                  <c:v>5.952</c:v>
                </c:pt>
                <c:pt idx="106">
                  <c:v>5.9969999999999999</c:v>
                </c:pt>
                <c:pt idx="107">
                  <c:v>5.9859999999999998</c:v>
                </c:pt>
                <c:pt idx="108">
                  <c:v>6.1</c:v>
                </c:pt>
                <c:pt idx="109">
                  <c:v>6.1139999999999999</c:v>
                </c:pt>
                <c:pt idx="110">
                  <c:v>6.1239999999999997</c:v>
                </c:pt>
                <c:pt idx="111">
                  <c:v>6.2169999999999996</c:v>
                </c:pt>
                <c:pt idx="112">
                  <c:v>6.1840000000000002</c:v>
                </c:pt>
                <c:pt idx="113">
                  <c:v>6.1970000000000001</c:v>
                </c:pt>
                <c:pt idx="114">
                  <c:v>6.1369999999999996</c:v>
                </c:pt>
                <c:pt idx="115">
                  <c:v>6.109</c:v>
                </c:pt>
                <c:pt idx="116">
                  <c:v>6.0590000000000002</c:v>
                </c:pt>
                <c:pt idx="117">
                  <c:v>6.0940000000000003</c:v>
                </c:pt>
                <c:pt idx="118">
                  <c:v>6.125</c:v>
                </c:pt>
                <c:pt idx="119">
                  <c:v>6.1</c:v>
                </c:pt>
                <c:pt idx="120">
                  <c:v>6.048</c:v>
                </c:pt>
                <c:pt idx="121">
                  <c:v>6.0739999999999998</c:v>
                </c:pt>
                <c:pt idx="122">
                  <c:v>6.0510000000000002</c:v>
                </c:pt>
                <c:pt idx="123">
                  <c:v>6.1020000000000003</c:v>
                </c:pt>
                <c:pt idx="124">
                  <c:v>6.0259999999999998</c:v>
                </c:pt>
                <c:pt idx="125">
                  <c:v>6.0629999999999997</c:v>
                </c:pt>
                <c:pt idx="126">
                  <c:v>6.032</c:v>
                </c:pt>
                <c:pt idx="127">
                  <c:v>6.077</c:v>
                </c:pt>
                <c:pt idx="128">
                  <c:v>6.077</c:v>
                </c:pt>
                <c:pt idx="129">
                  <c:v>6.1660000000000004</c:v>
                </c:pt>
                <c:pt idx="130">
                  <c:v>6.2039999999999997</c:v>
                </c:pt>
                <c:pt idx="131">
                  <c:v>6.1719999999999997</c:v>
                </c:pt>
                <c:pt idx="132">
                  <c:v>6.069</c:v>
                </c:pt>
                <c:pt idx="133">
                  <c:v>6.11</c:v>
                </c:pt>
                <c:pt idx="134">
                  <c:v>6.1509999999999998</c:v>
                </c:pt>
                <c:pt idx="135">
                  <c:v>6.1449999999999996</c:v>
                </c:pt>
                <c:pt idx="136">
                  <c:v>6.0720000000000001</c:v>
                </c:pt>
                <c:pt idx="137">
                  <c:v>6.1120000000000001</c:v>
                </c:pt>
                <c:pt idx="138">
                  <c:v>6.0540000000000003</c:v>
                </c:pt>
                <c:pt idx="139">
                  <c:v>6.0780000000000003</c:v>
                </c:pt>
                <c:pt idx="140">
                  <c:v>6.0359999999999996</c:v>
                </c:pt>
                <c:pt idx="141">
                  <c:v>6.0549999999999997</c:v>
                </c:pt>
                <c:pt idx="142">
                  <c:v>6.0430000000000001</c:v>
                </c:pt>
                <c:pt idx="143">
                  <c:v>6.0259999999999998</c:v>
                </c:pt>
                <c:pt idx="144">
                  <c:v>6.0039999999999996</c:v>
                </c:pt>
                <c:pt idx="145">
                  <c:v>6.0439999999999996</c:v>
                </c:pt>
                <c:pt idx="146">
                  <c:v>6.0709999999999997</c:v>
                </c:pt>
                <c:pt idx="147">
                  <c:v>6.0620000000000003</c:v>
                </c:pt>
                <c:pt idx="148">
                  <c:v>6.0460000000000003</c:v>
                </c:pt>
                <c:pt idx="149">
                  <c:v>6.0460000000000003</c:v>
                </c:pt>
                <c:pt idx="150">
                  <c:v>5.992</c:v>
                </c:pt>
                <c:pt idx="151">
                  <c:v>6.0460000000000003</c:v>
                </c:pt>
                <c:pt idx="152">
                  <c:v>6.0670000000000002</c:v>
                </c:pt>
                <c:pt idx="153">
                  <c:v>6.16</c:v>
                </c:pt>
                <c:pt idx="154">
                  <c:v>6.0880000000000001</c:v>
                </c:pt>
                <c:pt idx="155">
                  <c:v>6.0940000000000003</c:v>
                </c:pt>
                <c:pt idx="156">
                  <c:v>6.0860000000000003</c:v>
                </c:pt>
                <c:pt idx="157">
                  <c:v>6.056</c:v>
                </c:pt>
                <c:pt idx="158">
                  <c:v>6.0389999999999997</c:v>
                </c:pt>
                <c:pt idx="159">
                  <c:v>5.97</c:v>
                </c:pt>
                <c:pt idx="160">
                  <c:v>6.0369999999999999</c:v>
                </c:pt>
                <c:pt idx="161">
                  <c:v>6.0069999999999997</c:v>
                </c:pt>
                <c:pt idx="162">
                  <c:v>5.9630000000000001</c:v>
                </c:pt>
                <c:pt idx="163">
                  <c:v>6.0090000000000003</c:v>
                </c:pt>
                <c:pt idx="164">
                  <c:v>6.0110000000000001</c:v>
                </c:pt>
                <c:pt idx="165">
                  <c:v>6.04</c:v>
                </c:pt>
                <c:pt idx="166">
                  <c:v>6.01</c:v>
                </c:pt>
                <c:pt idx="167">
                  <c:v>5.9349999999999996</c:v>
                </c:pt>
                <c:pt idx="168">
                  <c:v>5.9660000000000002</c:v>
                </c:pt>
                <c:pt idx="169">
                  <c:v>5.9269999999999996</c:v>
                </c:pt>
                <c:pt idx="170">
                  <c:v>5.9610000000000003</c:v>
                </c:pt>
                <c:pt idx="171">
                  <c:v>5.9530000000000003</c:v>
                </c:pt>
                <c:pt idx="172">
                  <c:v>5.9720000000000004</c:v>
                </c:pt>
                <c:pt idx="173">
                  <c:v>5.89</c:v>
                </c:pt>
                <c:pt idx="174">
                  <c:v>5.9359999999999999</c:v>
                </c:pt>
                <c:pt idx="175">
                  <c:v>5.8289999999999997</c:v>
                </c:pt>
                <c:pt idx="176">
                  <c:v>5.8109999999999999</c:v>
                </c:pt>
                <c:pt idx="177">
                  <c:v>5.8680000000000003</c:v>
                </c:pt>
                <c:pt idx="178">
                  <c:v>5.915</c:v>
                </c:pt>
                <c:pt idx="179">
                  <c:v>5.99</c:v>
                </c:pt>
                <c:pt idx="180">
                  <c:v>5.9720000000000004</c:v>
                </c:pt>
                <c:pt idx="181">
                  <c:v>5.9630000000000001</c:v>
                </c:pt>
                <c:pt idx="182">
                  <c:v>5.94</c:v>
                </c:pt>
                <c:pt idx="183">
                  <c:v>5.9409999999999998</c:v>
                </c:pt>
                <c:pt idx="184">
                  <c:v>6.0410000000000004</c:v>
                </c:pt>
                <c:pt idx="185">
                  <c:v>5.9880000000000004</c:v>
                </c:pt>
                <c:pt idx="186">
                  <c:v>5.9660000000000002</c:v>
                </c:pt>
                <c:pt idx="187">
                  <c:v>5.944</c:v>
                </c:pt>
                <c:pt idx="188">
                  <c:v>5.9370000000000003</c:v>
                </c:pt>
                <c:pt idx="189">
                  <c:v>5.8929999999999998</c:v>
                </c:pt>
                <c:pt idx="190">
                  <c:v>5.8940000000000001</c:v>
                </c:pt>
                <c:pt idx="191">
                  <c:v>5.9260000000000002</c:v>
                </c:pt>
                <c:pt idx="192">
                  <c:v>5.9130000000000003</c:v>
                </c:pt>
                <c:pt idx="193">
                  <c:v>5.8869999999999996</c:v>
                </c:pt>
                <c:pt idx="194">
                  <c:v>5.8940000000000001</c:v>
                </c:pt>
                <c:pt idx="195">
                  <c:v>5.8689999999999998</c:v>
                </c:pt>
                <c:pt idx="196">
                  <c:v>5.9619999999999997</c:v>
                </c:pt>
                <c:pt idx="197">
                  <c:v>5.9619999999999997</c:v>
                </c:pt>
                <c:pt idx="198">
                  <c:v>5.9690000000000003</c:v>
                </c:pt>
                <c:pt idx="199">
                  <c:v>5.96</c:v>
                </c:pt>
                <c:pt idx="200">
                  <c:v>5.9550000000000001</c:v>
                </c:pt>
                <c:pt idx="201">
                  <c:v>5.9809999999999999</c:v>
                </c:pt>
                <c:pt idx="202">
                  <c:v>5.9530000000000003</c:v>
                </c:pt>
                <c:pt idx="203">
                  <c:v>5.9290000000000003</c:v>
                </c:pt>
                <c:pt idx="204">
                  <c:v>5.8330000000000002</c:v>
                </c:pt>
                <c:pt idx="205">
                  <c:v>5.7960000000000003</c:v>
                </c:pt>
                <c:pt idx="206">
                  <c:v>5.7149999999999999</c:v>
                </c:pt>
                <c:pt idx="207">
                  <c:v>5.7309999999999999</c:v>
                </c:pt>
                <c:pt idx="208">
                  <c:v>5.7279999999999998</c:v>
                </c:pt>
                <c:pt idx="209">
                  <c:v>5.6710000000000003</c:v>
                </c:pt>
                <c:pt idx="210">
                  <c:v>5.694</c:v>
                </c:pt>
                <c:pt idx="211">
                  <c:v>5.7190000000000003</c:v>
                </c:pt>
                <c:pt idx="212">
                  <c:v>5.72</c:v>
                </c:pt>
                <c:pt idx="213">
                  <c:v>5.726</c:v>
                </c:pt>
                <c:pt idx="214">
                  <c:v>5.8540000000000001</c:v>
                </c:pt>
                <c:pt idx="215">
                  <c:v>5.7649999999999997</c:v>
                </c:pt>
                <c:pt idx="216">
                  <c:v>5.7080000000000002</c:v>
                </c:pt>
                <c:pt idx="217">
                  <c:v>5.76</c:v>
                </c:pt>
                <c:pt idx="218">
                  <c:v>5.8</c:v>
                </c:pt>
                <c:pt idx="219">
                  <c:v>5.7939999999999996</c:v>
                </c:pt>
                <c:pt idx="220">
                  <c:v>5.7560000000000002</c:v>
                </c:pt>
                <c:pt idx="221">
                  <c:v>5.7350000000000003</c:v>
                </c:pt>
                <c:pt idx="222">
                  <c:v>5.734</c:v>
                </c:pt>
                <c:pt idx="223">
                  <c:v>5.8049999999999997</c:v>
                </c:pt>
                <c:pt idx="224">
                  <c:v>5.82</c:v>
                </c:pt>
                <c:pt idx="225">
                  <c:v>5.7110000000000003</c:v>
                </c:pt>
                <c:pt idx="226">
                  <c:v>5.718</c:v>
                </c:pt>
                <c:pt idx="227">
                  <c:v>5.67</c:v>
                </c:pt>
                <c:pt idx="228">
                  <c:v>5.6680000000000001</c:v>
                </c:pt>
                <c:pt idx="229">
                  <c:v>5.6289999999999996</c:v>
                </c:pt>
                <c:pt idx="230">
                  <c:v>5.6289999999999996</c:v>
                </c:pt>
                <c:pt idx="231">
                  <c:v>5.6509999999999998</c:v>
                </c:pt>
                <c:pt idx="232">
                  <c:v>5.52</c:v>
                </c:pt>
                <c:pt idx="233">
                  <c:v>5.6260000000000003</c:v>
                </c:pt>
                <c:pt idx="234">
                  <c:v>5.7229999999999999</c:v>
                </c:pt>
                <c:pt idx="235">
                  <c:v>5.6689999999999996</c:v>
                </c:pt>
                <c:pt idx="236">
                  <c:v>5.7050000000000001</c:v>
                </c:pt>
                <c:pt idx="237">
                  <c:v>5.6210000000000004</c:v>
                </c:pt>
                <c:pt idx="238">
                  <c:v>5.633</c:v>
                </c:pt>
                <c:pt idx="239">
                  <c:v>5.6639999999999997</c:v>
                </c:pt>
                <c:pt idx="240">
                  <c:v>5.766</c:v>
                </c:pt>
                <c:pt idx="241">
                  <c:v>5.8769999999999998</c:v>
                </c:pt>
                <c:pt idx="242">
                  <c:v>5.9080000000000004</c:v>
                </c:pt>
                <c:pt idx="243">
                  <c:v>5.7510000000000003</c:v>
                </c:pt>
                <c:pt idx="244">
                  <c:v>5.8330000000000002</c:v>
                </c:pt>
                <c:pt idx="245">
                  <c:v>5.9119999999999999</c:v>
                </c:pt>
                <c:pt idx="246">
                  <c:v>5.98</c:v>
                </c:pt>
                <c:pt idx="247">
                  <c:v>5.92</c:v>
                </c:pt>
                <c:pt idx="248">
                  <c:v>5.8529999999999998</c:v>
                </c:pt>
                <c:pt idx="249">
                  <c:v>5.8109999999999999</c:v>
                </c:pt>
                <c:pt idx="250">
                  <c:v>5.7649999999999997</c:v>
                </c:pt>
                <c:pt idx="251">
                  <c:v>5.8929999999999998</c:v>
                </c:pt>
                <c:pt idx="252">
                  <c:v>5.9279999999999999</c:v>
                </c:pt>
                <c:pt idx="253">
                  <c:v>5.9960000000000004</c:v>
                </c:pt>
                <c:pt idx="254">
                  <c:v>5.9189999999999996</c:v>
                </c:pt>
                <c:pt idx="255">
                  <c:v>5.82</c:v>
                </c:pt>
                <c:pt idx="256">
                  <c:v>5.7990000000000004</c:v>
                </c:pt>
                <c:pt idx="257">
                  <c:v>5.6589999999999998</c:v>
                </c:pt>
                <c:pt idx="258">
                  <c:v>5.6639999999999997</c:v>
                </c:pt>
                <c:pt idx="259">
                  <c:v>5.6280000000000001</c:v>
                </c:pt>
                <c:pt idx="260">
                  <c:v>5.6280000000000001</c:v>
                </c:pt>
                <c:pt idx="261">
                  <c:v>5.641</c:v>
                </c:pt>
                <c:pt idx="262">
                  <c:v>5.6310000000000002</c:v>
                </c:pt>
                <c:pt idx="263">
                  <c:v>5.7089999999999996</c:v>
                </c:pt>
                <c:pt idx="264">
                  <c:v>5.6150000000000002</c:v>
                </c:pt>
                <c:pt idx="265">
                  <c:v>5.5839999999999996</c:v>
                </c:pt>
                <c:pt idx="266">
                  <c:v>5.524</c:v>
                </c:pt>
                <c:pt idx="267">
                  <c:v>5.5309999999999997</c:v>
                </c:pt>
                <c:pt idx="268">
                  <c:v>5.492</c:v>
                </c:pt>
                <c:pt idx="269">
                  <c:v>5.484</c:v>
                </c:pt>
                <c:pt idx="270">
                  <c:v>5.4809999999999999</c:v>
                </c:pt>
                <c:pt idx="271">
                  <c:v>5.3609999999999998</c:v>
                </c:pt>
                <c:pt idx="272">
                  <c:v>5.3109999999999999</c:v>
                </c:pt>
                <c:pt idx="273">
                  <c:v>5.49</c:v>
                </c:pt>
                <c:pt idx="274">
                  <c:v>5.4409999999999998</c:v>
                </c:pt>
                <c:pt idx="275">
                  <c:v>5.4329999999999998</c:v>
                </c:pt>
                <c:pt idx="276">
                  <c:v>5.4889999999999999</c:v>
                </c:pt>
                <c:pt idx="277">
                  <c:v>5.5490000000000004</c:v>
                </c:pt>
                <c:pt idx="278">
                  <c:v>5.4850000000000003</c:v>
                </c:pt>
                <c:pt idx="279">
                  <c:v>5.43</c:v>
                </c:pt>
                <c:pt idx="280">
                  <c:v>5.4649999999999999</c:v>
                </c:pt>
                <c:pt idx="281">
                  <c:v>5.391</c:v>
                </c:pt>
                <c:pt idx="282">
                  <c:v>5.41</c:v>
                </c:pt>
                <c:pt idx="283">
                  <c:v>5.5090000000000003</c:v>
                </c:pt>
                <c:pt idx="284">
                  <c:v>5.45</c:v>
                </c:pt>
                <c:pt idx="285">
                  <c:v>5.4370000000000003</c:v>
                </c:pt>
                <c:pt idx="286">
                  <c:v>5.5</c:v>
                </c:pt>
                <c:pt idx="287">
                  <c:v>5.4960000000000004</c:v>
                </c:pt>
                <c:pt idx="288">
                  <c:v>5.577</c:v>
                </c:pt>
                <c:pt idx="289">
                  <c:v>5.5650000000000004</c:v>
                </c:pt>
                <c:pt idx="290">
                  <c:v>5.5629999999999997</c:v>
                </c:pt>
                <c:pt idx="291">
                  <c:v>5.6660000000000004</c:v>
                </c:pt>
                <c:pt idx="292">
                  <c:v>5.7249999999999996</c:v>
                </c:pt>
                <c:pt idx="293">
                  <c:v>5.5990000000000002</c:v>
                </c:pt>
                <c:pt idx="294">
                  <c:v>5.6120000000000001</c:v>
                </c:pt>
                <c:pt idx="295">
                  <c:v>5.7229999999999999</c:v>
                </c:pt>
                <c:pt idx="296">
                  <c:v>5.6849999999999996</c:v>
                </c:pt>
                <c:pt idx="297">
                  <c:v>5.673</c:v>
                </c:pt>
                <c:pt idx="298">
                  <c:v>5.5789999999999997</c:v>
                </c:pt>
                <c:pt idx="299">
                  <c:v>5.47</c:v>
                </c:pt>
                <c:pt idx="300">
                  <c:v>5.4829999999999997</c:v>
                </c:pt>
                <c:pt idx="301">
                  <c:v>5.548</c:v>
                </c:pt>
                <c:pt idx="302">
                  <c:v>5.6630000000000003</c:v>
                </c:pt>
                <c:pt idx="303">
                  <c:v>5.6639999999999997</c:v>
                </c:pt>
                <c:pt idx="304">
                  <c:v>5.633</c:v>
                </c:pt>
                <c:pt idx="305">
                  <c:v>5.601</c:v>
                </c:pt>
                <c:pt idx="306">
                  <c:v>5.8230000000000004</c:v>
                </c:pt>
                <c:pt idx="307">
                  <c:v>5.726</c:v>
                </c:pt>
                <c:pt idx="308">
                  <c:v>5.798</c:v>
                </c:pt>
                <c:pt idx="309">
                  <c:v>5.6879999999999997</c:v>
                </c:pt>
                <c:pt idx="310">
                  <c:v>5.633</c:v>
                </c:pt>
                <c:pt idx="311">
                  <c:v>5.78</c:v>
                </c:pt>
                <c:pt idx="312">
                  <c:v>5.7030000000000003</c:v>
                </c:pt>
                <c:pt idx="313">
                  <c:v>5.7110000000000003</c:v>
                </c:pt>
                <c:pt idx="314">
                  <c:v>5.8789999999999996</c:v>
                </c:pt>
                <c:pt idx="315">
                  <c:v>5.8449999999999998</c:v>
                </c:pt>
                <c:pt idx="316">
                  <c:v>5.8170000000000002</c:v>
                </c:pt>
                <c:pt idx="317">
                  <c:v>5.8529999999999998</c:v>
                </c:pt>
                <c:pt idx="318">
                  <c:v>5.8109999999999999</c:v>
                </c:pt>
                <c:pt idx="319">
                  <c:v>5.798</c:v>
                </c:pt>
                <c:pt idx="320">
                  <c:v>5.9119999999999999</c:v>
                </c:pt>
                <c:pt idx="321">
                  <c:v>5.9349999999999996</c:v>
                </c:pt>
                <c:pt idx="322">
                  <c:v>5.9370000000000003</c:v>
                </c:pt>
                <c:pt idx="323">
                  <c:v>5.81</c:v>
                </c:pt>
                <c:pt idx="324">
                  <c:v>5.851</c:v>
                </c:pt>
                <c:pt idx="325">
                  <c:v>5.8310000000000004</c:v>
                </c:pt>
                <c:pt idx="326">
                  <c:v>5.7450000000000001</c:v>
                </c:pt>
                <c:pt idx="327">
                  <c:v>5.8140000000000001</c:v>
                </c:pt>
                <c:pt idx="328">
                  <c:v>5.76</c:v>
                </c:pt>
                <c:pt idx="329">
                  <c:v>5.7690000000000001</c:v>
                </c:pt>
                <c:pt idx="330">
                  <c:v>5.82</c:v>
                </c:pt>
                <c:pt idx="331">
                  <c:v>5.9329999999999998</c:v>
                </c:pt>
                <c:pt idx="332">
                  <c:v>5.9779999999999998</c:v>
                </c:pt>
                <c:pt idx="333">
                  <c:v>5.9660000000000002</c:v>
                </c:pt>
                <c:pt idx="334">
                  <c:v>5.9219999999999997</c:v>
                </c:pt>
                <c:pt idx="335">
                  <c:v>5.9180000000000001</c:v>
                </c:pt>
                <c:pt idx="336">
                  <c:v>5.91</c:v>
                </c:pt>
                <c:pt idx="337">
                  <c:v>6.0060000000000002</c:v>
                </c:pt>
                <c:pt idx="338">
                  <c:v>6.0339999999999998</c:v>
                </c:pt>
                <c:pt idx="339">
                  <c:v>5.9729999999999999</c:v>
                </c:pt>
                <c:pt idx="340">
                  <c:v>5.944</c:v>
                </c:pt>
                <c:pt idx="341">
                  <c:v>5.8849999999999998</c:v>
                </c:pt>
                <c:pt idx="342">
                  <c:v>5.8719999999999999</c:v>
                </c:pt>
                <c:pt idx="343">
                  <c:v>5.9189999999999996</c:v>
                </c:pt>
                <c:pt idx="344">
                  <c:v>5.9009999999999998</c:v>
                </c:pt>
                <c:pt idx="345">
                  <c:v>5.9269999999999996</c:v>
                </c:pt>
                <c:pt idx="346">
                  <c:v>5.8890000000000002</c:v>
                </c:pt>
                <c:pt idx="347">
                  <c:v>5.8239999999999998</c:v>
                </c:pt>
                <c:pt idx="348">
                  <c:v>5.7930000000000001</c:v>
                </c:pt>
                <c:pt idx="349">
                  <c:v>5.8070000000000004</c:v>
                </c:pt>
                <c:pt idx="350">
                  <c:v>5.944</c:v>
                </c:pt>
                <c:pt idx="351">
                  <c:v>5.9720000000000004</c:v>
                </c:pt>
                <c:pt idx="352">
                  <c:v>5.8819999999999997</c:v>
                </c:pt>
                <c:pt idx="353">
                  <c:v>5.875</c:v>
                </c:pt>
                <c:pt idx="354">
                  <c:v>5.8529999999999998</c:v>
                </c:pt>
                <c:pt idx="355">
                  <c:v>5.7960000000000003</c:v>
                </c:pt>
                <c:pt idx="356">
                  <c:v>5.8550000000000004</c:v>
                </c:pt>
                <c:pt idx="357">
                  <c:v>5.9729999999999999</c:v>
                </c:pt>
                <c:pt idx="358">
                  <c:v>5.8970000000000002</c:v>
                </c:pt>
                <c:pt idx="359">
                  <c:v>5.8949999999999996</c:v>
                </c:pt>
                <c:pt idx="360">
                  <c:v>5.9909999999999997</c:v>
                </c:pt>
                <c:pt idx="361">
                  <c:v>6.0640000000000001</c:v>
                </c:pt>
                <c:pt idx="362">
                  <c:v>6.1120000000000001</c:v>
                </c:pt>
                <c:pt idx="363">
                  <c:v>6.0789999999999997</c:v>
                </c:pt>
                <c:pt idx="364">
                  <c:v>6.09</c:v>
                </c:pt>
                <c:pt idx="365">
                  <c:v>6.0090000000000003</c:v>
                </c:pt>
                <c:pt idx="366">
                  <c:v>5.9370000000000003</c:v>
                </c:pt>
                <c:pt idx="367">
                  <c:v>5.9790000000000001</c:v>
                </c:pt>
                <c:pt idx="368">
                  <c:v>6.0369999999999999</c:v>
                </c:pt>
                <c:pt idx="369">
                  <c:v>5.95</c:v>
                </c:pt>
                <c:pt idx="370">
                  <c:v>6.0650000000000004</c:v>
                </c:pt>
                <c:pt idx="371">
                  <c:v>6.2050000000000001</c:v>
                </c:pt>
                <c:pt idx="372">
                  <c:v>6.1680000000000001</c:v>
                </c:pt>
                <c:pt idx="373">
                  <c:v>6.3040000000000003</c:v>
                </c:pt>
                <c:pt idx="374">
                  <c:v>6.3529999999999998</c:v>
                </c:pt>
                <c:pt idx="375">
                  <c:v>6.3239999999999998</c:v>
                </c:pt>
                <c:pt idx="376">
                  <c:v>6.282</c:v>
                </c:pt>
                <c:pt idx="377">
                  <c:v>6.218</c:v>
                </c:pt>
                <c:pt idx="378">
                  <c:v>6.2889999999999997</c:v>
                </c:pt>
                <c:pt idx="379">
                  <c:v>6.2389999999999999</c:v>
                </c:pt>
                <c:pt idx="380">
                  <c:v>6.2969999999999997</c:v>
                </c:pt>
                <c:pt idx="381">
                  <c:v>6.25</c:v>
                </c:pt>
                <c:pt idx="382">
                  <c:v>6.2560000000000002</c:v>
                </c:pt>
                <c:pt idx="383">
                  <c:v>6.2130000000000001</c:v>
                </c:pt>
                <c:pt idx="384">
                  <c:v>6.1959999999999997</c:v>
                </c:pt>
                <c:pt idx="385">
                  <c:v>6.2569999999999997</c:v>
                </c:pt>
                <c:pt idx="386">
                  <c:v>6.2919999999999998</c:v>
                </c:pt>
                <c:pt idx="387">
                  <c:v>6.2549999999999999</c:v>
                </c:pt>
                <c:pt idx="388">
                  <c:v>6.2569999999999997</c:v>
                </c:pt>
                <c:pt idx="389">
                  <c:v>6.2569999999999997</c:v>
                </c:pt>
                <c:pt idx="390">
                  <c:v>6.21</c:v>
                </c:pt>
                <c:pt idx="391">
                  <c:v>6.1980000000000004</c:v>
                </c:pt>
                <c:pt idx="392">
                  <c:v>6.17</c:v>
                </c:pt>
                <c:pt idx="393">
                  <c:v>6.1689999999999996</c:v>
                </c:pt>
                <c:pt idx="394">
                  <c:v>6.3410000000000002</c:v>
                </c:pt>
                <c:pt idx="395">
                  <c:v>6.2590000000000003</c:v>
                </c:pt>
                <c:pt idx="396">
                  <c:v>6.2610000000000001</c:v>
                </c:pt>
                <c:pt idx="397">
                  <c:v>6.36</c:v>
                </c:pt>
                <c:pt idx="398">
                  <c:v>6.468</c:v>
                </c:pt>
                <c:pt idx="399">
                  <c:v>6.5129999999999999</c:v>
                </c:pt>
                <c:pt idx="400">
                  <c:v>6.5030000000000001</c:v>
                </c:pt>
                <c:pt idx="401">
                  <c:v>6.5449999999999999</c:v>
                </c:pt>
                <c:pt idx="402">
                  <c:v>6.5839999999999996</c:v>
                </c:pt>
                <c:pt idx="403">
                  <c:v>6.4480000000000004</c:v>
                </c:pt>
                <c:pt idx="404">
                  <c:v>6.5330000000000004</c:v>
                </c:pt>
                <c:pt idx="405">
                  <c:v>6.452</c:v>
                </c:pt>
                <c:pt idx="406">
                  <c:v>6.476</c:v>
                </c:pt>
                <c:pt idx="407">
                  <c:v>6.4889999999999999</c:v>
                </c:pt>
                <c:pt idx="408">
                  <c:v>6.4429999999999996</c:v>
                </c:pt>
                <c:pt idx="409">
                  <c:v>6.4119999999999999</c:v>
                </c:pt>
                <c:pt idx="410">
                  <c:v>6.431</c:v>
                </c:pt>
                <c:pt idx="411">
                  <c:v>6.4550000000000001</c:v>
                </c:pt>
                <c:pt idx="412">
                  <c:v>6.4939999999999998</c:v>
                </c:pt>
                <c:pt idx="413">
                  <c:v>6.3769999999999998</c:v>
                </c:pt>
                <c:pt idx="414">
                  <c:v>6.4009999999999998</c:v>
                </c:pt>
                <c:pt idx="415">
                  <c:v>6.4530000000000003</c:v>
                </c:pt>
                <c:pt idx="416">
                  <c:v>6.3810000000000002</c:v>
                </c:pt>
                <c:pt idx="417">
                  <c:v>6.4210000000000003</c:v>
                </c:pt>
                <c:pt idx="418">
                  <c:v>6.3689999999999998</c:v>
                </c:pt>
                <c:pt idx="419">
                  <c:v>6.3369999999999997</c:v>
                </c:pt>
                <c:pt idx="420">
                  <c:v>6.3120000000000003</c:v>
                </c:pt>
                <c:pt idx="421">
                  <c:v>6.3410000000000002</c:v>
                </c:pt>
                <c:pt idx="422">
                  <c:v>6.3120000000000003</c:v>
                </c:pt>
                <c:pt idx="423">
                  <c:v>6.367</c:v>
                </c:pt>
                <c:pt idx="424">
                  <c:v>6.415</c:v>
                </c:pt>
                <c:pt idx="425">
                  <c:v>6.3490000000000002</c:v>
                </c:pt>
                <c:pt idx="426">
                  <c:v>6.3630000000000004</c:v>
                </c:pt>
                <c:pt idx="427">
                  <c:v>6.3460000000000001</c:v>
                </c:pt>
                <c:pt idx="428">
                  <c:v>6.3769999999999998</c:v>
                </c:pt>
                <c:pt idx="429">
                  <c:v>6.383</c:v>
                </c:pt>
                <c:pt idx="430">
                  <c:v>6.41</c:v>
                </c:pt>
                <c:pt idx="431">
                  <c:v>6.41</c:v>
                </c:pt>
                <c:pt idx="432">
                  <c:v>6.3520000000000003</c:v>
                </c:pt>
                <c:pt idx="433">
                  <c:v>6.32</c:v>
                </c:pt>
                <c:pt idx="434">
                  <c:v>6.2859999999999996</c:v>
                </c:pt>
                <c:pt idx="435">
                  <c:v>6.319</c:v>
                </c:pt>
                <c:pt idx="436">
                  <c:v>6.3310000000000004</c:v>
                </c:pt>
                <c:pt idx="437">
                  <c:v>6.2889999999999997</c:v>
                </c:pt>
                <c:pt idx="438">
                  <c:v>6.3650000000000002</c:v>
                </c:pt>
                <c:pt idx="439">
                  <c:v>6.4359999999999999</c:v>
                </c:pt>
                <c:pt idx="440">
                  <c:v>6.5620000000000003</c:v>
                </c:pt>
                <c:pt idx="441">
                  <c:v>6.6390000000000002</c:v>
                </c:pt>
                <c:pt idx="442">
                  <c:v>6.9649999999999999</c:v>
                </c:pt>
                <c:pt idx="443">
                  <c:v>6.9889999999999999</c:v>
                </c:pt>
                <c:pt idx="444">
                  <c:v>7.1470000000000002</c:v>
                </c:pt>
                <c:pt idx="445">
                  <c:v>7.258</c:v>
                </c:pt>
                <c:pt idx="446">
                  <c:v>7.234</c:v>
                </c:pt>
                <c:pt idx="447">
                  <c:v>7.3079999999999998</c:v>
                </c:pt>
                <c:pt idx="448">
                  <c:v>7.2930000000000001</c:v>
                </c:pt>
                <c:pt idx="449">
                  <c:v>7.51</c:v>
                </c:pt>
                <c:pt idx="450">
                  <c:v>7.6719999999999997</c:v>
                </c:pt>
                <c:pt idx="451">
                  <c:v>7.4740000000000002</c:v>
                </c:pt>
                <c:pt idx="452">
                  <c:v>7.6390000000000002</c:v>
                </c:pt>
                <c:pt idx="453">
                  <c:v>7.617</c:v>
                </c:pt>
                <c:pt idx="454">
                  <c:v>7.7119999999999997</c:v>
                </c:pt>
                <c:pt idx="455">
                  <c:v>7.7409999999999997</c:v>
                </c:pt>
                <c:pt idx="456">
                  <c:v>7.66</c:v>
                </c:pt>
                <c:pt idx="457">
                  <c:v>7.7960000000000003</c:v>
                </c:pt>
                <c:pt idx="458">
                  <c:v>8.109</c:v>
                </c:pt>
                <c:pt idx="459">
                  <c:v>8.3070000000000004</c:v>
                </c:pt>
                <c:pt idx="460">
                  <c:v>8.7080000000000002</c:v>
                </c:pt>
                <c:pt idx="461">
                  <c:v>8.7040000000000006</c:v>
                </c:pt>
                <c:pt idx="462">
                  <c:v>8.5350000000000001</c:v>
                </c:pt>
                <c:pt idx="463">
                  <c:v>8.5340000000000007</c:v>
                </c:pt>
                <c:pt idx="464">
                  <c:v>8.6560000000000006</c:v>
                </c:pt>
                <c:pt idx="465">
                  <c:v>8.7970000000000006</c:v>
                </c:pt>
                <c:pt idx="466">
                  <c:v>8.8019999999999996</c:v>
                </c:pt>
                <c:pt idx="467">
                  <c:v>8.6660000000000004</c:v>
                </c:pt>
                <c:pt idx="468">
                  <c:v>8.6240000000000006</c:v>
                </c:pt>
                <c:pt idx="469">
                  <c:v>8.5969999999999995</c:v>
                </c:pt>
                <c:pt idx="470">
                  <c:v>8.7829999999999995</c:v>
                </c:pt>
                <c:pt idx="471">
                  <c:v>8.8729999999999993</c:v>
                </c:pt>
                <c:pt idx="472">
                  <c:v>8.9469999999999992</c:v>
                </c:pt>
                <c:pt idx="473">
                  <c:v>8.98</c:v>
                </c:pt>
                <c:pt idx="474">
                  <c:v>9</c:v>
                </c:pt>
                <c:pt idx="475">
                  <c:v>8.9239999999999995</c:v>
                </c:pt>
                <c:pt idx="476">
                  <c:v>8.8350000000000009</c:v>
                </c:pt>
                <c:pt idx="477">
                  <c:v>8.6739999999999995</c:v>
                </c:pt>
                <c:pt idx="478">
                  <c:v>8.5570000000000004</c:v>
                </c:pt>
                <c:pt idx="479">
                  <c:v>8.5269999999999992</c:v>
                </c:pt>
                <c:pt idx="480">
                  <c:v>8.5619999999999994</c:v>
                </c:pt>
                <c:pt idx="481">
                  <c:v>8.4659999999999993</c:v>
                </c:pt>
                <c:pt idx="482">
                  <c:v>8.4649999999999999</c:v>
                </c:pt>
                <c:pt idx="483">
                  <c:v>8.36</c:v>
                </c:pt>
                <c:pt idx="484">
                  <c:v>8.4260000000000002</c:v>
                </c:pt>
                <c:pt idx="485">
                  <c:v>8.3550000000000004</c:v>
                </c:pt>
                <c:pt idx="486">
                  <c:v>8.3480000000000008</c:v>
                </c:pt>
                <c:pt idx="487">
                  <c:v>8.2840000000000007</c:v>
                </c:pt>
                <c:pt idx="488">
                  <c:v>8.2539999999999996</c:v>
                </c:pt>
                <c:pt idx="489">
                  <c:v>8.2370000000000001</c:v>
                </c:pt>
                <c:pt idx="490">
                  <c:v>8.4079999999999995</c:v>
                </c:pt>
                <c:pt idx="491">
                  <c:v>8.5630000000000006</c:v>
                </c:pt>
                <c:pt idx="492">
                  <c:v>8.4120000000000008</c:v>
                </c:pt>
                <c:pt idx="493">
                  <c:v>8.3640000000000008</c:v>
                </c:pt>
                <c:pt idx="494">
                  <c:v>8.3650000000000002</c:v>
                </c:pt>
                <c:pt idx="495">
                  <c:v>8.3279999999999994</c:v>
                </c:pt>
                <c:pt idx="496">
                  <c:v>8.3510000000000009</c:v>
                </c:pt>
                <c:pt idx="497">
                  <c:v>8.1850000000000005</c:v>
                </c:pt>
                <c:pt idx="498">
                  <c:v>8.218</c:v>
                </c:pt>
                <c:pt idx="499">
                  <c:v>8.218</c:v>
                </c:pt>
                <c:pt idx="500">
                  <c:v>8.1530000000000005</c:v>
                </c:pt>
                <c:pt idx="501">
                  <c:v>8.2710000000000008</c:v>
                </c:pt>
                <c:pt idx="502">
                  <c:v>8.3119999999999994</c:v>
                </c:pt>
                <c:pt idx="503">
                  <c:v>8.2219999999999995</c:v>
                </c:pt>
                <c:pt idx="504">
                  <c:v>8.2200000000000006</c:v>
                </c:pt>
                <c:pt idx="505">
                  <c:v>8.1419999999999995</c:v>
                </c:pt>
                <c:pt idx="506">
                  <c:v>8.1069999999999993</c:v>
                </c:pt>
                <c:pt idx="507">
                  <c:v>8.0459999999999994</c:v>
                </c:pt>
                <c:pt idx="508">
                  <c:v>7.9039999999999999</c:v>
                </c:pt>
                <c:pt idx="509">
                  <c:v>7.7670000000000003</c:v>
                </c:pt>
                <c:pt idx="510">
                  <c:v>7.6210000000000004</c:v>
                </c:pt>
                <c:pt idx="511">
                  <c:v>7.633</c:v>
                </c:pt>
                <c:pt idx="512">
                  <c:v>7.6420000000000003</c:v>
                </c:pt>
                <c:pt idx="513">
                  <c:v>7.625</c:v>
                </c:pt>
                <c:pt idx="514">
                  <c:v>7.6120000000000001</c:v>
                </c:pt>
                <c:pt idx="515">
                  <c:v>7.5590000000000002</c:v>
                </c:pt>
                <c:pt idx="516">
                  <c:v>7.5110000000000001</c:v>
                </c:pt>
                <c:pt idx="517">
                  <c:v>7.4379999999999997</c:v>
                </c:pt>
                <c:pt idx="518">
                  <c:v>7.4989999999999997</c:v>
                </c:pt>
                <c:pt idx="519">
                  <c:v>7.6390000000000002</c:v>
                </c:pt>
                <c:pt idx="520">
                  <c:v>7.5949999999999998</c:v>
                </c:pt>
                <c:pt idx="521">
                  <c:v>7.4779999999999998</c:v>
                </c:pt>
                <c:pt idx="522">
                  <c:v>7.3739999999999997</c:v>
                </c:pt>
                <c:pt idx="523">
                  <c:v>7.2670000000000003</c:v>
                </c:pt>
                <c:pt idx="524">
                  <c:v>7.1829999999999998</c:v>
                </c:pt>
                <c:pt idx="525">
                  <c:v>7.08</c:v>
                </c:pt>
                <c:pt idx="526">
                  <c:v>7.0679999999999996</c:v>
                </c:pt>
                <c:pt idx="527">
                  <c:v>7.024</c:v>
                </c:pt>
                <c:pt idx="528">
                  <c:v>7.0460000000000003</c:v>
                </c:pt>
                <c:pt idx="529">
                  <c:v>7.0359999999999996</c:v>
                </c:pt>
                <c:pt idx="530">
                  <c:v>7.0350000000000001</c:v>
                </c:pt>
                <c:pt idx="531">
                  <c:v>7.0750000000000002</c:v>
                </c:pt>
                <c:pt idx="532">
                  <c:v>7.2320000000000002</c:v>
                </c:pt>
                <c:pt idx="533">
                  <c:v>7.2709999999999999</c:v>
                </c:pt>
                <c:pt idx="534">
                  <c:v>7.2969999999999997</c:v>
                </c:pt>
                <c:pt idx="535">
                  <c:v>7.2919999999999998</c:v>
                </c:pt>
                <c:pt idx="536">
                  <c:v>7.1580000000000004</c:v>
                </c:pt>
                <c:pt idx="537">
                  <c:v>7.2050000000000001</c:v>
                </c:pt>
                <c:pt idx="538">
                  <c:v>7.2969999999999997</c:v>
                </c:pt>
                <c:pt idx="539">
                  <c:v>7.282</c:v>
                </c:pt>
                <c:pt idx="540">
                  <c:v>7.2859999999999996</c:v>
                </c:pt>
                <c:pt idx="541">
                  <c:v>7.1859999999999999</c:v>
                </c:pt>
                <c:pt idx="542">
                  <c:v>7.28</c:v>
                </c:pt>
                <c:pt idx="543">
                  <c:v>7.3079999999999998</c:v>
                </c:pt>
                <c:pt idx="544">
                  <c:v>7.27</c:v>
                </c:pt>
                <c:pt idx="545">
                  <c:v>7.2949999999999999</c:v>
                </c:pt>
                <c:pt idx="546">
                  <c:v>7.2880000000000003</c:v>
                </c:pt>
                <c:pt idx="547">
                  <c:v>7.1029999999999998</c:v>
                </c:pt>
                <c:pt idx="548">
                  <c:v>7.0389999999999997</c:v>
                </c:pt>
                <c:pt idx="549">
                  <c:v>7.0220000000000002</c:v>
                </c:pt>
                <c:pt idx="550">
                  <c:v>7.173</c:v>
                </c:pt>
                <c:pt idx="551">
                  <c:v>7.1580000000000004</c:v>
                </c:pt>
                <c:pt idx="552">
                  <c:v>7.03</c:v>
                </c:pt>
                <c:pt idx="553">
                  <c:v>7.16</c:v>
                </c:pt>
                <c:pt idx="554">
                  <c:v>7.2759999999999998</c:v>
                </c:pt>
                <c:pt idx="555">
                  <c:v>7.2949999999999999</c:v>
                </c:pt>
                <c:pt idx="556">
                  <c:v>7.3369999999999997</c:v>
                </c:pt>
                <c:pt idx="557">
                  <c:v>7.4539999999999997</c:v>
                </c:pt>
                <c:pt idx="558">
                  <c:v>7.5730000000000004</c:v>
                </c:pt>
                <c:pt idx="559">
                  <c:v>7.61</c:v>
                </c:pt>
                <c:pt idx="560">
                  <c:v>7.6269999999999998</c:v>
                </c:pt>
                <c:pt idx="561">
                  <c:v>7.5789999999999997</c:v>
                </c:pt>
                <c:pt idx="562">
                  <c:v>7.5279999999999996</c:v>
                </c:pt>
                <c:pt idx="563">
                  <c:v>7.6390000000000002</c:v>
                </c:pt>
                <c:pt idx="564">
                  <c:v>7.8049999999999997</c:v>
                </c:pt>
                <c:pt idx="565">
                  <c:v>7.726</c:v>
                </c:pt>
                <c:pt idx="566">
                  <c:v>7.8049999999999997</c:v>
                </c:pt>
                <c:pt idx="567">
                  <c:v>7.9429999999999996</c:v>
                </c:pt>
                <c:pt idx="568">
                  <c:v>8.0500000000000007</c:v>
                </c:pt>
                <c:pt idx="569">
                  <c:v>8.0210000000000008</c:v>
                </c:pt>
                <c:pt idx="570">
                  <c:v>7.984</c:v>
                </c:pt>
                <c:pt idx="571">
                  <c:v>7.9569999999999999</c:v>
                </c:pt>
                <c:pt idx="572">
                  <c:v>7.9669999999999996</c:v>
                </c:pt>
                <c:pt idx="573">
                  <c:v>8.0060000000000002</c:v>
                </c:pt>
                <c:pt idx="574">
                  <c:v>7.6449999999999996</c:v>
                </c:pt>
                <c:pt idx="575">
                  <c:v>7.7009999999999996</c:v>
                </c:pt>
                <c:pt idx="576">
                  <c:v>7.72</c:v>
                </c:pt>
                <c:pt idx="577">
                  <c:v>7.7489999999999997</c:v>
                </c:pt>
                <c:pt idx="578">
                  <c:v>7.7279999999999998</c:v>
                </c:pt>
                <c:pt idx="579">
                  <c:v>7.8280000000000003</c:v>
                </c:pt>
                <c:pt idx="580">
                  <c:v>7.7569999999999997</c:v>
                </c:pt>
                <c:pt idx="581">
                  <c:v>7.7489999999999997</c:v>
                </c:pt>
                <c:pt idx="582">
                  <c:v>7.718</c:v>
                </c:pt>
                <c:pt idx="583">
                  <c:v>7.5919999999999996</c:v>
                </c:pt>
                <c:pt idx="584">
                  <c:v>7.5679999999999996</c:v>
                </c:pt>
                <c:pt idx="585">
                  <c:v>7.6150000000000002</c:v>
                </c:pt>
                <c:pt idx="586">
                  <c:v>7.7350000000000003</c:v>
                </c:pt>
                <c:pt idx="587">
                  <c:v>7.7279999999999998</c:v>
                </c:pt>
                <c:pt idx="588">
                  <c:v>7.6689999999999996</c:v>
                </c:pt>
                <c:pt idx="589">
                  <c:v>7.5910000000000002</c:v>
                </c:pt>
                <c:pt idx="590">
                  <c:v>7.5869999999999997</c:v>
                </c:pt>
                <c:pt idx="591">
                  <c:v>7.4690000000000003</c:v>
                </c:pt>
                <c:pt idx="592">
                  <c:v>7.351</c:v>
                </c:pt>
                <c:pt idx="593">
                  <c:v>7.2720000000000002</c:v>
                </c:pt>
                <c:pt idx="594">
                  <c:v>7.2690000000000001</c:v>
                </c:pt>
                <c:pt idx="595">
                  <c:v>7.2830000000000004</c:v>
                </c:pt>
                <c:pt idx="596">
                  <c:v>7.1639999999999997</c:v>
                </c:pt>
                <c:pt idx="597">
                  <c:v>7.1950000000000003</c:v>
                </c:pt>
                <c:pt idx="598">
                  <c:v>7.2190000000000003</c:v>
                </c:pt>
                <c:pt idx="599">
                  <c:v>7.1609999999999996</c:v>
                </c:pt>
                <c:pt idx="600">
                  <c:v>7.17</c:v>
                </c:pt>
                <c:pt idx="601">
                  <c:v>7.077</c:v>
                </c:pt>
                <c:pt idx="602">
                  <c:v>7.109</c:v>
                </c:pt>
                <c:pt idx="603">
                  <c:v>7.093</c:v>
                </c:pt>
                <c:pt idx="604">
                  <c:v>6.9720000000000004</c:v>
                </c:pt>
                <c:pt idx="605">
                  <c:v>6.9359999999999999</c:v>
                </c:pt>
                <c:pt idx="606">
                  <c:v>6.9020000000000001</c:v>
                </c:pt>
                <c:pt idx="607">
                  <c:v>6.8410000000000002</c:v>
                </c:pt>
                <c:pt idx="608">
                  <c:v>6.7720000000000002</c:v>
                </c:pt>
                <c:pt idx="609">
                  <c:v>6.7629999999999999</c:v>
                </c:pt>
                <c:pt idx="610">
                  <c:v>6.681</c:v>
                </c:pt>
                <c:pt idx="611">
                  <c:v>6.577</c:v>
                </c:pt>
                <c:pt idx="612">
                  <c:v>6.5519999999999996</c:v>
                </c:pt>
                <c:pt idx="613">
                  <c:v>6.4960000000000004</c:v>
                </c:pt>
                <c:pt idx="614">
                  <c:v>6.4909999999999997</c:v>
                </c:pt>
                <c:pt idx="615">
                  <c:v>6.4870000000000001</c:v>
                </c:pt>
                <c:pt idx="616">
                  <c:v>6.5449999999999999</c:v>
                </c:pt>
                <c:pt idx="617">
                  <c:v>6.5090000000000003</c:v>
                </c:pt>
                <c:pt idx="618">
                  <c:v>6.399</c:v>
                </c:pt>
                <c:pt idx="619">
                  <c:v>6.468</c:v>
                </c:pt>
                <c:pt idx="620">
                  <c:v>6.5060000000000002</c:v>
                </c:pt>
                <c:pt idx="621">
                  <c:v>6.5049999999999999</c:v>
                </c:pt>
                <c:pt idx="622">
                  <c:v>6.4969999999999999</c:v>
                </c:pt>
                <c:pt idx="623">
                  <c:v>6.5510000000000002</c:v>
                </c:pt>
                <c:pt idx="624">
                  <c:v>6.492</c:v>
                </c:pt>
                <c:pt idx="625">
                  <c:v>6.282</c:v>
                </c:pt>
                <c:pt idx="626">
                  <c:v>6.2590000000000003</c:v>
                </c:pt>
                <c:pt idx="627">
                  <c:v>6.3819999999999997</c:v>
                </c:pt>
                <c:pt idx="628">
                  <c:v>6.2510000000000003</c:v>
                </c:pt>
                <c:pt idx="629">
                  <c:v>6.1319999999999997</c:v>
                </c:pt>
                <c:pt idx="630">
                  <c:v>6.2240000000000002</c:v>
                </c:pt>
                <c:pt idx="631">
                  <c:v>6.3789999999999996</c:v>
                </c:pt>
                <c:pt idx="632">
                  <c:v>6.39</c:v>
                </c:pt>
                <c:pt idx="633">
                  <c:v>6.3170000000000002</c:v>
                </c:pt>
                <c:pt idx="634">
                  <c:v>6.327</c:v>
                </c:pt>
                <c:pt idx="635">
                  <c:v>6.23</c:v>
                </c:pt>
                <c:pt idx="636">
                  <c:v>6.1580000000000004</c:v>
                </c:pt>
                <c:pt idx="637">
                  <c:v>6.0659999999999998</c:v>
                </c:pt>
                <c:pt idx="638">
                  <c:v>6.0270000000000001</c:v>
                </c:pt>
                <c:pt idx="639">
                  <c:v>6.0119999999999996</c:v>
                </c:pt>
                <c:pt idx="640">
                  <c:v>6.1369999999999996</c:v>
                </c:pt>
                <c:pt idx="641">
                  <c:v>6.0730000000000004</c:v>
                </c:pt>
                <c:pt idx="642">
                  <c:v>5.9880000000000004</c:v>
                </c:pt>
                <c:pt idx="643">
                  <c:v>5.952</c:v>
                </c:pt>
                <c:pt idx="644">
                  <c:v>5.9820000000000002</c:v>
                </c:pt>
                <c:pt idx="645">
                  <c:v>5.8780000000000001</c:v>
                </c:pt>
                <c:pt idx="646">
                  <c:v>5.8490000000000002</c:v>
                </c:pt>
                <c:pt idx="647">
                  <c:v>5.8479999999999999</c:v>
                </c:pt>
                <c:pt idx="648">
                  <c:v>5.891</c:v>
                </c:pt>
                <c:pt idx="649">
                  <c:v>5.8739999999999997</c:v>
                </c:pt>
                <c:pt idx="650">
                  <c:v>5.8070000000000004</c:v>
                </c:pt>
                <c:pt idx="651">
                  <c:v>5.806</c:v>
                </c:pt>
                <c:pt idx="652">
                  <c:v>5.7969999999999997</c:v>
                </c:pt>
                <c:pt idx="653">
                  <c:v>5.7619999999999996</c:v>
                </c:pt>
                <c:pt idx="654">
                  <c:v>5.6379999999999999</c:v>
                </c:pt>
                <c:pt idx="655">
                  <c:v>5.7320000000000002</c:v>
                </c:pt>
                <c:pt idx="656">
                  <c:v>5.6390000000000002</c:v>
                </c:pt>
                <c:pt idx="657">
                  <c:v>5.6639999999999997</c:v>
                </c:pt>
                <c:pt idx="658">
                  <c:v>5.71</c:v>
                </c:pt>
                <c:pt idx="659">
                  <c:v>5.798</c:v>
                </c:pt>
                <c:pt idx="660">
                  <c:v>5.7240000000000002</c:v>
                </c:pt>
                <c:pt idx="661">
                  <c:v>5.7409999999999997</c:v>
                </c:pt>
                <c:pt idx="662">
                  <c:v>5.649</c:v>
                </c:pt>
                <c:pt idx="663">
                  <c:v>5.53</c:v>
                </c:pt>
                <c:pt idx="664">
                  <c:v>5.5810000000000004</c:v>
                </c:pt>
                <c:pt idx="665">
                  <c:v>5.6840000000000002</c:v>
                </c:pt>
                <c:pt idx="666">
                  <c:v>5.6239999999999997</c:v>
                </c:pt>
                <c:pt idx="667">
                  <c:v>5.6230000000000002</c:v>
                </c:pt>
                <c:pt idx="668">
                  <c:v>5.593</c:v>
                </c:pt>
                <c:pt idx="669">
                  <c:v>5.5519999999999996</c:v>
                </c:pt>
                <c:pt idx="670">
                  <c:v>5.4729999999999999</c:v>
                </c:pt>
                <c:pt idx="671">
                  <c:v>5.34</c:v>
                </c:pt>
                <c:pt idx="672">
                  <c:v>5.4240000000000004</c:v>
                </c:pt>
                <c:pt idx="673">
                  <c:v>5.4080000000000004</c:v>
                </c:pt>
                <c:pt idx="674">
                  <c:v>5.4279999999999999</c:v>
                </c:pt>
                <c:pt idx="675">
                  <c:v>5.367</c:v>
                </c:pt>
                <c:pt idx="676">
                  <c:v>5.4370000000000003</c:v>
                </c:pt>
                <c:pt idx="677">
                  <c:v>5.3360000000000003</c:v>
                </c:pt>
                <c:pt idx="678">
                  <c:v>5.2930000000000001</c:v>
                </c:pt>
                <c:pt idx="679">
                  <c:v>5.2990000000000004</c:v>
                </c:pt>
                <c:pt idx="680">
                  <c:v>5.2009999999999996</c:v>
                </c:pt>
                <c:pt idx="681">
                  <c:v>5.1609999999999996</c:v>
                </c:pt>
                <c:pt idx="682">
                  <c:v>5.1360000000000001</c:v>
                </c:pt>
                <c:pt idx="683">
                  <c:v>5.18</c:v>
                </c:pt>
                <c:pt idx="684">
                  <c:v>5.1319999999999997</c:v>
                </c:pt>
                <c:pt idx="685">
                  <c:v>5.1180000000000003</c:v>
                </c:pt>
                <c:pt idx="686">
                  <c:v>5.2080000000000002</c:v>
                </c:pt>
                <c:pt idx="687">
                  <c:v>5.1340000000000003</c:v>
                </c:pt>
                <c:pt idx="688">
                  <c:v>5.0860000000000003</c:v>
                </c:pt>
                <c:pt idx="689">
                  <c:v>5.069</c:v>
                </c:pt>
                <c:pt idx="690">
                  <c:v>5.0720000000000001</c:v>
                </c:pt>
                <c:pt idx="691">
                  <c:v>5.0439999999999996</c:v>
                </c:pt>
                <c:pt idx="692">
                  <c:v>5.0439999999999996</c:v>
                </c:pt>
                <c:pt idx="693">
                  <c:v>5.0179999999999998</c:v>
                </c:pt>
                <c:pt idx="694">
                  <c:v>4.9610000000000003</c:v>
                </c:pt>
                <c:pt idx="695">
                  <c:v>4.9820000000000002</c:v>
                </c:pt>
                <c:pt idx="696">
                  <c:v>5.048</c:v>
                </c:pt>
                <c:pt idx="697">
                  <c:v>5.0449999999999999</c:v>
                </c:pt>
                <c:pt idx="698">
                  <c:v>5.0430000000000001</c:v>
                </c:pt>
                <c:pt idx="699">
                  <c:v>5.0369999999999999</c:v>
                </c:pt>
                <c:pt idx="700">
                  <c:v>4.907</c:v>
                </c:pt>
                <c:pt idx="701">
                  <c:v>4.8849999999999998</c:v>
                </c:pt>
                <c:pt idx="702">
                  <c:v>4.9080000000000004</c:v>
                </c:pt>
                <c:pt idx="703">
                  <c:v>4.9160000000000004</c:v>
                </c:pt>
                <c:pt idx="704">
                  <c:v>4.9210000000000003</c:v>
                </c:pt>
                <c:pt idx="705">
                  <c:v>4.8579999999999997</c:v>
                </c:pt>
                <c:pt idx="706">
                  <c:v>4.9050000000000002</c:v>
                </c:pt>
                <c:pt idx="707">
                  <c:v>4.9009999999999998</c:v>
                </c:pt>
                <c:pt idx="708">
                  <c:v>4.8600000000000003</c:v>
                </c:pt>
                <c:pt idx="709">
                  <c:v>4.8230000000000004</c:v>
                </c:pt>
                <c:pt idx="710">
                  <c:v>4.7949999999999999</c:v>
                </c:pt>
                <c:pt idx="711">
                  <c:v>4.7789999999999999</c:v>
                </c:pt>
                <c:pt idx="712">
                  <c:v>4.76</c:v>
                </c:pt>
                <c:pt idx="713">
                  <c:v>4.766</c:v>
                </c:pt>
                <c:pt idx="714">
                  <c:v>4.8099999999999996</c:v>
                </c:pt>
                <c:pt idx="715">
                  <c:v>4.7380000000000004</c:v>
                </c:pt>
                <c:pt idx="716">
                  <c:v>4.7690000000000001</c:v>
                </c:pt>
                <c:pt idx="717">
                  <c:v>4.758</c:v>
                </c:pt>
                <c:pt idx="718">
                  <c:v>4.7549999999999999</c:v>
                </c:pt>
                <c:pt idx="719">
                  <c:v>4.694</c:v>
                </c:pt>
                <c:pt idx="720">
                  <c:v>4.7519999999999998</c:v>
                </c:pt>
                <c:pt idx="721">
                  <c:v>4.8490000000000002</c:v>
                </c:pt>
                <c:pt idx="722">
                  <c:v>4.8460000000000001</c:v>
                </c:pt>
                <c:pt idx="723">
                  <c:v>4.7690000000000001</c:v>
                </c:pt>
                <c:pt idx="724">
                  <c:v>4.8310000000000004</c:v>
                </c:pt>
                <c:pt idx="725">
                  <c:v>4.8630000000000004</c:v>
                </c:pt>
                <c:pt idx="726">
                  <c:v>4.8220000000000001</c:v>
                </c:pt>
                <c:pt idx="727">
                  <c:v>4.7960000000000003</c:v>
                </c:pt>
                <c:pt idx="728">
                  <c:v>4.7290000000000001</c:v>
                </c:pt>
                <c:pt idx="729">
                  <c:v>4.7830000000000004</c:v>
                </c:pt>
                <c:pt idx="730">
                  <c:v>4.7709999999999999</c:v>
                </c:pt>
                <c:pt idx="731">
                  <c:v>4.8049999999999997</c:v>
                </c:pt>
                <c:pt idx="732">
                  <c:v>4.8440000000000003</c:v>
                </c:pt>
                <c:pt idx="733">
                  <c:v>4.7380000000000004</c:v>
                </c:pt>
                <c:pt idx="734">
                  <c:v>4.6970000000000001</c:v>
                </c:pt>
                <c:pt idx="735">
                  <c:v>4.766</c:v>
                </c:pt>
                <c:pt idx="736">
                  <c:v>4.6619999999999999</c:v>
                </c:pt>
                <c:pt idx="737">
                  <c:v>4.7050000000000001</c:v>
                </c:pt>
                <c:pt idx="738">
                  <c:v>4.7309999999999999</c:v>
                </c:pt>
                <c:pt idx="739">
                  <c:v>4.7640000000000002</c:v>
                </c:pt>
                <c:pt idx="740">
                  <c:v>4.8019999999999996</c:v>
                </c:pt>
                <c:pt idx="741">
                  <c:v>4.7699999999999996</c:v>
                </c:pt>
                <c:pt idx="742">
                  <c:v>4.7329999999999997</c:v>
                </c:pt>
                <c:pt idx="743">
                  <c:v>4.7140000000000004</c:v>
                </c:pt>
                <c:pt idx="744">
                  <c:v>4.7039999999999997</c:v>
                </c:pt>
                <c:pt idx="745">
                  <c:v>4.7030000000000003</c:v>
                </c:pt>
                <c:pt idx="746">
                  <c:v>4.6710000000000003</c:v>
                </c:pt>
                <c:pt idx="747">
                  <c:v>4.657</c:v>
                </c:pt>
                <c:pt idx="748">
                  <c:v>4.5659999999999998</c:v>
                </c:pt>
                <c:pt idx="749">
                  <c:v>4.5519999999999996</c:v>
                </c:pt>
                <c:pt idx="750">
                  <c:v>4.5789999999999997</c:v>
                </c:pt>
                <c:pt idx="751">
                  <c:v>4.548</c:v>
                </c:pt>
                <c:pt idx="752">
                  <c:v>4.5549999999999997</c:v>
                </c:pt>
                <c:pt idx="753">
                  <c:v>4.5579999999999998</c:v>
                </c:pt>
                <c:pt idx="754">
                  <c:v>4.516</c:v>
                </c:pt>
                <c:pt idx="755">
                  <c:v>4.4950000000000001</c:v>
                </c:pt>
                <c:pt idx="756">
                  <c:v>4.4930000000000003</c:v>
                </c:pt>
                <c:pt idx="757">
                  <c:v>4.452</c:v>
                </c:pt>
                <c:pt idx="758">
                  <c:v>4.4820000000000002</c:v>
                </c:pt>
                <c:pt idx="759">
                  <c:v>4.5209999999999999</c:v>
                </c:pt>
                <c:pt idx="760">
                  <c:v>4.5529999999999999</c:v>
                </c:pt>
                <c:pt idx="761">
                  <c:v>4.5720000000000001</c:v>
                </c:pt>
                <c:pt idx="762">
                  <c:v>4.6559999999999997</c:v>
                </c:pt>
                <c:pt idx="763">
                  <c:v>4.5940000000000003</c:v>
                </c:pt>
                <c:pt idx="764">
                  <c:v>4.532</c:v>
                </c:pt>
                <c:pt idx="765">
                  <c:v>4.548</c:v>
                </c:pt>
                <c:pt idx="766">
                  <c:v>4.5739999999999998</c:v>
                </c:pt>
                <c:pt idx="767">
                  <c:v>4.601</c:v>
                </c:pt>
                <c:pt idx="768">
                  <c:v>4.5810000000000004</c:v>
                </c:pt>
                <c:pt idx="769">
                  <c:v>4.6130000000000004</c:v>
                </c:pt>
                <c:pt idx="770">
                  <c:v>4.5949999999999998</c:v>
                </c:pt>
                <c:pt idx="771">
                  <c:v>4.49</c:v>
                </c:pt>
                <c:pt idx="772">
                  <c:v>4.524</c:v>
                </c:pt>
                <c:pt idx="773">
                  <c:v>4.6150000000000002</c:v>
                </c:pt>
                <c:pt idx="774">
                  <c:v>4.649</c:v>
                </c:pt>
                <c:pt idx="775">
                  <c:v>4.6539999999999999</c:v>
                </c:pt>
                <c:pt idx="776">
                  <c:v>4.6920000000000002</c:v>
                </c:pt>
                <c:pt idx="777">
                  <c:v>4.7190000000000003</c:v>
                </c:pt>
                <c:pt idx="778">
                  <c:v>4.6929999999999996</c:v>
                </c:pt>
                <c:pt idx="779">
                  <c:v>4.6619999999999999</c:v>
                </c:pt>
                <c:pt idx="780">
                  <c:v>4.7469999999999999</c:v>
                </c:pt>
                <c:pt idx="781">
                  <c:v>4.7160000000000002</c:v>
                </c:pt>
                <c:pt idx="782">
                  <c:v>4.6079999999999997</c:v>
                </c:pt>
                <c:pt idx="783">
                  <c:v>4.617</c:v>
                </c:pt>
                <c:pt idx="784">
                  <c:v>4.617</c:v>
                </c:pt>
                <c:pt idx="785">
                  <c:v>4.5739999999999998</c:v>
                </c:pt>
                <c:pt idx="786">
                  <c:v>4.5540000000000003</c:v>
                </c:pt>
                <c:pt idx="787">
                  <c:v>4.4790000000000001</c:v>
                </c:pt>
                <c:pt idx="788">
                  <c:v>4.5289999999999999</c:v>
                </c:pt>
                <c:pt idx="789">
                  <c:v>4.4740000000000002</c:v>
                </c:pt>
                <c:pt idx="790">
                  <c:v>4.4359999999999999</c:v>
                </c:pt>
                <c:pt idx="791">
                  <c:v>4.431</c:v>
                </c:pt>
                <c:pt idx="792">
                  <c:v>4.468</c:v>
                </c:pt>
                <c:pt idx="793">
                  <c:v>4.4340000000000002</c:v>
                </c:pt>
                <c:pt idx="794">
                  <c:v>4.3940000000000001</c:v>
                </c:pt>
                <c:pt idx="795">
                  <c:v>4.3929999999999998</c:v>
                </c:pt>
                <c:pt idx="796">
                  <c:v>4.4290000000000003</c:v>
                </c:pt>
                <c:pt idx="797">
                  <c:v>4.43</c:v>
                </c:pt>
                <c:pt idx="798">
                  <c:v>4.452</c:v>
                </c:pt>
                <c:pt idx="799">
                  <c:v>4.4539999999999997</c:v>
                </c:pt>
                <c:pt idx="800">
                  <c:v>4.4039999999999999</c:v>
                </c:pt>
                <c:pt idx="801">
                  <c:v>4.4249999999999998</c:v>
                </c:pt>
                <c:pt idx="802">
                  <c:v>4.4790000000000001</c:v>
                </c:pt>
                <c:pt idx="803">
                  <c:v>4.4539999999999997</c:v>
                </c:pt>
                <c:pt idx="804">
                  <c:v>4.4980000000000002</c:v>
                </c:pt>
                <c:pt idx="805">
                  <c:v>4.4429999999999996</c:v>
                </c:pt>
                <c:pt idx="806">
                  <c:v>4.4059999999999997</c:v>
                </c:pt>
                <c:pt idx="807">
                  <c:v>4.45</c:v>
                </c:pt>
                <c:pt idx="808">
                  <c:v>4.4989999999999997</c:v>
                </c:pt>
                <c:pt idx="809">
                  <c:v>4.5570000000000004</c:v>
                </c:pt>
                <c:pt idx="810">
                  <c:v>4.5739999999999998</c:v>
                </c:pt>
                <c:pt idx="811">
                  <c:v>4.5419999999999998</c:v>
                </c:pt>
                <c:pt idx="812">
                  <c:v>4.5289999999999999</c:v>
                </c:pt>
                <c:pt idx="813">
                  <c:v>4.5069999999999997</c:v>
                </c:pt>
                <c:pt idx="814">
                  <c:v>4.5720000000000001</c:v>
                </c:pt>
                <c:pt idx="815">
                  <c:v>4.5979999999999999</c:v>
                </c:pt>
                <c:pt idx="816">
                  <c:v>4.5890000000000004</c:v>
                </c:pt>
                <c:pt idx="817">
                  <c:v>4.5709999999999997</c:v>
                </c:pt>
                <c:pt idx="818">
                  <c:v>4.4850000000000003</c:v>
                </c:pt>
                <c:pt idx="819">
                  <c:v>4.4880000000000004</c:v>
                </c:pt>
                <c:pt idx="820">
                  <c:v>4.4409999999999998</c:v>
                </c:pt>
                <c:pt idx="821">
                  <c:v>4.3920000000000003</c:v>
                </c:pt>
                <c:pt idx="822">
                  <c:v>4.4279999999999999</c:v>
                </c:pt>
                <c:pt idx="823">
                  <c:v>4.4550000000000001</c:v>
                </c:pt>
                <c:pt idx="824">
                  <c:v>4.4329999999999998</c:v>
                </c:pt>
                <c:pt idx="825">
                  <c:v>4.4379999999999997</c:v>
                </c:pt>
                <c:pt idx="826">
                  <c:v>4.4290000000000003</c:v>
                </c:pt>
                <c:pt idx="827">
                  <c:v>4.4740000000000002</c:v>
                </c:pt>
                <c:pt idx="828">
                  <c:v>4.47</c:v>
                </c:pt>
                <c:pt idx="829">
                  <c:v>4.4489999999999998</c:v>
                </c:pt>
                <c:pt idx="830">
                  <c:v>4.4610000000000003</c:v>
                </c:pt>
                <c:pt idx="831">
                  <c:v>4.4640000000000004</c:v>
                </c:pt>
                <c:pt idx="832">
                  <c:v>4.4539999999999997</c:v>
                </c:pt>
                <c:pt idx="833">
                  <c:v>4.4290000000000003</c:v>
                </c:pt>
                <c:pt idx="834">
                  <c:v>4.3760000000000003</c:v>
                </c:pt>
                <c:pt idx="835">
                  <c:v>4.3689999999999998</c:v>
                </c:pt>
                <c:pt idx="836">
                  <c:v>4.3879999999999999</c:v>
                </c:pt>
                <c:pt idx="837">
                  <c:v>4.4020000000000001</c:v>
                </c:pt>
                <c:pt idx="838">
                  <c:v>4.3719999999999999</c:v>
                </c:pt>
                <c:pt idx="839">
                  <c:v>4.3760000000000003</c:v>
                </c:pt>
                <c:pt idx="840">
                  <c:v>4.4880000000000004</c:v>
                </c:pt>
                <c:pt idx="841">
                  <c:v>4.5199999999999996</c:v>
                </c:pt>
                <c:pt idx="842">
                  <c:v>4.4720000000000004</c:v>
                </c:pt>
                <c:pt idx="843">
                  <c:v>4.4649999999999999</c:v>
                </c:pt>
                <c:pt idx="844">
                  <c:v>4.468</c:v>
                </c:pt>
                <c:pt idx="845">
                  <c:v>4.4779999999999998</c:v>
                </c:pt>
                <c:pt idx="846">
                  <c:v>4.4969999999999999</c:v>
                </c:pt>
                <c:pt idx="847">
                  <c:v>4.6079999999999997</c:v>
                </c:pt>
                <c:pt idx="848">
                  <c:v>4.5759999999999996</c:v>
                </c:pt>
                <c:pt idx="849">
                  <c:v>4.4850000000000003</c:v>
                </c:pt>
                <c:pt idx="850">
                  <c:v>4.5049999999999999</c:v>
                </c:pt>
                <c:pt idx="851">
                  <c:v>4.4939999999999998</c:v>
                </c:pt>
                <c:pt idx="852">
                  <c:v>4.45</c:v>
                </c:pt>
                <c:pt idx="853">
                  <c:v>4.4160000000000004</c:v>
                </c:pt>
                <c:pt idx="854">
                  <c:v>4.4260000000000002</c:v>
                </c:pt>
                <c:pt idx="855">
                  <c:v>4.3959999999999999</c:v>
                </c:pt>
                <c:pt idx="856">
                  <c:v>4.3310000000000004</c:v>
                </c:pt>
                <c:pt idx="857">
                  <c:v>4.3689999999999998</c:v>
                </c:pt>
                <c:pt idx="858">
                  <c:v>4.3639999999999999</c:v>
                </c:pt>
                <c:pt idx="859">
                  <c:v>4.3150000000000004</c:v>
                </c:pt>
                <c:pt idx="860">
                  <c:v>4.3540000000000001</c:v>
                </c:pt>
                <c:pt idx="861">
                  <c:v>4.3940000000000001</c:v>
                </c:pt>
                <c:pt idx="862">
                  <c:v>4.3890000000000002</c:v>
                </c:pt>
                <c:pt idx="863">
                  <c:v>4.2949999999999999</c:v>
                </c:pt>
                <c:pt idx="864">
                  <c:v>4.367</c:v>
                </c:pt>
                <c:pt idx="865">
                  <c:v>4.3209999999999997</c:v>
                </c:pt>
                <c:pt idx="866">
                  <c:v>4.3029999999999999</c:v>
                </c:pt>
                <c:pt idx="867">
                  <c:v>4.3540000000000001</c:v>
                </c:pt>
                <c:pt idx="868">
                  <c:v>4.3029999999999999</c:v>
                </c:pt>
                <c:pt idx="869">
                  <c:v>4.2809999999999997</c:v>
                </c:pt>
                <c:pt idx="870">
                  <c:v>4.2519999999999998</c:v>
                </c:pt>
                <c:pt idx="871">
                  <c:v>4.3719999999999999</c:v>
                </c:pt>
                <c:pt idx="872">
                  <c:v>4.3869999999999996</c:v>
                </c:pt>
                <c:pt idx="873">
                  <c:v>4.399</c:v>
                </c:pt>
                <c:pt idx="874">
                  <c:v>4.4109999999999996</c:v>
                </c:pt>
                <c:pt idx="875">
                  <c:v>4.3890000000000002</c:v>
                </c:pt>
                <c:pt idx="876">
                  <c:v>4.3070000000000004</c:v>
                </c:pt>
                <c:pt idx="877">
                  <c:v>4.3339999999999996</c:v>
                </c:pt>
                <c:pt idx="878">
                  <c:v>4.2699999999999996</c:v>
                </c:pt>
                <c:pt idx="879">
                  <c:v>4.3209999999999997</c:v>
                </c:pt>
                <c:pt idx="880">
                  <c:v>4.3280000000000003</c:v>
                </c:pt>
                <c:pt idx="881">
                  <c:v>4.3159999999999998</c:v>
                </c:pt>
                <c:pt idx="882">
                  <c:v>4.3490000000000002</c:v>
                </c:pt>
                <c:pt idx="883">
                  <c:v>4.3769999999999998</c:v>
                </c:pt>
                <c:pt idx="884">
                  <c:v>4.4240000000000004</c:v>
                </c:pt>
                <c:pt idx="885">
                  <c:v>4.5</c:v>
                </c:pt>
                <c:pt idx="886">
                  <c:v>4.4370000000000003</c:v>
                </c:pt>
                <c:pt idx="887">
                  <c:v>4.4649999999999999</c:v>
                </c:pt>
                <c:pt idx="888">
                  <c:v>4.484</c:v>
                </c:pt>
                <c:pt idx="889">
                  <c:v>4.5330000000000004</c:v>
                </c:pt>
                <c:pt idx="890">
                  <c:v>4.5430000000000001</c:v>
                </c:pt>
                <c:pt idx="891">
                  <c:v>4.4119999999999999</c:v>
                </c:pt>
                <c:pt idx="892">
                  <c:v>4.415</c:v>
                </c:pt>
                <c:pt idx="893">
                  <c:v>4.431</c:v>
                </c:pt>
                <c:pt idx="894">
                  <c:v>4.452</c:v>
                </c:pt>
                <c:pt idx="895">
                  <c:v>4.5620000000000003</c:v>
                </c:pt>
                <c:pt idx="896">
                  <c:v>4.4779999999999998</c:v>
                </c:pt>
                <c:pt idx="897">
                  <c:v>4.4969999999999999</c:v>
                </c:pt>
                <c:pt idx="898">
                  <c:v>4.5220000000000002</c:v>
                </c:pt>
                <c:pt idx="899">
                  <c:v>4.4880000000000004</c:v>
                </c:pt>
                <c:pt idx="900">
                  <c:v>4.4080000000000004</c:v>
                </c:pt>
                <c:pt idx="901">
                  <c:v>4.4340000000000002</c:v>
                </c:pt>
                <c:pt idx="902">
                  <c:v>4.41</c:v>
                </c:pt>
                <c:pt idx="903">
                  <c:v>4.3550000000000004</c:v>
                </c:pt>
                <c:pt idx="904">
                  <c:v>4.3170000000000002</c:v>
                </c:pt>
                <c:pt idx="905">
                  <c:v>4.3339999999999996</c:v>
                </c:pt>
                <c:pt idx="906">
                  <c:v>4.319</c:v>
                </c:pt>
                <c:pt idx="907">
                  <c:v>4.2569999999999997</c:v>
                </c:pt>
                <c:pt idx="908">
                  <c:v>4.2229999999999999</c:v>
                </c:pt>
                <c:pt idx="909">
                  <c:v>4.2439999999999998</c:v>
                </c:pt>
                <c:pt idx="910">
                  <c:v>4.2359999999999998</c:v>
                </c:pt>
                <c:pt idx="911">
                  <c:v>4.2670000000000003</c:v>
                </c:pt>
                <c:pt idx="912">
                  <c:v>4.2629999999999999</c:v>
                </c:pt>
                <c:pt idx="913">
                  <c:v>4.2089999999999996</c:v>
                </c:pt>
                <c:pt idx="914">
                  <c:v>4.2370000000000001</c:v>
                </c:pt>
                <c:pt idx="915">
                  <c:v>4.2460000000000004</c:v>
                </c:pt>
                <c:pt idx="916">
                  <c:v>4.2569999999999997</c:v>
                </c:pt>
                <c:pt idx="917">
                  <c:v>4.2370000000000001</c:v>
                </c:pt>
                <c:pt idx="918">
                  <c:v>4.258</c:v>
                </c:pt>
                <c:pt idx="919">
                  <c:v>4.18</c:v>
                </c:pt>
                <c:pt idx="920">
                  <c:v>4.12</c:v>
                </c:pt>
                <c:pt idx="921">
                  <c:v>4.077</c:v>
                </c:pt>
                <c:pt idx="922">
                  <c:v>4.093</c:v>
                </c:pt>
                <c:pt idx="923">
                  <c:v>4.0670000000000002</c:v>
                </c:pt>
                <c:pt idx="924">
                  <c:v>4.0220000000000002</c:v>
                </c:pt>
                <c:pt idx="925">
                  <c:v>4.0419999999999998</c:v>
                </c:pt>
                <c:pt idx="926">
                  <c:v>4.0730000000000004</c:v>
                </c:pt>
                <c:pt idx="927">
                  <c:v>4.0510000000000002</c:v>
                </c:pt>
                <c:pt idx="928">
                  <c:v>4.0650000000000004</c:v>
                </c:pt>
                <c:pt idx="929">
                  <c:v>4.0110000000000001</c:v>
                </c:pt>
                <c:pt idx="930">
                  <c:v>3.9870000000000001</c:v>
                </c:pt>
                <c:pt idx="931">
                  <c:v>3.919</c:v>
                </c:pt>
                <c:pt idx="932">
                  <c:v>3.9510000000000001</c:v>
                </c:pt>
                <c:pt idx="933">
                  <c:v>3.9849999999999999</c:v>
                </c:pt>
                <c:pt idx="934">
                  <c:v>3.9249999999999998</c:v>
                </c:pt>
                <c:pt idx="935">
                  <c:v>3.9660000000000002</c:v>
                </c:pt>
                <c:pt idx="936">
                  <c:v>3.9289999999999998</c:v>
                </c:pt>
                <c:pt idx="937">
                  <c:v>3.867</c:v>
                </c:pt>
                <c:pt idx="938">
                  <c:v>3.87</c:v>
                </c:pt>
                <c:pt idx="939">
                  <c:v>3.8530000000000002</c:v>
                </c:pt>
                <c:pt idx="940">
                  <c:v>3.8109999999999999</c:v>
                </c:pt>
                <c:pt idx="941">
                  <c:v>3.8439999999999999</c:v>
                </c:pt>
                <c:pt idx="942">
                  <c:v>3.8119999999999998</c:v>
                </c:pt>
                <c:pt idx="943">
                  <c:v>3.726</c:v>
                </c:pt>
                <c:pt idx="944">
                  <c:v>3.7669999999999999</c:v>
                </c:pt>
                <c:pt idx="945">
                  <c:v>3.7549999999999999</c:v>
                </c:pt>
                <c:pt idx="946">
                  <c:v>3.7109999999999999</c:v>
                </c:pt>
                <c:pt idx="947">
                  <c:v>3.7429999999999999</c:v>
                </c:pt>
                <c:pt idx="948">
                  <c:v>3.73</c:v>
                </c:pt>
                <c:pt idx="949">
                  <c:v>3.6669999999999998</c:v>
                </c:pt>
                <c:pt idx="950">
                  <c:v>3.7160000000000002</c:v>
                </c:pt>
                <c:pt idx="951">
                  <c:v>3.6920000000000002</c:v>
                </c:pt>
                <c:pt idx="952">
                  <c:v>3.802</c:v>
                </c:pt>
                <c:pt idx="953">
                  <c:v>3.7210000000000001</c:v>
                </c:pt>
                <c:pt idx="954">
                  <c:v>3.7210000000000001</c:v>
                </c:pt>
                <c:pt idx="955">
                  <c:v>3.7879999999999998</c:v>
                </c:pt>
                <c:pt idx="956">
                  <c:v>3.8050000000000002</c:v>
                </c:pt>
                <c:pt idx="957">
                  <c:v>3.839</c:v>
                </c:pt>
                <c:pt idx="958">
                  <c:v>3.8340000000000001</c:v>
                </c:pt>
                <c:pt idx="959">
                  <c:v>3.7559999999999998</c:v>
                </c:pt>
                <c:pt idx="960">
                  <c:v>3.79</c:v>
                </c:pt>
                <c:pt idx="961">
                  <c:v>3.8740000000000001</c:v>
                </c:pt>
                <c:pt idx="962">
                  <c:v>3.8820000000000001</c:v>
                </c:pt>
                <c:pt idx="963">
                  <c:v>3.8119999999999998</c:v>
                </c:pt>
                <c:pt idx="964">
                  <c:v>3.7440000000000002</c:v>
                </c:pt>
                <c:pt idx="965">
                  <c:v>3.7770000000000001</c:v>
                </c:pt>
                <c:pt idx="966">
                  <c:v>3.7930000000000001</c:v>
                </c:pt>
                <c:pt idx="967">
                  <c:v>3.7770000000000001</c:v>
                </c:pt>
                <c:pt idx="968">
                  <c:v>3.7450000000000001</c:v>
                </c:pt>
                <c:pt idx="969">
                  <c:v>3.6589999999999998</c:v>
                </c:pt>
                <c:pt idx="970">
                  <c:v>3.649</c:v>
                </c:pt>
                <c:pt idx="971">
                  <c:v>3.6549999999999998</c:v>
                </c:pt>
                <c:pt idx="972">
                  <c:v>3.6850000000000001</c:v>
                </c:pt>
                <c:pt idx="973">
                  <c:v>3.6150000000000002</c:v>
                </c:pt>
                <c:pt idx="974">
                  <c:v>3.5760000000000001</c:v>
                </c:pt>
                <c:pt idx="975">
                  <c:v>3.6070000000000002</c:v>
                </c:pt>
                <c:pt idx="976">
                  <c:v>3.6269999999999998</c:v>
                </c:pt>
                <c:pt idx="977">
                  <c:v>3.6259999999999999</c:v>
                </c:pt>
                <c:pt idx="978">
                  <c:v>3.5939999999999999</c:v>
                </c:pt>
                <c:pt idx="979">
                  <c:v>3.577</c:v>
                </c:pt>
                <c:pt idx="980">
                  <c:v>3.52</c:v>
                </c:pt>
                <c:pt idx="981">
                  <c:v>3.5059999999999998</c:v>
                </c:pt>
                <c:pt idx="982">
                  <c:v>3.49</c:v>
                </c:pt>
                <c:pt idx="983">
                  <c:v>3.4849999999999999</c:v>
                </c:pt>
                <c:pt idx="984">
                  <c:v>3.5139999999999998</c:v>
                </c:pt>
                <c:pt idx="985">
                  <c:v>3.51</c:v>
                </c:pt>
                <c:pt idx="986">
                  <c:v>3.5659999999999998</c:v>
                </c:pt>
                <c:pt idx="987">
                  <c:v>3.6080000000000001</c:v>
                </c:pt>
                <c:pt idx="988">
                  <c:v>3.5489999999999999</c:v>
                </c:pt>
                <c:pt idx="989">
                  <c:v>3.532</c:v>
                </c:pt>
                <c:pt idx="990">
                  <c:v>3.5329999999999999</c:v>
                </c:pt>
                <c:pt idx="991">
                  <c:v>3.5609999999999999</c:v>
                </c:pt>
                <c:pt idx="992">
                  <c:v>3.5659999999999998</c:v>
                </c:pt>
                <c:pt idx="993">
                  <c:v>3.5510000000000002</c:v>
                </c:pt>
                <c:pt idx="994">
                  <c:v>3.61</c:v>
                </c:pt>
                <c:pt idx="995">
                  <c:v>3.6459999999999999</c:v>
                </c:pt>
                <c:pt idx="996">
                  <c:v>3.5960000000000001</c:v>
                </c:pt>
                <c:pt idx="997">
                  <c:v>3.5470000000000002</c:v>
                </c:pt>
                <c:pt idx="998">
                  <c:v>3.5760000000000001</c:v>
                </c:pt>
                <c:pt idx="999">
                  <c:v>3.5830000000000002</c:v>
                </c:pt>
                <c:pt idx="1000">
                  <c:v>3.552</c:v>
                </c:pt>
                <c:pt idx="1001">
                  <c:v>3.5659999999999998</c:v>
                </c:pt>
                <c:pt idx="1002">
                  <c:v>3.4710000000000001</c:v>
                </c:pt>
                <c:pt idx="1003">
                  <c:v>3.512</c:v>
                </c:pt>
                <c:pt idx="1004">
                  <c:v>3.5270000000000001</c:v>
                </c:pt>
                <c:pt idx="1005">
                  <c:v>3.609</c:v>
                </c:pt>
                <c:pt idx="1006">
                  <c:v>3.589</c:v>
                </c:pt>
                <c:pt idx="1007">
                  <c:v>3.5880000000000001</c:v>
                </c:pt>
                <c:pt idx="1008">
                  <c:v>3.69</c:v>
                </c:pt>
                <c:pt idx="1009">
                  <c:v>3.7970000000000002</c:v>
                </c:pt>
                <c:pt idx="1010">
                  <c:v>3.762</c:v>
                </c:pt>
                <c:pt idx="1011">
                  <c:v>3.77</c:v>
                </c:pt>
                <c:pt idx="1012">
                  <c:v>3.7850000000000001</c:v>
                </c:pt>
                <c:pt idx="1013">
                  <c:v>3.78</c:v>
                </c:pt>
                <c:pt idx="1014">
                  <c:v>3.7250000000000001</c:v>
                </c:pt>
                <c:pt idx="1015">
                  <c:v>3.7069999999999999</c:v>
                </c:pt>
                <c:pt idx="1016">
                  <c:v>3.823</c:v>
                </c:pt>
                <c:pt idx="1017">
                  <c:v>3.8220000000000001</c:v>
                </c:pt>
                <c:pt idx="1018">
                  <c:v>3.7850000000000001</c:v>
                </c:pt>
                <c:pt idx="1019">
                  <c:v>3.7759999999999998</c:v>
                </c:pt>
                <c:pt idx="1020">
                  <c:v>3.8</c:v>
                </c:pt>
                <c:pt idx="1021">
                  <c:v>3.9220000000000002</c:v>
                </c:pt>
                <c:pt idx="1022">
                  <c:v>3.944</c:v>
                </c:pt>
                <c:pt idx="1023">
                  <c:v>3.9220000000000002</c:v>
                </c:pt>
                <c:pt idx="1024">
                  <c:v>3.8450000000000002</c:v>
                </c:pt>
                <c:pt idx="1025">
                  <c:v>4.0010000000000003</c:v>
                </c:pt>
                <c:pt idx="1026">
                  <c:v>4.0590000000000002</c:v>
                </c:pt>
                <c:pt idx="1027">
                  <c:v>4.0529999999999999</c:v>
                </c:pt>
                <c:pt idx="1028">
                  <c:v>4.085</c:v>
                </c:pt>
                <c:pt idx="1029">
                  <c:v>4.0490000000000004</c:v>
                </c:pt>
                <c:pt idx="1030">
                  <c:v>4.157</c:v>
                </c:pt>
                <c:pt idx="1031">
                  <c:v>4.1959999999999997</c:v>
                </c:pt>
                <c:pt idx="1032">
                  <c:v>4.1660000000000004</c:v>
                </c:pt>
                <c:pt idx="1033">
                  <c:v>4.0529999999999999</c:v>
                </c:pt>
                <c:pt idx="1034">
                  <c:v>4.0620000000000003</c:v>
                </c:pt>
                <c:pt idx="1035">
                  <c:v>4.0529999999999999</c:v>
                </c:pt>
                <c:pt idx="1036">
                  <c:v>4.0739999999999998</c:v>
                </c:pt>
                <c:pt idx="1037">
                  <c:v>4.1120000000000001</c:v>
                </c:pt>
                <c:pt idx="1038">
                  <c:v>4.1109999999999998</c:v>
                </c:pt>
                <c:pt idx="1039">
                  <c:v>4.0830000000000002</c:v>
                </c:pt>
                <c:pt idx="1040">
                  <c:v>4.1689999999999996</c:v>
                </c:pt>
                <c:pt idx="1041">
                  <c:v>4.048</c:v>
                </c:pt>
                <c:pt idx="1042">
                  <c:v>4.0670000000000002</c:v>
                </c:pt>
                <c:pt idx="1043">
                  <c:v>4.0369999999999999</c:v>
                </c:pt>
                <c:pt idx="1044">
                  <c:v>4.0490000000000004</c:v>
                </c:pt>
                <c:pt idx="1045">
                  <c:v>4.0430000000000001</c:v>
                </c:pt>
                <c:pt idx="1046">
                  <c:v>4.1479999999999997</c:v>
                </c:pt>
                <c:pt idx="1047">
                  <c:v>4.0880000000000001</c:v>
                </c:pt>
                <c:pt idx="1048">
                  <c:v>4.0140000000000002</c:v>
                </c:pt>
                <c:pt idx="1049">
                  <c:v>3.996</c:v>
                </c:pt>
                <c:pt idx="1050">
                  <c:v>4.0129999999999999</c:v>
                </c:pt>
                <c:pt idx="1051">
                  <c:v>4.0209999999999999</c:v>
                </c:pt>
                <c:pt idx="1052">
                  <c:v>3.9750000000000001</c:v>
                </c:pt>
                <c:pt idx="1053">
                  <c:v>3.9870000000000001</c:v>
                </c:pt>
                <c:pt idx="1054">
                  <c:v>3.9820000000000002</c:v>
                </c:pt>
                <c:pt idx="1055">
                  <c:v>3.9990000000000001</c:v>
                </c:pt>
                <c:pt idx="1056">
                  <c:v>3.972</c:v>
                </c:pt>
                <c:pt idx="1057">
                  <c:v>4.0590000000000002</c:v>
                </c:pt>
                <c:pt idx="1058">
                  <c:v>4.0220000000000002</c:v>
                </c:pt>
                <c:pt idx="1059">
                  <c:v>4.0069999999999997</c:v>
                </c:pt>
                <c:pt idx="1060">
                  <c:v>3.944</c:v>
                </c:pt>
                <c:pt idx="1061">
                  <c:v>4.0090000000000003</c:v>
                </c:pt>
                <c:pt idx="1062">
                  <c:v>3.964</c:v>
                </c:pt>
                <c:pt idx="1063">
                  <c:v>3.9260000000000002</c:v>
                </c:pt>
                <c:pt idx="1064">
                  <c:v>4.0030000000000001</c:v>
                </c:pt>
                <c:pt idx="1065">
                  <c:v>4.0469999999999997</c:v>
                </c:pt>
                <c:pt idx="1066">
                  <c:v>4.0869999999999997</c:v>
                </c:pt>
                <c:pt idx="1067">
                  <c:v>4.1210000000000004</c:v>
                </c:pt>
                <c:pt idx="1068">
                  <c:v>4.1870000000000003</c:v>
                </c:pt>
                <c:pt idx="1069">
                  <c:v>4.165</c:v>
                </c:pt>
                <c:pt idx="1070">
                  <c:v>4.226</c:v>
                </c:pt>
                <c:pt idx="1071">
                  <c:v>4.1639999999999997</c:v>
                </c:pt>
                <c:pt idx="1072">
                  <c:v>4.2160000000000002</c:v>
                </c:pt>
                <c:pt idx="1073">
                  <c:v>4.1760000000000002</c:v>
                </c:pt>
                <c:pt idx="1074">
                  <c:v>4.149</c:v>
                </c:pt>
                <c:pt idx="1075">
                  <c:v>4.1379999999999999</c:v>
                </c:pt>
                <c:pt idx="1076">
                  <c:v>4.1440000000000001</c:v>
                </c:pt>
                <c:pt idx="1077">
                  <c:v>4.0910000000000002</c:v>
                </c:pt>
                <c:pt idx="1078">
                  <c:v>4.0910000000000002</c:v>
                </c:pt>
                <c:pt idx="1079">
                  <c:v>4.0860000000000003</c:v>
                </c:pt>
                <c:pt idx="1080">
                  <c:v>3.9940000000000002</c:v>
                </c:pt>
                <c:pt idx="1081">
                  <c:v>4.0259999999999998</c:v>
                </c:pt>
                <c:pt idx="1082">
                  <c:v>4.0019999999999998</c:v>
                </c:pt>
                <c:pt idx="1083">
                  <c:v>3.988</c:v>
                </c:pt>
                <c:pt idx="1084">
                  <c:v>3.9980000000000002</c:v>
                </c:pt>
                <c:pt idx="1085">
                  <c:v>3.9889999999999999</c:v>
                </c:pt>
                <c:pt idx="1086">
                  <c:v>4.0270000000000001</c:v>
                </c:pt>
                <c:pt idx="1087">
                  <c:v>4.1120000000000001</c:v>
                </c:pt>
                <c:pt idx="1088">
                  <c:v>4.0289999999999999</c:v>
                </c:pt>
                <c:pt idx="1089">
                  <c:v>4.03</c:v>
                </c:pt>
                <c:pt idx="1090">
                  <c:v>4.0590000000000002</c:v>
                </c:pt>
                <c:pt idx="1091">
                  <c:v>4.0060000000000002</c:v>
                </c:pt>
                <c:pt idx="1092">
                  <c:v>3.9540000000000002</c:v>
                </c:pt>
                <c:pt idx="1093">
                  <c:v>3.95</c:v>
                </c:pt>
                <c:pt idx="1094">
                  <c:v>3.9</c:v>
                </c:pt>
                <c:pt idx="1095">
                  <c:v>3.923</c:v>
                </c:pt>
                <c:pt idx="1096">
                  <c:v>3.8530000000000002</c:v>
                </c:pt>
                <c:pt idx="1097">
                  <c:v>3.887</c:v>
                </c:pt>
                <c:pt idx="1098">
                  <c:v>3.8940000000000001</c:v>
                </c:pt>
                <c:pt idx="1099">
                  <c:v>3.9279999999999999</c:v>
                </c:pt>
                <c:pt idx="1100">
                  <c:v>3.931</c:v>
                </c:pt>
                <c:pt idx="1101">
                  <c:v>3.944</c:v>
                </c:pt>
                <c:pt idx="1102">
                  <c:v>3.9780000000000002</c:v>
                </c:pt>
                <c:pt idx="1103">
                  <c:v>4.016</c:v>
                </c:pt>
                <c:pt idx="1104">
                  <c:v>4.0199999999999996</c:v>
                </c:pt>
                <c:pt idx="1105">
                  <c:v>4.05</c:v>
                </c:pt>
                <c:pt idx="1106">
                  <c:v>4.0209999999999999</c:v>
                </c:pt>
                <c:pt idx="1107">
                  <c:v>4.0609999999999999</c:v>
                </c:pt>
                <c:pt idx="1108">
                  <c:v>4.0679999999999996</c:v>
                </c:pt>
                <c:pt idx="1109">
                  <c:v>4.0380000000000003</c:v>
                </c:pt>
                <c:pt idx="1110">
                  <c:v>4.0789999999999997</c:v>
                </c:pt>
                <c:pt idx="1111">
                  <c:v>4.1059999999999999</c:v>
                </c:pt>
                <c:pt idx="1112">
                  <c:v>4.0869999999999997</c:v>
                </c:pt>
                <c:pt idx="1113">
                  <c:v>4.0960000000000001</c:v>
                </c:pt>
                <c:pt idx="1114">
                  <c:v>4.0880000000000001</c:v>
                </c:pt>
                <c:pt idx="1115">
                  <c:v>4.0279999999999996</c:v>
                </c:pt>
                <c:pt idx="1116">
                  <c:v>4</c:v>
                </c:pt>
                <c:pt idx="1117">
                  <c:v>4.0179999999999998</c:v>
                </c:pt>
                <c:pt idx="1118">
                  <c:v>3.9489999999999998</c:v>
                </c:pt>
                <c:pt idx="1119">
                  <c:v>3.9159999999999999</c:v>
                </c:pt>
                <c:pt idx="1120">
                  <c:v>3.9079999999999999</c:v>
                </c:pt>
                <c:pt idx="1121">
                  <c:v>3.9369999999999998</c:v>
                </c:pt>
                <c:pt idx="1122">
                  <c:v>3.9380000000000002</c:v>
                </c:pt>
                <c:pt idx="1123">
                  <c:v>3.9009999999999998</c:v>
                </c:pt>
                <c:pt idx="1124">
                  <c:v>3.859</c:v>
                </c:pt>
                <c:pt idx="1125">
                  <c:v>3.89</c:v>
                </c:pt>
                <c:pt idx="1126">
                  <c:v>3.8359999999999999</c:v>
                </c:pt>
                <c:pt idx="1127">
                  <c:v>3.8149999999999999</c:v>
                </c:pt>
                <c:pt idx="1128">
                  <c:v>3.8450000000000002</c:v>
                </c:pt>
                <c:pt idx="1129">
                  <c:v>3.843</c:v>
                </c:pt>
                <c:pt idx="1130">
                  <c:v>3.819</c:v>
                </c:pt>
                <c:pt idx="1131">
                  <c:v>3.8029999999999999</c:v>
                </c:pt>
                <c:pt idx="1132">
                  <c:v>3.7679999999999998</c:v>
                </c:pt>
                <c:pt idx="1133">
                  <c:v>3.754</c:v>
                </c:pt>
                <c:pt idx="1134">
                  <c:v>3.7370000000000001</c:v>
                </c:pt>
                <c:pt idx="1135">
                  <c:v>3.778</c:v>
                </c:pt>
                <c:pt idx="1136">
                  <c:v>3.7480000000000002</c:v>
                </c:pt>
                <c:pt idx="1137">
                  <c:v>3.78</c:v>
                </c:pt>
                <c:pt idx="1138">
                  <c:v>3.7530000000000001</c:v>
                </c:pt>
                <c:pt idx="1139">
                  <c:v>3.718</c:v>
                </c:pt>
                <c:pt idx="1140">
                  <c:v>3.7040000000000002</c:v>
                </c:pt>
                <c:pt idx="1141">
                  <c:v>3.7490000000000001</c:v>
                </c:pt>
                <c:pt idx="1142">
                  <c:v>3.7370000000000001</c:v>
                </c:pt>
                <c:pt idx="1143">
                  <c:v>3.7210000000000001</c:v>
                </c:pt>
                <c:pt idx="1144">
                  <c:v>3.714</c:v>
                </c:pt>
                <c:pt idx="1145">
                  <c:v>3.7120000000000002</c:v>
                </c:pt>
                <c:pt idx="1146">
                  <c:v>3.7240000000000002</c:v>
                </c:pt>
                <c:pt idx="1147">
                  <c:v>3.6669999999999998</c:v>
                </c:pt>
                <c:pt idx="1148">
                  <c:v>3.6709999999999998</c:v>
                </c:pt>
                <c:pt idx="1149">
                  <c:v>3.6659999999999999</c:v>
                </c:pt>
                <c:pt idx="1150">
                  <c:v>3.68</c:v>
                </c:pt>
                <c:pt idx="1151">
                  <c:v>3.6320000000000001</c:v>
                </c:pt>
                <c:pt idx="1152">
                  <c:v>3.694</c:v>
                </c:pt>
                <c:pt idx="1153">
                  <c:v>3.669</c:v>
                </c:pt>
                <c:pt idx="1154">
                  <c:v>3.6739999999999999</c:v>
                </c:pt>
                <c:pt idx="1155">
                  <c:v>3.6720000000000002</c:v>
                </c:pt>
                <c:pt idx="1156">
                  <c:v>3.64</c:v>
                </c:pt>
                <c:pt idx="1157">
                  <c:v>3.6840000000000002</c:v>
                </c:pt>
                <c:pt idx="1158">
                  <c:v>3.6669999999999998</c:v>
                </c:pt>
                <c:pt idx="1159">
                  <c:v>3.6880000000000002</c:v>
                </c:pt>
                <c:pt idx="1160">
                  <c:v>3.7570000000000001</c:v>
                </c:pt>
                <c:pt idx="1161">
                  <c:v>3.67</c:v>
                </c:pt>
                <c:pt idx="1162">
                  <c:v>3.65</c:v>
                </c:pt>
                <c:pt idx="1163">
                  <c:v>3.6749999999999998</c:v>
                </c:pt>
                <c:pt idx="1164">
                  <c:v>3.6840000000000002</c:v>
                </c:pt>
                <c:pt idx="1165">
                  <c:v>3.6930000000000001</c:v>
                </c:pt>
                <c:pt idx="1166">
                  <c:v>3.7</c:v>
                </c:pt>
                <c:pt idx="1167">
                  <c:v>3.6509999999999998</c:v>
                </c:pt>
                <c:pt idx="1168">
                  <c:v>3.6309999999999998</c:v>
                </c:pt>
                <c:pt idx="1169">
                  <c:v>3.6949999999999998</c:v>
                </c:pt>
                <c:pt idx="1170">
                  <c:v>3.7879999999999998</c:v>
                </c:pt>
                <c:pt idx="1171">
                  <c:v>3.8069999999999999</c:v>
                </c:pt>
                <c:pt idx="1172">
                  <c:v>3.8490000000000002</c:v>
                </c:pt>
                <c:pt idx="1173">
                  <c:v>3.8650000000000002</c:v>
                </c:pt>
                <c:pt idx="1174">
                  <c:v>3.8610000000000002</c:v>
                </c:pt>
                <c:pt idx="1175">
                  <c:v>3.8069999999999999</c:v>
                </c:pt>
                <c:pt idx="1176">
                  <c:v>3.78</c:v>
                </c:pt>
                <c:pt idx="1177">
                  <c:v>3.8239999999999998</c:v>
                </c:pt>
                <c:pt idx="1178">
                  <c:v>3.7109999999999999</c:v>
                </c:pt>
                <c:pt idx="1179">
                  <c:v>3.657</c:v>
                </c:pt>
                <c:pt idx="1180">
                  <c:v>3.6640000000000001</c:v>
                </c:pt>
                <c:pt idx="1181">
                  <c:v>3.6480000000000001</c:v>
                </c:pt>
                <c:pt idx="1182">
                  <c:v>3.6779999999999999</c:v>
                </c:pt>
                <c:pt idx="1183">
                  <c:v>3.6629999999999998</c:v>
                </c:pt>
                <c:pt idx="1184">
                  <c:v>3.6749999999999998</c:v>
                </c:pt>
                <c:pt idx="1185">
                  <c:v>3.6680000000000001</c:v>
                </c:pt>
                <c:pt idx="1186">
                  <c:v>3.6909999999999998</c:v>
                </c:pt>
                <c:pt idx="1187">
                  <c:v>3.738</c:v>
                </c:pt>
                <c:pt idx="1188">
                  <c:v>3.6970000000000001</c:v>
                </c:pt>
                <c:pt idx="1189">
                  <c:v>3.7229999999999999</c:v>
                </c:pt>
                <c:pt idx="1190">
                  <c:v>3.6779999999999999</c:v>
                </c:pt>
                <c:pt idx="1191">
                  <c:v>3.7029999999999998</c:v>
                </c:pt>
                <c:pt idx="1192">
                  <c:v>3.6720000000000002</c:v>
                </c:pt>
                <c:pt idx="1193">
                  <c:v>3.5630000000000002</c:v>
                </c:pt>
                <c:pt idx="1194">
                  <c:v>3.58</c:v>
                </c:pt>
                <c:pt idx="1195">
                  <c:v>3.5459999999999998</c:v>
                </c:pt>
                <c:pt idx="1196">
                  <c:v>3.47</c:v>
                </c:pt>
                <c:pt idx="1197">
                  <c:v>3.476</c:v>
                </c:pt>
                <c:pt idx="1198">
                  <c:v>3.4140000000000001</c:v>
                </c:pt>
                <c:pt idx="1199">
                  <c:v>3.5110000000000001</c:v>
                </c:pt>
                <c:pt idx="1200">
                  <c:v>3.524</c:v>
                </c:pt>
                <c:pt idx="1201">
                  <c:v>3.4580000000000002</c:v>
                </c:pt>
                <c:pt idx="1202">
                  <c:v>3.4790000000000001</c:v>
                </c:pt>
                <c:pt idx="1203">
                  <c:v>3.6520000000000001</c:v>
                </c:pt>
                <c:pt idx="1204">
                  <c:v>3.5870000000000002</c:v>
                </c:pt>
                <c:pt idx="1205">
                  <c:v>3.6230000000000002</c:v>
                </c:pt>
                <c:pt idx="1206">
                  <c:v>3.5739999999999998</c:v>
                </c:pt>
                <c:pt idx="1207">
                  <c:v>3.548</c:v>
                </c:pt>
                <c:pt idx="1208">
                  <c:v>3.5459999999999998</c:v>
                </c:pt>
                <c:pt idx="1209">
                  <c:v>3.5670000000000002</c:v>
                </c:pt>
                <c:pt idx="1210">
                  <c:v>3.5880000000000001</c:v>
                </c:pt>
                <c:pt idx="1211">
                  <c:v>3.6720000000000002</c:v>
                </c:pt>
                <c:pt idx="1212">
                  <c:v>3.78</c:v>
                </c:pt>
                <c:pt idx="1213">
                  <c:v>3.726</c:v>
                </c:pt>
                <c:pt idx="1214">
                  <c:v>3.7080000000000002</c:v>
                </c:pt>
                <c:pt idx="1215">
                  <c:v>3.7559999999999998</c:v>
                </c:pt>
                <c:pt idx="1216">
                  <c:v>3.68</c:v>
                </c:pt>
                <c:pt idx="1217">
                  <c:v>3.6880000000000002</c:v>
                </c:pt>
                <c:pt idx="1218">
                  <c:v>3.6040000000000001</c:v>
                </c:pt>
                <c:pt idx="1219">
                  <c:v>3.5760000000000001</c:v>
                </c:pt>
                <c:pt idx="1220">
                  <c:v>3.5710000000000002</c:v>
                </c:pt>
                <c:pt idx="1221">
                  <c:v>3.601</c:v>
                </c:pt>
                <c:pt idx="1222">
                  <c:v>3.6309999999999998</c:v>
                </c:pt>
                <c:pt idx="1223">
                  <c:v>3.6</c:v>
                </c:pt>
                <c:pt idx="1224">
                  <c:v>3.5830000000000002</c:v>
                </c:pt>
                <c:pt idx="1225">
                  <c:v>3.6469999999999998</c:v>
                </c:pt>
                <c:pt idx="1226">
                  <c:v>3.6949999999999998</c:v>
                </c:pt>
                <c:pt idx="1227">
                  <c:v>3.6949999999999998</c:v>
                </c:pt>
                <c:pt idx="1228">
                  <c:v>3.7349999999999999</c:v>
                </c:pt>
                <c:pt idx="1229">
                  <c:v>3.7210000000000001</c:v>
                </c:pt>
                <c:pt idx="1230">
                  <c:v>3.657</c:v>
                </c:pt>
                <c:pt idx="1231">
                  <c:v>3.6680000000000001</c:v>
                </c:pt>
                <c:pt idx="1232">
                  <c:v>3.6659999999999999</c:v>
                </c:pt>
                <c:pt idx="1233">
                  <c:v>3.6829999999999998</c:v>
                </c:pt>
                <c:pt idx="1234">
                  <c:v>3.7909999999999999</c:v>
                </c:pt>
                <c:pt idx="1235">
                  <c:v>3.859</c:v>
                </c:pt>
                <c:pt idx="1236">
                  <c:v>3.91</c:v>
                </c:pt>
                <c:pt idx="1237">
                  <c:v>3.91</c:v>
                </c:pt>
                <c:pt idx="1238">
                  <c:v>3.8839999999999999</c:v>
                </c:pt>
                <c:pt idx="1239">
                  <c:v>3.907</c:v>
                </c:pt>
                <c:pt idx="1240">
                  <c:v>3.8639999999999999</c:v>
                </c:pt>
                <c:pt idx="1241">
                  <c:v>3.9590000000000001</c:v>
                </c:pt>
                <c:pt idx="1242">
                  <c:v>4.0369999999999999</c:v>
                </c:pt>
                <c:pt idx="1243">
                  <c:v>4.0579999999999998</c:v>
                </c:pt>
                <c:pt idx="1244">
                  <c:v>4.0750000000000002</c:v>
                </c:pt>
                <c:pt idx="1245">
                  <c:v>4.0720000000000001</c:v>
                </c:pt>
                <c:pt idx="1246">
                  <c:v>4.09</c:v>
                </c:pt>
                <c:pt idx="1247">
                  <c:v>4.0730000000000004</c:v>
                </c:pt>
                <c:pt idx="1248">
                  <c:v>4.0110000000000001</c:v>
                </c:pt>
                <c:pt idx="1249">
                  <c:v>4.0090000000000003</c:v>
                </c:pt>
                <c:pt idx="1250">
                  <c:v>3.9510000000000001</c:v>
                </c:pt>
                <c:pt idx="1251">
                  <c:v>3.9369999999999998</c:v>
                </c:pt>
                <c:pt idx="1252">
                  <c:v>3.89</c:v>
                </c:pt>
                <c:pt idx="1253">
                  <c:v>3.8929999999999998</c:v>
                </c:pt>
                <c:pt idx="1254">
                  <c:v>3.8719999999999999</c:v>
                </c:pt>
                <c:pt idx="1255">
                  <c:v>3.8610000000000002</c:v>
                </c:pt>
                <c:pt idx="1256">
                  <c:v>3.7559999999999998</c:v>
                </c:pt>
                <c:pt idx="1257">
                  <c:v>3.8039999999999998</c:v>
                </c:pt>
                <c:pt idx="1258">
                  <c:v>3.8210000000000002</c:v>
                </c:pt>
                <c:pt idx="1259">
                  <c:v>3.7330000000000001</c:v>
                </c:pt>
                <c:pt idx="1260">
                  <c:v>3.7050000000000001</c:v>
                </c:pt>
                <c:pt idx="1261">
                  <c:v>3.6619999999999999</c:v>
                </c:pt>
                <c:pt idx="1262">
                  <c:v>3.6469999999999998</c:v>
                </c:pt>
                <c:pt idx="1263">
                  <c:v>3.6760000000000002</c:v>
                </c:pt>
                <c:pt idx="1264">
                  <c:v>3.657</c:v>
                </c:pt>
                <c:pt idx="1265">
                  <c:v>3.641</c:v>
                </c:pt>
                <c:pt idx="1266">
                  <c:v>3.6960000000000002</c:v>
                </c:pt>
                <c:pt idx="1267">
                  <c:v>3.6920000000000002</c:v>
                </c:pt>
                <c:pt idx="1268">
                  <c:v>3.75</c:v>
                </c:pt>
                <c:pt idx="1269">
                  <c:v>3.7480000000000002</c:v>
                </c:pt>
                <c:pt idx="1270">
                  <c:v>3.7509999999999999</c:v>
                </c:pt>
                <c:pt idx="1271">
                  <c:v>3.7829999999999999</c:v>
                </c:pt>
                <c:pt idx="1272">
                  <c:v>3.7869999999999999</c:v>
                </c:pt>
                <c:pt idx="1273">
                  <c:v>3.7970000000000002</c:v>
                </c:pt>
                <c:pt idx="1274">
                  <c:v>3.8490000000000002</c:v>
                </c:pt>
                <c:pt idx="1275">
                  <c:v>3.8719999999999999</c:v>
                </c:pt>
                <c:pt idx="1276">
                  <c:v>3.911</c:v>
                </c:pt>
                <c:pt idx="1277">
                  <c:v>3.9</c:v>
                </c:pt>
                <c:pt idx="1278">
                  <c:v>3.8980000000000001</c:v>
                </c:pt>
                <c:pt idx="1279">
                  <c:v>3.9630000000000001</c:v>
                </c:pt>
                <c:pt idx="1280">
                  <c:v>3.9540000000000002</c:v>
                </c:pt>
                <c:pt idx="1281">
                  <c:v>3.9940000000000002</c:v>
                </c:pt>
                <c:pt idx="1282">
                  <c:v>4.0330000000000004</c:v>
                </c:pt>
                <c:pt idx="1283">
                  <c:v>4.048</c:v>
                </c:pt>
                <c:pt idx="1284">
                  <c:v>3.9569999999999999</c:v>
                </c:pt>
                <c:pt idx="1285">
                  <c:v>3.931</c:v>
                </c:pt>
                <c:pt idx="1286">
                  <c:v>3.9550000000000001</c:v>
                </c:pt>
                <c:pt idx="1287">
                  <c:v>3.9020000000000001</c:v>
                </c:pt>
                <c:pt idx="1288">
                  <c:v>3.8849999999999998</c:v>
                </c:pt>
                <c:pt idx="1289">
                  <c:v>3.944</c:v>
                </c:pt>
                <c:pt idx="1290">
                  <c:v>3.9319999999999999</c:v>
                </c:pt>
                <c:pt idx="1291">
                  <c:v>3.9060000000000001</c:v>
                </c:pt>
                <c:pt idx="1292">
                  <c:v>3.8860000000000001</c:v>
                </c:pt>
                <c:pt idx="1293">
                  <c:v>3.899</c:v>
                </c:pt>
                <c:pt idx="1294">
                  <c:v>3.8559999999999999</c:v>
                </c:pt>
                <c:pt idx="1295">
                  <c:v>3.84</c:v>
                </c:pt>
                <c:pt idx="1296">
                  <c:v>3.9049999999999998</c:v>
                </c:pt>
                <c:pt idx="1297">
                  <c:v>3.9369999999999998</c:v>
                </c:pt>
                <c:pt idx="1298">
                  <c:v>3.9220000000000002</c:v>
                </c:pt>
                <c:pt idx="1299">
                  <c:v>3.9820000000000002</c:v>
                </c:pt>
                <c:pt idx="1300">
                  <c:v>3.9670000000000001</c:v>
                </c:pt>
                <c:pt idx="1301">
                  <c:v>3.8820000000000001</c:v>
                </c:pt>
                <c:pt idx="1302">
                  <c:v>3.863</c:v>
                </c:pt>
                <c:pt idx="1303">
                  <c:v>3.8330000000000002</c:v>
                </c:pt>
                <c:pt idx="1304">
                  <c:v>3.8450000000000002</c:v>
                </c:pt>
                <c:pt idx="1305">
                  <c:v>3.875</c:v>
                </c:pt>
                <c:pt idx="1306">
                  <c:v>3.8780000000000001</c:v>
                </c:pt>
                <c:pt idx="1307">
                  <c:v>3.867</c:v>
                </c:pt>
                <c:pt idx="1308">
                  <c:v>3.835</c:v>
                </c:pt>
                <c:pt idx="1309">
                  <c:v>3.8170000000000002</c:v>
                </c:pt>
                <c:pt idx="1310">
                  <c:v>3.8039999999999998</c:v>
                </c:pt>
                <c:pt idx="1311">
                  <c:v>3.7650000000000001</c:v>
                </c:pt>
                <c:pt idx="1312">
                  <c:v>3.766</c:v>
                </c:pt>
                <c:pt idx="1313">
                  <c:v>3.72</c:v>
                </c:pt>
                <c:pt idx="1314">
                  <c:v>3.7090000000000001</c:v>
                </c:pt>
                <c:pt idx="1315">
                  <c:v>3.6920000000000002</c:v>
                </c:pt>
                <c:pt idx="1316">
                  <c:v>3.7069999999999999</c:v>
                </c:pt>
                <c:pt idx="1317">
                  <c:v>3.7170000000000001</c:v>
                </c:pt>
                <c:pt idx="1318">
                  <c:v>3.7290000000000001</c:v>
                </c:pt>
                <c:pt idx="1319">
                  <c:v>3.722</c:v>
                </c:pt>
                <c:pt idx="1320">
                  <c:v>3.702</c:v>
                </c:pt>
                <c:pt idx="1321">
                  <c:v>3.6440000000000001</c:v>
                </c:pt>
                <c:pt idx="1322">
                  <c:v>3.5619999999999998</c:v>
                </c:pt>
                <c:pt idx="1323">
                  <c:v>3.5289999999999999</c:v>
                </c:pt>
                <c:pt idx="1324">
                  <c:v>3.5019999999999998</c:v>
                </c:pt>
                <c:pt idx="1325">
                  <c:v>3.5059999999999998</c:v>
                </c:pt>
                <c:pt idx="1326">
                  <c:v>3.5139999999999998</c:v>
                </c:pt>
                <c:pt idx="1327">
                  <c:v>3.4820000000000002</c:v>
                </c:pt>
                <c:pt idx="1328">
                  <c:v>3.5209999999999999</c:v>
                </c:pt>
                <c:pt idx="1329">
                  <c:v>3.4710000000000001</c:v>
                </c:pt>
                <c:pt idx="1330">
                  <c:v>3.4969999999999999</c:v>
                </c:pt>
                <c:pt idx="1331">
                  <c:v>3.4860000000000002</c:v>
                </c:pt>
                <c:pt idx="1332">
                  <c:v>3.5049999999999999</c:v>
                </c:pt>
                <c:pt idx="1333">
                  <c:v>3.47</c:v>
                </c:pt>
                <c:pt idx="1334">
                  <c:v>3.4870000000000001</c:v>
                </c:pt>
                <c:pt idx="1335">
                  <c:v>3.4430000000000001</c:v>
                </c:pt>
                <c:pt idx="1336">
                  <c:v>3.4510000000000001</c:v>
                </c:pt>
                <c:pt idx="1337">
                  <c:v>3.5089999999999999</c:v>
                </c:pt>
                <c:pt idx="1338">
                  <c:v>3.4969999999999999</c:v>
                </c:pt>
                <c:pt idx="1339">
                  <c:v>3.4929999999999999</c:v>
                </c:pt>
                <c:pt idx="1340">
                  <c:v>3.5070000000000001</c:v>
                </c:pt>
                <c:pt idx="1341">
                  <c:v>3.4689999999999999</c:v>
                </c:pt>
                <c:pt idx="1342">
                  <c:v>3.4550000000000001</c:v>
                </c:pt>
                <c:pt idx="1343">
                  <c:v>3.4409999999999998</c:v>
                </c:pt>
                <c:pt idx="1344">
                  <c:v>3.399</c:v>
                </c:pt>
                <c:pt idx="1345">
                  <c:v>3.383</c:v>
                </c:pt>
                <c:pt idx="1346">
                  <c:v>3.403</c:v>
                </c:pt>
                <c:pt idx="1347">
                  <c:v>3.4169999999999998</c:v>
                </c:pt>
                <c:pt idx="1348">
                  <c:v>3.367</c:v>
                </c:pt>
                <c:pt idx="1349">
                  <c:v>3.3839999999999999</c:v>
                </c:pt>
                <c:pt idx="1350">
                  <c:v>3.3740000000000001</c:v>
                </c:pt>
                <c:pt idx="1351">
                  <c:v>3.3929999999999998</c:v>
                </c:pt>
                <c:pt idx="1352">
                  <c:v>3.411</c:v>
                </c:pt>
                <c:pt idx="1353">
                  <c:v>3.4220000000000002</c:v>
                </c:pt>
                <c:pt idx="1354">
                  <c:v>3.4129999999999998</c:v>
                </c:pt>
                <c:pt idx="1355">
                  <c:v>3.456</c:v>
                </c:pt>
                <c:pt idx="1356">
                  <c:v>3.5379999999999998</c:v>
                </c:pt>
                <c:pt idx="1357">
                  <c:v>3.5190000000000001</c:v>
                </c:pt>
                <c:pt idx="1358">
                  <c:v>3.5139999999999998</c:v>
                </c:pt>
                <c:pt idx="1359">
                  <c:v>3.556</c:v>
                </c:pt>
                <c:pt idx="1360">
                  <c:v>3.5550000000000002</c:v>
                </c:pt>
                <c:pt idx="1361">
                  <c:v>3.5</c:v>
                </c:pt>
                <c:pt idx="1362">
                  <c:v>3.4929999999999999</c:v>
                </c:pt>
                <c:pt idx="1363">
                  <c:v>3.4729999999999999</c:v>
                </c:pt>
                <c:pt idx="1364">
                  <c:v>3.4689999999999999</c:v>
                </c:pt>
                <c:pt idx="1365">
                  <c:v>3.4260000000000002</c:v>
                </c:pt>
                <c:pt idx="1366">
                  <c:v>3.4340000000000002</c:v>
                </c:pt>
                <c:pt idx="1367">
                  <c:v>3.4159999999999999</c:v>
                </c:pt>
                <c:pt idx="1368">
                  <c:v>3.4470000000000001</c:v>
                </c:pt>
                <c:pt idx="1369">
                  <c:v>3.4649999999999999</c:v>
                </c:pt>
                <c:pt idx="1370">
                  <c:v>3.452</c:v>
                </c:pt>
                <c:pt idx="1371">
                  <c:v>3.5150000000000001</c:v>
                </c:pt>
                <c:pt idx="1372">
                  <c:v>3.496</c:v>
                </c:pt>
                <c:pt idx="1373">
                  <c:v>3.4729999999999999</c:v>
                </c:pt>
                <c:pt idx="1374">
                  <c:v>3.4079999999999999</c:v>
                </c:pt>
                <c:pt idx="1375">
                  <c:v>3.3929999999999998</c:v>
                </c:pt>
                <c:pt idx="1376">
                  <c:v>3.423</c:v>
                </c:pt>
                <c:pt idx="1377">
                  <c:v>3.4239999999999999</c:v>
                </c:pt>
                <c:pt idx="1378">
                  <c:v>3.387</c:v>
                </c:pt>
                <c:pt idx="1379">
                  <c:v>3.371</c:v>
                </c:pt>
                <c:pt idx="1380">
                  <c:v>3.3839999999999999</c:v>
                </c:pt>
                <c:pt idx="1381">
                  <c:v>3.3740000000000001</c:v>
                </c:pt>
                <c:pt idx="1382">
                  <c:v>3.3580000000000001</c:v>
                </c:pt>
                <c:pt idx="1383">
                  <c:v>3.37</c:v>
                </c:pt>
                <c:pt idx="1384">
                  <c:v>3.351</c:v>
                </c:pt>
                <c:pt idx="1385">
                  <c:v>3.3690000000000002</c:v>
                </c:pt>
                <c:pt idx="1386">
                  <c:v>3.375</c:v>
                </c:pt>
                <c:pt idx="1387">
                  <c:v>3.3570000000000002</c:v>
                </c:pt>
                <c:pt idx="1388">
                  <c:v>3.3359999999999999</c:v>
                </c:pt>
                <c:pt idx="1389">
                  <c:v>3.3570000000000002</c:v>
                </c:pt>
                <c:pt idx="1390">
                  <c:v>3.3719999999999999</c:v>
                </c:pt>
                <c:pt idx="1391">
                  <c:v>3.3439999999999999</c:v>
                </c:pt>
                <c:pt idx="1392">
                  <c:v>3.3319999999999999</c:v>
                </c:pt>
                <c:pt idx="1393">
                  <c:v>3.306</c:v>
                </c:pt>
                <c:pt idx="1394">
                  <c:v>3.31</c:v>
                </c:pt>
                <c:pt idx="1395">
                  <c:v>3.2919999999999998</c:v>
                </c:pt>
                <c:pt idx="1396">
                  <c:v>3.3090000000000002</c:v>
                </c:pt>
                <c:pt idx="1397">
                  <c:v>3.3180000000000001</c:v>
                </c:pt>
                <c:pt idx="1398">
                  <c:v>3.3010000000000002</c:v>
                </c:pt>
                <c:pt idx="1399">
                  <c:v>3.302</c:v>
                </c:pt>
                <c:pt idx="1400">
                  <c:v>3.3170000000000002</c:v>
                </c:pt>
                <c:pt idx="1401">
                  <c:v>3.347</c:v>
                </c:pt>
                <c:pt idx="1402">
                  <c:v>3.363</c:v>
                </c:pt>
                <c:pt idx="1403">
                  <c:v>3.41</c:v>
                </c:pt>
                <c:pt idx="1404">
                  <c:v>3.4319999999999999</c:v>
                </c:pt>
                <c:pt idx="1405">
                  <c:v>3.4580000000000002</c:v>
                </c:pt>
                <c:pt idx="1406">
                  <c:v>3.431</c:v>
                </c:pt>
                <c:pt idx="1407">
                  <c:v>3.4590000000000001</c:v>
                </c:pt>
                <c:pt idx="1408">
                  <c:v>3.4460000000000002</c:v>
                </c:pt>
                <c:pt idx="1409">
                  <c:v>3.4420000000000002</c:v>
                </c:pt>
                <c:pt idx="1410">
                  <c:v>3.431</c:v>
                </c:pt>
                <c:pt idx="1411">
                  <c:v>3.3860000000000001</c:v>
                </c:pt>
                <c:pt idx="1412">
                  <c:v>3.4</c:v>
                </c:pt>
                <c:pt idx="1413">
                  <c:v>3.3730000000000002</c:v>
                </c:pt>
                <c:pt idx="1414">
                  <c:v>3.4169999999999998</c:v>
                </c:pt>
                <c:pt idx="1415">
                  <c:v>3.4289999999999998</c:v>
                </c:pt>
                <c:pt idx="1416">
                  <c:v>3.4620000000000002</c:v>
                </c:pt>
                <c:pt idx="1417">
                  <c:v>3.4350000000000001</c:v>
                </c:pt>
                <c:pt idx="1418">
                  <c:v>3.4249999999999998</c:v>
                </c:pt>
                <c:pt idx="1419">
                  <c:v>3.3940000000000001</c:v>
                </c:pt>
                <c:pt idx="1420">
                  <c:v>3.448</c:v>
                </c:pt>
                <c:pt idx="1421">
                  <c:v>3.4079999999999999</c:v>
                </c:pt>
                <c:pt idx="1422">
                  <c:v>3.407</c:v>
                </c:pt>
                <c:pt idx="1423">
                  <c:v>3.37</c:v>
                </c:pt>
                <c:pt idx="1424">
                  <c:v>3.367</c:v>
                </c:pt>
                <c:pt idx="1425">
                  <c:v>3.3679999999999999</c:v>
                </c:pt>
                <c:pt idx="1426">
                  <c:v>3.3740000000000001</c:v>
                </c:pt>
                <c:pt idx="1427">
                  <c:v>3.3450000000000002</c:v>
                </c:pt>
                <c:pt idx="1428">
                  <c:v>3.367</c:v>
                </c:pt>
                <c:pt idx="1429">
                  <c:v>3.3260000000000001</c:v>
                </c:pt>
                <c:pt idx="1430">
                  <c:v>3.3420000000000001</c:v>
                </c:pt>
                <c:pt idx="1431">
                  <c:v>3.3370000000000002</c:v>
                </c:pt>
                <c:pt idx="1432">
                  <c:v>3.3109999999999999</c:v>
                </c:pt>
                <c:pt idx="1433">
                  <c:v>3.331</c:v>
                </c:pt>
                <c:pt idx="1434">
                  <c:v>3.3450000000000002</c:v>
                </c:pt>
                <c:pt idx="1435">
                  <c:v>3.2759999999999998</c:v>
                </c:pt>
                <c:pt idx="1436">
                  <c:v>3.2970000000000002</c:v>
                </c:pt>
                <c:pt idx="1437">
                  <c:v>3.2949999999999999</c:v>
                </c:pt>
                <c:pt idx="1438">
                  <c:v>3.2669999999999999</c:v>
                </c:pt>
                <c:pt idx="1439">
                  <c:v>3.2309999999999999</c:v>
                </c:pt>
                <c:pt idx="1440">
                  <c:v>3.2090000000000001</c:v>
                </c:pt>
                <c:pt idx="1441">
                  <c:v>3.1909999999999998</c:v>
                </c:pt>
                <c:pt idx="1442">
                  <c:v>3.1829999999999998</c:v>
                </c:pt>
                <c:pt idx="1443">
                  <c:v>3.1669999999999998</c:v>
                </c:pt>
                <c:pt idx="1444">
                  <c:v>3.1579999999999999</c:v>
                </c:pt>
                <c:pt idx="1445">
                  <c:v>3.11</c:v>
                </c:pt>
                <c:pt idx="1446">
                  <c:v>3.1139999999999999</c:v>
                </c:pt>
                <c:pt idx="1447">
                  <c:v>3.073</c:v>
                </c:pt>
                <c:pt idx="1448">
                  <c:v>3.069</c:v>
                </c:pt>
                <c:pt idx="1449">
                  <c:v>3.0419999999999998</c:v>
                </c:pt>
                <c:pt idx="1450">
                  <c:v>3.0409999999999999</c:v>
                </c:pt>
                <c:pt idx="1451">
                  <c:v>3.0259999999999998</c:v>
                </c:pt>
                <c:pt idx="1452">
                  <c:v>3.028</c:v>
                </c:pt>
                <c:pt idx="1453">
                  <c:v>3.0310000000000001</c:v>
                </c:pt>
                <c:pt idx="1454">
                  <c:v>3.0710000000000002</c:v>
                </c:pt>
                <c:pt idx="1455">
                  <c:v>3.016</c:v>
                </c:pt>
                <c:pt idx="1456">
                  <c:v>3.0179999999999998</c:v>
                </c:pt>
                <c:pt idx="1457">
                  <c:v>3.0459999999999998</c:v>
                </c:pt>
                <c:pt idx="1458">
                  <c:v>3.0129999999999999</c:v>
                </c:pt>
                <c:pt idx="1459">
                  <c:v>3.0630000000000002</c:v>
                </c:pt>
                <c:pt idx="1460">
                  <c:v>3.0289999999999999</c:v>
                </c:pt>
                <c:pt idx="1461">
                  <c:v>3.0710000000000002</c:v>
                </c:pt>
                <c:pt idx="1462">
                  <c:v>3.0790000000000002</c:v>
                </c:pt>
                <c:pt idx="1463">
                  <c:v>3.0830000000000002</c:v>
                </c:pt>
                <c:pt idx="1464">
                  <c:v>3.0510000000000002</c:v>
                </c:pt>
                <c:pt idx="1465">
                  <c:v>3.0569999999999999</c:v>
                </c:pt>
                <c:pt idx="1466">
                  <c:v>3.0910000000000002</c:v>
                </c:pt>
                <c:pt idx="1467">
                  <c:v>3.1429999999999998</c:v>
                </c:pt>
                <c:pt idx="1468">
                  <c:v>3.157</c:v>
                </c:pt>
                <c:pt idx="1469">
                  <c:v>3.1379999999999999</c:v>
                </c:pt>
                <c:pt idx="1470">
                  <c:v>3.1269999999999998</c:v>
                </c:pt>
                <c:pt idx="1471">
                  <c:v>3.1150000000000002</c:v>
                </c:pt>
                <c:pt idx="1472">
                  <c:v>3.0529999999999999</c:v>
                </c:pt>
                <c:pt idx="1473">
                  <c:v>3.024</c:v>
                </c:pt>
                <c:pt idx="1474">
                  <c:v>3.036</c:v>
                </c:pt>
                <c:pt idx="1475">
                  <c:v>3.0110000000000001</c:v>
                </c:pt>
                <c:pt idx="1476">
                  <c:v>3.0009999999999999</c:v>
                </c:pt>
                <c:pt idx="1477">
                  <c:v>3.0110000000000001</c:v>
                </c:pt>
                <c:pt idx="1478">
                  <c:v>2.9870000000000001</c:v>
                </c:pt>
                <c:pt idx="1479">
                  <c:v>2.964</c:v>
                </c:pt>
                <c:pt idx="1480">
                  <c:v>2.96</c:v>
                </c:pt>
                <c:pt idx="1481">
                  <c:v>2.9729999999999999</c:v>
                </c:pt>
                <c:pt idx="1482">
                  <c:v>2.9769999999999999</c:v>
                </c:pt>
                <c:pt idx="1483">
                  <c:v>3.0169999999999999</c:v>
                </c:pt>
                <c:pt idx="1484">
                  <c:v>2.984</c:v>
                </c:pt>
                <c:pt idx="1485">
                  <c:v>2.9849999999999999</c:v>
                </c:pt>
                <c:pt idx="1486">
                  <c:v>2.9790000000000001</c:v>
                </c:pt>
                <c:pt idx="1487">
                  <c:v>2.9980000000000002</c:v>
                </c:pt>
                <c:pt idx="1488">
                  <c:v>2.9769999999999999</c:v>
                </c:pt>
                <c:pt idx="1489">
                  <c:v>2.9860000000000002</c:v>
                </c:pt>
                <c:pt idx="1490">
                  <c:v>2.956</c:v>
                </c:pt>
                <c:pt idx="1491">
                  <c:v>2.9359999999999999</c:v>
                </c:pt>
                <c:pt idx="1492">
                  <c:v>2.919</c:v>
                </c:pt>
                <c:pt idx="1493">
                  <c:v>2.92</c:v>
                </c:pt>
                <c:pt idx="1494">
                  <c:v>2.903</c:v>
                </c:pt>
                <c:pt idx="1495">
                  <c:v>2.88</c:v>
                </c:pt>
                <c:pt idx="1496">
                  <c:v>2.8690000000000002</c:v>
                </c:pt>
                <c:pt idx="1497">
                  <c:v>2.847</c:v>
                </c:pt>
                <c:pt idx="1498">
                  <c:v>2.855</c:v>
                </c:pt>
                <c:pt idx="1499">
                  <c:v>2.839</c:v>
                </c:pt>
                <c:pt idx="1500">
                  <c:v>2.8559999999999999</c:v>
                </c:pt>
                <c:pt idx="1501">
                  <c:v>2.8370000000000002</c:v>
                </c:pt>
                <c:pt idx="1502">
                  <c:v>2.82</c:v>
                </c:pt>
                <c:pt idx="1503">
                  <c:v>2.8170000000000002</c:v>
                </c:pt>
                <c:pt idx="1504">
                  <c:v>2.8239999999999998</c:v>
                </c:pt>
                <c:pt idx="1505">
                  <c:v>2.8490000000000002</c:v>
                </c:pt>
                <c:pt idx="1506">
                  <c:v>2.8439999999999999</c:v>
                </c:pt>
                <c:pt idx="1507">
                  <c:v>2.8290000000000002</c:v>
                </c:pt>
                <c:pt idx="1508">
                  <c:v>2.8109999999999999</c:v>
                </c:pt>
                <c:pt idx="1509">
                  <c:v>2.7930000000000001</c:v>
                </c:pt>
                <c:pt idx="1510">
                  <c:v>2.77</c:v>
                </c:pt>
                <c:pt idx="1511">
                  <c:v>2.7490000000000001</c:v>
                </c:pt>
                <c:pt idx="1512">
                  <c:v>2.7570000000000001</c:v>
                </c:pt>
                <c:pt idx="1513">
                  <c:v>2.786</c:v>
                </c:pt>
                <c:pt idx="1514">
                  <c:v>2.7810000000000001</c:v>
                </c:pt>
                <c:pt idx="1515">
                  <c:v>2.7519999999999998</c:v>
                </c:pt>
                <c:pt idx="1516">
                  <c:v>2.7719999999999998</c:v>
                </c:pt>
                <c:pt idx="1517">
                  <c:v>2.7679999999999998</c:v>
                </c:pt>
                <c:pt idx="1518">
                  <c:v>2.77</c:v>
                </c:pt>
                <c:pt idx="1519">
                  <c:v>2.8029999999999999</c:v>
                </c:pt>
                <c:pt idx="1520">
                  <c:v>2.7639999999999998</c:v>
                </c:pt>
                <c:pt idx="1521">
                  <c:v>2.738</c:v>
                </c:pt>
                <c:pt idx="1522">
                  <c:v>2.7410000000000001</c:v>
                </c:pt>
                <c:pt idx="1523">
                  <c:v>2.7570000000000001</c:v>
                </c:pt>
                <c:pt idx="1524">
                  <c:v>2.7629999999999999</c:v>
                </c:pt>
                <c:pt idx="1525">
                  <c:v>2.7370000000000001</c:v>
                </c:pt>
                <c:pt idx="1526">
                  <c:v>2.778</c:v>
                </c:pt>
                <c:pt idx="1527">
                  <c:v>2.7360000000000002</c:v>
                </c:pt>
                <c:pt idx="1528">
                  <c:v>2.72</c:v>
                </c:pt>
                <c:pt idx="1529">
                  <c:v>2.73</c:v>
                </c:pt>
                <c:pt idx="1530">
                  <c:v>2.7250000000000001</c:v>
                </c:pt>
                <c:pt idx="1531">
                  <c:v>2.73</c:v>
                </c:pt>
                <c:pt idx="1532">
                  <c:v>2.7330000000000001</c:v>
                </c:pt>
                <c:pt idx="1533">
                  <c:v>2.7480000000000002</c:v>
                </c:pt>
                <c:pt idx="1534">
                  <c:v>2.7480000000000002</c:v>
                </c:pt>
                <c:pt idx="1535">
                  <c:v>2.762</c:v>
                </c:pt>
                <c:pt idx="1536">
                  <c:v>2.7919999999999998</c:v>
                </c:pt>
                <c:pt idx="1537">
                  <c:v>2.8109999999999999</c:v>
                </c:pt>
                <c:pt idx="1538">
                  <c:v>2.8090000000000002</c:v>
                </c:pt>
                <c:pt idx="1539">
                  <c:v>2.8119999999999998</c:v>
                </c:pt>
                <c:pt idx="1540">
                  <c:v>2.7879999999999998</c:v>
                </c:pt>
                <c:pt idx="1541">
                  <c:v>2.7730000000000001</c:v>
                </c:pt>
                <c:pt idx="1542">
                  <c:v>2.76</c:v>
                </c:pt>
                <c:pt idx="1543">
                  <c:v>2.7549999999999999</c:v>
                </c:pt>
                <c:pt idx="1544">
                  <c:v>2.754</c:v>
                </c:pt>
                <c:pt idx="1545">
                  <c:v>2.762</c:v>
                </c:pt>
                <c:pt idx="1546">
                  <c:v>2.746</c:v>
                </c:pt>
                <c:pt idx="1547">
                  <c:v>2.7370000000000001</c:v>
                </c:pt>
                <c:pt idx="1548">
                  <c:v>2.7290000000000001</c:v>
                </c:pt>
                <c:pt idx="1549">
                  <c:v>2.754</c:v>
                </c:pt>
                <c:pt idx="1550">
                  <c:v>2.7429999999999999</c:v>
                </c:pt>
                <c:pt idx="1551">
                  <c:v>2.758</c:v>
                </c:pt>
                <c:pt idx="1552">
                  <c:v>2.782</c:v>
                </c:pt>
                <c:pt idx="1553">
                  <c:v>2.7970000000000002</c:v>
                </c:pt>
                <c:pt idx="1554">
                  <c:v>2.7759999999999998</c:v>
                </c:pt>
                <c:pt idx="1555">
                  <c:v>2.8069999999999999</c:v>
                </c:pt>
                <c:pt idx="1556">
                  <c:v>2.8420000000000001</c:v>
                </c:pt>
                <c:pt idx="1557">
                  <c:v>2.8119999999999998</c:v>
                </c:pt>
                <c:pt idx="1558">
                  <c:v>2.81</c:v>
                </c:pt>
                <c:pt idx="1559">
                  <c:v>2.7810000000000001</c:v>
                </c:pt>
                <c:pt idx="1560">
                  <c:v>2.798</c:v>
                </c:pt>
                <c:pt idx="1561">
                  <c:v>2.7930000000000001</c:v>
                </c:pt>
                <c:pt idx="1562">
                  <c:v>2.754</c:v>
                </c:pt>
                <c:pt idx="1563">
                  <c:v>2.7480000000000002</c:v>
                </c:pt>
                <c:pt idx="1564">
                  <c:v>2.7759999999999998</c:v>
                </c:pt>
                <c:pt idx="1565">
                  <c:v>2.8039999999999998</c:v>
                </c:pt>
                <c:pt idx="1566">
                  <c:v>2.8220000000000001</c:v>
                </c:pt>
                <c:pt idx="1567">
                  <c:v>2.819</c:v>
                </c:pt>
                <c:pt idx="1568">
                  <c:v>2.7989999999999999</c:v>
                </c:pt>
                <c:pt idx="1569">
                  <c:v>2.7770000000000001</c:v>
                </c:pt>
                <c:pt idx="1570">
                  <c:v>2.7629999999999999</c:v>
                </c:pt>
                <c:pt idx="1571">
                  <c:v>2.7829999999999999</c:v>
                </c:pt>
                <c:pt idx="1572">
                  <c:v>2.7709999999999999</c:v>
                </c:pt>
                <c:pt idx="1573">
                  <c:v>2.76</c:v>
                </c:pt>
                <c:pt idx="1574">
                  <c:v>2.7519999999999998</c:v>
                </c:pt>
                <c:pt idx="1575">
                  <c:v>2.7559999999999998</c:v>
                </c:pt>
                <c:pt idx="1576">
                  <c:v>2.7869999999999999</c:v>
                </c:pt>
                <c:pt idx="1577">
                  <c:v>2.7669999999999999</c:v>
                </c:pt>
                <c:pt idx="1578">
                  <c:v>2.762</c:v>
                </c:pt>
                <c:pt idx="1579">
                  <c:v>2.7549999999999999</c:v>
                </c:pt>
                <c:pt idx="1580">
                  <c:v>2.7559999999999998</c:v>
                </c:pt>
                <c:pt idx="1581">
                  <c:v>2.76</c:v>
                </c:pt>
                <c:pt idx="1582">
                  <c:v>2.819</c:v>
                </c:pt>
                <c:pt idx="1583">
                  <c:v>2.8330000000000002</c:v>
                </c:pt>
                <c:pt idx="1584">
                  <c:v>2.835</c:v>
                </c:pt>
                <c:pt idx="1585">
                  <c:v>2.8479999999999999</c:v>
                </c:pt>
                <c:pt idx="1586">
                  <c:v>2.8730000000000002</c:v>
                </c:pt>
                <c:pt idx="1587">
                  <c:v>2.8820000000000001</c:v>
                </c:pt>
                <c:pt idx="1588">
                  <c:v>2.8660000000000001</c:v>
                </c:pt>
                <c:pt idx="1589">
                  <c:v>2.8919999999999999</c:v>
                </c:pt>
                <c:pt idx="1590">
                  <c:v>2.8650000000000002</c:v>
                </c:pt>
                <c:pt idx="1591">
                  <c:v>2.8559999999999999</c:v>
                </c:pt>
                <c:pt idx="1592">
                  <c:v>2.8580000000000001</c:v>
                </c:pt>
                <c:pt idx="1593">
                  <c:v>2.85</c:v>
                </c:pt>
                <c:pt idx="1594">
                  <c:v>2.8730000000000002</c:v>
                </c:pt>
                <c:pt idx="1595">
                  <c:v>2.8959999999999999</c:v>
                </c:pt>
                <c:pt idx="1596">
                  <c:v>2.86</c:v>
                </c:pt>
                <c:pt idx="1597">
                  <c:v>2.8650000000000002</c:v>
                </c:pt>
                <c:pt idx="1598">
                  <c:v>2.8610000000000002</c:v>
                </c:pt>
                <c:pt idx="1599">
                  <c:v>2.879</c:v>
                </c:pt>
                <c:pt idx="1600">
                  <c:v>2.8730000000000002</c:v>
                </c:pt>
                <c:pt idx="1601">
                  <c:v>2.8460000000000001</c:v>
                </c:pt>
                <c:pt idx="1602">
                  <c:v>2.8370000000000002</c:v>
                </c:pt>
                <c:pt idx="1603">
                  <c:v>2.7890000000000001</c:v>
                </c:pt>
                <c:pt idx="1604">
                  <c:v>2.79</c:v>
                </c:pt>
                <c:pt idx="1605">
                  <c:v>2.802</c:v>
                </c:pt>
                <c:pt idx="1606">
                  <c:v>2.8050000000000002</c:v>
                </c:pt>
                <c:pt idx="1607">
                  <c:v>2.7879999999999998</c:v>
                </c:pt>
                <c:pt idx="1608">
                  <c:v>2.802</c:v>
                </c:pt>
                <c:pt idx="1609">
                  <c:v>2.8050000000000002</c:v>
                </c:pt>
                <c:pt idx="1610">
                  <c:v>2.83</c:v>
                </c:pt>
                <c:pt idx="1611">
                  <c:v>2.86</c:v>
                </c:pt>
                <c:pt idx="1612">
                  <c:v>2.8889999999999998</c:v>
                </c:pt>
                <c:pt idx="1613">
                  <c:v>2.883</c:v>
                </c:pt>
                <c:pt idx="1614">
                  <c:v>2.86</c:v>
                </c:pt>
                <c:pt idx="1615">
                  <c:v>2.863</c:v>
                </c:pt>
                <c:pt idx="1616">
                  <c:v>2.863</c:v>
                </c:pt>
                <c:pt idx="1617">
                  <c:v>2.8359999999999999</c:v>
                </c:pt>
                <c:pt idx="1618">
                  <c:v>2.8170000000000002</c:v>
                </c:pt>
                <c:pt idx="1619">
                  <c:v>2.79</c:v>
                </c:pt>
                <c:pt idx="1620">
                  <c:v>2.8140000000000001</c:v>
                </c:pt>
                <c:pt idx="1621">
                  <c:v>2.8170000000000002</c:v>
                </c:pt>
                <c:pt idx="1622">
                  <c:v>2.8140000000000001</c:v>
                </c:pt>
                <c:pt idx="1623">
                  <c:v>2.8090000000000002</c:v>
                </c:pt>
                <c:pt idx="1624">
                  <c:v>2.8130000000000002</c:v>
                </c:pt>
                <c:pt idx="1625">
                  <c:v>2.7930000000000001</c:v>
                </c:pt>
                <c:pt idx="1626">
                  <c:v>2.8039999999999998</c:v>
                </c:pt>
                <c:pt idx="1627">
                  <c:v>2.83</c:v>
                </c:pt>
                <c:pt idx="1628">
                  <c:v>2.82</c:v>
                </c:pt>
                <c:pt idx="1629">
                  <c:v>2.83</c:v>
                </c:pt>
                <c:pt idx="1630">
                  <c:v>2.7989999999999999</c:v>
                </c:pt>
                <c:pt idx="1631">
                  <c:v>2.7589999999999999</c:v>
                </c:pt>
                <c:pt idx="1632">
                  <c:v>2.718</c:v>
                </c:pt>
                <c:pt idx="1633">
                  <c:v>2.7309999999999999</c:v>
                </c:pt>
                <c:pt idx="1634">
                  <c:v>2.7309999999999999</c:v>
                </c:pt>
                <c:pt idx="1635">
                  <c:v>2.7610000000000001</c:v>
                </c:pt>
                <c:pt idx="1636">
                  <c:v>2.7490000000000001</c:v>
                </c:pt>
                <c:pt idx="1637">
                  <c:v>2.7109999999999999</c:v>
                </c:pt>
                <c:pt idx="1638">
                  <c:v>2.698</c:v>
                </c:pt>
                <c:pt idx="1639">
                  <c:v>2.7080000000000002</c:v>
                </c:pt>
                <c:pt idx="1640">
                  <c:v>2.706</c:v>
                </c:pt>
                <c:pt idx="1641">
                  <c:v>2.7</c:v>
                </c:pt>
                <c:pt idx="1642">
                  <c:v>2.71</c:v>
                </c:pt>
                <c:pt idx="1643">
                  <c:v>2.6970000000000001</c:v>
                </c:pt>
                <c:pt idx="1644">
                  <c:v>2.6920000000000002</c:v>
                </c:pt>
                <c:pt idx="1645">
                  <c:v>2.6869999999999998</c:v>
                </c:pt>
                <c:pt idx="1646">
                  <c:v>2.6909999999999998</c:v>
                </c:pt>
                <c:pt idx="1647">
                  <c:v>2.661</c:v>
                </c:pt>
                <c:pt idx="1648">
                  <c:v>2.661</c:v>
                </c:pt>
                <c:pt idx="1649">
                  <c:v>2.6819999999999999</c:v>
                </c:pt>
                <c:pt idx="1650">
                  <c:v>2.6579999999999999</c:v>
                </c:pt>
                <c:pt idx="1651">
                  <c:v>2.6480000000000001</c:v>
                </c:pt>
                <c:pt idx="1652">
                  <c:v>2.7090000000000001</c:v>
                </c:pt>
                <c:pt idx="1653">
                  <c:v>2.7160000000000002</c:v>
                </c:pt>
                <c:pt idx="1654">
                  <c:v>2.7170000000000001</c:v>
                </c:pt>
                <c:pt idx="1655">
                  <c:v>2.7050000000000001</c:v>
                </c:pt>
                <c:pt idx="1656">
                  <c:v>2.71</c:v>
                </c:pt>
                <c:pt idx="1657">
                  <c:v>2.7679999999999998</c:v>
                </c:pt>
                <c:pt idx="1658">
                  <c:v>2.7850000000000001</c:v>
                </c:pt>
                <c:pt idx="1659">
                  <c:v>2.7930000000000001</c:v>
                </c:pt>
                <c:pt idx="1660">
                  <c:v>2.786</c:v>
                </c:pt>
                <c:pt idx="1661">
                  <c:v>2.7360000000000002</c:v>
                </c:pt>
                <c:pt idx="1662">
                  <c:v>2.7850000000000001</c:v>
                </c:pt>
                <c:pt idx="1663">
                  <c:v>2.7879999999999998</c:v>
                </c:pt>
                <c:pt idx="1664">
                  <c:v>2.7759999999999998</c:v>
                </c:pt>
                <c:pt idx="1665">
                  <c:v>2.8239999999999998</c:v>
                </c:pt>
                <c:pt idx="1666">
                  <c:v>2.8290000000000002</c:v>
                </c:pt>
                <c:pt idx="1667">
                  <c:v>2.8250000000000002</c:v>
                </c:pt>
                <c:pt idx="1668">
                  <c:v>2.82</c:v>
                </c:pt>
                <c:pt idx="1669">
                  <c:v>2.903</c:v>
                </c:pt>
                <c:pt idx="1670">
                  <c:v>2.9249999999999998</c:v>
                </c:pt>
                <c:pt idx="1671">
                  <c:v>2.9319999999999999</c:v>
                </c:pt>
                <c:pt idx="1672">
                  <c:v>3.0089999999999999</c:v>
                </c:pt>
                <c:pt idx="1673">
                  <c:v>3.0049999999999999</c:v>
                </c:pt>
                <c:pt idx="1674">
                  <c:v>3.0230000000000001</c:v>
                </c:pt>
                <c:pt idx="1675">
                  <c:v>3.0369999999999999</c:v>
                </c:pt>
                <c:pt idx="1676">
                  <c:v>3.0339999999999998</c:v>
                </c:pt>
                <c:pt idx="1677">
                  <c:v>3.0910000000000002</c:v>
                </c:pt>
                <c:pt idx="1678">
                  <c:v>3.1280000000000001</c:v>
                </c:pt>
                <c:pt idx="1679">
                  <c:v>3.1549999999999998</c:v>
                </c:pt>
                <c:pt idx="1680">
                  <c:v>3.1789999999999998</c:v>
                </c:pt>
                <c:pt idx="1681">
                  <c:v>3.1469999999999998</c:v>
                </c:pt>
                <c:pt idx="1682">
                  <c:v>3.0790000000000002</c:v>
                </c:pt>
                <c:pt idx="1683">
                  <c:v>3.1</c:v>
                </c:pt>
                <c:pt idx="1684">
                  <c:v>3.1139999999999999</c:v>
                </c:pt>
                <c:pt idx="1685">
                  <c:v>3.22</c:v>
                </c:pt>
                <c:pt idx="1686">
                  <c:v>3.3660000000000001</c:v>
                </c:pt>
                <c:pt idx="1687">
                  <c:v>3.4449999999999998</c:v>
                </c:pt>
                <c:pt idx="1688">
                  <c:v>3.5310000000000001</c:v>
                </c:pt>
                <c:pt idx="1689">
                  <c:v>3.55</c:v>
                </c:pt>
                <c:pt idx="1690">
                  <c:v>3.4990000000000001</c:v>
                </c:pt>
                <c:pt idx="1691">
                  <c:v>3.4369999999999998</c:v>
                </c:pt>
                <c:pt idx="1692">
                  <c:v>3.423</c:v>
                </c:pt>
                <c:pt idx="1693">
                  <c:v>3.4380000000000002</c:v>
                </c:pt>
                <c:pt idx="1694">
                  <c:v>3.4380000000000002</c:v>
                </c:pt>
                <c:pt idx="1695">
                  <c:v>3.4119999999999999</c:v>
                </c:pt>
                <c:pt idx="1696">
                  <c:v>3.4409999999999998</c:v>
                </c:pt>
                <c:pt idx="1697">
                  <c:v>3.44</c:v>
                </c:pt>
                <c:pt idx="1698">
                  <c:v>3.58</c:v>
                </c:pt>
                <c:pt idx="1699">
                  <c:v>3.5129999999999999</c:v>
                </c:pt>
                <c:pt idx="1700">
                  <c:v>3.4860000000000002</c:v>
                </c:pt>
                <c:pt idx="1701">
                  <c:v>3.508</c:v>
                </c:pt>
                <c:pt idx="1702">
                  <c:v>3.4159999999999999</c:v>
                </c:pt>
                <c:pt idx="1703">
                  <c:v>3.431</c:v>
                </c:pt>
                <c:pt idx="1704">
                  <c:v>3.3839999999999999</c:v>
                </c:pt>
                <c:pt idx="1705">
                  <c:v>3.3540000000000001</c:v>
                </c:pt>
                <c:pt idx="1706">
                  <c:v>3.3140000000000001</c:v>
                </c:pt>
                <c:pt idx="1707">
                  <c:v>3.32</c:v>
                </c:pt>
                <c:pt idx="1708">
                  <c:v>3.28</c:v>
                </c:pt>
                <c:pt idx="1709">
                  <c:v>3.266</c:v>
                </c:pt>
                <c:pt idx="1710">
                  <c:v>3.274</c:v>
                </c:pt>
                <c:pt idx="1711">
                  <c:v>3.327</c:v>
                </c:pt>
                <c:pt idx="1712">
                  <c:v>3.34</c:v>
                </c:pt>
                <c:pt idx="1713">
                  <c:v>3.3</c:v>
                </c:pt>
                <c:pt idx="1714">
                  <c:v>3.319</c:v>
                </c:pt>
                <c:pt idx="1715">
                  <c:v>3.3250000000000002</c:v>
                </c:pt>
                <c:pt idx="1716">
                  <c:v>3.339</c:v>
                </c:pt>
                <c:pt idx="1717">
                  <c:v>3.415</c:v>
                </c:pt>
                <c:pt idx="1718">
                  <c:v>3.3279999999999998</c:v>
                </c:pt>
                <c:pt idx="1719">
                  <c:v>3.3490000000000002</c:v>
                </c:pt>
                <c:pt idx="1720">
                  <c:v>3.3490000000000002</c:v>
                </c:pt>
                <c:pt idx="1721">
                  <c:v>3.331</c:v>
                </c:pt>
                <c:pt idx="1722">
                  <c:v>3.3170000000000002</c:v>
                </c:pt>
                <c:pt idx="1723">
                  <c:v>3.3159999999999998</c:v>
                </c:pt>
                <c:pt idx="1724">
                  <c:v>3.3319999999999999</c:v>
                </c:pt>
                <c:pt idx="1725">
                  <c:v>3.407</c:v>
                </c:pt>
                <c:pt idx="1726">
                  <c:v>3.4</c:v>
                </c:pt>
                <c:pt idx="1727">
                  <c:v>3.444</c:v>
                </c:pt>
                <c:pt idx="1728">
                  <c:v>3.4889999999999999</c:v>
                </c:pt>
                <c:pt idx="1729">
                  <c:v>3.53</c:v>
                </c:pt>
                <c:pt idx="1730">
                  <c:v>3.49</c:v>
                </c:pt>
                <c:pt idx="1731">
                  <c:v>3.532</c:v>
                </c:pt>
                <c:pt idx="1732">
                  <c:v>3.5750000000000002</c:v>
                </c:pt>
                <c:pt idx="1733">
                  <c:v>3.5190000000000001</c:v>
                </c:pt>
                <c:pt idx="1734">
                  <c:v>3.496</c:v>
                </c:pt>
                <c:pt idx="1735">
                  <c:v>3.444</c:v>
                </c:pt>
                <c:pt idx="1736">
                  <c:v>3.4889999999999999</c:v>
                </c:pt>
                <c:pt idx="1737">
                  <c:v>3.4660000000000002</c:v>
                </c:pt>
                <c:pt idx="1738">
                  <c:v>3.4590000000000001</c:v>
                </c:pt>
                <c:pt idx="1739">
                  <c:v>3.4809999999999999</c:v>
                </c:pt>
                <c:pt idx="1740">
                  <c:v>3.4790000000000001</c:v>
                </c:pt>
                <c:pt idx="1741">
                  <c:v>3.55</c:v>
                </c:pt>
                <c:pt idx="1742">
                  <c:v>3.593</c:v>
                </c:pt>
                <c:pt idx="1743">
                  <c:v>3.669</c:v>
                </c:pt>
                <c:pt idx="1744">
                  <c:v>3.6280000000000001</c:v>
                </c:pt>
                <c:pt idx="1745">
                  <c:v>3.5870000000000002</c:v>
                </c:pt>
                <c:pt idx="1746">
                  <c:v>3.63</c:v>
                </c:pt>
                <c:pt idx="1747">
                  <c:v>3.5950000000000002</c:v>
                </c:pt>
                <c:pt idx="1748">
                  <c:v>3.581</c:v>
                </c:pt>
                <c:pt idx="1749">
                  <c:v>3.5779999999999998</c:v>
                </c:pt>
                <c:pt idx="1750">
                  <c:v>3.53</c:v>
                </c:pt>
                <c:pt idx="1751">
                  <c:v>3.5089999999999999</c:v>
                </c:pt>
                <c:pt idx="1752">
                  <c:v>3.4020000000000001</c:v>
                </c:pt>
                <c:pt idx="1753">
                  <c:v>3.4020000000000001</c:v>
                </c:pt>
                <c:pt idx="1754">
                  <c:v>3.3889999999999998</c:v>
                </c:pt>
                <c:pt idx="1755">
                  <c:v>3.3769999999999998</c:v>
                </c:pt>
                <c:pt idx="1756">
                  <c:v>3.335</c:v>
                </c:pt>
                <c:pt idx="1757">
                  <c:v>3.3119999999999998</c:v>
                </c:pt>
                <c:pt idx="1758">
                  <c:v>3.3319999999999999</c:v>
                </c:pt>
                <c:pt idx="1759">
                  <c:v>3.32</c:v>
                </c:pt>
                <c:pt idx="1760">
                  <c:v>3.3759999999999999</c:v>
                </c:pt>
                <c:pt idx="1761">
                  <c:v>3.3919999999999999</c:v>
                </c:pt>
                <c:pt idx="1762">
                  <c:v>3.367</c:v>
                </c:pt>
                <c:pt idx="1763">
                  <c:v>3.3490000000000002</c:v>
                </c:pt>
                <c:pt idx="1764">
                  <c:v>3.3759999999999999</c:v>
                </c:pt>
                <c:pt idx="1765">
                  <c:v>3.363</c:v>
                </c:pt>
                <c:pt idx="1766">
                  <c:v>3.3730000000000002</c:v>
                </c:pt>
                <c:pt idx="1767">
                  <c:v>3.3759999999999999</c:v>
                </c:pt>
                <c:pt idx="1768">
                  <c:v>3.38</c:v>
                </c:pt>
                <c:pt idx="1769">
                  <c:v>3.3620000000000001</c:v>
                </c:pt>
                <c:pt idx="1770">
                  <c:v>3.3540000000000001</c:v>
                </c:pt>
                <c:pt idx="1771">
                  <c:v>3.371</c:v>
                </c:pt>
                <c:pt idx="1772">
                  <c:v>3.3260000000000001</c:v>
                </c:pt>
                <c:pt idx="1773">
                  <c:v>3.2610000000000001</c:v>
                </c:pt>
                <c:pt idx="1774">
                  <c:v>3.25</c:v>
                </c:pt>
                <c:pt idx="1775">
                  <c:v>3.258</c:v>
                </c:pt>
                <c:pt idx="1776">
                  <c:v>3.1949999999999998</c:v>
                </c:pt>
                <c:pt idx="1777">
                  <c:v>3.1829999999999998</c:v>
                </c:pt>
                <c:pt idx="1778">
                  <c:v>3.2029999999999998</c:v>
                </c:pt>
                <c:pt idx="1779">
                  <c:v>3.1880000000000002</c:v>
                </c:pt>
                <c:pt idx="1780">
                  <c:v>3.1880000000000002</c:v>
                </c:pt>
                <c:pt idx="1781">
                  <c:v>3.18</c:v>
                </c:pt>
                <c:pt idx="1782">
                  <c:v>3.1869999999999998</c:v>
                </c:pt>
                <c:pt idx="1783">
                  <c:v>3.2170000000000001</c:v>
                </c:pt>
                <c:pt idx="1784">
                  <c:v>3.262</c:v>
                </c:pt>
                <c:pt idx="1785">
                  <c:v>3.254</c:v>
                </c:pt>
                <c:pt idx="1786">
                  <c:v>3.2879999999999998</c:v>
                </c:pt>
                <c:pt idx="1787">
                  <c:v>3.2709999999999999</c:v>
                </c:pt>
                <c:pt idx="1788">
                  <c:v>3.2480000000000002</c:v>
                </c:pt>
                <c:pt idx="1789">
                  <c:v>3.3370000000000002</c:v>
                </c:pt>
                <c:pt idx="1790">
                  <c:v>3.3330000000000002</c:v>
                </c:pt>
                <c:pt idx="1791">
                  <c:v>3.36</c:v>
                </c:pt>
                <c:pt idx="1792">
                  <c:v>3.3260000000000001</c:v>
                </c:pt>
                <c:pt idx="1793">
                  <c:v>3.2770000000000001</c:v>
                </c:pt>
                <c:pt idx="1794">
                  <c:v>3.2749999999999999</c:v>
                </c:pt>
                <c:pt idx="1795">
                  <c:v>3.2410000000000001</c:v>
                </c:pt>
                <c:pt idx="1796">
                  <c:v>3.2639999999999998</c:v>
                </c:pt>
                <c:pt idx="1797">
                  <c:v>3.2919999999999998</c:v>
                </c:pt>
                <c:pt idx="1798">
                  <c:v>3.2839999999999998</c:v>
                </c:pt>
                <c:pt idx="1799">
                  <c:v>3.2629999999999999</c:v>
                </c:pt>
                <c:pt idx="1800">
                  <c:v>3.25</c:v>
                </c:pt>
                <c:pt idx="1801">
                  <c:v>3.2189999999999999</c:v>
                </c:pt>
                <c:pt idx="1802">
                  <c:v>3.238</c:v>
                </c:pt>
                <c:pt idx="1803">
                  <c:v>3.2360000000000002</c:v>
                </c:pt>
                <c:pt idx="1804">
                  <c:v>3.2370000000000001</c:v>
                </c:pt>
                <c:pt idx="1805">
                  <c:v>3.26</c:v>
                </c:pt>
                <c:pt idx="1806">
                  <c:v>3.3039999999999998</c:v>
                </c:pt>
                <c:pt idx="1807">
                  <c:v>3.2839999999999998</c:v>
                </c:pt>
                <c:pt idx="1808">
                  <c:v>3.3290000000000002</c:v>
                </c:pt>
                <c:pt idx="1809">
                  <c:v>3.343</c:v>
                </c:pt>
                <c:pt idx="1810">
                  <c:v>3.3530000000000002</c:v>
                </c:pt>
                <c:pt idx="1811">
                  <c:v>3.3340000000000001</c:v>
                </c:pt>
                <c:pt idx="1812">
                  <c:v>3.2839999999999998</c:v>
                </c:pt>
                <c:pt idx="1813">
                  <c:v>3.3109999999999999</c:v>
                </c:pt>
                <c:pt idx="1814">
                  <c:v>3.335</c:v>
                </c:pt>
                <c:pt idx="1815">
                  <c:v>3.323</c:v>
                </c:pt>
                <c:pt idx="1816">
                  <c:v>3.3149999999999999</c:v>
                </c:pt>
                <c:pt idx="1817">
                  <c:v>3.282</c:v>
                </c:pt>
                <c:pt idx="1818">
                  <c:v>3.2930000000000001</c:v>
                </c:pt>
                <c:pt idx="1819">
                  <c:v>3.3210000000000002</c:v>
                </c:pt>
                <c:pt idx="1820">
                  <c:v>3.3039999999999998</c:v>
                </c:pt>
                <c:pt idx="1821">
                  <c:v>3.33</c:v>
                </c:pt>
                <c:pt idx="1822">
                  <c:v>3.367</c:v>
                </c:pt>
                <c:pt idx="1823">
                  <c:v>3.3730000000000002</c:v>
                </c:pt>
                <c:pt idx="1824">
                  <c:v>3.3719999999999999</c:v>
                </c:pt>
                <c:pt idx="1825">
                  <c:v>3.3359999999999999</c:v>
                </c:pt>
                <c:pt idx="1826">
                  <c:v>3.37</c:v>
                </c:pt>
                <c:pt idx="1827">
                  <c:v>3.351</c:v>
                </c:pt>
                <c:pt idx="1828">
                  <c:v>3.355</c:v>
                </c:pt>
                <c:pt idx="1829">
                  <c:v>3.32</c:v>
                </c:pt>
                <c:pt idx="1830">
                  <c:v>3.3</c:v>
                </c:pt>
                <c:pt idx="1831">
                  <c:v>3.35</c:v>
                </c:pt>
                <c:pt idx="1832">
                  <c:v>3.331</c:v>
                </c:pt>
                <c:pt idx="1833">
                  <c:v>3.2480000000000002</c:v>
                </c:pt>
                <c:pt idx="1834">
                  <c:v>3.22</c:v>
                </c:pt>
                <c:pt idx="1835">
                  <c:v>3.2469999999999999</c:v>
                </c:pt>
                <c:pt idx="1836">
                  <c:v>3.26</c:v>
                </c:pt>
                <c:pt idx="1837">
                  <c:v>3.2330000000000001</c:v>
                </c:pt>
                <c:pt idx="1838">
                  <c:v>3.2210000000000001</c:v>
                </c:pt>
                <c:pt idx="1839">
                  <c:v>3.2170000000000001</c:v>
                </c:pt>
                <c:pt idx="1840">
                  <c:v>3.2160000000000002</c:v>
                </c:pt>
                <c:pt idx="1841">
                  <c:v>3.25</c:v>
                </c:pt>
                <c:pt idx="1842">
                  <c:v>3.1930000000000001</c:v>
                </c:pt>
                <c:pt idx="1843">
                  <c:v>3.1949999999999998</c:v>
                </c:pt>
                <c:pt idx="1844">
                  <c:v>3.2149999999999999</c:v>
                </c:pt>
                <c:pt idx="1845">
                  <c:v>3.1960000000000002</c:v>
                </c:pt>
                <c:pt idx="1846">
                  <c:v>3.1579999999999999</c:v>
                </c:pt>
                <c:pt idx="1847">
                  <c:v>3.1720000000000002</c:v>
                </c:pt>
                <c:pt idx="1848">
                  <c:v>3.2010000000000001</c:v>
                </c:pt>
                <c:pt idx="1849">
                  <c:v>3.153</c:v>
                </c:pt>
                <c:pt idx="1850">
                  <c:v>3.1749999999999998</c:v>
                </c:pt>
                <c:pt idx="1851">
                  <c:v>3.1970000000000001</c:v>
                </c:pt>
                <c:pt idx="1852">
                  <c:v>3.2080000000000002</c:v>
                </c:pt>
                <c:pt idx="1853">
                  <c:v>3.1739999999999999</c:v>
                </c:pt>
                <c:pt idx="1854">
                  <c:v>3.1709999999999998</c:v>
                </c:pt>
                <c:pt idx="1855">
                  <c:v>3.1920000000000002</c:v>
                </c:pt>
                <c:pt idx="1856">
                  <c:v>3.222</c:v>
                </c:pt>
                <c:pt idx="1857">
                  <c:v>3.173</c:v>
                </c:pt>
                <c:pt idx="1858">
                  <c:v>3.173</c:v>
                </c:pt>
                <c:pt idx="1859">
                  <c:v>3.169</c:v>
                </c:pt>
                <c:pt idx="1860">
                  <c:v>3.14</c:v>
                </c:pt>
                <c:pt idx="1861">
                  <c:v>3.1589999999999998</c:v>
                </c:pt>
                <c:pt idx="1862">
                  <c:v>3.1760000000000002</c:v>
                </c:pt>
                <c:pt idx="1863">
                  <c:v>3.16</c:v>
                </c:pt>
                <c:pt idx="1864">
                  <c:v>3.1629999999999998</c:v>
                </c:pt>
                <c:pt idx="1865">
                  <c:v>3.125</c:v>
                </c:pt>
                <c:pt idx="1866">
                  <c:v>3.1070000000000002</c:v>
                </c:pt>
                <c:pt idx="1867">
                  <c:v>3.0830000000000002</c:v>
                </c:pt>
                <c:pt idx="1868">
                  <c:v>3.11</c:v>
                </c:pt>
                <c:pt idx="1869">
                  <c:v>3.0880000000000001</c:v>
                </c:pt>
                <c:pt idx="1870">
                  <c:v>3.1339999999999999</c:v>
                </c:pt>
                <c:pt idx="1871">
                  <c:v>3.1379999999999999</c:v>
                </c:pt>
                <c:pt idx="1872">
                  <c:v>3.165</c:v>
                </c:pt>
                <c:pt idx="1873">
                  <c:v>3.2120000000000002</c:v>
                </c:pt>
                <c:pt idx="1874">
                  <c:v>3.2080000000000002</c:v>
                </c:pt>
                <c:pt idx="1875">
                  <c:v>3.1960000000000002</c:v>
                </c:pt>
                <c:pt idx="1876">
                  <c:v>3.1829999999999998</c:v>
                </c:pt>
                <c:pt idx="1877">
                  <c:v>3.1389999999999998</c:v>
                </c:pt>
                <c:pt idx="1878">
                  <c:v>3.14</c:v>
                </c:pt>
                <c:pt idx="1879">
                  <c:v>3.17</c:v>
                </c:pt>
                <c:pt idx="1880">
                  <c:v>3.149</c:v>
                </c:pt>
                <c:pt idx="1881">
                  <c:v>3.2250000000000001</c:v>
                </c:pt>
                <c:pt idx="1882">
                  <c:v>3.2320000000000002</c:v>
                </c:pt>
                <c:pt idx="1883">
                  <c:v>3.2149999999999999</c:v>
                </c:pt>
                <c:pt idx="1884">
                  <c:v>3.2090000000000001</c:v>
                </c:pt>
                <c:pt idx="1885">
                  <c:v>3.1960000000000002</c:v>
                </c:pt>
                <c:pt idx="1886">
                  <c:v>3.1619999999999999</c:v>
                </c:pt>
                <c:pt idx="1887">
                  <c:v>3.1469999999999998</c:v>
                </c:pt>
                <c:pt idx="1888">
                  <c:v>3.1659999999999999</c:v>
                </c:pt>
                <c:pt idx="1889">
                  <c:v>3.2149999999999999</c:v>
                </c:pt>
                <c:pt idx="1890">
                  <c:v>3.222</c:v>
                </c:pt>
                <c:pt idx="1891">
                  <c:v>3.2530000000000001</c:v>
                </c:pt>
                <c:pt idx="1892">
                  <c:v>3.2410000000000001</c:v>
                </c:pt>
                <c:pt idx="1893">
                  <c:v>3.181</c:v>
                </c:pt>
                <c:pt idx="1894">
                  <c:v>3.1520000000000001</c:v>
                </c:pt>
                <c:pt idx="1895">
                  <c:v>3.141</c:v>
                </c:pt>
                <c:pt idx="1896">
                  <c:v>3.129</c:v>
                </c:pt>
                <c:pt idx="1897">
                  <c:v>3.081</c:v>
                </c:pt>
                <c:pt idx="1898">
                  <c:v>3.0750000000000002</c:v>
                </c:pt>
                <c:pt idx="1899">
                  <c:v>3.0910000000000002</c:v>
                </c:pt>
                <c:pt idx="1900">
                  <c:v>3.093</c:v>
                </c:pt>
                <c:pt idx="1901">
                  <c:v>3.1040000000000001</c:v>
                </c:pt>
                <c:pt idx="1902">
                  <c:v>3.1509999999999998</c:v>
                </c:pt>
                <c:pt idx="1903">
                  <c:v>3.1459999999999999</c:v>
                </c:pt>
                <c:pt idx="1904">
                  <c:v>3.149</c:v>
                </c:pt>
                <c:pt idx="1905">
                  <c:v>3.1219999999999999</c:v>
                </c:pt>
                <c:pt idx="1906">
                  <c:v>3.1219999999999999</c:v>
                </c:pt>
                <c:pt idx="1907">
                  <c:v>3.1120000000000001</c:v>
                </c:pt>
                <c:pt idx="1908">
                  <c:v>3.1230000000000002</c:v>
                </c:pt>
                <c:pt idx="1909">
                  <c:v>3.1320000000000001</c:v>
                </c:pt>
                <c:pt idx="1910">
                  <c:v>3.1219999999999999</c:v>
                </c:pt>
                <c:pt idx="1911">
                  <c:v>3.09</c:v>
                </c:pt>
                <c:pt idx="1912">
                  <c:v>3.089</c:v>
                </c:pt>
                <c:pt idx="1913">
                  <c:v>3.0950000000000002</c:v>
                </c:pt>
                <c:pt idx="1914">
                  <c:v>3.085</c:v>
                </c:pt>
                <c:pt idx="1915">
                  <c:v>3.0710000000000002</c:v>
                </c:pt>
                <c:pt idx="1916">
                  <c:v>3.05</c:v>
                </c:pt>
                <c:pt idx="1917">
                  <c:v>3.0630000000000002</c:v>
                </c:pt>
                <c:pt idx="1918">
                  <c:v>3.0880000000000001</c:v>
                </c:pt>
                <c:pt idx="1919">
                  <c:v>3.0529999999999999</c:v>
                </c:pt>
                <c:pt idx="1920">
                  <c:v>2.9990000000000001</c:v>
                </c:pt>
                <c:pt idx="1921">
                  <c:v>2.9769999999999999</c:v>
                </c:pt>
                <c:pt idx="1922">
                  <c:v>2.99</c:v>
                </c:pt>
                <c:pt idx="1923">
                  <c:v>2.988</c:v>
                </c:pt>
                <c:pt idx="1924">
                  <c:v>2.968</c:v>
                </c:pt>
                <c:pt idx="1925">
                  <c:v>2.99</c:v>
                </c:pt>
                <c:pt idx="1926">
                  <c:v>3.0059999999999998</c:v>
                </c:pt>
                <c:pt idx="1927">
                  <c:v>2.9870000000000001</c:v>
                </c:pt>
                <c:pt idx="1928">
                  <c:v>2.9830000000000001</c:v>
                </c:pt>
                <c:pt idx="1929">
                  <c:v>2.972</c:v>
                </c:pt>
                <c:pt idx="1930">
                  <c:v>2.923</c:v>
                </c:pt>
                <c:pt idx="1931">
                  <c:v>2.9249999999999998</c:v>
                </c:pt>
                <c:pt idx="1932">
                  <c:v>2.9340000000000002</c:v>
                </c:pt>
                <c:pt idx="1933">
                  <c:v>2.9580000000000002</c:v>
                </c:pt>
                <c:pt idx="1934">
                  <c:v>3.0150000000000001</c:v>
                </c:pt>
                <c:pt idx="1935">
                  <c:v>3.0489999999999999</c:v>
                </c:pt>
                <c:pt idx="1936">
                  <c:v>3.056</c:v>
                </c:pt>
                <c:pt idx="1937">
                  <c:v>3.0369999999999999</c:v>
                </c:pt>
                <c:pt idx="1938">
                  <c:v>3.0419999999999998</c:v>
                </c:pt>
                <c:pt idx="1939">
                  <c:v>3.05</c:v>
                </c:pt>
                <c:pt idx="1940">
                  <c:v>3.0649999999999999</c:v>
                </c:pt>
                <c:pt idx="1941">
                  <c:v>3.0659999999999998</c:v>
                </c:pt>
                <c:pt idx="1942">
                  <c:v>3.032</c:v>
                </c:pt>
                <c:pt idx="1943">
                  <c:v>3.0529999999999999</c:v>
                </c:pt>
                <c:pt idx="1944">
                  <c:v>3.0489999999999999</c:v>
                </c:pt>
                <c:pt idx="1945">
                  <c:v>3.0880000000000001</c:v>
                </c:pt>
                <c:pt idx="1946">
                  <c:v>3.0630000000000002</c:v>
                </c:pt>
                <c:pt idx="1947">
                  <c:v>3.0510000000000002</c:v>
                </c:pt>
                <c:pt idx="1948">
                  <c:v>3.0529999999999999</c:v>
                </c:pt>
                <c:pt idx="1949">
                  <c:v>3.0459999999999998</c:v>
                </c:pt>
                <c:pt idx="1950">
                  <c:v>3.0190000000000001</c:v>
                </c:pt>
                <c:pt idx="1951">
                  <c:v>2.9990000000000001</c:v>
                </c:pt>
                <c:pt idx="1952">
                  <c:v>2.9750000000000001</c:v>
                </c:pt>
                <c:pt idx="1953">
                  <c:v>2.9809999999999999</c:v>
                </c:pt>
                <c:pt idx="1954">
                  <c:v>2.9969999999999999</c:v>
                </c:pt>
                <c:pt idx="1955">
                  <c:v>3.032</c:v>
                </c:pt>
                <c:pt idx="1956">
                  <c:v>3.0779999999999998</c:v>
                </c:pt>
                <c:pt idx="1957">
                  <c:v>3.097</c:v>
                </c:pt>
                <c:pt idx="1958">
                  <c:v>3.0960000000000001</c:v>
                </c:pt>
                <c:pt idx="1959">
                  <c:v>3.0790000000000002</c:v>
                </c:pt>
                <c:pt idx="1960">
                  <c:v>3.0430000000000001</c:v>
                </c:pt>
                <c:pt idx="1961">
                  <c:v>3.0310000000000001</c:v>
                </c:pt>
                <c:pt idx="1962">
                  <c:v>3.0190000000000001</c:v>
                </c:pt>
                <c:pt idx="1963">
                  <c:v>3.0089999999999999</c:v>
                </c:pt>
                <c:pt idx="1964">
                  <c:v>3.024</c:v>
                </c:pt>
                <c:pt idx="1965">
                  <c:v>3.0310000000000001</c:v>
                </c:pt>
                <c:pt idx="1966">
                  <c:v>3.032</c:v>
                </c:pt>
                <c:pt idx="1967">
                  <c:v>2.996</c:v>
                </c:pt>
                <c:pt idx="1968">
                  <c:v>3.01</c:v>
                </c:pt>
                <c:pt idx="1969">
                  <c:v>3.012</c:v>
                </c:pt>
                <c:pt idx="1970">
                  <c:v>2.9969999999999999</c:v>
                </c:pt>
                <c:pt idx="1971">
                  <c:v>2.9940000000000002</c:v>
                </c:pt>
                <c:pt idx="1972">
                  <c:v>3.0259999999999998</c:v>
                </c:pt>
                <c:pt idx="1973">
                  <c:v>3.004</c:v>
                </c:pt>
                <c:pt idx="1974">
                  <c:v>3.02</c:v>
                </c:pt>
                <c:pt idx="1975">
                  <c:v>3.0019999999999998</c:v>
                </c:pt>
                <c:pt idx="1976">
                  <c:v>3.0630000000000002</c:v>
                </c:pt>
                <c:pt idx="1977">
                  <c:v>3.089</c:v>
                </c:pt>
                <c:pt idx="1978">
                  <c:v>3.052</c:v>
                </c:pt>
                <c:pt idx="1979">
                  <c:v>3.0409999999999999</c:v>
                </c:pt>
                <c:pt idx="1980">
                  <c:v>3.0409999999999999</c:v>
                </c:pt>
                <c:pt idx="1981">
                  <c:v>3.044</c:v>
                </c:pt>
                <c:pt idx="1982">
                  <c:v>3.0110000000000001</c:v>
                </c:pt>
                <c:pt idx="1983">
                  <c:v>3.0169999999999999</c:v>
                </c:pt>
                <c:pt idx="1984">
                  <c:v>3.016</c:v>
                </c:pt>
                <c:pt idx="1985">
                  <c:v>3.0259999999999998</c:v>
                </c:pt>
                <c:pt idx="1986">
                  <c:v>3.0009999999999999</c:v>
                </c:pt>
                <c:pt idx="1987">
                  <c:v>2.976</c:v>
                </c:pt>
                <c:pt idx="1988">
                  <c:v>2.9470000000000001</c:v>
                </c:pt>
                <c:pt idx="1989">
                  <c:v>2.9740000000000002</c:v>
                </c:pt>
                <c:pt idx="1990">
                  <c:v>2.984</c:v>
                </c:pt>
                <c:pt idx="1991">
                  <c:v>3.012</c:v>
                </c:pt>
                <c:pt idx="1992">
                  <c:v>2.9969999999999999</c:v>
                </c:pt>
                <c:pt idx="1993">
                  <c:v>3.0030000000000001</c:v>
                </c:pt>
                <c:pt idx="1994">
                  <c:v>2.996</c:v>
                </c:pt>
                <c:pt idx="1995">
                  <c:v>2.9889999999999999</c:v>
                </c:pt>
                <c:pt idx="1996">
                  <c:v>2.9660000000000002</c:v>
                </c:pt>
                <c:pt idx="1997">
                  <c:v>2.9489999999999998</c:v>
                </c:pt>
                <c:pt idx="1998">
                  <c:v>2.952</c:v>
                </c:pt>
                <c:pt idx="1999">
                  <c:v>2.9710000000000001</c:v>
                </c:pt>
                <c:pt idx="2000">
                  <c:v>2.97</c:v>
                </c:pt>
                <c:pt idx="2001">
                  <c:v>3.0259999999999998</c:v>
                </c:pt>
                <c:pt idx="2002">
                  <c:v>3.0190000000000001</c:v>
                </c:pt>
                <c:pt idx="2003">
                  <c:v>3.0459999999999998</c:v>
                </c:pt>
                <c:pt idx="2004">
                  <c:v>3.0449999999999999</c:v>
                </c:pt>
                <c:pt idx="2005">
                  <c:v>3.0539999999999998</c:v>
                </c:pt>
                <c:pt idx="2006">
                  <c:v>3.0859999999999999</c:v>
                </c:pt>
                <c:pt idx="2007">
                  <c:v>3.1160000000000001</c:v>
                </c:pt>
                <c:pt idx="2008">
                  <c:v>3.1139999999999999</c:v>
                </c:pt>
                <c:pt idx="2009">
                  <c:v>3.165</c:v>
                </c:pt>
                <c:pt idx="2010">
                  <c:v>3.1440000000000001</c:v>
                </c:pt>
                <c:pt idx="2011">
                  <c:v>3.141</c:v>
                </c:pt>
                <c:pt idx="2012">
                  <c:v>3.1589999999999998</c:v>
                </c:pt>
                <c:pt idx="2013">
                  <c:v>3.1749999999999998</c:v>
                </c:pt>
                <c:pt idx="2014">
                  <c:v>3.1480000000000001</c:v>
                </c:pt>
                <c:pt idx="2015">
                  <c:v>3.1259999999999999</c:v>
                </c:pt>
                <c:pt idx="2016">
                  <c:v>3.1070000000000002</c:v>
                </c:pt>
                <c:pt idx="2017">
                  <c:v>3.1379999999999999</c:v>
                </c:pt>
                <c:pt idx="2018">
                  <c:v>3.1040000000000001</c:v>
                </c:pt>
                <c:pt idx="2019">
                  <c:v>3.14</c:v>
                </c:pt>
                <c:pt idx="2020">
                  <c:v>3.1269999999999998</c:v>
                </c:pt>
                <c:pt idx="2021">
                  <c:v>3.1779999999999999</c:v>
                </c:pt>
                <c:pt idx="2022">
                  <c:v>3.1080000000000001</c:v>
                </c:pt>
                <c:pt idx="2023">
                  <c:v>3.1309999999999998</c:v>
                </c:pt>
                <c:pt idx="2024">
                  <c:v>3.1429999999999998</c:v>
                </c:pt>
                <c:pt idx="2025">
                  <c:v>3.1070000000000002</c:v>
                </c:pt>
                <c:pt idx="2026">
                  <c:v>3.0579999999999998</c:v>
                </c:pt>
                <c:pt idx="2027">
                  <c:v>3.0350000000000001</c:v>
                </c:pt>
                <c:pt idx="2028">
                  <c:v>3.03</c:v>
                </c:pt>
                <c:pt idx="2029">
                  <c:v>3.0259999999999998</c:v>
                </c:pt>
                <c:pt idx="2030">
                  <c:v>3.0230000000000001</c:v>
                </c:pt>
                <c:pt idx="2031">
                  <c:v>2.948</c:v>
                </c:pt>
                <c:pt idx="2032">
                  <c:v>2.8929999999999998</c:v>
                </c:pt>
                <c:pt idx="2033">
                  <c:v>2.9510000000000001</c:v>
                </c:pt>
                <c:pt idx="2034">
                  <c:v>2.9769999999999999</c:v>
                </c:pt>
                <c:pt idx="2035">
                  <c:v>2.9569999999999999</c:v>
                </c:pt>
                <c:pt idx="2036">
                  <c:v>2.9670000000000001</c:v>
                </c:pt>
                <c:pt idx="2037">
                  <c:v>2.9860000000000002</c:v>
                </c:pt>
                <c:pt idx="2038">
                  <c:v>3.0249999999999999</c:v>
                </c:pt>
                <c:pt idx="2039">
                  <c:v>3.0230000000000001</c:v>
                </c:pt>
                <c:pt idx="2040">
                  <c:v>3.008</c:v>
                </c:pt>
                <c:pt idx="2041">
                  <c:v>3.0259999999999998</c:v>
                </c:pt>
                <c:pt idx="2042">
                  <c:v>3.0670000000000002</c:v>
                </c:pt>
                <c:pt idx="2043">
                  <c:v>3.0579999999999998</c:v>
                </c:pt>
                <c:pt idx="2044">
                  <c:v>3.1110000000000002</c:v>
                </c:pt>
                <c:pt idx="2045">
                  <c:v>3.1240000000000001</c:v>
                </c:pt>
                <c:pt idx="2046">
                  <c:v>3.1269999999999998</c:v>
                </c:pt>
                <c:pt idx="2047">
                  <c:v>3.1360000000000001</c:v>
                </c:pt>
                <c:pt idx="2048">
                  <c:v>3.1619999999999999</c:v>
                </c:pt>
                <c:pt idx="2049">
                  <c:v>3.1219999999999999</c:v>
                </c:pt>
                <c:pt idx="2050">
                  <c:v>3.1549999999999998</c:v>
                </c:pt>
                <c:pt idx="2051">
                  <c:v>3.153</c:v>
                </c:pt>
                <c:pt idx="2052">
                  <c:v>3.1560000000000001</c:v>
                </c:pt>
                <c:pt idx="2053">
                  <c:v>3.1440000000000001</c:v>
                </c:pt>
                <c:pt idx="2054">
                  <c:v>3.1360000000000001</c:v>
                </c:pt>
                <c:pt idx="2055">
                  <c:v>3.1619999999999999</c:v>
                </c:pt>
                <c:pt idx="2056">
                  <c:v>3.157</c:v>
                </c:pt>
                <c:pt idx="2057">
                  <c:v>3.1850000000000001</c:v>
                </c:pt>
                <c:pt idx="2058">
                  <c:v>3.173</c:v>
                </c:pt>
                <c:pt idx="2059">
                  <c:v>3.149</c:v>
                </c:pt>
                <c:pt idx="2060">
                  <c:v>3.1389999999999998</c:v>
                </c:pt>
                <c:pt idx="2061">
                  <c:v>3.1030000000000002</c:v>
                </c:pt>
                <c:pt idx="2062">
                  <c:v>3.0840000000000001</c:v>
                </c:pt>
                <c:pt idx="2063">
                  <c:v>3.0830000000000002</c:v>
                </c:pt>
                <c:pt idx="2064">
                  <c:v>3.056</c:v>
                </c:pt>
                <c:pt idx="2065">
                  <c:v>3.0819999999999999</c:v>
                </c:pt>
                <c:pt idx="2066">
                  <c:v>3.1110000000000002</c:v>
                </c:pt>
                <c:pt idx="2067">
                  <c:v>3.17</c:v>
                </c:pt>
                <c:pt idx="2068">
                  <c:v>3.1840000000000002</c:v>
                </c:pt>
                <c:pt idx="2069">
                  <c:v>3.1629999999999998</c:v>
                </c:pt>
                <c:pt idx="2070">
                  <c:v>3.2250000000000001</c:v>
                </c:pt>
                <c:pt idx="2071">
                  <c:v>3.206</c:v>
                </c:pt>
                <c:pt idx="2072">
                  <c:v>3.1960000000000002</c:v>
                </c:pt>
                <c:pt idx="2073">
                  <c:v>3.1680000000000001</c:v>
                </c:pt>
                <c:pt idx="2074">
                  <c:v>3.1930000000000001</c:v>
                </c:pt>
                <c:pt idx="2075">
                  <c:v>3.149</c:v>
                </c:pt>
                <c:pt idx="2076">
                  <c:v>3.1989999999999998</c:v>
                </c:pt>
                <c:pt idx="2077">
                  <c:v>3.1970000000000001</c:v>
                </c:pt>
                <c:pt idx="2078">
                  <c:v>3.258</c:v>
                </c:pt>
                <c:pt idx="2079">
                  <c:v>3.2639999999999998</c:v>
                </c:pt>
                <c:pt idx="2080">
                  <c:v>3.2410000000000001</c:v>
                </c:pt>
                <c:pt idx="2081">
                  <c:v>3.2269999999999999</c:v>
                </c:pt>
                <c:pt idx="2082">
                  <c:v>3.286</c:v>
                </c:pt>
                <c:pt idx="2083">
                  <c:v>3.2869999999999999</c:v>
                </c:pt>
                <c:pt idx="2084">
                  <c:v>3.2829999999999999</c:v>
                </c:pt>
                <c:pt idx="2085">
                  <c:v>3.2410000000000001</c:v>
                </c:pt>
                <c:pt idx="2086">
                  <c:v>3.2240000000000002</c:v>
                </c:pt>
                <c:pt idx="2087">
                  <c:v>3.226</c:v>
                </c:pt>
                <c:pt idx="2088">
                  <c:v>3.1909999999999998</c:v>
                </c:pt>
                <c:pt idx="2089">
                  <c:v>3.1579999999999999</c:v>
                </c:pt>
                <c:pt idx="2090">
                  <c:v>3.1150000000000002</c:v>
                </c:pt>
                <c:pt idx="2091">
                  <c:v>3.1070000000000002</c:v>
                </c:pt>
                <c:pt idx="2092">
                  <c:v>3.1269999999999998</c:v>
                </c:pt>
                <c:pt idx="2093">
                  <c:v>3.09</c:v>
                </c:pt>
                <c:pt idx="2094">
                  <c:v>3.0510000000000002</c:v>
                </c:pt>
                <c:pt idx="2095">
                  <c:v>3.04</c:v>
                </c:pt>
                <c:pt idx="2096">
                  <c:v>3.01</c:v>
                </c:pt>
                <c:pt idx="2097">
                  <c:v>2.964</c:v>
                </c:pt>
                <c:pt idx="2098">
                  <c:v>3.012</c:v>
                </c:pt>
                <c:pt idx="2099">
                  <c:v>3.008</c:v>
                </c:pt>
                <c:pt idx="2100">
                  <c:v>3.0019999999999998</c:v>
                </c:pt>
                <c:pt idx="2101">
                  <c:v>3.0329999999999999</c:v>
                </c:pt>
                <c:pt idx="2102">
                  <c:v>3.0529999999999999</c:v>
                </c:pt>
                <c:pt idx="2103">
                  <c:v>2.9929999999999999</c:v>
                </c:pt>
                <c:pt idx="2104">
                  <c:v>3.0009999999999999</c:v>
                </c:pt>
                <c:pt idx="2105">
                  <c:v>2.9940000000000002</c:v>
                </c:pt>
                <c:pt idx="2106">
                  <c:v>2.9279999999999999</c:v>
                </c:pt>
                <c:pt idx="2107">
                  <c:v>2.9529999999999998</c:v>
                </c:pt>
                <c:pt idx="2108">
                  <c:v>2.899</c:v>
                </c:pt>
                <c:pt idx="2109">
                  <c:v>2.927</c:v>
                </c:pt>
                <c:pt idx="2110">
                  <c:v>2.9220000000000002</c:v>
                </c:pt>
                <c:pt idx="2111">
                  <c:v>2.9889999999999999</c:v>
                </c:pt>
                <c:pt idx="2112">
                  <c:v>2.992</c:v>
                </c:pt>
                <c:pt idx="2113">
                  <c:v>2.996</c:v>
                </c:pt>
                <c:pt idx="2114">
                  <c:v>3.0920000000000001</c:v>
                </c:pt>
                <c:pt idx="2115">
                  <c:v>3.0920000000000001</c:v>
                </c:pt>
                <c:pt idx="2116">
                  <c:v>3.1179999999999999</c:v>
                </c:pt>
                <c:pt idx="2117">
                  <c:v>3.1179999999999999</c:v>
                </c:pt>
                <c:pt idx="2118">
                  <c:v>3.0939999999999999</c:v>
                </c:pt>
                <c:pt idx="2119">
                  <c:v>3.1150000000000002</c:v>
                </c:pt>
                <c:pt idx="2120">
                  <c:v>3.109</c:v>
                </c:pt>
                <c:pt idx="2121">
                  <c:v>3.181</c:v>
                </c:pt>
                <c:pt idx="2122">
                  <c:v>3.101</c:v>
                </c:pt>
                <c:pt idx="2123">
                  <c:v>3.1320000000000001</c:v>
                </c:pt>
                <c:pt idx="2124">
                  <c:v>3.1419999999999999</c:v>
                </c:pt>
                <c:pt idx="2125">
                  <c:v>3.0830000000000002</c:v>
                </c:pt>
                <c:pt idx="2126">
                  <c:v>3.0179999999999998</c:v>
                </c:pt>
                <c:pt idx="2127">
                  <c:v>3.0209999999999999</c:v>
                </c:pt>
                <c:pt idx="2128">
                  <c:v>3.0529999999999999</c:v>
                </c:pt>
                <c:pt idx="2129">
                  <c:v>3.0369999999999999</c:v>
                </c:pt>
                <c:pt idx="2130">
                  <c:v>3.0019999999999998</c:v>
                </c:pt>
                <c:pt idx="2131">
                  <c:v>3.0609999999999999</c:v>
                </c:pt>
                <c:pt idx="2132">
                  <c:v>3.0840000000000001</c:v>
                </c:pt>
                <c:pt idx="2133">
                  <c:v>3.081</c:v>
                </c:pt>
                <c:pt idx="2134">
                  <c:v>3.0640000000000001</c:v>
                </c:pt>
                <c:pt idx="2135">
                  <c:v>3.1579999999999999</c:v>
                </c:pt>
                <c:pt idx="2136">
                  <c:v>3.1240000000000001</c:v>
                </c:pt>
                <c:pt idx="2137">
                  <c:v>3.0920000000000001</c:v>
                </c:pt>
                <c:pt idx="2138">
                  <c:v>3.0910000000000002</c:v>
                </c:pt>
                <c:pt idx="2139">
                  <c:v>3.0739999999999998</c:v>
                </c:pt>
                <c:pt idx="2140">
                  <c:v>3.0920000000000001</c:v>
                </c:pt>
                <c:pt idx="2141">
                  <c:v>3.0870000000000002</c:v>
                </c:pt>
                <c:pt idx="2142">
                  <c:v>3.081</c:v>
                </c:pt>
                <c:pt idx="2143">
                  <c:v>2.9940000000000002</c:v>
                </c:pt>
                <c:pt idx="2144">
                  <c:v>3.02</c:v>
                </c:pt>
                <c:pt idx="2145">
                  <c:v>2.9790000000000001</c:v>
                </c:pt>
                <c:pt idx="2146">
                  <c:v>2.9649999999999999</c:v>
                </c:pt>
                <c:pt idx="2147">
                  <c:v>2.9359999999999999</c:v>
                </c:pt>
                <c:pt idx="2148">
                  <c:v>2.9660000000000002</c:v>
                </c:pt>
                <c:pt idx="2149">
                  <c:v>3.03</c:v>
                </c:pt>
                <c:pt idx="2150">
                  <c:v>2.9750000000000001</c:v>
                </c:pt>
                <c:pt idx="2151">
                  <c:v>2.9820000000000002</c:v>
                </c:pt>
                <c:pt idx="2152">
                  <c:v>2.9590000000000001</c:v>
                </c:pt>
                <c:pt idx="2153">
                  <c:v>2.9169999999999998</c:v>
                </c:pt>
                <c:pt idx="2154">
                  <c:v>2.9319999999999999</c:v>
                </c:pt>
                <c:pt idx="2155">
                  <c:v>2.9129999999999998</c:v>
                </c:pt>
                <c:pt idx="2156">
                  <c:v>2.9039999999999999</c:v>
                </c:pt>
                <c:pt idx="2157">
                  <c:v>2.899</c:v>
                </c:pt>
                <c:pt idx="2158">
                  <c:v>2.944</c:v>
                </c:pt>
                <c:pt idx="2159">
                  <c:v>2.9420000000000002</c:v>
                </c:pt>
                <c:pt idx="2160">
                  <c:v>2.923</c:v>
                </c:pt>
                <c:pt idx="2161">
                  <c:v>2.8940000000000001</c:v>
                </c:pt>
                <c:pt idx="2162">
                  <c:v>2.8860000000000001</c:v>
                </c:pt>
                <c:pt idx="2163">
                  <c:v>2.867</c:v>
                </c:pt>
                <c:pt idx="2164">
                  <c:v>2.86</c:v>
                </c:pt>
                <c:pt idx="2165">
                  <c:v>2.8919999999999999</c:v>
                </c:pt>
                <c:pt idx="2166">
                  <c:v>2.899</c:v>
                </c:pt>
                <c:pt idx="2167">
                  <c:v>2.94</c:v>
                </c:pt>
                <c:pt idx="2168">
                  <c:v>2.92</c:v>
                </c:pt>
                <c:pt idx="2169">
                  <c:v>2.8929999999999998</c:v>
                </c:pt>
                <c:pt idx="2170">
                  <c:v>2.9</c:v>
                </c:pt>
                <c:pt idx="2171">
                  <c:v>2.9409999999999998</c:v>
                </c:pt>
                <c:pt idx="2172">
                  <c:v>2.9830000000000001</c:v>
                </c:pt>
                <c:pt idx="2173">
                  <c:v>3.0259999999999998</c:v>
                </c:pt>
                <c:pt idx="2174">
                  <c:v>3.077</c:v>
                </c:pt>
                <c:pt idx="2175">
                  <c:v>3.0779999999999998</c:v>
                </c:pt>
                <c:pt idx="2176">
                  <c:v>3.1150000000000002</c:v>
                </c:pt>
                <c:pt idx="2177">
                  <c:v>3.1520000000000001</c:v>
                </c:pt>
                <c:pt idx="2178">
                  <c:v>3.1280000000000001</c:v>
                </c:pt>
                <c:pt idx="2179">
                  <c:v>3.0880000000000001</c:v>
                </c:pt>
                <c:pt idx="2180">
                  <c:v>3.1659999999999999</c:v>
                </c:pt>
                <c:pt idx="2181">
                  <c:v>3.1589999999999998</c:v>
                </c:pt>
                <c:pt idx="2182">
                  <c:v>3.157</c:v>
                </c:pt>
                <c:pt idx="2183">
                  <c:v>3.12</c:v>
                </c:pt>
                <c:pt idx="2184">
                  <c:v>3.0619999999999998</c:v>
                </c:pt>
                <c:pt idx="2185">
                  <c:v>3.1160000000000001</c:v>
                </c:pt>
                <c:pt idx="2186">
                  <c:v>3.1520000000000001</c:v>
                </c:pt>
                <c:pt idx="2187">
                  <c:v>3.1480000000000001</c:v>
                </c:pt>
                <c:pt idx="2188">
                  <c:v>3.1110000000000002</c:v>
                </c:pt>
                <c:pt idx="2189">
                  <c:v>3.1549999999999998</c:v>
                </c:pt>
                <c:pt idx="2190">
                  <c:v>3.0990000000000002</c:v>
                </c:pt>
                <c:pt idx="2191">
                  <c:v>3.105</c:v>
                </c:pt>
                <c:pt idx="2192">
                  <c:v>3.0960000000000001</c:v>
                </c:pt>
                <c:pt idx="2193">
                  <c:v>3.0779999999999998</c:v>
                </c:pt>
                <c:pt idx="2194">
                  <c:v>3.1120000000000001</c:v>
                </c:pt>
                <c:pt idx="2195">
                  <c:v>3.1890000000000001</c:v>
                </c:pt>
                <c:pt idx="2196">
                  <c:v>3.2360000000000002</c:v>
                </c:pt>
                <c:pt idx="2197">
                  <c:v>3.3</c:v>
                </c:pt>
                <c:pt idx="2198">
                  <c:v>3.266</c:v>
                </c:pt>
                <c:pt idx="2199">
                  <c:v>3.34</c:v>
                </c:pt>
                <c:pt idx="2200">
                  <c:v>3.3149999999999999</c:v>
                </c:pt>
                <c:pt idx="2201">
                  <c:v>3.355</c:v>
                </c:pt>
                <c:pt idx="2202">
                  <c:v>3.4009999999999998</c:v>
                </c:pt>
                <c:pt idx="2203">
                  <c:v>3.3439999999999999</c:v>
                </c:pt>
                <c:pt idx="2204">
                  <c:v>3.3490000000000002</c:v>
                </c:pt>
                <c:pt idx="2205">
                  <c:v>3.3340000000000001</c:v>
                </c:pt>
                <c:pt idx="2206">
                  <c:v>3.3140000000000001</c:v>
                </c:pt>
                <c:pt idx="2207">
                  <c:v>3.2989999999999999</c:v>
                </c:pt>
                <c:pt idx="2208">
                  <c:v>3.3260000000000001</c:v>
                </c:pt>
                <c:pt idx="2209">
                  <c:v>3.2719999999999998</c:v>
                </c:pt>
                <c:pt idx="2210">
                  <c:v>3.3330000000000002</c:v>
                </c:pt>
                <c:pt idx="2211">
                  <c:v>3.3679999999999999</c:v>
                </c:pt>
                <c:pt idx="2212">
                  <c:v>3.3410000000000002</c:v>
                </c:pt>
                <c:pt idx="2213">
                  <c:v>3.3580000000000001</c:v>
                </c:pt>
                <c:pt idx="2214">
                  <c:v>3.411</c:v>
                </c:pt>
                <c:pt idx="2215">
                  <c:v>3.3170000000000002</c:v>
                </c:pt>
                <c:pt idx="2216">
                  <c:v>3.3519999999999999</c:v>
                </c:pt>
                <c:pt idx="2217">
                  <c:v>3.41</c:v>
                </c:pt>
                <c:pt idx="2218">
                  <c:v>3.367</c:v>
                </c:pt>
                <c:pt idx="2219">
                  <c:v>3.3660000000000001</c:v>
                </c:pt>
                <c:pt idx="2220">
                  <c:v>3.29</c:v>
                </c:pt>
                <c:pt idx="2221">
                  <c:v>3.2690000000000001</c:v>
                </c:pt>
                <c:pt idx="2222">
                  <c:v>3.2519999999999998</c:v>
                </c:pt>
                <c:pt idx="2223">
                  <c:v>3.3260000000000001</c:v>
                </c:pt>
                <c:pt idx="2224">
                  <c:v>3.411</c:v>
                </c:pt>
                <c:pt idx="2225">
                  <c:v>3.419</c:v>
                </c:pt>
                <c:pt idx="2226">
                  <c:v>3.39</c:v>
                </c:pt>
                <c:pt idx="2227">
                  <c:v>3.363</c:v>
                </c:pt>
                <c:pt idx="2228">
                  <c:v>3.3730000000000002</c:v>
                </c:pt>
                <c:pt idx="2229">
                  <c:v>3.371</c:v>
                </c:pt>
                <c:pt idx="2230">
                  <c:v>3.4020000000000001</c:v>
                </c:pt>
                <c:pt idx="2231">
                  <c:v>3.379</c:v>
                </c:pt>
                <c:pt idx="2232">
                  <c:v>3.3809999999999998</c:v>
                </c:pt>
                <c:pt idx="2233">
                  <c:v>3.355</c:v>
                </c:pt>
                <c:pt idx="2234">
                  <c:v>3.359</c:v>
                </c:pt>
                <c:pt idx="2235">
                  <c:v>3.3340000000000001</c:v>
                </c:pt>
                <c:pt idx="2236">
                  <c:v>3.355</c:v>
                </c:pt>
                <c:pt idx="2237">
                  <c:v>3.3719999999999999</c:v>
                </c:pt>
                <c:pt idx="2238">
                  <c:v>3.371</c:v>
                </c:pt>
                <c:pt idx="2239">
                  <c:v>3.3580000000000001</c:v>
                </c:pt>
                <c:pt idx="2240">
                  <c:v>3.327</c:v>
                </c:pt>
                <c:pt idx="2241">
                  <c:v>3.387</c:v>
                </c:pt>
                <c:pt idx="2242">
                  <c:v>3.427</c:v>
                </c:pt>
                <c:pt idx="2243">
                  <c:v>3.4089999999999998</c:v>
                </c:pt>
                <c:pt idx="2244">
                  <c:v>3.3849999999999998</c:v>
                </c:pt>
                <c:pt idx="2245">
                  <c:v>3.4279999999999999</c:v>
                </c:pt>
                <c:pt idx="2246">
                  <c:v>3.36</c:v>
                </c:pt>
                <c:pt idx="2247">
                  <c:v>3.3690000000000002</c:v>
                </c:pt>
                <c:pt idx="2248">
                  <c:v>3.4239999999999999</c:v>
                </c:pt>
                <c:pt idx="2249">
                  <c:v>3.43</c:v>
                </c:pt>
                <c:pt idx="2250">
                  <c:v>3.3980000000000001</c:v>
                </c:pt>
                <c:pt idx="2251">
                  <c:v>3.4319999999999999</c:v>
                </c:pt>
                <c:pt idx="2252">
                  <c:v>3.39</c:v>
                </c:pt>
                <c:pt idx="2253">
                  <c:v>3.375</c:v>
                </c:pt>
                <c:pt idx="2254">
                  <c:v>3.3580000000000001</c:v>
                </c:pt>
                <c:pt idx="2255">
                  <c:v>3.3410000000000002</c:v>
                </c:pt>
                <c:pt idx="2256">
                  <c:v>3.4470000000000001</c:v>
                </c:pt>
                <c:pt idx="2257">
                  <c:v>3.4710000000000001</c:v>
                </c:pt>
                <c:pt idx="2258">
                  <c:v>3.4510000000000001</c:v>
                </c:pt>
                <c:pt idx="2259">
                  <c:v>3.4689999999999999</c:v>
                </c:pt>
                <c:pt idx="2260">
                  <c:v>3.4929999999999999</c:v>
                </c:pt>
                <c:pt idx="2261">
                  <c:v>3.472</c:v>
                </c:pt>
                <c:pt idx="2262">
                  <c:v>3.488</c:v>
                </c:pt>
                <c:pt idx="2263">
                  <c:v>3.4569999999999999</c:v>
                </c:pt>
                <c:pt idx="2264">
                  <c:v>3.427</c:v>
                </c:pt>
                <c:pt idx="2265">
                  <c:v>3.4249999999999998</c:v>
                </c:pt>
                <c:pt idx="2266">
                  <c:v>3.468</c:v>
                </c:pt>
                <c:pt idx="2267">
                  <c:v>3.4540000000000002</c:v>
                </c:pt>
                <c:pt idx="2268">
                  <c:v>3.4769999999999999</c:v>
                </c:pt>
                <c:pt idx="2269">
                  <c:v>3.4470000000000001</c:v>
                </c:pt>
                <c:pt idx="2270">
                  <c:v>3.444</c:v>
                </c:pt>
                <c:pt idx="2271">
                  <c:v>3.5230000000000001</c:v>
                </c:pt>
                <c:pt idx="2272">
                  <c:v>3.536</c:v>
                </c:pt>
                <c:pt idx="2273">
                  <c:v>3.4470000000000001</c:v>
                </c:pt>
                <c:pt idx="2274">
                  <c:v>3.383</c:v>
                </c:pt>
                <c:pt idx="2275">
                  <c:v>3.4409999999999998</c:v>
                </c:pt>
                <c:pt idx="2276">
                  <c:v>3.3879999999999999</c:v>
                </c:pt>
                <c:pt idx="2277">
                  <c:v>3.4039999999999999</c:v>
                </c:pt>
                <c:pt idx="2278">
                  <c:v>3.4039999999999999</c:v>
                </c:pt>
                <c:pt idx="2279">
                  <c:v>3.44</c:v>
                </c:pt>
                <c:pt idx="2280">
                  <c:v>3.42</c:v>
                </c:pt>
                <c:pt idx="2281">
                  <c:v>3.415</c:v>
                </c:pt>
                <c:pt idx="2282">
                  <c:v>3.448</c:v>
                </c:pt>
                <c:pt idx="2283">
                  <c:v>3.448</c:v>
                </c:pt>
                <c:pt idx="2284">
                  <c:v>3.3969999999999998</c:v>
                </c:pt>
                <c:pt idx="2285">
                  <c:v>3.4319999999999999</c:v>
                </c:pt>
                <c:pt idx="2286">
                  <c:v>3.403</c:v>
                </c:pt>
                <c:pt idx="2287">
                  <c:v>3.407</c:v>
                </c:pt>
                <c:pt idx="2288">
                  <c:v>3.4359999999999999</c:v>
                </c:pt>
                <c:pt idx="2289">
                  <c:v>3.4239999999999999</c:v>
                </c:pt>
                <c:pt idx="2290">
                  <c:v>3.4220000000000002</c:v>
                </c:pt>
                <c:pt idx="2291">
                  <c:v>3.3879999999999999</c:v>
                </c:pt>
                <c:pt idx="2292">
                  <c:v>3.3279999999999998</c:v>
                </c:pt>
                <c:pt idx="2293">
                  <c:v>3.3580000000000001</c:v>
                </c:pt>
                <c:pt idx="2294">
                  <c:v>3.355</c:v>
                </c:pt>
                <c:pt idx="2295">
                  <c:v>3.3519999999999999</c:v>
                </c:pt>
                <c:pt idx="2296">
                  <c:v>3.379</c:v>
                </c:pt>
                <c:pt idx="2297">
                  <c:v>3.3450000000000002</c:v>
                </c:pt>
                <c:pt idx="2298">
                  <c:v>3.3260000000000001</c:v>
                </c:pt>
                <c:pt idx="2299">
                  <c:v>3.359</c:v>
                </c:pt>
                <c:pt idx="2300">
                  <c:v>3.3319999999999999</c:v>
                </c:pt>
                <c:pt idx="2301">
                  <c:v>3.31</c:v>
                </c:pt>
                <c:pt idx="2302">
                  <c:v>3.3730000000000002</c:v>
                </c:pt>
                <c:pt idx="2303">
                  <c:v>3.427</c:v>
                </c:pt>
                <c:pt idx="2304">
                  <c:v>3.415</c:v>
                </c:pt>
                <c:pt idx="2305">
                  <c:v>3.44</c:v>
                </c:pt>
                <c:pt idx="2306">
                  <c:v>3.46</c:v>
                </c:pt>
                <c:pt idx="2307">
                  <c:v>3.4809999999999999</c:v>
                </c:pt>
                <c:pt idx="2308">
                  <c:v>3.4950000000000001</c:v>
                </c:pt>
                <c:pt idx="2309">
                  <c:v>3.5009999999999999</c:v>
                </c:pt>
                <c:pt idx="2310">
                  <c:v>3.5680000000000001</c:v>
                </c:pt>
                <c:pt idx="2311">
                  <c:v>3.573</c:v>
                </c:pt>
                <c:pt idx="2312">
                  <c:v>3.5510000000000002</c:v>
                </c:pt>
                <c:pt idx="2313">
                  <c:v>3.5510000000000002</c:v>
                </c:pt>
                <c:pt idx="2314">
                  <c:v>3.5630000000000002</c:v>
                </c:pt>
                <c:pt idx="2315">
                  <c:v>3.5409999999999999</c:v>
                </c:pt>
                <c:pt idx="2316">
                  <c:v>3.5289999999999999</c:v>
                </c:pt>
                <c:pt idx="2317">
                  <c:v>3.5150000000000001</c:v>
                </c:pt>
                <c:pt idx="2318">
                  <c:v>3.528</c:v>
                </c:pt>
                <c:pt idx="2319">
                  <c:v>3.5139999999999998</c:v>
                </c:pt>
                <c:pt idx="2320">
                  <c:v>3.5259999999999998</c:v>
                </c:pt>
                <c:pt idx="2321">
                  <c:v>3.5209999999999999</c:v>
                </c:pt>
                <c:pt idx="2322">
                  <c:v>3.5179999999999998</c:v>
                </c:pt>
                <c:pt idx="2323">
                  <c:v>3.5179999999999998</c:v>
                </c:pt>
                <c:pt idx="2324">
                  <c:v>3.5169999999999999</c:v>
                </c:pt>
                <c:pt idx="2325">
                  <c:v>3.5110000000000001</c:v>
                </c:pt>
                <c:pt idx="2326">
                  <c:v>3.5169999999999999</c:v>
                </c:pt>
                <c:pt idx="2327">
                  <c:v>3.468</c:v>
                </c:pt>
                <c:pt idx="2328">
                  <c:v>3.49</c:v>
                </c:pt>
                <c:pt idx="2329">
                  <c:v>3.5950000000000002</c:v>
                </c:pt>
                <c:pt idx="2330">
                  <c:v>3.5609999999999999</c:v>
                </c:pt>
                <c:pt idx="2331">
                  <c:v>3.5310000000000001</c:v>
                </c:pt>
                <c:pt idx="2332">
                  <c:v>3.5630000000000002</c:v>
                </c:pt>
                <c:pt idx="2333">
                  <c:v>3.5409999999999999</c:v>
                </c:pt>
                <c:pt idx="2334">
                  <c:v>3.577</c:v>
                </c:pt>
                <c:pt idx="2335">
                  <c:v>3.5270000000000001</c:v>
                </c:pt>
                <c:pt idx="2336">
                  <c:v>3.625</c:v>
                </c:pt>
                <c:pt idx="2337">
                  <c:v>3.657</c:v>
                </c:pt>
                <c:pt idx="2338">
                  <c:v>3.68</c:v>
                </c:pt>
                <c:pt idx="2339">
                  <c:v>3.653</c:v>
                </c:pt>
                <c:pt idx="2340">
                  <c:v>3.6280000000000001</c:v>
                </c:pt>
                <c:pt idx="2341">
                  <c:v>3.63</c:v>
                </c:pt>
                <c:pt idx="2342">
                  <c:v>3.6629999999999998</c:v>
                </c:pt>
                <c:pt idx="2343">
                  <c:v>3.6779999999999999</c:v>
                </c:pt>
                <c:pt idx="2344">
                  <c:v>3.6659999999999999</c:v>
                </c:pt>
                <c:pt idx="2345">
                  <c:v>3.657</c:v>
                </c:pt>
                <c:pt idx="2346">
                  <c:v>3.714</c:v>
                </c:pt>
                <c:pt idx="2347">
                  <c:v>3.7050000000000001</c:v>
                </c:pt>
                <c:pt idx="2348">
                  <c:v>3.6989999999999998</c:v>
                </c:pt>
                <c:pt idx="2349">
                  <c:v>3.6739999999999999</c:v>
                </c:pt>
                <c:pt idx="2350">
                  <c:v>3.6739999999999999</c:v>
                </c:pt>
                <c:pt idx="2351">
                  <c:v>3.6219999999999999</c:v>
                </c:pt>
                <c:pt idx="2352">
                  <c:v>3.609</c:v>
                </c:pt>
                <c:pt idx="2353">
                  <c:v>3.5990000000000002</c:v>
                </c:pt>
                <c:pt idx="2354">
                  <c:v>3.613</c:v>
                </c:pt>
                <c:pt idx="2355">
                  <c:v>3.59</c:v>
                </c:pt>
                <c:pt idx="2356">
                  <c:v>3.569</c:v>
                </c:pt>
                <c:pt idx="2357">
                  <c:v>3.6160000000000001</c:v>
                </c:pt>
                <c:pt idx="2358">
                  <c:v>3.6040000000000001</c:v>
                </c:pt>
                <c:pt idx="2359">
                  <c:v>3.6019999999999999</c:v>
                </c:pt>
                <c:pt idx="2360">
                  <c:v>3.625</c:v>
                </c:pt>
                <c:pt idx="2361">
                  <c:v>3.6419999999999999</c:v>
                </c:pt>
                <c:pt idx="2362">
                  <c:v>3.6669999999999998</c:v>
                </c:pt>
                <c:pt idx="2363">
                  <c:v>3.6829999999999998</c:v>
                </c:pt>
                <c:pt idx="2364">
                  <c:v>3.6779999999999999</c:v>
                </c:pt>
                <c:pt idx="2365">
                  <c:v>3.6629999999999998</c:v>
                </c:pt>
                <c:pt idx="2366">
                  <c:v>3.6709999999999998</c:v>
                </c:pt>
                <c:pt idx="2367">
                  <c:v>3.6659999999999999</c:v>
                </c:pt>
                <c:pt idx="2368">
                  <c:v>3.625</c:v>
                </c:pt>
                <c:pt idx="2369">
                  <c:v>3.637</c:v>
                </c:pt>
                <c:pt idx="2370">
                  <c:v>3.6779999999999999</c:v>
                </c:pt>
                <c:pt idx="2371">
                  <c:v>3.6230000000000002</c:v>
                </c:pt>
                <c:pt idx="2372">
                  <c:v>3.6429999999999998</c:v>
                </c:pt>
                <c:pt idx="2373">
                  <c:v>3.63</c:v>
                </c:pt>
                <c:pt idx="2374">
                  <c:v>3.6320000000000001</c:v>
                </c:pt>
                <c:pt idx="2375">
                  <c:v>3.581</c:v>
                </c:pt>
                <c:pt idx="2376">
                  <c:v>3.6139999999999999</c:v>
                </c:pt>
                <c:pt idx="2377">
                  <c:v>3.6110000000000002</c:v>
                </c:pt>
                <c:pt idx="2378">
                  <c:v>3.6040000000000001</c:v>
                </c:pt>
                <c:pt idx="2379">
                  <c:v>3.68</c:v>
                </c:pt>
                <c:pt idx="2380">
                  <c:v>3.673</c:v>
                </c:pt>
                <c:pt idx="2381">
                  <c:v>3.6869999999999998</c:v>
                </c:pt>
                <c:pt idx="2382">
                  <c:v>3.7010000000000001</c:v>
                </c:pt>
                <c:pt idx="2383">
                  <c:v>3.6419999999999999</c:v>
                </c:pt>
                <c:pt idx="2384">
                  <c:v>3.645</c:v>
                </c:pt>
                <c:pt idx="2385">
                  <c:v>3.6480000000000001</c:v>
                </c:pt>
                <c:pt idx="2386">
                  <c:v>3.625</c:v>
                </c:pt>
                <c:pt idx="2387">
                  <c:v>3.6259999999999999</c:v>
                </c:pt>
                <c:pt idx="2388">
                  <c:v>3.5840000000000001</c:v>
                </c:pt>
                <c:pt idx="2389">
                  <c:v>3.6320000000000001</c:v>
                </c:pt>
                <c:pt idx="2390">
                  <c:v>3.569</c:v>
                </c:pt>
                <c:pt idx="2391">
                  <c:v>3.6179999999999999</c:v>
                </c:pt>
                <c:pt idx="2392">
                  <c:v>3.609</c:v>
                </c:pt>
                <c:pt idx="2393">
                  <c:v>3.5779999999999998</c:v>
                </c:pt>
                <c:pt idx="2394">
                  <c:v>3.5960000000000001</c:v>
                </c:pt>
                <c:pt idx="2395">
                  <c:v>3.5950000000000002</c:v>
                </c:pt>
                <c:pt idx="2396">
                  <c:v>3.5339999999999998</c:v>
                </c:pt>
                <c:pt idx="2397">
                  <c:v>3.5619999999999998</c:v>
                </c:pt>
                <c:pt idx="2398">
                  <c:v>3.5659999999999998</c:v>
                </c:pt>
                <c:pt idx="2399">
                  <c:v>3.569</c:v>
                </c:pt>
                <c:pt idx="2400">
                  <c:v>3.5230000000000001</c:v>
                </c:pt>
                <c:pt idx="2401">
                  <c:v>3.5089999999999999</c:v>
                </c:pt>
                <c:pt idx="2402">
                  <c:v>3.4609999999999999</c:v>
                </c:pt>
                <c:pt idx="2403">
                  <c:v>3.415</c:v>
                </c:pt>
                <c:pt idx="2404">
                  <c:v>3.367</c:v>
                </c:pt>
                <c:pt idx="2405">
                  <c:v>3.387</c:v>
                </c:pt>
                <c:pt idx="2406">
                  <c:v>3.3879999999999999</c:v>
                </c:pt>
                <c:pt idx="2407">
                  <c:v>3.3340000000000001</c:v>
                </c:pt>
                <c:pt idx="2408">
                  <c:v>3.355</c:v>
                </c:pt>
                <c:pt idx="2409">
                  <c:v>3.3370000000000002</c:v>
                </c:pt>
                <c:pt idx="2410">
                  <c:v>3.2749999999999999</c:v>
                </c:pt>
                <c:pt idx="2411">
                  <c:v>3.2679999999999998</c:v>
                </c:pt>
                <c:pt idx="2412">
                  <c:v>3.2240000000000002</c:v>
                </c:pt>
                <c:pt idx="2413">
                  <c:v>3.2320000000000002</c:v>
                </c:pt>
                <c:pt idx="2414">
                  <c:v>3.2069999999999999</c:v>
                </c:pt>
                <c:pt idx="2415">
                  <c:v>3.173</c:v>
                </c:pt>
                <c:pt idx="2416">
                  <c:v>3.1890000000000001</c:v>
                </c:pt>
                <c:pt idx="2417">
                  <c:v>3.14</c:v>
                </c:pt>
                <c:pt idx="2418">
                  <c:v>3.1619999999999999</c:v>
                </c:pt>
                <c:pt idx="2419">
                  <c:v>3.1549999999999998</c:v>
                </c:pt>
                <c:pt idx="2420">
                  <c:v>3.1880000000000002</c:v>
                </c:pt>
                <c:pt idx="2421">
                  <c:v>3.1680000000000001</c:v>
                </c:pt>
                <c:pt idx="2422">
                  <c:v>3.1669999999999998</c:v>
                </c:pt>
                <c:pt idx="2423">
                  <c:v>3.1339999999999999</c:v>
                </c:pt>
                <c:pt idx="2424">
                  <c:v>3.1419999999999999</c:v>
                </c:pt>
                <c:pt idx="2425">
                  <c:v>3.1360000000000001</c:v>
                </c:pt>
                <c:pt idx="2426">
                  <c:v>3.1720000000000002</c:v>
                </c:pt>
                <c:pt idx="2427">
                  <c:v>3.1629999999999998</c:v>
                </c:pt>
                <c:pt idx="2428">
                  <c:v>3.1669999999999998</c:v>
                </c:pt>
                <c:pt idx="2429">
                  <c:v>3.173</c:v>
                </c:pt>
                <c:pt idx="2430">
                  <c:v>3.1840000000000002</c:v>
                </c:pt>
                <c:pt idx="2431">
                  <c:v>3.1349999999999998</c:v>
                </c:pt>
                <c:pt idx="2432">
                  <c:v>3.1030000000000002</c:v>
                </c:pt>
                <c:pt idx="2433">
                  <c:v>3.0819999999999999</c:v>
                </c:pt>
                <c:pt idx="2434">
                  <c:v>3.0939999999999999</c:v>
                </c:pt>
                <c:pt idx="2435">
                  <c:v>3.1219999999999999</c:v>
                </c:pt>
                <c:pt idx="2436">
                  <c:v>3.0779999999999998</c:v>
                </c:pt>
                <c:pt idx="2437">
                  <c:v>3.0739999999999998</c:v>
                </c:pt>
                <c:pt idx="2438">
                  <c:v>3.0510000000000002</c:v>
                </c:pt>
                <c:pt idx="2439">
                  <c:v>3.077</c:v>
                </c:pt>
                <c:pt idx="2440">
                  <c:v>3.0609999999999999</c:v>
                </c:pt>
                <c:pt idx="2441">
                  <c:v>3.0649999999999999</c:v>
                </c:pt>
                <c:pt idx="2442">
                  <c:v>3.0539999999999998</c:v>
                </c:pt>
                <c:pt idx="2443">
                  <c:v>3.085</c:v>
                </c:pt>
                <c:pt idx="2444">
                  <c:v>3.056</c:v>
                </c:pt>
                <c:pt idx="2445">
                  <c:v>3.09</c:v>
                </c:pt>
                <c:pt idx="2446">
                  <c:v>3.101</c:v>
                </c:pt>
                <c:pt idx="2447">
                  <c:v>3.1989999999999998</c:v>
                </c:pt>
                <c:pt idx="2448">
                  <c:v>3.1779999999999999</c:v>
                </c:pt>
                <c:pt idx="2449">
                  <c:v>3.1789999999999998</c:v>
                </c:pt>
                <c:pt idx="2450">
                  <c:v>3.1789999999999998</c:v>
                </c:pt>
                <c:pt idx="2451">
                  <c:v>3.1880000000000002</c:v>
                </c:pt>
                <c:pt idx="2452">
                  <c:v>3.19</c:v>
                </c:pt>
                <c:pt idx="2453">
                  <c:v>3.14</c:v>
                </c:pt>
                <c:pt idx="2454">
                  <c:v>3.1469999999999998</c:v>
                </c:pt>
                <c:pt idx="2455">
                  <c:v>3.1440000000000001</c:v>
                </c:pt>
                <c:pt idx="2456">
                  <c:v>3.16</c:v>
                </c:pt>
                <c:pt idx="2457">
                  <c:v>3.1749999999999998</c:v>
                </c:pt>
                <c:pt idx="2458">
                  <c:v>3.1509999999999998</c:v>
                </c:pt>
                <c:pt idx="2459">
                  <c:v>3.06</c:v>
                </c:pt>
                <c:pt idx="2460">
                  <c:v>3.0659999999999998</c:v>
                </c:pt>
                <c:pt idx="2461">
                  <c:v>3.0510000000000002</c:v>
                </c:pt>
                <c:pt idx="2462">
                  <c:v>3.0419999999999998</c:v>
                </c:pt>
                <c:pt idx="2463">
                  <c:v>3.0209999999999999</c:v>
                </c:pt>
                <c:pt idx="2464">
                  <c:v>2.9980000000000002</c:v>
                </c:pt>
                <c:pt idx="2465">
                  <c:v>2.9870000000000001</c:v>
                </c:pt>
                <c:pt idx="2466">
                  <c:v>3.0019999999999998</c:v>
                </c:pt>
                <c:pt idx="2467">
                  <c:v>2.9860000000000002</c:v>
                </c:pt>
                <c:pt idx="2468">
                  <c:v>2.9780000000000002</c:v>
                </c:pt>
                <c:pt idx="2469">
                  <c:v>3.008</c:v>
                </c:pt>
                <c:pt idx="2470">
                  <c:v>3.024</c:v>
                </c:pt>
                <c:pt idx="2471">
                  <c:v>3.0369999999999999</c:v>
                </c:pt>
                <c:pt idx="2472">
                  <c:v>3.02</c:v>
                </c:pt>
                <c:pt idx="2473">
                  <c:v>3.0449999999999999</c:v>
                </c:pt>
                <c:pt idx="2474">
                  <c:v>2.9689999999999999</c:v>
                </c:pt>
                <c:pt idx="2475">
                  <c:v>2.9060000000000001</c:v>
                </c:pt>
                <c:pt idx="2476">
                  <c:v>2.9060000000000001</c:v>
                </c:pt>
                <c:pt idx="2477">
                  <c:v>2.903</c:v>
                </c:pt>
                <c:pt idx="2478">
                  <c:v>2.9180000000000001</c:v>
                </c:pt>
                <c:pt idx="2479">
                  <c:v>2.8860000000000001</c:v>
                </c:pt>
                <c:pt idx="2480">
                  <c:v>2.883</c:v>
                </c:pt>
                <c:pt idx="2481">
                  <c:v>2.8130000000000002</c:v>
                </c:pt>
                <c:pt idx="2482">
                  <c:v>2.8260000000000001</c:v>
                </c:pt>
                <c:pt idx="2483">
                  <c:v>2.8159999999999998</c:v>
                </c:pt>
                <c:pt idx="2484">
                  <c:v>2.794</c:v>
                </c:pt>
                <c:pt idx="2485">
                  <c:v>2.8250000000000002</c:v>
                </c:pt>
                <c:pt idx="2486">
                  <c:v>2.8610000000000002</c:v>
                </c:pt>
                <c:pt idx="2487">
                  <c:v>2.8239999999999998</c:v>
                </c:pt>
                <c:pt idx="2488">
                  <c:v>2.8490000000000002</c:v>
                </c:pt>
                <c:pt idx="2489">
                  <c:v>2.887</c:v>
                </c:pt>
                <c:pt idx="2490">
                  <c:v>2.875</c:v>
                </c:pt>
                <c:pt idx="2491">
                  <c:v>2.855</c:v>
                </c:pt>
                <c:pt idx="2492">
                  <c:v>2.871</c:v>
                </c:pt>
                <c:pt idx="2493">
                  <c:v>2.85</c:v>
                </c:pt>
                <c:pt idx="2494">
                  <c:v>2.85</c:v>
                </c:pt>
                <c:pt idx="2495">
                  <c:v>2.8559999999999999</c:v>
                </c:pt>
                <c:pt idx="2496">
                  <c:v>2.8570000000000002</c:v>
                </c:pt>
                <c:pt idx="2497">
                  <c:v>2.8250000000000002</c:v>
                </c:pt>
                <c:pt idx="2498">
                  <c:v>2.8250000000000002</c:v>
                </c:pt>
                <c:pt idx="2499">
                  <c:v>2.7850000000000001</c:v>
                </c:pt>
                <c:pt idx="2500">
                  <c:v>2.7949999999999999</c:v>
                </c:pt>
                <c:pt idx="2501">
                  <c:v>2.8180000000000001</c:v>
                </c:pt>
                <c:pt idx="2502">
                  <c:v>2.851</c:v>
                </c:pt>
                <c:pt idx="2503">
                  <c:v>2.8570000000000002</c:v>
                </c:pt>
                <c:pt idx="2504">
                  <c:v>2.819</c:v>
                </c:pt>
                <c:pt idx="2505">
                  <c:v>2.879</c:v>
                </c:pt>
                <c:pt idx="2506">
                  <c:v>2.8719999999999999</c:v>
                </c:pt>
                <c:pt idx="2507">
                  <c:v>2.835</c:v>
                </c:pt>
                <c:pt idx="2508">
                  <c:v>2.8010000000000002</c:v>
                </c:pt>
                <c:pt idx="2509">
                  <c:v>2.8519999999999999</c:v>
                </c:pt>
                <c:pt idx="2510">
                  <c:v>2.8069999999999999</c:v>
                </c:pt>
                <c:pt idx="2511">
                  <c:v>2.82</c:v>
                </c:pt>
                <c:pt idx="2512">
                  <c:v>2.835</c:v>
                </c:pt>
                <c:pt idx="2513">
                  <c:v>2.82</c:v>
                </c:pt>
                <c:pt idx="2514">
                  <c:v>2.7879999999999998</c:v>
                </c:pt>
                <c:pt idx="2515">
                  <c:v>2.8180000000000001</c:v>
                </c:pt>
                <c:pt idx="2516">
                  <c:v>2.7869999999999999</c:v>
                </c:pt>
                <c:pt idx="2517">
                  <c:v>2.7869999999999999</c:v>
                </c:pt>
                <c:pt idx="2518">
                  <c:v>2.7869999999999999</c:v>
                </c:pt>
                <c:pt idx="2519">
                  <c:v>2.8039999999999998</c:v>
                </c:pt>
                <c:pt idx="2520">
                  <c:v>2.8559999999999999</c:v>
                </c:pt>
                <c:pt idx="2521">
                  <c:v>2.7989999999999999</c:v>
                </c:pt>
                <c:pt idx="2522">
                  <c:v>2.802</c:v>
                </c:pt>
                <c:pt idx="2523">
                  <c:v>2.8180000000000001</c:v>
                </c:pt>
                <c:pt idx="2524">
                  <c:v>2.82</c:v>
                </c:pt>
                <c:pt idx="2525">
                  <c:v>2.8380000000000001</c:v>
                </c:pt>
                <c:pt idx="2526">
                  <c:v>2.835</c:v>
                </c:pt>
                <c:pt idx="2527">
                  <c:v>2.7850000000000001</c:v>
                </c:pt>
                <c:pt idx="2528">
                  <c:v>2.79</c:v>
                </c:pt>
                <c:pt idx="2529">
                  <c:v>2.851</c:v>
                </c:pt>
                <c:pt idx="2530">
                  <c:v>2.899</c:v>
                </c:pt>
                <c:pt idx="2531">
                  <c:v>2.9</c:v>
                </c:pt>
                <c:pt idx="2532">
                  <c:v>2.952</c:v>
                </c:pt>
                <c:pt idx="2533">
                  <c:v>2.9129999999999998</c:v>
                </c:pt>
                <c:pt idx="2534">
                  <c:v>2.915</c:v>
                </c:pt>
                <c:pt idx="2535">
                  <c:v>2.9249999999999998</c:v>
                </c:pt>
                <c:pt idx="2536">
                  <c:v>2.919</c:v>
                </c:pt>
                <c:pt idx="2537">
                  <c:v>2.9119999999999999</c:v>
                </c:pt>
                <c:pt idx="2538">
                  <c:v>2.907</c:v>
                </c:pt>
                <c:pt idx="2539">
                  <c:v>2.8690000000000002</c:v>
                </c:pt>
                <c:pt idx="2540">
                  <c:v>2.851</c:v>
                </c:pt>
                <c:pt idx="2541">
                  <c:v>2.8370000000000002</c:v>
                </c:pt>
                <c:pt idx="2542">
                  <c:v>2.823</c:v>
                </c:pt>
                <c:pt idx="2543">
                  <c:v>2.83</c:v>
                </c:pt>
                <c:pt idx="2544">
                  <c:v>2.819</c:v>
                </c:pt>
                <c:pt idx="2545">
                  <c:v>2.8679999999999999</c:v>
                </c:pt>
                <c:pt idx="2546">
                  <c:v>2.883</c:v>
                </c:pt>
                <c:pt idx="2547">
                  <c:v>2.92</c:v>
                </c:pt>
                <c:pt idx="2548">
                  <c:v>2.9430000000000001</c:v>
                </c:pt>
                <c:pt idx="2549">
                  <c:v>2.952</c:v>
                </c:pt>
                <c:pt idx="2550">
                  <c:v>2.9430000000000001</c:v>
                </c:pt>
                <c:pt idx="2551">
                  <c:v>2.9409999999999998</c:v>
                </c:pt>
                <c:pt idx="2552">
                  <c:v>2.956</c:v>
                </c:pt>
                <c:pt idx="2553">
                  <c:v>2.9630000000000001</c:v>
                </c:pt>
                <c:pt idx="2554">
                  <c:v>2.9260000000000002</c:v>
                </c:pt>
                <c:pt idx="2555">
                  <c:v>2.956</c:v>
                </c:pt>
                <c:pt idx="2556">
                  <c:v>2.93</c:v>
                </c:pt>
                <c:pt idx="2557">
                  <c:v>2.9089999999999998</c:v>
                </c:pt>
                <c:pt idx="2558">
                  <c:v>2.903</c:v>
                </c:pt>
                <c:pt idx="2559">
                  <c:v>2.9009999999999998</c:v>
                </c:pt>
                <c:pt idx="2560">
                  <c:v>2.9</c:v>
                </c:pt>
                <c:pt idx="2561">
                  <c:v>2.9159999999999999</c:v>
                </c:pt>
                <c:pt idx="2562">
                  <c:v>2.9180000000000001</c:v>
                </c:pt>
                <c:pt idx="2563">
                  <c:v>2.9510000000000001</c:v>
                </c:pt>
                <c:pt idx="2564">
                  <c:v>2.9860000000000002</c:v>
                </c:pt>
                <c:pt idx="2565">
                  <c:v>2.9860000000000002</c:v>
                </c:pt>
                <c:pt idx="2566">
                  <c:v>2.9929999999999999</c:v>
                </c:pt>
                <c:pt idx="2567">
                  <c:v>2.984</c:v>
                </c:pt>
                <c:pt idx="2568">
                  <c:v>2.9790000000000001</c:v>
                </c:pt>
                <c:pt idx="2569">
                  <c:v>2.9889999999999999</c:v>
                </c:pt>
                <c:pt idx="2570">
                  <c:v>2.972</c:v>
                </c:pt>
                <c:pt idx="2571">
                  <c:v>2.9950000000000001</c:v>
                </c:pt>
                <c:pt idx="2572">
                  <c:v>3.0230000000000001</c:v>
                </c:pt>
                <c:pt idx="2573">
                  <c:v>3.1560000000000001</c:v>
                </c:pt>
                <c:pt idx="2574">
                  <c:v>3.1850000000000001</c:v>
                </c:pt>
                <c:pt idx="2575">
                  <c:v>3.1840000000000002</c:v>
                </c:pt>
                <c:pt idx="2576">
                  <c:v>3.2759999999999998</c:v>
                </c:pt>
                <c:pt idx="2577">
                  <c:v>3.2850000000000001</c:v>
                </c:pt>
                <c:pt idx="2578">
                  <c:v>3.2759999999999998</c:v>
                </c:pt>
                <c:pt idx="2579">
                  <c:v>3.3140000000000001</c:v>
                </c:pt>
                <c:pt idx="2580">
                  <c:v>3.367</c:v>
                </c:pt>
                <c:pt idx="2581">
                  <c:v>3.3780000000000001</c:v>
                </c:pt>
                <c:pt idx="2582">
                  <c:v>3.3679999999999999</c:v>
                </c:pt>
                <c:pt idx="2583">
                  <c:v>3.403</c:v>
                </c:pt>
                <c:pt idx="2584">
                  <c:v>3.403</c:v>
                </c:pt>
                <c:pt idx="2585">
                  <c:v>3.4119999999999999</c:v>
                </c:pt>
                <c:pt idx="2586">
                  <c:v>3.3690000000000002</c:v>
                </c:pt>
                <c:pt idx="2587">
                  <c:v>3.3519999999999999</c:v>
                </c:pt>
                <c:pt idx="2588">
                  <c:v>3.4220000000000002</c:v>
                </c:pt>
                <c:pt idx="2589">
                  <c:v>3.4689999999999999</c:v>
                </c:pt>
                <c:pt idx="2590">
                  <c:v>3.4239999999999999</c:v>
                </c:pt>
                <c:pt idx="2591">
                  <c:v>3.4220000000000002</c:v>
                </c:pt>
                <c:pt idx="2592">
                  <c:v>3.4209999999999998</c:v>
                </c:pt>
                <c:pt idx="2593">
                  <c:v>3.38</c:v>
                </c:pt>
                <c:pt idx="2594">
                  <c:v>3.4020000000000001</c:v>
                </c:pt>
                <c:pt idx="2595">
                  <c:v>3.45</c:v>
                </c:pt>
                <c:pt idx="2596">
                  <c:v>3.452</c:v>
                </c:pt>
                <c:pt idx="2597">
                  <c:v>3.452</c:v>
                </c:pt>
                <c:pt idx="2598">
                  <c:v>3.49</c:v>
                </c:pt>
                <c:pt idx="2599">
                  <c:v>3.532</c:v>
                </c:pt>
                <c:pt idx="2600">
                  <c:v>3.5390000000000001</c:v>
                </c:pt>
                <c:pt idx="2601">
                  <c:v>3.4950000000000001</c:v>
                </c:pt>
                <c:pt idx="2602">
                  <c:v>3.5070000000000001</c:v>
                </c:pt>
                <c:pt idx="2603">
                  <c:v>3.4849999999999999</c:v>
                </c:pt>
                <c:pt idx="2604">
                  <c:v>3.484</c:v>
                </c:pt>
                <c:pt idx="2605">
                  <c:v>3.4769999999999999</c:v>
                </c:pt>
                <c:pt idx="2606">
                  <c:v>3.4950000000000001</c:v>
                </c:pt>
                <c:pt idx="2607">
                  <c:v>3.4510000000000001</c:v>
                </c:pt>
                <c:pt idx="2608">
                  <c:v>3.4159999999999999</c:v>
                </c:pt>
                <c:pt idx="2609">
                  <c:v>3.3879999999999999</c:v>
                </c:pt>
                <c:pt idx="2610">
                  <c:v>3.4159999999999999</c:v>
                </c:pt>
                <c:pt idx="2611">
                  <c:v>3.4209999999999998</c:v>
                </c:pt>
                <c:pt idx="2612">
                  <c:v>3.4169999999999998</c:v>
                </c:pt>
                <c:pt idx="2613">
                  <c:v>3.3479999999999999</c:v>
                </c:pt>
                <c:pt idx="2614">
                  <c:v>3.391</c:v>
                </c:pt>
                <c:pt idx="2615">
                  <c:v>3.36</c:v>
                </c:pt>
                <c:pt idx="2616">
                  <c:v>3.3610000000000002</c:v>
                </c:pt>
                <c:pt idx="2617">
                  <c:v>3.3559999999999999</c:v>
                </c:pt>
                <c:pt idx="2618">
                  <c:v>3.3479999999999999</c:v>
                </c:pt>
                <c:pt idx="2619">
                  <c:v>3.36</c:v>
                </c:pt>
                <c:pt idx="2620">
                  <c:v>3.3530000000000002</c:v>
                </c:pt>
                <c:pt idx="2621">
                  <c:v>3.3079999999999998</c:v>
                </c:pt>
                <c:pt idx="2622">
                  <c:v>3.3610000000000002</c:v>
                </c:pt>
                <c:pt idx="2623">
                  <c:v>3.4089999999999998</c:v>
                </c:pt>
                <c:pt idx="2624">
                  <c:v>3.4</c:v>
                </c:pt>
                <c:pt idx="2625">
                  <c:v>3.343</c:v>
                </c:pt>
                <c:pt idx="2626">
                  <c:v>3.3940000000000001</c:v>
                </c:pt>
                <c:pt idx="2627">
                  <c:v>3.427</c:v>
                </c:pt>
                <c:pt idx="2628">
                  <c:v>3.4039999999999999</c:v>
                </c:pt>
                <c:pt idx="2629">
                  <c:v>3.3839999999999999</c:v>
                </c:pt>
                <c:pt idx="2630">
                  <c:v>3.3839999999999999</c:v>
                </c:pt>
                <c:pt idx="2631">
                  <c:v>3.399</c:v>
                </c:pt>
                <c:pt idx="2632">
                  <c:v>3.415</c:v>
                </c:pt>
                <c:pt idx="2633">
                  <c:v>3.407</c:v>
                </c:pt>
                <c:pt idx="2634">
                  <c:v>3.4119999999999999</c:v>
                </c:pt>
                <c:pt idx="2635">
                  <c:v>3.35</c:v>
                </c:pt>
                <c:pt idx="2636">
                  <c:v>3.3380000000000001</c:v>
                </c:pt>
                <c:pt idx="2637">
                  <c:v>3.3159999999999998</c:v>
                </c:pt>
                <c:pt idx="2638">
                  <c:v>3.3540000000000001</c:v>
                </c:pt>
                <c:pt idx="2639">
                  <c:v>3.363</c:v>
                </c:pt>
                <c:pt idx="2640">
                  <c:v>3.3719999999999999</c:v>
                </c:pt>
                <c:pt idx="2641">
                  <c:v>3.3919999999999999</c:v>
                </c:pt>
                <c:pt idx="2642">
                  <c:v>3.4119999999999999</c:v>
                </c:pt>
                <c:pt idx="2643">
                  <c:v>3.3650000000000002</c:v>
                </c:pt>
                <c:pt idx="2644">
                  <c:v>3.3450000000000002</c:v>
                </c:pt>
                <c:pt idx="2645">
                  <c:v>3.3420000000000001</c:v>
                </c:pt>
                <c:pt idx="2646">
                  <c:v>3.3450000000000002</c:v>
                </c:pt>
                <c:pt idx="2647">
                  <c:v>3.3359999999999999</c:v>
                </c:pt>
                <c:pt idx="2648">
                  <c:v>3.306</c:v>
                </c:pt>
                <c:pt idx="2649">
                  <c:v>3.2490000000000001</c:v>
                </c:pt>
                <c:pt idx="2650">
                  <c:v>3.286</c:v>
                </c:pt>
                <c:pt idx="2651">
                  <c:v>3.3050000000000002</c:v>
                </c:pt>
                <c:pt idx="2652">
                  <c:v>3.3860000000000001</c:v>
                </c:pt>
                <c:pt idx="2653">
                  <c:v>3.4049999999999998</c:v>
                </c:pt>
                <c:pt idx="2654">
                  <c:v>3.395</c:v>
                </c:pt>
                <c:pt idx="2655">
                  <c:v>3.3959999999999999</c:v>
                </c:pt>
                <c:pt idx="2656">
                  <c:v>3.4220000000000002</c:v>
                </c:pt>
                <c:pt idx="2657">
                  <c:v>3.4630000000000001</c:v>
                </c:pt>
                <c:pt idx="2658">
                  <c:v>3.5139999999999998</c:v>
                </c:pt>
                <c:pt idx="2659">
                  <c:v>3.5019999999999998</c:v>
                </c:pt>
                <c:pt idx="2660">
                  <c:v>3.5209999999999999</c:v>
                </c:pt>
                <c:pt idx="2661">
                  <c:v>3.5179999999999998</c:v>
                </c:pt>
                <c:pt idx="2662">
                  <c:v>3.4430000000000001</c:v>
                </c:pt>
                <c:pt idx="2663">
                  <c:v>3.4460000000000002</c:v>
                </c:pt>
                <c:pt idx="2664">
                  <c:v>3.431</c:v>
                </c:pt>
                <c:pt idx="2665">
                  <c:v>3.407</c:v>
                </c:pt>
                <c:pt idx="2666">
                  <c:v>3.3780000000000001</c:v>
                </c:pt>
                <c:pt idx="2667">
                  <c:v>3.3540000000000001</c:v>
                </c:pt>
                <c:pt idx="2668">
                  <c:v>3.3620000000000001</c:v>
                </c:pt>
                <c:pt idx="2669">
                  <c:v>3.3479999999999999</c:v>
                </c:pt>
                <c:pt idx="2670">
                  <c:v>3.3359999999999999</c:v>
                </c:pt>
                <c:pt idx="2671">
                  <c:v>3.363</c:v>
                </c:pt>
                <c:pt idx="2672">
                  <c:v>3.34</c:v>
                </c:pt>
                <c:pt idx="2673">
                  <c:v>3.3559999999999999</c:v>
                </c:pt>
                <c:pt idx="2674">
                  <c:v>3.3719999999999999</c:v>
                </c:pt>
                <c:pt idx="2675">
                  <c:v>3.335</c:v>
                </c:pt>
                <c:pt idx="2676">
                  <c:v>3.34</c:v>
                </c:pt>
                <c:pt idx="2677">
                  <c:v>3.34</c:v>
                </c:pt>
                <c:pt idx="2678">
                  <c:v>3.33</c:v>
                </c:pt>
                <c:pt idx="2679">
                  <c:v>3.36</c:v>
                </c:pt>
                <c:pt idx="2680">
                  <c:v>3.3460000000000001</c:v>
                </c:pt>
                <c:pt idx="2681">
                  <c:v>3.2970000000000002</c:v>
                </c:pt>
                <c:pt idx="2682">
                  <c:v>3.2959999999999998</c:v>
                </c:pt>
                <c:pt idx="2683">
                  <c:v>3.2469999999999999</c:v>
                </c:pt>
                <c:pt idx="2684">
                  <c:v>3.2570000000000001</c:v>
                </c:pt>
                <c:pt idx="2685">
                  <c:v>3.2069999999999999</c:v>
                </c:pt>
                <c:pt idx="2686">
                  <c:v>3.2240000000000002</c:v>
                </c:pt>
                <c:pt idx="2687">
                  <c:v>3.2519999999999998</c:v>
                </c:pt>
                <c:pt idx="2688">
                  <c:v>3.2429999999999999</c:v>
                </c:pt>
                <c:pt idx="2689">
                  <c:v>3.2690000000000001</c:v>
                </c:pt>
                <c:pt idx="2690">
                  <c:v>3.306</c:v>
                </c:pt>
                <c:pt idx="2691">
                  <c:v>3.2909999999999999</c:v>
                </c:pt>
                <c:pt idx="2692">
                  <c:v>3.2749999999999999</c:v>
                </c:pt>
                <c:pt idx="2693">
                  <c:v>3.2679999999999998</c:v>
                </c:pt>
                <c:pt idx="2694">
                  <c:v>3.2930000000000001</c:v>
                </c:pt>
                <c:pt idx="2695">
                  <c:v>3.3210000000000002</c:v>
                </c:pt>
                <c:pt idx="2696">
                  <c:v>3.29</c:v>
                </c:pt>
                <c:pt idx="2697">
                  <c:v>3.3010000000000002</c:v>
                </c:pt>
                <c:pt idx="2698">
                  <c:v>3.3319999999999999</c:v>
                </c:pt>
                <c:pt idx="2699">
                  <c:v>3.3290000000000002</c:v>
                </c:pt>
                <c:pt idx="2700">
                  <c:v>3.3420000000000001</c:v>
                </c:pt>
                <c:pt idx="2701">
                  <c:v>3.359</c:v>
                </c:pt>
                <c:pt idx="2702">
                  <c:v>3.3559999999999999</c:v>
                </c:pt>
                <c:pt idx="2703">
                  <c:v>3.3420000000000001</c:v>
                </c:pt>
                <c:pt idx="2704">
                  <c:v>3.2839999999999998</c:v>
                </c:pt>
                <c:pt idx="2705">
                  <c:v>3.278</c:v>
                </c:pt>
                <c:pt idx="2706">
                  <c:v>3.2639999999999998</c:v>
                </c:pt>
                <c:pt idx="2707">
                  <c:v>3.1890000000000001</c:v>
                </c:pt>
                <c:pt idx="2708">
                  <c:v>3.2109999999999999</c:v>
                </c:pt>
                <c:pt idx="2709">
                  <c:v>3.2149999999999999</c:v>
                </c:pt>
                <c:pt idx="2710">
                  <c:v>3.218</c:v>
                </c:pt>
                <c:pt idx="2711">
                  <c:v>3.242</c:v>
                </c:pt>
                <c:pt idx="2712">
                  <c:v>3.2290000000000001</c:v>
                </c:pt>
                <c:pt idx="2713">
                  <c:v>3.2210000000000001</c:v>
                </c:pt>
                <c:pt idx="2714">
                  <c:v>3.2170000000000001</c:v>
                </c:pt>
                <c:pt idx="2715">
                  <c:v>3.214</c:v>
                </c:pt>
                <c:pt idx="2716">
                  <c:v>3.1869999999999998</c:v>
                </c:pt>
                <c:pt idx="2717">
                  <c:v>3.2069999999999999</c:v>
                </c:pt>
                <c:pt idx="2718">
                  <c:v>3.2210000000000001</c:v>
                </c:pt>
                <c:pt idx="2719">
                  <c:v>3.18</c:v>
                </c:pt>
                <c:pt idx="2720">
                  <c:v>3.1960000000000002</c:v>
                </c:pt>
                <c:pt idx="2721">
                  <c:v>3.1709999999999998</c:v>
                </c:pt>
                <c:pt idx="2722">
                  <c:v>3.1930000000000001</c:v>
                </c:pt>
                <c:pt idx="2723">
                  <c:v>3.2069999999999999</c:v>
                </c:pt>
                <c:pt idx="2724">
                  <c:v>3.214</c:v>
                </c:pt>
                <c:pt idx="2725">
                  <c:v>3.2240000000000002</c:v>
                </c:pt>
                <c:pt idx="2726">
                  <c:v>3.2189999999999999</c:v>
                </c:pt>
                <c:pt idx="2727">
                  <c:v>3.161</c:v>
                </c:pt>
                <c:pt idx="2728">
                  <c:v>3.181</c:v>
                </c:pt>
                <c:pt idx="2729">
                  <c:v>3.1709999999999998</c:v>
                </c:pt>
                <c:pt idx="2730">
                  <c:v>3.1930000000000001</c:v>
                </c:pt>
                <c:pt idx="2731">
                  <c:v>3.1659999999999999</c:v>
                </c:pt>
                <c:pt idx="2732">
                  <c:v>3.169</c:v>
                </c:pt>
                <c:pt idx="2733">
                  <c:v>3.165</c:v>
                </c:pt>
                <c:pt idx="2734">
                  <c:v>3.1589999999999998</c:v>
                </c:pt>
                <c:pt idx="2735">
                  <c:v>3.1480000000000001</c:v>
                </c:pt>
                <c:pt idx="2736">
                  <c:v>3.1850000000000001</c:v>
                </c:pt>
                <c:pt idx="2737">
                  <c:v>3.1869999999999998</c:v>
                </c:pt>
                <c:pt idx="2738">
                  <c:v>3.2130000000000001</c:v>
                </c:pt>
                <c:pt idx="2739">
                  <c:v>3.25</c:v>
                </c:pt>
                <c:pt idx="2740">
                  <c:v>3.2810000000000001</c:v>
                </c:pt>
                <c:pt idx="2741">
                  <c:v>3.28</c:v>
                </c:pt>
                <c:pt idx="2742">
                  <c:v>3.27</c:v>
                </c:pt>
                <c:pt idx="2743">
                  <c:v>3.286</c:v>
                </c:pt>
                <c:pt idx="2744">
                  <c:v>3.2959999999999998</c:v>
                </c:pt>
                <c:pt idx="2745">
                  <c:v>3.2730000000000001</c:v>
                </c:pt>
                <c:pt idx="2746">
                  <c:v>3.262</c:v>
                </c:pt>
                <c:pt idx="2747">
                  <c:v>3.2250000000000001</c:v>
                </c:pt>
                <c:pt idx="2748">
                  <c:v>3.2370000000000001</c:v>
                </c:pt>
                <c:pt idx="2749">
                  <c:v>3.2090000000000001</c:v>
                </c:pt>
                <c:pt idx="2750">
                  <c:v>3.1949999999999998</c:v>
                </c:pt>
                <c:pt idx="2751">
                  <c:v>3.161</c:v>
                </c:pt>
                <c:pt idx="2752">
                  <c:v>3.1589999999999998</c:v>
                </c:pt>
                <c:pt idx="2753">
                  <c:v>3.1539999999999999</c:v>
                </c:pt>
                <c:pt idx="2754">
                  <c:v>3.1269999999999998</c:v>
                </c:pt>
                <c:pt idx="2755">
                  <c:v>3.1429999999999998</c:v>
                </c:pt>
                <c:pt idx="2756">
                  <c:v>3.194</c:v>
                </c:pt>
                <c:pt idx="2757">
                  <c:v>3.1520000000000001</c:v>
                </c:pt>
                <c:pt idx="2758">
                  <c:v>3.165</c:v>
                </c:pt>
                <c:pt idx="2759">
                  <c:v>3.1469999999999998</c:v>
                </c:pt>
                <c:pt idx="2760">
                  <c:v>3.1709999999999998</c:v>
                </c:pt>
                <c:pt idx="2761">
                  <c:v>3.1389999999999998</c:v>
                </c:pt>
                <c:pt idx="2762">
                  <c:v>3.149</c:v>
                </c:pt>
                <c:pt idx="2763">
                  <c:v>3.1259999999999999</c:v>
                </c:pt>
                <c:pt idx="2764">
                  <c:v>3.1589999999999998</c:v>
                </c:pt>
                <c:pt idx="2765">
                  <c:v>3.153</c:v>
                </c:pt>
                <c:pt idx="2766">
                  <c:v>3.177</c:v>
                </c:pt>
                <c:pt idx="2767">
                  <c:v>3.1619999999999999</c:v>
                </c:pt>
                <c:pt idx="2768">
                  <c:v>3.1589999999999998</c:v>
                </c:pt>
                <c:pt idx="2769">
                  <c:v>3.15</c:v>
                </c:pt>
                <c:pt idx="2770">
                  <c:v>3.1629999999999998</c:v>
                </c:pt>
                <c:pt idx="2771">
                  <c:v>3.1949999999999998</c:v>
                </c:pt>
                <c:pt idx="2772">
                  <c:v>3.16</c:v>
                </c:pt>
                <c:pt idx="2773">
                  <c:v>3.1419999999999999</c:v>
                </c:pt>
                <c:pt idx="2774">
                  <c:v>3.1440000000000001</c:v>
                </c:pt>
                <c:pt idx="2775">
                  <c:v>3.133</c:v>
                </c:pt>
                <c:pt idx="2776">
                  <c:v>3.157</c:v>
                </c:pt>
                <c:pt idx="2777">
                  <c:v>3.1280000000000001</c:v>
                </c:pt>
                <c:pt idx="2778">
                  <c:v>3.145</c:v>
                </c:pt>
                <c:pt idx="2779">
                  <c:v>3.129</c:v>
                </c:pt>
                <c:pt idx="2780">
                  <c:v>3.1190000000000002</c:v>
                </c:pt>
                <c:pt idx="2781">
                  <c:v>3.105</c:v>
                </c:pt>
                <c:pt idx="2782">
                  <c:v>3.1139999999999999</c:v>
                </c:pt>
                <c:pt idx="2783">
                  <c:v>3.12</c:v>
                </c:pt>
                <c:pt idx="2784">
                  <c:v>3.145</c:v>
                </c:pt>
                <c:pt idx="2785">
                  <c:v>3.1419999999999999</c:v>
                </c:pt>
                <c:pt idx="2786">
                  <c:v>3.0760000000000001</c:v>
                </c:pt>
                <c:pt idx="2787">
                  <c:v>3.11</c:v>
                </c:pt>
                <c:pt idx="2788">
                  <c:v>3.0760000000000001</c:v>
                </c:pt>
                <c:pt idx="2789">
                  <c:v>3.08</c:v>
                </c:pt>
                <c:pt idx="2790">
                  <c:v>3.129</c:v>
                </c:pt>
                <c:pt idx="2791">
                  <c:v>3.1560000000000001</c:v>
                </c:pt>
                <c:pt idx="2792">
                  <c:v>3.17</c:v>
                </c:pt>
                <c:pt idx="2793">
                  <c:v>3.1640000000000001</c:v>
                </c:pt>
                <c:pt idx="2794">
                  <c:v>3.1659999999999999</c:v>
                </c:pt>
                <c:pt idx="2795">
                  <c:v>3.1789999999999998</c:v>
                </c:pt>
                <c:pt idx="2796">
                  <c:v>3.1789999999999998</c:v>
                </c:pt>
                <c:pt idx="2797">
                  <c:v>3.202</c:v>
                </c:pt>
                <c:pt idx="2798">
                  <c:v>3.2010000000000001</c:v>
                </c:pt>
                <c:pt idx="2799">
                  <c:v>3.1890000000000001</c:v>
                </c:pt>
                <c:pt idx="2800">
                  <c:v>3.1549999999999998</c:v>
                </c:pt>
                <c:pt idx="2801">
                  <c:v>3.1579999999999999</c:v>
                </c:pt>
                <c:pt idx="2802">
                  <c:v>3.2090000000000001</c:v>
                </c:pt>
                <c:pt idx="2803">
                  <c:v>3.1880000000000002</c:v>
                </c:pt>
                <c:pt idx="2804">
                  <c:v>3.1920000000000002</c:v>
                </c:pt>
                <c:pt idx="2805">
                  <c:v>3.206</c:v>
                </c:pt>
                <c:pt idx="2806">
                  <c:v>3.202</c:v>
                </c:pt>
                <c:pt idx="2807">
                  <c:v>3.1850000000000001</c:v>
                </c:pt>
                <c:pt idx="2808">
                  <c:v>3.1819999999999999</c:v>
                </c:pt>
                <c:pt idx="2809">
                  <c:v>3.1970000000000001</c:v>
                </c:pt>
                <c:pt idx="2810">
                  <c:v>3.21</c:v>
                </c:pt>
                <c:pt idx="2811">
                  <c:v>3.2080000000000002</c:v>
                </c:pt>
                <c:pt idx="2812">
                  <c:v>3.1850000000000001</c:v>
                </c:pt>
                <c:pt idx="2813">
                  <c:v>3.1880000000000002</c:v>
                </c:pt>
                <c:pt idx="2814">
                  <c:v>3.1779999999999999</c:v>
                </c:pt>
                <c:pt idx="2815">
                  <c:v>3.149</c:v>
                </c:pt>
                <c:pt idx="2816">
                  <c:v>3.1720000000000002</c:v>
                </c:pt>
                <c:pt idx="2817">
                  <c:v>3.1659999999999999</c:v>
                </c:pt>
                <c:pt idx="2818">
                  <c:v>3.1920000000000002</c:v>
                </c:pt>
                <c:pt idx="2819">
                  <c:v>3.177</c:v>
                </c:pt>
                <c:pt idx="2820">
                  <c:v>3.2149999999999999</c:v>
                </c:pt>
                <c:pt idx="2821">
                  <c:v>3.2010000000000001</c:v>
                </c:pt>
                <c:pt idx="2822">
                  <c:v>3.2149999999999999</c:v>
                </c:pt>
                <c:pt idx="2823">
                  <c:v>3.242</c:v>
                </c:pt>
                <c:pt idx="2824">
                  <c:v>3.2480000000000002</c:v>
                </c:pt>
                <c:pt idx="2825">
                  <c:v>3.2280000000000002</c:v>
                </c:pt>
                <c:pt idx="2826">
                  <c:v>3.1850000000000001</c:v>
                </c:pt>
                <c:pt idx="2827">
                  <c:v>3.2069999999999999</c:v>
                </c:pt>
                <c:pt idx="2828">
                  <c:v>3.2170000000000001</c:v>
                </c:pt>
                <c:pt idx="2829">
                  <c:v>3.2029999999999998</c:v>
                </c:pt>
                <c:pt idx="2830">
                  <c:v>3.206</c:v>
                </c:pt>
                <c:pt idx="2831">
                  <c:v>3.1960000000000002</c:v>
                </c:pt>
                <c:pt idx="2832">
                  <c:v>3.1989999999999998</c:v>
                </c:pt>
                <c:pt idx="2833">
                  <c:v>3.218</c:v>
                </c:pt>
                <c:pt idx="2834">
                  <c:v>3.2349999999999999</c:v>
                </c:pt>
                <c:pt idx="2835">
                  <c:v>3.2930000000000001</c:v>
                </c:pt>
                <c:pt idx="2836">
                  <c:v>3.2959999999999998</c:v>
                </c:pt>
                <c:pt idx="2837">
                  <c:v>3.2890000000000001</c:v>
                </c:pt>
                <c:pt idx="2838">
                  <c:v>3.2719999999999998</c:v>
                </c:pt>
                <c:pt idx="2839">
                  <c:v>3.2909999999999999</c:v>
                </c:pt>
                <c:pt idx="2840">
                  <c:v>3.286</c:v>
                </c:pt>
                <c:pt idx="2841">
                  <c:v>3.298</c:v>
                </c:pt>
                <c:pt idx="2842">
                  <c:v>3.2919999999999998</c:v>
                </c:pt>
                <c:pt idx="2843">
                  <c:v>3.2519999999999998</c:v>
                </c:pt>
                <c:pt idx="2844">
                  <c:v>3.2509999999999999</c:v>
                </c:pt>
                <c:pt idx="2845">
                  <c:v>3.266</c:v>
                </c:pt>
                <c:pt idx="2846">
                  <c:v>3.2519999999999998</c:v>
                </c:pt>
                <c:pt idx="2847">
                  <c:v>3.2570000000000001</c:v>
                </c:pt>
                <c:pt idx="2848">
                  <c:v>3.282</c:v>
                </c:pt>
                <c:pt idx="2849">
                  <c:v>3.3220000000000001</c:v>
                </c:pt>
                <c:pt idx="2850">
                  <c:v>3.2829999999999999</c:v>
                </c:pt>
                <c:pt idx="2851">
                  <c:v>3.3010000000000002</c:v>
                </c:pt>
                <c:pt idx="2852">
                  <c:v>3.286</c:v>
                </c:pt>
                <c:pt idx="2853">
                  <c:v>3.2669999999999999</c:v>
                </c:pt>
                <c:pt idx="2854">
                  <c:v>3.2970000000000002</c:v>
                </c:pt>
                <c:pt idx="2855">
                  <c:v>3.2959999999999998</c:v>
                </c:pt>
                <c:pt idx="2856">
                  <c:v>3.3</c:v>
                </c:pt>
                <c:pt idx="2857">
                  <c:v>3.3079999999999998</c:v>
                </c:pt>
                <c:pt idx="2858">
                  <c:v>3.2589999999999999</c:v>
                </c:pt>
                <c:pt idx="2859">
                  <c:v>3.2570000000000001</c:v>
                </c:pt>
                <c:pt idx="2860">
                  <c:v>3.2639999999999998</c:v>
                </c:pt>
                <c:pt idx="2861">
                  <c:v>3.2839999999999998</c:v>
                </c:pt>
                <c:pt idx="2862">
                  <c:v>3.3340000000000001</c:v>
                </c:pt>
                <c:pt idx="2863">
                  <c:v>3.3570000000000002</c:v>
                </c:pt>
                <c:pt idx="2864">
                  <c:v>3.3450000000000002</c:v>
                </c:pt>
                <c:pt idx="2865">
                  <c:v>3.3519999999999999</c:v>
                </c:pt>
                <c:pt idx="2866">
                  <c:v>3.3359999999999999</c:v>
                </c:pt>
                <c:pt idx="2867">
                  <c:v>3.2919999999999998</c:v>
                </c:pt>
                <c:pt idx="2868">
                  <c:v>3.3039999999999998</c:v>
                </c:pt>
                <c:pt idx="2869">
                  <c:v>3.2879999999999998</c:v>
                </c:pt>
                <c:pt idx="2870">
                  <c:v>3.298</c:v>
                </c:pt>
                <c:pt idx="2871">
                  <c:v>3.3410000000000002</c:v>
                </c:pt>
                <c:pt idx="2872">
                  <c:v>3.3330000000000002</c:v>
                </c:pt>
                <c:pt idx="2873">
                  <c:v>3.343</c:v>
                </c:pt>
                <c:pt idx="2874">
                  <c:v>3.355</c:v>
                </c:pt>
                <c:pt idx="2875">
                  <c:v>3.3519999999999999</c:v>
                </c:pt>
                <c:pt idx="2876">
                  <c:v>3.383</c:v>
                </c:pt>
                <c:pt idx="2877">
                  <c:v>3.38</c:v>
                </c:pt>
                <c:pt idx="2878">
                  <c:v>3.3639999999999999</c:v>
                </c:pt>
                <c:pt idx="2879">
                  <c:v>3.3769999999999998</c:v>
                </c:pt>
                <c:pt idx="2880">
                  <c:v>3.3719999999999999</c:v>
                </c:pt>
                <c:pt idx="2881">
                  <c:v>3.3679999999999999</c:v>
                </c:pt>
                <c:pt idx="2882">
                  <c:v>3.399</c:v>
                </c:pt>
                <c:pt idx="2883">
                  <c:v>3.42</c:v>
                </c:pt>
                <c:pt idx="2884">
                  <c:v>3.4460000000000002</c:v>
                </c:pt>
                <c:pt idx="2885">
                  <c:v>3.4630000000000001</c:v>
                </c:pt>
                <c:pt idx="2886">
                  <c:v>3.431</c:v>
                </c:pt>
                <c:pt idx="2887">
                  <c:v>3.45</c:v>
                </c:pt>
                <c:pt idx="2888">
                  <c:v>3.4220000000000002</c:v>
                </c:pt>
                <c:pt idx="2889">
                  <c:v>3.4510000000000001</c:v>
                </c:pt>
                <c:pt idx="2890">
                  <c:v>3.4689999999999999</c:v>
                </c:pt>
                <c:pt idx="2891">
                  <c:v>3.484</c:v>
                </c:pt>
                <c:pt idx="2892">
                  <c:v>3.504</c:v>
                </c:pt>
                <c:pt idx="2893">
                  <c:v>3.5369999999999999</c:v>
                </c:pt>
                <c:pt idx="2894">
                  <c:v>3.58</c:v>
                </c:pt>
                <c:pt idx="2895">
                  <c:v>3.5350000000000001</c:v>
                </c:pt>
                <c:pt idx="2896">
                  <c:v>3.5430000000000001</c:v>
                </c:pt>
                <c:pt idx="2897">
                  <c:v>3.5920000000000001</c:v>
                </c:pt>
                <c:pt idx="2898">
                  <c:v>3.613</c:v>
                </c:pt>
                <c:pt idx="2899">
                  <c:v>3.6179999999999999</c:v>
                </c:pt>
                <c:pt idx="2900">
                  <c:v>3.6440000000000001</c:v>
                </c:pt>
                <c:pt idx="2901">
                  <c:v>3.6680000000000001</c:v>
                </c:pt>
                <c:pt idx="2902">
                  <c:v>3.7290000000000001</c:v>
                </c:pt>
                <c:pt idx="2903">
                  <c:v>3.71</c:v>
                </c:pt>
                <c:pt idx="2904">
                  <c:v>3.7</c:v>
                </c:pt>
                <c:pt idx="2905">
                  <c:v>3.6989999999999998</c:v>
                </c:pt>
                <c:pt idx="2906">
                  <c:v>3.722</c:v>
                </c:pt>
                <c:pt idx="2907">
                  <c:v>3.7559999999999998</c:v>
                </c:pt>
                <c:pt idx="2908">
                  <c:v>3.74</c:v>
                </c:pt>
                <c:pt idx="2909">
                  <c:v>3.718</c:v>
                </c:pt>
                <c:pt idx="2910">
                  <c:v>3.7069999999999999</c:v>
                </c:pt>
                <c:pt idx="2911">
                  <c:v>3.7469999999999999</c:v>
                </c:pt>
                <c:pt idx="2912">
                  <c:v>3.754</c:v>
                </c:pt>
                <c:pt idx="2913">
                  <c:v>3.722</c:v>
                </c:pt>
                <c:pt idx="2914">
                  <c:v>3.7730000000000001</c:v>
                </c:pt>
                <c:pt idx="2915">
                  <c:v>3.7850000000000001</c:v>
                </c:pt>
                <c:pt idx="2916">
                  <c:v>3.778</c:v>
                </c:pt>
                <c:pt idx="2917">
                  <c:v>3.7919999999999998</c:v>
                </c:pt>
                <c:pt idx="2918">
                  <c:v>3.7829999999999999</c:v>
                </c:pt>
                <c:pt idx="2919">
                  <c:v>3.8069999999999999</c:v>
                </c:pt>
                <c:pt idx="2920">
                  <c:v>3.7989999999999999</c:v>
                </c:pt>
                <c:pt idx="2921">
                  <c:v>3.7989999999999999</c:v>
                </c:pt>
                <c:pt idx="2922">
                  <c:v>3.7789999999999999</c:v>
                </c:pt>
                <c:pt idx="2923">
                  <c:v>3.802</c:v>
                </c:pt>
                <c:pt idx="2924">
                  <c:v>3.8170000000000002</c:v>
                </c:pt>
                <c:pt idx="2925">
                  <c:v>3.82</c:v>
                </c:pt>
                <c:pt idx="2926">
                  <c:v>3.8580000000000001</c:v>
                </c:pt>
                <c:pt idx="2927">
                  <c:v>3.8759999999999999</c:v>
                </c:pt>
                <c:pt idx="2928">
                  <c:v>3.843</c:v>
                </c:pt>
                <c:pt idx="2929">
                  <c:v>3.8460000000000001</c:v>
                </c:pt>
                <c:pt idx="2930">
                  <c:v>3.8650000000000002</c:v>
                </c:pt>
                <c:pt idx="2931">
                  <c:v>3.819</c:v>
                </c:pt>
                <c:pt idx="2932">
                  <c:v>3.819</c:v>
                </c:pt>
                <c:pt idx="2933">
                  <c:v>3.7909999999999999</c:v>
                </c:pt>
                <c:pt idx="2934">
                  <c:v>3.819</c:v>
                </c:pt>
                <c:pt idx="2935">
                  <c:v>3.8069999999999999</c:v>
                </c:pt>
                <c:pt idx="2936">
                  <c:v>3.847</c:v>
                </c:pt>
                <c:pt idx="2937">
                  <c:v>3.847</c:v>
                </c:pt>
                <c:pt idx="2938">
                  <c:v>3.8639999999999999</c:v>
                </c:pt>
                <c:pt idx="2939">
                  <c:v>3.8140000000000001</c:v>
                </c:pt>
                <c:pt idx="2940">
                  <c:v>3.8180000000000001</c:v>
                </c:pt>
                <c:pt idx="2941">
                  <c:v>3.8239999999999998</c:v>
                </c:pt>
                <c:pt idx="2942">
                  <c:v>3.8170000000000002</c:v>
                </c:pt>
                <c:pt idx="2943">
                  <c:v>3.8479999999999999</c:v>
                </c:pt>
                <c:pt idx="2944">
                  <c:v>3.8460000000000001</c:v>
                </c:pt>
                <c:pt idx="2945">
                  <c:v>3.8439999999999999</c:v>
                </c:pt>
                <c:pt idx="2946">
                  <c:v>3.8319999999999999</c:v>
                </c:pt>
                <c:pt idx="2947">
                  <c:v>3.8780000000000001</c:v>
                </c:pt>
                <c:pt idx="2948">
                  <c:v>3.9159999999999999</c:v>
                </c:pt>
                <c:pt idx="2949">
                  <c:v>3.9460000000000002</c:v>
                </c:pt>
                <c:pt idx="2950">
                  <c:v>3.9649999999999999</c:v>
                </c:pt>
                <c:pt idx="2951">
                  <c:v>3.9710000000000001</c:v>
                </c:pt>
                <c:pt idx="2952">
                  <c:v>4.0049999999999999</c:v>
                </c:pt>
                <c:pt idx="2953">
                  <c:v>3.9860000000000002</c:v>
                </c:pt>
                <c:pt idx="2954">
                  <c:v>3.964</c:v>
                </c:pt>
                <c:pt idx="2955">
                  <c:v>3.9790000000000001</c:v>
                </c:pt>
                <c:pt idx="2956">
                  <c:v>4.0179999999999998</c:v>
                </c:pt>
                <c:pt idx="2957">
                  <c:v>4.0119999999999996</c:v>
                </c:pt>
                <c:pt idx="2958">
                  <c:v>4.0049999999999999</c:v>
                </c:pt>
                <c:pt idx="2959">
                  <c:v>4.0119999999999996</c:v>
                </c:pt>
                <c:pt idx="2960">
                  <c:v>4.0149999999999997</c:v>
                </c:pt>
                <c:pt idx="2961">
                  <c:v>4.032</c:v>
                </c:pt>
                <c:pt idx="2962">
                  <c:v>4.0540000000000003</c:v>
                </c:pt>
                <c:pt idx="2963">
                  <c:v>4.0330000000000004</c:v>
                </c:pt>
                <c:pt idx="2964">
                  <c:v>4.024</c:v>
                </c:pt>
                <c:pt idx="2965">
                  <c:v>4.0250000000000004</c:v>
                </c:pt>
                <c:pt idx="2966">
                  <c:v>4.093</c:v>
                </c:pt>
                <c:pt idx="2967">
                  <c:v>4.0999999999999996</c:v>
                </c:pt>
                <c:pt idx="2968">
                  <c:v>4.1079999999999997</c:v>
                </c:pt>
                <c:pt idx="2969">
                  <c:v>4.0780000000000003</c:v>
                </c:pt>
                <c:pt idx="2970">
                  <c:v>4.0830000000000002</c:v>
                </c:pt>
                <c:pt idx="2971">
                  <c:v>4.0810000000000004</c:v>
                </c:pt>
                <c:pt idx="2972">
                  <c:v>4.0339999999999998</c:v>
                </c:pt>
                <c:pt idx="2973">
                  <c:v>4.0110000000000001</c:v>
                </c:pt>
                <c:pt idx="2974">
                  <c:v>3.9769999999999999</c:v>
                </c:pt>
                <c:pt idx="2975">
                  <c:v>3.9769999999999999</c:v>
                </c:pt>
                <c:pt idx="2976">
                  <c:v>3.8580000000000001</c:v>
                </c:pt>
                <c:pt idx="2977">
                  <c:v>3.9369999999999998</c:v>
                </c:pt>
                <c:pt idx="2978">
                  <c:v>3.95</c:v>
                </c:pt>
                <c:pt idx="2979">
                  <c:v>4.008</c:v>
                </c:pt>
                <c:pt idx="2980">
                  <c:v>4.0389999999999997</c:v>
                </c:pt>
                <c:pt idx="2981">
                  <c:v>4.0270000000000001</c:v>
                </c:pt>
                <c:pt idx="2982">
                  <c:v>4.0739999999999998</c:v>
                </c:pt>
                <c:pt idx="2983">
                  <c:v>4.0449999999999999</c:v>
                </c:pt>
                <c:pt idx="2984">
                  <c:v>4.05</c:v>
                </c:pt>
                <c:pt idx="2985">
                  <c:v>4.0739999999999998</c:v>
                </c:pt>
                <c:pt idx="2986">
                  <c:v>4.0759999999999996</c:v>
                </c:pt>
                <c:pt idx="2987">
                  <c:v>4.0970000000000004</c:v>
                </c:pt>
                <c:pt idx="2988">
                  <c:v>4.069</c:v>
                </c:pt>
                <c:pt idx="2989">
                  <c:v>4.0529999999999999</c:v>
                </c:pt>
                <c:pt idx="2990">
                  <c:v>4.0640000000000001</c:v>
                </c:pt>
                <c:pt idx="2991">
                  <c:v>4.0529999999999999</c:v>
                </c:pt>
                <c:pt idx="2992">
                  <c:v>4.085</c:v>
                </c:pt>
                <c:pt idx="2993">
                  <c:v>4.0839999999999996</c:v>
                </c:pt>
                <c:pt idx="2994">
                  <c:v>4.093</c:v>
                </c:pt>
                <c:pt idx="2995">
                  <c:v>4.0810000000000004</c:v>
                </c:pt>
                <c:pt idx="2996">
                  <c:v>4.0860000000000003</c:v>
                </c:pt>
                <c:pt idx="2997">
                  <c:v>4.0439999999999996</c:v>
                </c:pt>
                <c:pt idx="2998">
                  <c:v>4.0670000000000002</c:v>
                </c:pt>
                <c:pt idx="2999">
                  <c:v>4.0640000000000001</c:v>
                </c:pt>
                <c:pt idx="3000">
                  <c:v>4.0839999999999996</c:v>
                </c:pt>
                <c:pt idx="3001">
                  <c:v>4.1020000000000003</c:v>
                </c:pt>
                <c:pt idx="3002">
                  <c:v>4.0759999999999996</c:v>
                </c:pt>
                <c:pt idx="3003">
                  <c:v>4.0759999999999996</c:v>
                </c:pt>
                <c:pt idx="3004">
                  <c:v>4.0730000000000004</c:v>
                </c:pt>
                <c:pt idx="3005">
                  <c:v>4.0519999999999996</c:v>
                </c:pt>
                <c:pt idx="3006">
                  <c:v>4.0629999999999997</c:v>
                </c:pt>
                <c:pt idx="3007">
                  <c:v>4.0640000000000001</c:v>
                </c:pt>
                <c:pt idx="3008">
                  <c:v>4.0419999999999998</c:v>
                </c:pt>
                <c:pt idx="3009">
                  <c:v>4.0430000000000001</c:v>
                </c:pt>
                <c:pt idx="3010">
                  <c:v>4.0179999999999998</c:v>
                </c:pt>
                <c:pt idx="3011">
                  <c:v>4.032</c:v>
                </c:pt>
                <c:pt idx="3012">
                  <c:v>4.0359999999999996</c:v>
                </c:pt>
                <c:pt idx="3013">
                  <c:v>4.04</c:v>
                </c:pt>
                <c:pt idx="3014">
                  <c:v>4.0170000000000003</c:v>
                </c:pt>
                <c:pt idx="3015">
                  <c:v>4.0449999999999999</c:v>
                </c:pt>
                <c:pt idx="3016">
                  <c:v>4.093</c:v>
                </c:pt>
                <c:pt idx="3017">
                  <c:v>4.0659999999999998</c:v>
                </c:pt>
                <c:pt idx="3018">
                  <c:v>4.0510000000000002</c:v>
                </c:pt>
                <c:pt idx="3019">
                  <c:v>4.07</c:v>
                </c:pt>
                <c:pt idx="3020">
                  <c:v>4.0529999999999999</c:v>
                </c:pt>
                <c:pt idx="3021">
                  <c:v>4.056</c:v>
                </c:pt>
                <c:pt idx="3022">
                  <c:v>4.0620000000000003</c:v>
                </c:pt>
                <c:pt idx="3023">
                  <c:v>4.0869999999999997</c:v>
                </c:pt>
                <c:pt idx="3024">
                  <c:v>4.07</c:v>
                </c:pt>
                <c:pt idx="3025">
                  <c:v>4.0369999999999999</c:v>
                </c:pt>
                <c:pt idx="3026">
                  <c:v>4.0220000000000002</c:v>
                </c:pt>
                <c:pt idx="3027">
                  <c:v>4.048</c:v>
                </c:pt>
                <c:pt idx="3028">
                  <c:v>4.0529999999999999</c:v>
                </c:pt>
                <c:pt idx="3029">
                  <c:v>4.0350000000000001</c:v>
                </c:pt>
                <c:pt idx="3030">
                  <c:v>3.992</c:v>
                </c:pt>
                <c:pt idx="3031">
                  <c:v>4.0170000000000003</c:v>
                </c:pt>
                <c:pt idx="3032">
                  <c:v>4.0250000000000004</c:v>
                </c:pt>
                <c:pt idx="3033">
                  <c:v>3.9940000000000002</c:v>
                </c:pt>
                <c:pt idx="3034">
                  <c:v>4.0030000000000001</c:v>
                </c:pt>
                <c:pt idx="3035">
                  <c:v>4.0010000000000003</c:v>
                </c:pt>
                <c:pt idx="3036">
                  <c:v>3.9590000000000001</c:v>
                </c:pt>
                <c:pt idx="3037">
                  <c:v>3.9740000000000002</c:v>
                </c:pt>
                <c:pt idx="3038">
                  <c:v>3.964</c:v>
                </c:pt>
                <c:pt idx="3039">
                  <c:v>3.968</c:v>
                </c:pt>
                <c:pt idx="3040">
                  <c:v>3.9750000000000001</c:v>
                </c:pt>
                <c:pt idx="3041">
                  <c:v>3.992</c:v>
                </c:pt>
                <c:pt idx="3042">
                  <c:v>4.016</c:v>
                </c:pt>
                <c:pt idx="3043">
                  <c:v>4.0179999999999998</c:v>
                </c:pt>
                <c:pt idx="3044">
                  <c:v>4.0049999999999999</c:v>
                </c:pt>
                <c:pt idx="3045">
                  <c:v>4.0179999999999998</c:v>
                </c:pt>
                <c:pt idx="3046">
                  <c:v>4.0179999999999998</c:v>
                </c:pt>
                <c:pt idx="3047">
                  <c:v>4.0620000000000003</c:v>
                </c:pt>
                <c:pt idx="3048">
                  <c:v>4.0609999999999999</c:v>
                </c:pt>
                <c:pt idx="3049">
                  <c:v>4.0369999999999999</c:v>
                </c:pt>
                <c:pt idx="3050">
                  <c:v>4.093</c:v>
                </c:pt>
                <c:pt idx="3051">
                  <c:v>4.0890000000000004</c:v>
                </c:pt>
                <c:pt idx="3052">
                  <c:v>4.1180000000000003</c:v>
                </c:pt>
                <c:pt idx="3053">
                  <c:v>4.101</c:v>
                </c:pt>
                <c:pt idx="3054">
                  <c:v>4.093</c:v>
                </c:pt>
                <c:pt idx="3055">
                  <c:v>4.1059999999999999</c:v>
                </c:pt>
                <c:pt idx="3056">
                  <c:v>4.1059999999999999</c:v>
                </c:pt>
                <c:pt idx="3057">
                  <c:v>4.1379999999999999</c:v>
                </c:pt>
                <c:pt idx="3058">
                  <c:v>4.16</c:v>
                </c:pt>
                <c:pt idx="3059">
                  <c:v>4.141</c:v>
                </c:pt>
                <c:pt idx="3060">
                  <c:v>4.1319999999999997</c:v>
                </c:pt>
                <c:pt idx="3061">
                  <c:v>4.1420000000000003</c:v>
                </c:pt>
                <c:pt idx="3062">
                  <c:v>4.1550000000000002</c:v>
                </c:pt>
                <c:pt idx="3063">
                  <c:v>4.1239999999999997</c:v>
                </c:pt>
                <c:pt idx="3064">
                  <c:v>4.1159999999999997</c:v>
                </c:pt>
                <c:pt idx="3065">
                  <c:v>4.1100000000000003</c:v>
                </c:pt>
                <c:pt idx="3066">
                  <c:v>4.1360000000000001</c:v>
                </c:pt>
                <c:pt idx="3067">
                  <c:v>4.1550000000000002</c:v>
                </c:pt>
                <c:pt idx="3068">
                  <c:v>4.133</c:v>
                </c:pt>
                <c:pt idx="3069">
                  <c:v>4.2039999999999997</c:v>
                </c:pt>
                <c:pt idx="3070">
                  <c:v>4.2409999999999997</c:v>
                </c:pt>
                <c:pt idx="3071">
                  <c:v>4.2720000000000002</c:v>
                </c:pt>
                <c:pt idx="3072">
                  <c:v>4.2720000000000002</c:v>
                </c:pt>
                <c:pt idx="3073">
                  <c:v>4.2590000000000003</c:v>
                </c:pt>
                <c:pt idx="3074">
                  <c:v>4.2670000000000003</c:v>
                </c:pt>
                <c:pt idx="3075">
                  <c:v>4.2300000000000004</c:v>
                </c:pt>
                <c:pt idx="3076">
                  <c:v>4.234</c:v>
                </c:pt>
                <c:pt idx="3077">
                  <c:v>4.2460000000000004</c:v>
                </c:pt>
                <c:pt idx="3078">
                  <c:v>4.2450000000000001</c:v>
                </c:pt>
                <c:pt idx="3079">
                  <c:v>4.2690000000000001</c:v>
                </c:pt>
                <c:pt idx="3080">
                  <c:v>4.2699999999999996</c:v>
                </c:pt>
                <c:pt idx="3081">
                  <c:v>4.2990000000000004</c:v>
                </c:pt>
                <c:pt idx="3082">
                  <c:v>4.3</c:v>
                </c:pt>
                <c:pt idx="3083">
                  <c:v>4.2949999999999999</c:v>
                </c:pt>
                <c:pt idx="3084">
                  <c:v>4.2480000000000002</c:v>
                </c:pt>
                <c:pt idx="3085">
                  <c:v>4.282</c:v>
                </c:pt>
                <c:pt idx="3086">
                  <c:v>4.2460000000000004</c:v>
                </c:pt>
                <c:pt idx="3087">
                  <c:v>4.2510000000000003</c:v>
                </c:pt>
                <c:pt idx="3088">
                  <c:v>4.2889999999999997</c:v>
                </c:pt>
                <c:pt idx="3089">
                  <c:v>4.3440000000000003</c:v>
                </c:pt>
                <c:pt idx="3090">
                  <c:v>4.335</c:v>
                </c:pt>
                <c:pt idx="3091">
                  <c:v>4.3890000000000002</c:v>
                </c:pt>
                <c:pt idx="3092">
                  <c:v>4.3769999999999998</c:v>
                </c:pt>
                <c:pt idx="3093">
                  <c:v>4.3789999999999996</c:v>
                </c:pt>
                <c:pt idx="3094">
                  <c:v>4.3710000000000004</c:v>
                </c:pt>
                <c:pt idx="3095">
                  <c:v>4.3869999999999996</c:v>
                </c:pt>
                <c:pt idx="3096">
                  <c:v>4.3609999999999998</c:v>
                </c:pt>
                <c:pt idx="3097">
                  <c:v>4.3609999999999998</c:v>
                </c:pt>
                <c:pt idx="3098">
                  <c:v>4.3499999999999996</c:v>
                </c:pt>
                <c:pt idx="3099">
                  <c:v>4.3499999999999996</c:v>
                </c:pt>
                <c:pt idx="3100">
                  <c:v>4.3840000000000003</c:v>
                </c:pt>
                <c:pt idx="3101">
                  <c:v>4.3540000000000001</c:v>
                </c:pt>
                <c:pt idx="3102">
                  <c:v>4.3559999999999999</c:v>
                </c:pt>
                <c:pt idx="3103">
                  <c:v>4.38</c:v>
                </c:pt>
                <c:pt idx="3104">
                  <c:v>4.3890000000000002</c:v>
                </c:pt>
                <c:pt idx="3105">
                  <c:v>4.3899999999999997</c:v>
                </c:pt>
                <c:pt idx="3106">
                  <c:v>4.3849999999999998</c:v>
                </c:pt>
                <c:pt idx="3107">
                  <c:v>4.3970000000000002</c:v>
                </c:pt>
                <c:pt idx="3108">
                  <c:v>4.4050000000000002</c:v>
                </c:pt>
                <c:pt idx="3109">
                  <c:v>4.4050000000000002</c:v>
                </c:pt>
                <c:pt idx="3110">
                  <c:v>4.4109999999999996</c:v>
                </c:pt>
                <c:pt idx="3111">
                  <c:v>4.4370000000000003</c:v>
                </c:pt>
                <c:pt idx="3112">
                  <c:v>4.415</c:v>
                </c:pt>
                <c:pt idx="3113">
                  <c:v>4.3869999999999996</c:v>
                </c:pt>
                <c:pt idx="3114">
                  <c:v>4.3869999999999996</c:v>
                </c:pt>
                <c:pt idx="3115">
                  <c:v>4.3879999999999999</c:v>
                </c:pt>
                <c:pt idx="3116">
                  <c:v>4.3609999999999998</c:v>
                </c:pt>
                <c:pt idx="3117">
                  <c:v>4.3760000000000003</c:v>
                </c:pt>
                <c:pt idx="3118">
                  <c:v>4.3899999999999997</c:v>
                </c:pt>
                <c:pt idx="3119">
                  <c:v>4.3899999999999997</c:v>
                </c:pt>
                <c:pt idx="3120">
                  <c:v>4.3739999999999997</c:v>
                </c:pt>
                <c:pt idx="3121">
                  <c:v>4.3490000000000002</c:v>
                </c:pt>
                <c:pt idx="3122">
                  <c:v>4.3170000000000002</c:v>
                </c:pt>
                <c:pt idx="3123">
                  <c:v>4.2880000000000003</c:v>
                </c:pt>
                <c:pt idx="3124">
                  <c:v>4.2560000000000002</c:v>
                </c:pt>
                <c:pt idx="3125">
                  <c:v>4.298</c:v>
                </c:pt>
                <c:pt idx="3126">
                  <c:v>4.3099999999999996</c:v>
                </c:pt>
                <c:pt idx="3127">
                  <c:v>4.2770000000000001</c:v>
                </c:pt>
                <c:pt idx="3128">
                  <c:v>4.3220000000000001</c:v>
                </c:pt>
                <c:pt idx="3129">
                  <c:v>4.2869999999999999</c:v>
                </c:pt>
                <c:pt idx="3130">
                  <c:v>4.2880000000000003</c:v>
                </c:pt>
                <c:pt idx="3131">
                  <c:v>4.2629999999999999</c:v>
                </c:pt>
                <c:pt idx="3132">
                  <c:v>4.25</c:v>
                </c:pt>
                <c:pt idx="3133">
                  <c:v>4.1719999999999997</c:v>
                </c:pt>
                <c:pt idx="3134">
                  <c:v>4.26</c:v>
                </c:pt>
                <c:pt idx="3135">
                  <c:v>4.2699999999999996</c:v>
                </c:pt>
                <c:pt idx="3136">
                  <c:v>4.2889999999999997</c:v>
                </c:pt>
                <c:pt idx="3137">
                  <c:v>4.2670000000000003</c:v>
                </c:pt>
                <c:pt idx="3138">
                  <c:v>4.2649999999999997</c:v>
                </c:pt>
                <c:pt idx="3139">
                  <c:v>4.2320000000000002</c:v>
                </c:pt>
                <c:pt idx="3140">
                  <c:v>4.2350000000000003</c:v>
                </c:pt>
                <c:pt idx="3141">
                  <c:v>4.2300000000000004</c:v>
                </c:pt>
                <c:pt idx="3142">
                  <c:v>4.2279999999999998</c:v>
                </c:pt>
                <c:pt idx="3143">
                  <c:v>4.2249999999999996</c:v>
                </c:pt>
                <c:pt idx="3144">
                  <c:v>4.2279999999999998</c:v>
                </c:pt>
                <c:pt idx="3145">
                  <c:v>4.2270000000000003</c:v>
                </c:pt>
                <c:pt idx="3146">
                  <c:v>4.173</c:v>
                </c:pt>
                <c:pt idx="3147">
                  <c:v>4.1719999999999997</c:v>
                </c:pt>
                <c:pt idx="3148">
                  <c:v>4.1230000000000002</c:v>
                </c:pt>
                <c:pt idx="3149">
                  <c:v>4.1399999999999997</c:v>
                </c:pt>
                <c:pt idx="3150">
                  <c:v>4.125</c:v>
                </c:pt>
                <c:pt idx="3151">
                  <c:v>4.0940000000000003</c:v>
                </c:pt>
                <c:pt idx="3152">
                  <c:v>4.0659999999999998</c:v>
                </c:pt>
                <c:pt idx="3153">
                  <c:v>4.008</c:v>
                </c:pt>
                <c:pt idx="3154">
                  <c:v>4.0339999999999998</c:v>
                </c:pt>
                <c:pt idx="3155">
                  <c:v>4.0469999999999997</c:v>
                </c:pt>
                <c:pt idx="3156">
                  <c:v>4.0140000000000002</c:v>
                </c:pt>
                <c:pt idx="3157">
                  <c:v>4.0090000000000003</c:v>
                </c:pt>
                <c:pt idx="3158">
                  <c:v>3.9820000000000002</c:v>
                </c:pt>
                <c:pt idx="3159">
                  <c:v>3.9670000000000001</c:v>
                </c:pt>
                <c:pt idx="3160">
                  <c:v>3.988</c:v>
                </c:pt>
                <c:pt idx="3161">
                  <c:v>4</c:v>
                </c:pt>
                <c:pt idx="3162">
                  <c:v>4.0149999999999997</c:v>
                </c:pt>
                <c:pt idx="3163">
                  <c:v>3.9790000000000001</c:v>
                </c:pt>
                <c:pt idx="3164">
                  <c:v>3.9809999999999999</c:v>
                </c:pt>
                <c:pt idx="3165">
                  <c:v>3.9809999999999999</c:v>
                </c:pt>
                <c:pt idx="3166">
                  <c:v>3.9620000000000002</c:v>
                </c:pt>
                <c:pt idx="3167">
                  <c:v>3.968</c:v>
                </c:pt>
                <c:pt idx="3168">
                  <c:v>3.9990000000000001</c:v>
                </c:pt>
                <c:pt idx="3169">
                  <c:v>3.9630000000000001</c:v>
                </c:pt>
                <c:pt idx="3170">
                  <c:v>3.968</c:v>
                </c:pt>
                <c:pt idx="3171">
                  <c:v>3.9380000000000002</c:v>
                </c:pt>
                <c:pt idx="3172">
                  <c:v>3.9729999999999999</c:v>
                </c:pt>
                <c:pt idx="3173">
                  <c:v>3.996</c:v>
                </c:pt>
                <c:pt idx="3174">
                  <c:v>4.0220000000000002</c:v>
                </c:pt>
                <c:pt idx="3175">
                  <c:v>3.9929999999999999</c:v>
                </c:pt>
                <c:pt idx="3176">
                  <c:v>3.9929999999999999</c:v>
                </c:pt>
                <c:pt idx="3177">
                  <c:v>3.97</c:v>
                </c:pt>
                <c:pt idx="3178">
                  <c:v>3.9260000000000002</c:v>
                </c:pt>
                <c:pt idx="3179">
                  <c:v>3.923</c:v>
                </c:pt>
                <c:pt idx="3180">
                  <c:v>3.9319999999999999</c:v>
                </c:pt>
                <c:pt idx="3181">
                  <c:v>3.8929999999999998</c:v>
                </c:pt>
                <c:pt idx="3182">
                  <c:v>3.895</c:v>
                </c:pt>
                <c:pt idx="3183">
                  <c:v>3.9009999999999998</c:v>
                </c:pt>
                <c:pt idx="3184">
                  <c:v>3.87</c:v>
                </c:pt>
                <c:pt idx="3185">
                  <c:v>3.8690000000000002</c:v>
                </c:pt>
                <c:pt idx="3186">
                  <c:v>3.8740000000000001</c:v>
                </c:pt>
                <c:pt idx="3187">
                  <c:v>3.8149999999999999</c:v>
                </c:pt>
                <c:pt idx="3188">
                  <c:v>3.8050000000000002</c:v>
                </c:pt>
                <c:pt idx="3189">
                  <c:v>3.73</c:v>
                </c:pt>
                <c:pt idx="3190">
                  <c:v>3.6869999999999998</c:v>
                </c:pt>
                <c:pt idx="3191">
                  <c:v>3.68</c:v>
                </c:pt>
                <c:pt idx="3192">
                  <c:v>3.6480000000000001</c:v>
                </c:pt>
                <c:pt idx="3193">
                  <c:v>3.6619999999999999</c:v>
                </c:pt>
                <c:pt idx="3194">
                  <c:v>3.6840000000000002</c:v>
                </c:pt>
                <c:pt idx="3195">
                  <c:v>3.7090000000000001</c:v>
                </c:pt>
                <c:pt idx="3196">
                  <c:v>3.7639999999999998</c:v>
                </c:pt>
                <c:pt idx="3197">
                  <c:v>3.7469999999999999</c:v>
                </c:pt>
                <c:pt idx="3198">
                  <c:v>3.7679999999999998</c:v>
                </c:pt>
                <c:pt idx="3199">
                  <c:v>3.76</c:v>
                </c:pt>
                <c:pt idx="3200">
                  <c:v>3.7469999999999999</c:v>
                </c:pt>
                <c:pt idx="3201">
                  <c:v>3.7549999999999999</c:v>
                </c:pt>
                <c:pt idx="3202">
                  <c:v>3.7320000000000002</c:v>
                </c:pt>
                <c:pt idx="3203">
                  <c:v>3.7080000000000002</c:v>
                </c:pt>
                <c:pt idx="3204">
                  <c:v>3.7229999999999999</c:v>
                </c:pt>
                <c:pt idx="3205">
                  <c:v>3.7480000000000002</c:v>
                </c:pt>
                <c:pt idx="3206">
                  <c:v>3.7349999999999999</c:v>
                </c:pt>
                <c:pt idx="3207">
                  <c:v>3.7589999999999999</c:v>
                </c:pt>
                <c:pt idx="3208">
                  <c:v>3.7530000000000001</c:v>
                </c:pt>
                <c:pt idx="3209">
                  <c:v>3.7280000000000002</c:v>
                </c:pt>
                <c:pt idx="3210">
                  <c:v>3.7530000000000001</c:v>
                </c:pt>
                <c:pt idx="3211">
                  <c:v>3.7309999999999999</c:v>
                </c:pt>
                <c:pt idx="3212">
                  <c:v>3.6890000000000001</c:v>
                </c:pt>
                <c:pt idx="3213">
                  <c:v>3.6989999999999998</c:v>
                </c:pt>
                <c:pt idx="3214">
                  <c:v>3.6659999999999999</c:v>
                </c:pt>
                <c:pt idx="3215">
                  <c:v>3.6850000000000001</c:v>
                </c:pt>
                <c:pt idx="3216">
                  <c:v>3.6749999999999998</c:v>
                </c:pt>
                <c:pt idx="3217">
                  <c:v>3.6819999999999999</c:v>
                </c:pt>
                <c:pt idx="3218">
                  <c:v>3.73</c:v>
                </c:pt>
                <c:pt idx="3219">
                  <c:v>3.7130000000000001</c:v>
                </c:pt>
                <c:pt idx="3220">
                  <c:v>3.6909999999999998</c:v>
                </c:pt>
                <c:pt idx="3221">
                  <c:v>3.6579999999999999</c:v>
                </c:pt>
                <c:pt idx="3222">
                  <c:v>3.6880000000000002</c:v>
                </c:pt>
                <c:pt idx="3223">
                  <c:v>3.681</c:v>
                </c:pt>
                <c:pt idx="3224">
                  <c:v>3.681</c:v>
                </c:pt>
                <c:pt idx="3225">
                  <c:v>3.649</c:v>
                </c:pt>
                <c:pt idx="3226">
                  <c:v>3.6560000000000001</c:v>
                </c:pt>
                <c:pt idx="3227">
                  <c:v>3.6240000000000001</c:v>
                </c:pt>
                <c:pt idx="3228">
                  <c:v>3.6440000000000001</c:v>
                </c:pt>
                <c:pt idx="3229">
                  <c:v>3.6389999999999998</c:v>
                </c:pt>
                <c:pt idx="3230">
                  <c:v>3.661</c:v>
                </c:pt>
                <c:pt idx="3231">
                  <c:v>3.677</c:v>
                </c:pt>
                <c:pt idx="3232">
                  <c:v>3.657</c:v>
                </c:pt>
                <c:pt idx="3233">
                  <c:v>3.5939999999999999</c:v>
                </c:pt>
                <c:pt idx="3234">
                  <c:v>3.625</c:v>
                </c:pt>
                <c:pt idx="3235">
                  <c:v>3.6240000000000001</c:v>
                </c:pt>
                <c:pt idx="3236">
                  <c:v>3.585</c:v>
                </c:pt>
                <c:pt idx="3237">
                  <c:v>3.58</c:v>
                </c:pt>
                <c:pt idx="3238">
                  <c:v>3.5649999999999999</c:v>
                </c:pt>
                <c:pt idx="3239">
                  <c:v>3.5169999999999999</c:v>
                </c:pt>
                <c:pt idx="3240">
                  <c:v>3.4590000000000001</c:v>
                </c:pt>
                <c:pt idx="3241">
                  <c:v>3.488</c:v>
                </c:pt>
                <c:pt idx="3242">
                  <c:v>3.4729999999999999</c:v>
                </c:pt>
                <c:pt idx="3243">
                  <c:v>3.4830000000000001</c:v>
                </c:pt>
                <c:pt idx="3244">
                  <c:v>3.4449999999999998</c:v>
                </c:pt>
                <c:pt idx="3245">
                  <c:v>3.4769999999999999</c:v>
                </c:pt>
                <c:pt idx="3246">
                  <c:v>3.472</c:v>
                </c:pt>
                <c:pt idx="3247">
                  <c:v>3.4590000000000001</c:v>
                </c:pt>
                <c:pt idx="3248">
                  <c:v>3.42</c:v>
                </c:pt>
                <c:pt idx="3249">
                  <c:v>3.4239999999999999</c:v>
                </c:pt>
                <c:pt idx="3250">
                  <c:v>3.419</c:v>
                </c:pt>
                <c:pt idx="3251">
                  <c:v>3.3879999999999999</c:v>
                </c:pt>
                <c:pt idx="3252">
                  <c:v>3.335</c:v>
                </c:pt>
                <c:pt idx="3253">
                  <c:v>3.2890000000000001</c:v>
                </c:pt>
                <c:pt idx="3254">
                  <c:v>3.323</c:v>
                </c:pt>
                <c:pt idx="3255">
                  <c:v>3.2639999999999998</c:v>
                </c:pt>
                <c:pt idx="3256">
                  <c:v>3.2530000000000001</c:v>
                </c:pt>
                <c:pt idx="3257">
                  <c:v>3.2959999999999998</c:v>
                </c:pt>
                <c:pt idx="3258">
                  <c:v>3.2530000000000001</c:v>
                </c:pt>
                <c:pt idx="3259">
                  <c:v>3.2370000000000001</c:v>
                </c:pt>
                <c:pt idx="3260">
                  <c:v>3.25</c:v>
                </c:pt>
                <c:pt idx="3261">
                  <c:v>3.2669999999999999</c:v>
                </c:pt>
                <c:pt idx="3262">
                  <c:v>3.2210000000000001</c:v>
                </c:pt>
                <c:pt idx="3263">
                  <c:v>3.202</c:v>
                </c:pt>
                <c:pt idx="3264">
                  <c:v>3.2010000000000001</c:v>
                </c:pt>
                <c:pt idx="3265">
                  <c:v>3.282</c:v>
                </c:pt>
                <c:pt idx="3266">
                  <c:v>3.2770000000000001</c:v>
                </c:pt>
                <c:pt idx="3267">
                  <c:v>3.302</c:v>
                </c:pt>
                <c:pt idx="3268">
                  <c:v>3.286</c:v>
                </c:pt>
                <c:pt idx="3269">
                  <c:v>3.3220000000000001</c:v>
                </c:pt>
                <c:pt idx="3270">
                  <c:v>3.3079999999999998</c:v>
                </c:pt>
                <c:pt idx="3271">
                  <c:v>3.2909999999999999</c:v>
                </c:pt>
                <c:pt idx="3272">
                  <c:v>3.3140000000000001</c:v>
                </c:pt>
                <c:pt idx="3273">
                  <c:v>3.2719999999999998</c:v>
                </c:pt>
                <c:pt idx="3274">
                  <c:v>3.2450000000000001</c:v>
                </c:pt>
                <c:pt idx="3275">
                  <c:v>3.2530000000000001</c:v>
                </c:pt>
                <c:pt idx="3276">
                  <c:v>3.24</c:v>
                </c:pt>
                <c:pt idx="3277">
                  <c:v>3.2559999999999998</c:v>
                </c:pt>
                <c:pt idx="3278">
                  <c:v>3.2330000000000001</c:v>
                </c:pt>
                <c:pt idx="3279">
                  <c:v>3.2480000000000002</c:v>
                </c:pt>
                <c:pt idx="3280">
                  <c:v>3.2509999999999999</c:v>
                </c:pt>
                <c:pt idx="3281">
                  <c:v>3.2240000000000002</c:v>
                </c:pt>
                <c:pt idx="3282">
                  <c:v>3.234</c:v>
                </c:pt>
                <c:pt idx="3283">
                  <c:v>3.2360000000000002</c:v>
                </c:pt>
                <c:pt idx="3284">
                  <c:v>3.1280000000000001</c:v>
                </c:pt>
                <c:pt idx="3285">
                  <c:v>3.1259999999999999</c:v>
                </c:pt>
                <c:pt idx="3286">
                  <c:v>3.0510000000000002</c:v>
                </c:pt>
                <c:pt idx="3287">
                  <c:v>3.0640000000000001</c:v>
                </c:pt>
                <c:pt idx="3288">
                  <c:v>3.036</c:v>
                </c:pt>
                <c:pt idx="3289">
                  <c:v>3.06</c:v>
                </c:pt>
                <c:pt idx="3290">
                  <c:v>3.0739999999999998</c:v>
                </c:pt>
                <c:pt idx="3291">
                  <c:v>3.0070000000000001</c:v>
                </c:pt>
                <c:pt idx="3292">
                  <c:v>3.0569999999999999</c:v>
                </c:pt>
                <c:pt idx="3293">
                  <c:v>2.9969999999999999</c:v>
                </c:pt>
                <c:pt idx="3294">
                  <c:v>2.9580000000000002</c:v>
                </c:pt>
                <c:pt idx="3295">
                  <c:v>2.9550000000000001</c:v>
                </c:pt>
                <c:pt idx="3296">
                  <c:v>2.9969999999999999</c:v>
                </c:pt>
                <c:pt idx="3297">
                  <c:v>2.9580000000000002</c:v>
                </c:pt>
                <c:pt idx="3298">
                  <c:v>2.968</c:v>
                </c:pt>
                <c:pt idx="3299">
                  <c:v>2.9860000000000002</c:v>
                </c:pt>
                <c:pt idx="3300">
                  <c:v>2.9169999999999998</c:v>
                </c:pt>
                <c:pt idx="3301">
                  <c:v>2.9329999999999998</c:v>
                </c:pt>
                <c:pt idx="3302">
                  <c:v>2.891</c:v>
                </c:pt>
                <c:pt idx="3303">
                  <c:v>2.8769999999999998</c:v>
                </c:pt>
                <c:pt idx="3304">
                  <c:v>2.9119999999999999</c:v>
                </c:pt>
                <c:pt idx="3305">
                  <c:v>2.8969999999999998</c:v>
                </c:pt>
                <c:pt idx="3306">
                  <c:v>2.9049999999999998</c:v>
                </c:pt>
                <c:pt idx="3307">
                  <c:v>2.9039999999999999</c:v>
                </c:pt>
                <c:pt idx="3308">
                  <c:v>2.8759999999999999</c:v>
                </c:pt>
                <c:pt idx="3309">
                  <c:v>2.863</c:v>
                </c:pt>
                <c:pt idx="3310">
                  <c:v>2.952</c:v>
                </c:pt>
                <c:pt idx="3311">
                  <c:v>2.9329999999999998</c:v>
                </c:pt>
                <c:pt idx="3312">
                  <c:v>2.984</c:v>
                </c:pt>
                <c:pt idx="3313">
                  <c:v>3.0579999999999998</c:v>
                </c:pt>
                <c:pt idx="3314">
                  <c:v>3.0750000000000002</c:v>
                </c:pt>
                <c:pt idx="3315">
                  <c:v>3.113</c:v>
                </c:pt>
                <c:pt idx="3316">
                  <c:v>3.1920000000000002</c:v>
                </c:pt>
                <c:pt idx="3317">
                  <c:v>3.1389999999999998</c:v>
                </c:pt>
                <c:pt idx="3318">
                  <c:v>3.1139999999999999</c:v>
                </c:pt>
                <c:pt idx="3319">
                  <c:v>3.0939999999999999</c:v>
                </c:pt>
                <c:pt idx="3320">
                  <c:v>3.0760000000000001</c:v>
                </c:pt>
                <c:pt idx="3321">
                  <c:v>3.05</c:v>
                </c:pt>
                <c:pt idx="3322">
                  <c:v>3.0059999999999998</c:v>
                </c:pt>
                <c:pt idx="3323">
                  <c:v>2.952</c:v>
                </c:pt>
                <c:pt idx="3324">
                  <c:v>3.0390000000000001</c:v>
                </c:pt>
                <c:pt idx="3325">
                  <c:v>3.0019999999999998</c:v>
                </c:pt>
                <c:pt idx="3326">
                  <c:v>2.9889999999999999</c:v>
                </c:pt>
                <c:pt idx="3327">
                  <c:v>3.0059999999999998</c:v>
                </c:pt>
                <c:pt idx="3328">
                  <c:v>2.9710000000000001</c:v>
                </c:pt>
                <c:pt idx="3329">
                  <c:v>2.9449999999999998</c:v>
                </c:pt>
                <c:pt idx="3330">
                  <c:v>2.8889999999999998</c:v>
                </c:pt>
                <c:pt idx="3331">
                  <c:v>2.871</c:v>
                </c:pt>
                <c:pt idx="3332">
                  <c:v>2.9089999999999998</c:v>
                </c:pt>
                <c:pt idx="3333">
                  <c:v>2.899</c:v>
                </c:pt>
                <c:pt idx="3334">
                  <c:v>2.9340000000000002</c:v>
                </c:pt>
                <c:pt idx="3335">
                  <c:v>2.9860000000000002</c:v>
                </c:pt>
                <c:pt idx="3336">
                  <c:v>3.044</c:v>
                </c:pt>
                <c:pt idx="3337">
                  <c:v>3.04</c:v>
                </c:pt>
                <c:pt idx="3338">
                  <c:v>3.0379999999999998</c:v>
                </c:pt>
                <c:pt idx="3339">
                  <c:v>3.012</c:v>
                </c:pt>
                <c:pt idx="3340">
                  <c:v>3.0110000000000001</c:v>
                </c:pt>
                <c:pt idx="3341">
                  <c:v>2.9929999999999999</c:v>
                </c:pt>
                <c:pt idx="3342">
                  <c:v>3.0179999999999998</c:v>
                </c:pt>
                <c:pt idx="3343">
                  <c:v>2.988</c:v>
                </c:pt>
                <c:pt idx="3344">
                  <c:v>2.984</c:v>
                </c:pt>
                <c:pt idx="3345">
                  <c:v>2.9849999999999999</c:v>
                </c:pt>
                <c:pt idx="3346">
                  <c:v>3.0089999999999999</c:v>
                </c:pt>
                <c:pt idx="3347">
                  <c:v>3.032</c:v>
                </c:pt>
                <c:pt idx="3348">
                  <c:v>3.0169999999999999</c:v>
                </c:pt>
                <c:pt idx="3349">
                  <c:v>2.9990000000000001</c:v>
                </c:pt>
                <c:pt idx="3350">
                  <c:v>2.9380000000000002</c:v>
                </c:pt>
                <c:pt idx="3351">
                  <c:v>2.96</c:v>
                </c:pt>
                <c:pt idx="3352">
                  <c:v>2.9950000000000001</c:v>
                </c:pt>
                <c:pt idx="3353">
                  <c:v>3.0459999999999998</c:v>
                </c:pt>
                <c:pt idx="3354">
                  <c:v>3.004</c:v>
                </c:pt>
                <c:pt idx="3355">
                  <c:v>3.0790000000000002</c:v>
                </c:pt>
                <c:pt idx="3356">
                  <c:v>3.081</c:v>
                </c:pt>
                <c:pt idx="3357">
                  <c:v>3.0790000000000002</c:v>
                </c:pt>
                <c:pt idx="3358">
                  <c:v>3.0619999999999998</c:v>
                </c:pt>
                <c:pt idx="3359">
                  <c:v>3.0339999999999998</c:v>
                </c:pt>
                <c:pt idx="3360">
                  <c:v>2.992</c:v>
                </c:pt>
                <c:pt idx="3361">
                  <c:v>3.008</c:v>
                </c:pt>
                <c:pt idx="3362">
                  <c:v>2.9870000000000001</c:v>
                </c:pt>
                <c:pt idx="3363">
                  <c:v>2.9729999999999999</c:v>
                </c:pt>
                <c:pt idx="3364">
                  <c:v>2.9460000000000002</c:v>
                </c:pt>
                <c:pt idx="3365">
                  <c:v>2.9790000000000001</c:v>
                </c:pt>
                <c:pt idx="3366">
                  <c:v>2.9809999999999999</c:v>
                </c:pt>
                <c:pt idx="3367">
                  <c:v>2.96</c:v>
                </c:pt>
                <c:pt idx="3368">
                  <c:v>2.9329999999999998</c:v>
                </c:pt>
                <c:pt idx="3369">
                  <c:v>2.9529999999999998</c:v>
                </c:pt>
                <c:pt idx="3370">
                  <c:v>2.9529999999999998</c:v>
                </c:pt>
                <c:pt idx="3371">
                  <c:v>2.952</c:v>
                </c:pt>
                <c:pt idx="3372">
                  <c:v>2.97</c:v>
                </c:pt>
                <c:pt idx="3373">
                  <c:v>3.0110000000000001</c:v>
                </c:pt>
                <c:pt idx="3374">
                  <c:v>2.9169999999999998</c:v>
                </c:pt>
                <c:pt idx="3375">
                  <c:v>2.9630000000000001</c:v>
                </c:pt>
                <c:pt idx="3376">
                  <c:v>2.964</c:v>
                </c:pt>
                <c:pt idx="3377">
                  <c:v>2.988</c:v>
                </c:pt>
                <c:pt idx="3378">
                  <c:v>2.9740000000000002</c:v>
                </c:pt>
                <c:pt idx="3379">
                  <c:v>2.9750000000000001</c:v>
                </c:pt>
                <c:pt idx="3380">
                  <c:v>2.9390000000000001</c:v>
                </c:pt>
                <c:pt idx="3381">
                  <c:v>3.0110000000000001</c:v>
                </c:pt>
                <c:pt idx="3382">
                  <c:v>2.9340000000000002</c:v>
                </c:pt>
                <c:pt idx="3383">
                  <c:v>2.9710000000000001</c:v>
                </c:pt>
                <c:pt idx="3384">
                  <c:v>2.9609999999999999</c:v>
                </c:pt>
                <c:pt idx="3385">
                  <c:v>2.9729999999999999</c:v>
                </c:pt>
                <c:pt idx="3386">
                  <c:v>2.9529999999999998</c:v>
                </c:pt>
                <c:pt idx="3387">
                  <c:v>2.956</c:v>
                </c:pt>
                <c:pt idx="3388">
                  <c:v>2.9710000000000001</c:v>
                </c:pt>
                <c:pt idx="3389">
                  <c:v>2.9489999999999998</c:v>
                </c:pt>
                <c:pt idx="3390">
                  <c:v>2.9430000000000001</c:v>
                </c:pt>
                <c:pt idx="3391">
                  <c:v>2.9079999999999999</c:v>
                </c:pt>
                <c:pt idx="3392">
                  <c:v>2.9159999999999999</c:v>
                </c:pt>
                <c:pt idx="3393">
                  <c:v>2.9390000000000001</c:v>
                </c:pt>
                <c:pt idx="3394">
                  <c:v>2.923</c:v>
                </c:pt>
                <c:pt idx="3395">
                  <c:v>2.863</c:v>
                </c:pt>
                <c:pt idx="3396">
                  <c:v>2.8929999999999998</c:v>
                </c:pt>
                <c:pt idx="3397">
                  <c:v>2.9060000000000001</c:v>
                </c:pt>
                <c:pt idx="3398">
                  <c:v>2.944</c:v>
                </c:pt>
                <c:pt idx="3399">
                  <c:v>2.9169999999999998</c:v>
                </c:pt>
                <c:pt idx="3400">
                  <c:v>2.8849999999999998</c:v>
                </c:pt>
                <c:pt idx="3401">
                  <c:v>2.8969999999999998</c:v>
                </c:pt>
                <c:pt idx="3402">
                  <c:v>2.879</c:v>
                </c:pt>
                <c:pt idx="3403">
                  <c:v>2.8559999999999999</c:v>
                </c:pt>
                <c:pt idx="3404">
                  <c:v>2.863</c:v>
                </c:pt>
                <c:pt idx="3405">
                  <c:v>2.8660000000000001</c:v>
                </c:pt>
                <c:pt idx="3406">
                  <c:v>2.863</c:v>
                </c:pt>
                <c:pt idx="3407">
                  <c:v>2.81</c:v>
                </c:pt>
                <c:pt idx="3408">
                  <c:v>2.7989999999999999</c:v>
                </c:pt>
                <c:pt idx="3409">
                  <c:v>2.7869999999999999</c:v>
                </c:pt>
                <c:pt idx="3410">
                  <c:v>2.7480000000000002</c:v>
                </c:pt>
                <c:pt idx="3411">
                  <c:v>2.72</c:v>
                </c:pt>
                <c:pt idx="3412">
                  <c:v>2.746</c:v>
                </c:pt>
                <c:pt idx="3413">
                  <c:v>2.7010000000000001</c:v>
                </c:pt>
                <c:pt idx="3414">
                  <c:v>2.6890000000000001</c:v>
                </c:pt>
                <c:pt idx="3415">
                  <c:v>2.6859999999999999</c:v>
                </c:pt>
                <c:pt idx="3416">
                  <c:v>2.6880000000000002</c:v>
                </c:pt>
                <c:pt idx="3417">
                  <c:v>2.7440000000000002</c:v>
                </c:pt>
                <c:pt idx="3418">
                  <c:v>2.762</c:v>
                </c:pt>
                <c:pt idx="3419">
                  <c:v>2.7469999999999999</c:v>
                </c:pt>
                <c:pt idx="3420">
                  <c:v>2.6949999999999998</c:v>
                </c:pt>
                <c:pt idx="3421">
                  <c:v>2.673</c:v>
                </c:pt>
                <c:pt idx="3422">
                  <c:v>2.702</c:v>
                </c:pt>
                <c:pt idx="3423">
                  <c:v>2.7229999999999999</c:v>
                </c:pt>
                <c:pt idx="3424">
                  <c:v>2.714</c:v>
                </c:pt>
                <c:pt idx="3425">
                  <c:v>2.6869999999999998</c:v>
                </c:pt>
                <c:pt idx="3426">
                  <c:v>2.6850000000000001</c:v>
                </c:pt>
                <c:pt idx="3427">
                  <c:v>2.665</c:v>
                </c:pt>
                <c:pt idx="3428">
                  <c:v>2.677</c:v>
                </c:pt>
                <c:pt idx="3429">
                  <c:v>2.6520000000000001</c:v>
                </c:pt>
                <c:pt idx="3430">
                  <c:v>2.62</c:v>
                </c:pt>
                <c:pt idx="3431">
                  <c:v>2.577</c:v>
                </c:pt>
                <c:pt idx="3432">
                  <c:v>2.56</c:v>
                </c:pt>
                <c:pt idx="3433">
                  <c:v>2.5539999999999998</c:v>
                </c:pt>
                <c:pt idx="3434">
                  <c:v>2.5910000000000002</c:v>
                </c:pt>
                <c:pt idx="3435">
                  <c:v>2.5150000000000001</c:v>
                </c:pt>
                <c:pt idx="3436">
                  <c:v>2.5110000000000001</c:v>
                </c:pt>
                <c:pt idx="3437">
                  <c:v>2.5009999999999999</c:v>
                </c:pt>
                <c:pt idx="3438">
                  <c:v>2.4279999999999999</c:v>
                </c:pt>
                <c:pt idx="3439">
                  <c:v>2.38</c:v>
                </c:pt>
                <c:pt idx="3440">
                  <c:v>2.351</c:v>
                </c:pt>
                <c:pt idx="3441">
                  <c:v>2.3090000000000002</c:v>
                </c:pt>
                <c:pt idx="3442">
                  <c:v>2.504</c:v>
                </c:pt>
                <c:pt idx="3443">
                  <c:v>2.7040000000000002</c:v>
                </c:pt>
                <c:pt idx="3444">
                  <c:v>2.8359999999999999</c:v>
                </c:pt>
                <c:pt idx="3445">
                  <c:v>3.117</c:v>
                </c:pt>
                <c:pt idx="3446">
                  <c:v>3.2570000000000001</c:v>
                </c:pt>
                <c:pt idx="3447">
                  <c:v>3.31</c:v>
                </c:pt>
                <c:pt idx="3448">
                  <c:v>3.669</c:v>
                </c:pt>
                <c:pt idx="3449">
                  <c:v>4.1760000000000002</c:v>
                </c:pt>
                <c:pt idx="3450">
                  <c:v>4.49</c:v>
                </c:pt>
                <c:pt idx="3451">
                  <c:v>4.7110000000000003</c:v>
                </c:pt>
                <c:pt idx="3452">
                  <c:v>4.6920000000000002</c:v>
                </c:pt>
                <c:pt idx="3453">
                  <c:v>4.5670000000000002</c:v>
                </c:pt>
                <c:pt idx="3454">
                  <c:v>4.298</c:v>
                </c:pt>
                <c:pt idx="3455">
                  <c:v>4.0430000000000001</c:v>
                </c:pt>
                <c:pt idx="3456">
                  <c:v>3.91</c:v>
                </c:pt>
                <c:pt idx="3457">
                  <c:v>3.7730000000000001</c:v>
                </c:pt>
                <c:pt idx="3458">
                  <c:v>3.698</c:v>
                </c:pt>
                <c:pt idx="3459">
                  <c:v>3.6749999999999998</c:v>
                </c:pt>
                <c:pt idx="3460">
                  <c:v>3.6850000000000001</c:v>
                </c:pt>
                <c:pt idx="3461">
                  <c:v>3.6779999999999999</c:v>
                </c:pt>
                <c:pt idx="3462">
                  <c:v>3.7010000000000001</c:v>
                </c:pt>
                <c:pt idx="3463">
                  <c:v>3.63</c:v>
                </c:pt>
                <c:pt idx="3464">
                  <c:v>3.552</c:v>
                </c:pt>
                <c:pt idx="3465">
                  <c:v>3.2949999999999999</c:v>
                </c:pt>
                <c:pt idx="3466">
                  <c:v>3.1680000000000001</c:v>
                </c:pt>
                <c:pt idx="3467">
                  <c:v>3.0640000000000001</c:v>
                </c:pt>
                <c:pt idx="3468">
                  <c:v>3</c:v>
                </c:pt>
                <c:pt idx="3469">
                  <c:v>2.972</c:v>
                </c:pt>
                <c:pt idx="3470">
                  <c:v>2.9809999999999999</c:v>
                </c:pt>
                <c:pt idx="3471">
                  <c:v>2.9830000000000001</c:v>
                </c:pt>
                <c:pt idx="3472">
                  <c:v>2.9929999999999999</c:v>
                </c:pt>
                <c:pt idx="3473">
                  <c:v>3.01</c:v>
                </c:pt>
                <c:pt idx="3474">
                  <c:v>2.976</c:v>
                </c:pt>
                <c:pt idx="3475">
                  <c:v>2.9649999999999999</c:v>
                </c:pt>
                <c:pt idx="3476">
                  <c:v>2.996</c:v>
                </c:pt>
                <c:pt idx="3477">
                  <c:v>2.9489999999999998</c:v>
                </c:pt>
                <c:pt idx="3478">
                  <c:v>2.93</c:v>
                </c:pt>
                <c:pt idx="3479">
                  <c:v>2.8159999999999998</c:v>
                </c:pt>
                <c:pt idx="3480">
                  <c:v>2.8359999999999999</c:v>
                </c:pt>
                <c:pt idx="3481">
                  <c:v>2.8410000000000002</c:v>
                </c:pt>
                <c:pt idx="3482">
                  <c:v>2.8410000000000002</c:v>
                </c:pt>
                <c:pt idx="3483">
                  <c:v>2.8730000000000002</c:v>
                </c:pt>
                <c:pt idx="3484">
                  <c:v>2.82</c:v>
                </c:pt>
                <c:pt idx="3485">
                  <c:v>2.871</c:v>
                </c:pt>
                <c:pt idx="3486">
                  <c:v>2.9169999999999998</c:v>
                </c:pt>
                <c:pt idx="3487">
                  <c:v>2.87</c:v>
                </c:pt>
                <c:pt idx="3488">
                  <c:v>2.839</c:v>
                </c:pt>
                <c:pt idx="3489">
                  <c:v>2.8149999999999999</c:v>
                </c:pt>
                <c:pt idx="3490">
                  <c:v>2.8109999999999999</c:v>
                </c:pt>
                <c:pt idx="3491">
                  <c:v>2.819</c:v>
                </c:pt>
                <c:pt idx="3492">
                  <c:v>2.7450000000000001</c:v>
                </c:pt>
                <c:pt idx="3493">
                  <c:v>2.669</c:v>
                </c:pt>
                <c:pt idx="3494">
                  <c:v>2.6389999999999998</c:v>
                </c:pt>
                <c:pt idx="3495">
                  <c:v>2.617</c:v>
                </c:pt>
                <c:pt idx="3496">
                  <c:v>2.6139999999999999</c:v>
                </c:pt>
                <c:pt idx="3497">
                  <c:v>2.6030000000000002</c:v>
                </c:pt>
                <c:pt idx="3498">
                  <c:v>2.5750000000000002</c:v>
                </c:pt>
                <c:pt idx="3499">
                  <c:v>2.5619999999999998</c:v>
                </c:pt>
                <c:pt idx="3500">
                  <c:v>2.5019999999999998</c:v>
                </c:pt>
                <c:pt idx="3501">
                  <c:v>2.5270000000000001</c:v>
                </c:pt>
                <c:pt idx="3502">
                  <c:v>2.516</c:v>
                </c:pt>
                <c:pt idx="3503">
                  <c:v>2.4950000000000001</c:v>
                </c:pt>
                <c:pt idx="3504">
                  <c:v>2.484</c:v>
                </c:pt>
                <c:pt idx="3505">
                  <c:v>2.4820000000000002</c:v>
                </c:pt>
                <c:pt idx="3506">
                  <c:v>2.4449999999999998</c:v>
                </c:pt>
                <c:pt idx="3507">
                  <c:v>2.3940000000000001</c:v>
                </c:pt>
                <c:pt idx="3508">
                  <c:v>2.3740000000000001</c:v>
                </c:pt>
                <c:pt idx="3509">
                  <c:v>2.335</c:v>
                </c:pt>
                <c:pt idx="3510">
                  <c:v>2.3559999999999999</c:v>
                </c:pt>
                <c:pt idx="3511">
                  <c:v>2.387</c:v>
                </c:pt>
                <c:pt idx="3512">
                  <c:v>2.3940000000000001</c:v>
                </c:pt>
                <c:pt idx="3513">
                  <c:v>2.3170000000000002</c:v>
                </c:pt>
                <c:pt idx="3514">
                  <c:v>2.2919999999999998</c:v>
                </c:pt>
                <c:pt idx="3515">
                  <c:v>2.278</c:v>
                </c:pt>
                <c:pt idx="3516">
                  <c:v>2.2669999999999999</c:v>
                </c:pt>
                <c:pt idx="3517">
                  <c:v>2.2709999999999999</c:v>
                </c:pt>
                <c:pt idx="3518">
                  <c:v>2.2690000000000001</c:v>
                </c:pt>
                <c:pt idx="3519">
                  <c:v>2.2789999999999999</c:v>
                </c:pt>
                <c:pt idx="3520">
                  <c:v>2.2829999999999999</c:v>
                </c:pt>
                <c:pt idx="3521">
                  <c:v>2.2639999999999998</c:v>
                </c:pt>
                <c:pt idx="3522">
                  <c:v>2.2629999999999999</c:v>
                </c:pt>
                <c:pt idx="3523">
                  <c:v>2.262</c:v>
                </c:pt>
                <c:pt idx="3524">
                  <c:v>2.2570000000000001</c:v>
                </c:pt>
                <c:pt idx="3525">
                  <c:v>2.2189999999999999</c:v>
                </c:pt>
                <c:pt idx="3526">
                  <c:v>2.218</c:v>
                </c:pt>
                <c:pt idx="3527">
                  <c:v>2.198</c:v>
                </c:pt>
                <c:pt idx="3528">
                  <c:v>2.17</c:v>
                </c:pt>
                <c:pt idx="3529">
                  <c:v>2.1669999999999998</c:v>
                </c:pt>
                <c:pt idx="3530">
                  <c:v>2.1349999999999998</c:v>
                </c:pt>
                <c:pt idx="3531">
                  <c:v>2.1560000000000001</c:v>
                </c:pt>
                <c:pt idx="3532">
                  <c:v>2.1469999999999998</c:v>
                </c:pt>
                <c:pt idx="3533">
                  <c:v>2.1259999999999999</c:v>
                </c:pt>
                <c:pt idx="3534">
                  <c:v>2.117</c:v>
                </c:pt>
                <c:pt idx="3535">
                  <c:v>2.0960000000000001</c:v>
                </c:pt>
                <c:pt idx="3536">
                  <c:v>2.0939999999999999</c:v>
                </c:pt>
                <c:pt idx="3537">
                  <c:v>2.0710000000000002</c:v>
                </c:pt>
                <c:pt idx="3538">
                  <c:v>2.036</c:v>
                </c:pt>
                <c:pt idx="3539">
                  <c:v>2.012</c:v>
                </c:pt>
                <c:pt idx="3540">
                  <c:v>1.994</c:v>
                </c:pt>
                <c:pt idx="3541">
                  <c:v>1.9990000000000001</c:v>
                </c:pt>
                <c:pt idx="3542">
                  <c:v>2.0110000000000001</c:v>
                </c:pt>
                <c:pt idx="3543">
                  <c:v>1.9970000000000001</c:v>
                </c:pt>
                <c:pt idx="3544">
                  <c:v>1.994</c:v>
                </c:pt>
                <c:pt idx="3545">
                  <c:v>1.97</c:v>
                </c:pt>
                <c:pt idx="3546">
                  <c:v>1.976</c:v>
                </c:pt>
                <c:pt idx="3547">
                  <c:v>1.982</c:v>
                </c:pt>
                <c:pt idx="3548">
                  <c:v>1.9430000000000001</c:v>
                </c:pt>
                <c:pt idx="3549">
                  <c:v>1.9430000000000001</c:v>
                </c:pt>
                <c:pt idx="3550">
                  <c:v>1.925</c:v>
                </c:pt>
                <c:pt idx="3551">
                  <c:v>1.9339999999999999</c:v>
                </c:pt>
                <c:pt idx="3552">
                  <c:v>1.9359999999999999</c:v>
                </c:pt>
                <c:pt idx="3553">
                  <c:v>1.9890000000000001</c:v>
                </c:pt>
                <c:pt idx="3554">
                  <c:v>1.994</c:v>
                </c:pt>
                <c:pt idx="3555">
                  <c:v>2.032</c:v>
                </c:pt>
                <c:pt idx="3556">
                  <c:v>2.0390000000000001</c:v>
                </c:pt>
                <c:pt idx="3557">
                  <c:v>2.032</c:v>
                </c:pt>
                <c:pt idx="3558">
                  <c:v>2.032</c:v>
                </c:pt>
                <c:pt idx="3559">
                  <c:v>2.036</c:v>
                </c:pt>
                <c:pt idx="3560">
                  <c:v>2.0230000000000001</c:v>
                </c:pt>
                <c:pt idx="3561">
                  <c:v>2.0169999999999999</c:v>
                </c:pt>
                <c:pt idx="3562">
                  <c:v>2.0139999999999998</c:v>
                </c:pt>
                <c:pt idx="3563">
                  <c:v>2.0339999999999998</c:v>
                </c:pt>
                <c:pt idx="3564">
                  <c:v>2.044</c:v>
                </c:pt>
                <c:pt idx="3565">
                  <c:v>2.085</c:v>
                </c:pt>
                <c:pt idx="3566">
                  <c:v>2.0649999999999999</c:v>
                </c:pt>
                <c:pt idx="3567">
                  <c:v>2.0430000000000001</c:v>
                </c:pt>
                <c:pt idx="3568">
                  <c:v>2.0150000000000001</c:v>
                </c:pt>
                <c:pt idx="3569">
                  <c:v>1.984</c:v>
                </c:pt>
                <c:pt idx="3570">
                  <c:v>1.97</c:v>
                </c:pt>
                <c:pt idx="3571">
                  <c:v>2.052</c:v>
                </c:pt>
                <c:pt idx="3572">
                  <c:v>2.0489999999999999</c:v>
                </c:pt>
                <c:pt idx="3573">
                  <c:v>2.0369999999999999</c:v>
                </c:pt>
                <c:pt idx="3574">
                  <c:v>2.0539999999999998</c:v>
                </c:pt>
                <c:pt idx="3575">
                  <c:v>2.04</c:v>
                </c:pt>
                <c:pt idx="3576">
                  <c:v>2.0289999999999999</c:v>
                </c:pt>
                <c:pt idx="3577">
                  <c:v>2.0219999999999998</c:v>
                </c:pt>
                <c:pt idx="3578">
                  <c:v>2.024</c:v>
                </c:pt>
                <c:pt idx="3579">
                  <c:v>2.0230000000000001</c:v>
                </c:pt>
                <c:pt idx="3580">
                  <c:v>2.016</c:v>
                </c:pt>
                <c:pt idx="3581">
                  <c:v>2.0259999999999998</c:v>
                </c:pt>
                <c:pt idx="3582">
                  <c:v>2.028</c:v>
                </c:pt>
                <c:pt idx="3583">
                  <c:v>2.0249999999999999</c:v>
                </c:pt>
                <c:pt idx="3584">
                  <c:v>2.0449999999999999</c:v>
                </c:pt>
                <c:pt idx="3585">
                  <c:v>2.0739999999999998</c:v>
                </c:pt>
                <c:pt idx="3586">
                  <c:v>2.1</c:v>
                </c:pt>
                <c:pt idx="3587">
                  <c:v>2.097</c:v>
                </c:pt>
                <c:pt idx="3588">
                  <c:v>2.0750000000000002</c:v>
                </c:pt>
                <c:pt idx="3589">
                  <c:v>2.1040000000000001</c:v>
                </c:pt>
                <c:pt idx="3590">
                  <c:v>2.1</c:v>
                </c:pt>
                <c:pt idx="3591">
                  <c:v>2.109</c:v>
                </c:pt>
                <c:pt idx="3592">
                  <c:v>2.133</c:v>
                </c:pt>
                <c:pt idx="3593">
                  <c:v>2.0950000000000002</c:v>
                </c:pt>
                <c:pt idx="3594">
                  <c:v>2.1139999999999999</c:v>
                </c:pt>
                <c:pt idx="3595">
                  <c:v>2.09</c:v>
                </c:pt>
                <c:pt idx="3596">
                  <c:v>2.089</c:v>
                </c:pt>
                <c:pt idx="3597">
                  <c:v>2.0859999999999999</c:v>
                </c:pt>
                <c:pt idx="3598">
                  <c:v>2.0379999999999998</c:v>
                </c:pt>
                <c:pt idx="3599">
                  <c:v>2.0329999999999999</c:v>
                </c:pt>
                <c:pt idx="3600">
                  <c:v>2.0489999999999999</c:v>
                </c:pt>
                <c:pt idx="3601">
                  <c:v>2.0489999999999999</c:v>
                </c:pt>
                <c:pt idx="3602">
                  <c:v>2.0529999999999999</c:v>
                </c:pt>
                <c:pt idx="3603">
                  <c:v>2.073</c:v>
                </c:pt>
                <c:pt idx="3604">
                  <c:v>2.08</c:v>
                </c:pt>
                <c:pt idx="3605">
                  <c:v>2.0990000000000002</c:v>
                </c:pt>
                <c:pt idx="3606">
                  <c:v>2.085</c:v>
                </c:pt>
                <c:pt idx="3607">
                  <c:v>2.06</c:v>
                </c:pt>
                <c:pt idx="3608">
                  <c:v>2.0419999999999998</c:v>
                </c:pt>
                <c:pt idx="3609">
                  <c:v>2.0630000000000002</c:v>
                </c:pt>
                <c:pt idx="3610">
                  <c:v>2.0990000000000002</c:v>
                </c:pt>
                <c:pt idx="3611">
                  <c:v>2.1150000000000002</c:v>
                </c:pt>
                <c:pt idx="3612">
                  <c:v>2.1269999999999998</c:v>
                </c:pt>
                <c:pt idx="3613">
                  <c:v>2.1160000000000001</c:v>
                </c:pt>
                <c:pt idx="3614">
                  <c:v>2.1240000000000001</c:v>
                </c:pt>
                <c:pt idx="3615">
                  <c:v>2.0329999999999999</c:v>
                </c:pt>
                <c:pt idx="3616">
                  <c:v>2.008</c:v>
                </c:pt>
                <c:pt idx="3617">
                  <c:v>2.024</c:v>
                </c:pt>
                <c:pt idx="3618">
                  <c:v>2.0640000000000001</c:v>
                </c:pt>
                <c:pt idx="3619">
                  <c:v>2.0680000000000001</c:v>
                </c:pt>
                <c:pt idx="3620">
                  <c:v>2.0670000000000002</c:v>
                </c:pt>
                <c:pt idx="3621">
                  <c:v>2.0219999999999998</c:v>
                </c:pt>
                <c:pt idx="3622">
                  <c:v>2.0259999999999998</c:v>
                </c:pt>
                <c:pt idx="3623">
                  <c:v>2.016</c:v>
                </c:pt>
                <c:pt idx="3624">
                  <c:v>1.986</c:v>
                </c:pt>
                <c:pt idx="3625">
                  <c:v>1.9750000000000001</c:v>
                </c:pt>
                <c:pt idx="3626">
                  <c:v>1.9510000000000001</c:v>
                </c:pt>
                <c:pt idx="3627">
                  <c:v>1.929</c:v>
                </c:pt>
                <c:pt idx="3628">
                  <c:v>1.9410000000000001</c:v>
                </c:pt>
                <c:pt idx="3629">
                  <c:v>1.9419999999999999</c:v>
                </c:pt>
                <c:pt idx="3630">
                  <c:v>1.9410000000000001</c:v>
                </c:pt>
                <c:pt idx="3631">
                  <c:v>1.94</c:v>
                </c:pt>
                <c:pt idx="3632">
                  <c:v>1.909</c:v>
                </c:pt>
                <c:pt idx="3633">
                  <c:v>1.903</c:v>
                </c:pt>
                <c:pt idx="3634">
                  <c:v>1.9419999999999999</c:v>
                </c:pt>
                <c:pt idx="3635">
                  <c:v>1.9359999999999999</c:v>
                </c:pt>
                <c:pt idx="3636">
                  <c:v>1.9059999999999999</c:v>
                </c:pt>
                <c:pt idx="3637">
                  <c:v>1.9339999999999999</c:v>
                </c:pt>
                <c:pt idx="3638">
                  <c:v>1.907</c:v>
                </c:pt>
                <c:pt idx="3639">
                  <c:v>1.91</c:v>
                </c:pt>
                <c:pt idx="3640">
                  <c:v>1.944</c:v>
                </c:pt>
                <c:pt idx="3641">
                  <c:v>1.9179999999999999</c:v>
                </c:pt>
                <c:pt idx="3642">
                  <c:v>1.91</c:v>
                </c:pt>
                <c:pt idx="3643">
                  <c:v>1.903</c:v>
                </c:pt>
                <c:pt idx="3644">
                  <c:v>1.915</c:v>
                </c:pt>
                <c:pt idx="3645">
                  <c:v>1.899</c:v>
                </c:pt>
                <c:pt idx="3646">
                  <c:v>1.8959999999999999</c:v>
                </c:pt>
                <c:pt idx="3647">
                  <c:v>1.9019999999999999</c:v>
                </c:pt>
                <c:pt idx="3648">
                  <c:v>1.903</c:v>
                </c:pt>
                <c:pt idx="3649">
                  <c:v>1.883</c:v>
                </c:pt>
                <c:pt idx="3650">
                  <c:v>1.903</c:v>
                </c:pt>
                <c:pt idx="3651">
                  <c:v>1.885</c:v>
                </c:pt>
                <c:pt idx="3652">
                  <c:v>1.8720000000000001</c:v>
                </c:pt>
                <c:pt idx="3653">
                  <c:v>1.865</c:v>
                </c:pt>
                <c:pt idx="3654">
                  <c:v>1.85</c:v>
                </c:pt>
                <c:pt idx="3655">
                  <c:v>1.8460000000000001</c:v>
                </c:pt>
                <c:pt idx="3656">
                  <c:v>1.8480000000000001</c:v>
                </c:pt>
                <c:pt idx="3657">
                  <c:v>1.887</c:v>
                </c:pt>
                <c:pt idx="3658">
                  <c:v>1.946</c:v>
                </c:pt>
                <c:pt idx="3659">
                  <c:v>1.952</c:v>
                </c:pt>
                <c:pt idx="3660">
                  <c:v>1.9610000000000001</c:v>
                </c:pt>
                <c:pt idx="3661">
                  <c:v>1.972</c:v>
                </c:pt>
                <c:pt idx="3662">
                  <c:v>1.976</c:v>
                </c:pt>
                <c:pt idx="3663">
                  <c:v>1.9350000000000001</c:v>
                </c:pt>
                <c:pt idx="3664">
                  <c:v>1.95</c:v>
                </c:pt>
                <c:pt idx="3665">
                  <c:v>1.929</c:v>
                </c:pt>
                <c:pt idx="3666">
                  <c:v>1.925</c:v>
                </c:pt>
                <c:pt idx="3667">
                  <c:v>1.9139999999999999</c:v>
                </c:pt>
                <c:pt idx="3668">
                  <c:v>1.911</c:v>
                </c:pt>
                <c:pt idx="3669">
                  <c:v>1.931</c:v>
                </c:pt>
                <c:pt idx="3670">
                  <c:v>1.931</c:v>
                </c:pt>
                <c:pt idx="3671">
                  <c:v>1.907</c:v>
                </c:pt>
                <c:pt idx="3672">
                  <c:v>1.9079999999999999</c:v>
                </c:pt>
                <c:pt idx="3673">
                  <c:v>1.9019999999999999</c:v>
                </c:pt>
                <c:pt idx="3674">
                  <c:v>1.9259999999999999</c:v>
                </c:pt>
                <c:pt idx="3675">
                  <c:v>1.9430000000000001</c:v>
                </c:pt>
                <c:pt idx="3676">
                  <c:v>1.9570000000000001</c:v>
                </c:pt>
                <c:pt idx="3677">
                  <c:v>1.946</c:v>
                </c:pt>
                <c:pt idx="3678">
                  <c:v>1.958</c:v>
                </c:pt>
                <c:pt idx="3679">
                  <c:v>1.9670000000000001</c:v>
                </c:pt>
                <c:pt idx="3680">
                  <c:v>1.966</c:v>
                </c:pt>
                <c:pt idx="3681">
                  <c:v>1.9690000000000001</c:v>
                </c:pt>
                <c:pt idx="3682">
                  <c:v>1.9530000000000001</c:v>
                </c:pt>
                <c:pt idx="3683">
                  <c:v>1.9510000000000001</c:v>
                </c:pt>
                <c:pt idx="3684">
                  <c:v>1.9339999999999999</c:v>
                </c:pt>
                <c:pt idx="3685">
                  <c:v>1.9430000000000001</c:v>
                </c:pt>
                <c:pt idx="3686">
                  <c:v>1.97</c:v>
                </c:pt>
                <c:pt idx="3687">
                  <c:v>1.9650000000000001</c:v>
                </c:pt>
                <c:pt idx="3688">
                  <c:v>2.0139999999999998</c:v>
                </c:pt>
                <c:pt idx="3689">
                  <c:v>2.0059999999999998</c:v>
                </c:pt>
                <c:pt idx="3690">
                  <c:v>1.9970000000000001</c:v>
                </c:pt>
                <c:pt idx="3691">
                  <c:v>2.032</c:v>
                </c:pt>
                <c:pt idx="3692">
                  <c:v>2.0619999999999998</c:v>
                </c:pt>
                <c:pt idx="3693">
                  <c:v>2.0779999999999998</c:v>
                </c:pt>
                <c:pt idx="3694">
                  <c:v>2.097</c:v>
                </c:pt>
                <c:pt idx="3695">
                  <c:v>2.1920000000000002</c:v>
                </c:pt>
                <c:pt idx="3696">
                  <c:v>2.1560000000000001</c:v>
                </c:pt>
                <c:pt idx="3697">
                  <c:v>2.1680000000000001</c:v>
                </c:pt>
                <c:pt idx="3698">
                  <c:v>2.153</c:v>
                </c:pt>
                <c:pt idx="3699">
                  <c:v>2.133</c:v>
                </c:pt>
                <c:pt idx="3700">
                  <c:v>2.1720000000000002</c:v>
                </c:pt>
                <c:pt idx="3701">
                  <c:v>2.23</c:v>
                </c:pt>
                <c:pt idx="3702">
                  <c:v>2.2589999999999999</c:v>
                </c:pt>
                <c:pt idx="3703">
                  <c:v>2.3090000000000002</c:v>
                </c:pt>
                <c:pt idx="3704">
                  <c:v>2.3039999999999998</c:v>
                </c:pt>
                <c:pt idx="3705">
                  <c:v>2.2810000000000001</c:v>
                </c:pt>
                <c:pt idx="3706">
                  <c:v>2.27</c:v>
                </c:pt>
                <c:pt idx="3707">
                  <c:v>2.3380000000000001</c:v>
                </c:pt>
                <c:pt idx="3708">
                  <c:v>2.3199999999999998</c:v>
                </c:pt>
                <c:pt idx="3709">
                  <c:v>2.3220000000000001</c:v>
                </c:pt>
                <c:pt idx="3710">
                  <c:v>2.323</c:v>
                </c:pt>
                <c:pt idx="3711">
                  <c:v>2.3660000000000001</c:v>
                </c:pt>
                <c:pt idx="3712">
                  <c:v>2.3610000000000002</c:v>
                </c:pt>
                <c:pt idx="3713">
                  <c:v>2.3260000000000001</c:v>
                </c:pt>
                <c:pt idx="3714">
                  <c:v>2.306</c:v>
                </c:pt>
                <c:pt idx="3715">
                  <c:v>2.2919999999999998</c:v>
                </c:pt>
                <c:pt idx="3716">
                  <c:v>2.2949999999999999</c:v>
                </c:pt>
                <c:pt idx="3717">
                  <c:v>2.3119999999999998</c:v>
                </c:pt>
                <c:pt idx="3718">
                  <c:v>2.3410000000000002</c:v>
                </c:pt>
                <c:pt idx="3719">
                  <c:v>2.3319999999999999</c:v>
                </c:pt>
                <c:pt idx="3720">
                  <c:v>2.3519999999999999</c:v>
                </c:pt>
                <c:pt idx="3721">
                  <c:v>2.298</c:v>
                </c:pt>
                <c:pt idx="3722">
                  <c:v>2.3149999999999999</c:v>
                </c:pt>
                <c:pt idx="3723">
                  <c:v>2.2749999999999999</c:v>
                </c:pt>
                <c:pt idx="3724">
                  <c:v>2.2690000000000001</c:v>
                </c:pt>
                <c:pt idx="3725">
                  <c:v>2.2549999999999999</c:v>
                </c:pt>
                <c:pt idx="3726">
                  <c:v>2.2690000000000001</c:v>
                </c:pt>
                <c:pt idx="3727">
                  <c:v>2.2770000000000001</c:v>
                </c:pt>
                <c:pt idx="3728">
                  <c:v>2.2429999999999999</c:v>
                </c:pt>
                <c:pt idx="3729">
                  <c:v>2.246</c:v>
                </c:pt>
                <c:pt idx="3730">
                  <c:v>2.1829999999999998</c:v>
                </c:pt>
                <c:pt idx="3731">
                  <c:v>2.2189999999999999</c:v>
                </c:pt>
                <c:pt idx="3732">
                  <c:v>2.2389999999999999</c:v>
                </c:pt>
                <c:pt idx="3733">
                  <c:v>2.2210000000000001</c:v>
                </c:pt>
                <c:pt idx="3734">
                  <c:v>2.222</c:v>
                </c:pt>
                <c:pt idx="3735">
                  <c:v>2.2109999999999999</c:v>
                </c:pt>
                <c:pt idx="3736">
                  <c:v>2.2149999999999999</c:v>
                </c:pt>
                <c:pt idx="3737">
                  <c:v>2.214</c:v>
                </c:pt>
                <c:pt idx="3738">
                  <c:v>2.2389999999999999</c:v>
                </c:pt>
                <c:pt idx="3739">
                  <c:v>2.2330000000000001</c:v>
                </c:pt>
                <c:pt idx="3740">
                  <c:v>2.2400000000000002</c:v>
                </c:pt>
                <c:pt idx="3741">
                  <c:v>2.2509999999999999</c:v>
                </c:pt>
                <c:pt idx="3742">
                  <c:v>2.2290000000000001</c:v>
                </c:pt>
                <c:pt idx="3743">
                  <c:v>2.222</c:v>
                </c:pt>
                <c:pt idx="3744">
                  <c:v>2.2109999999999999</c:v>
                </c:pt>
                <c:pt idx="3745">
                  <c:v>2.198</c:v>
                </c:pt>
                <c:pt idx="3746">
                  <c:v>2.1949999999999998</c:v>
                </c:pt>
                <c:pt idx="3747">
                  <c:v>2.2080000000000002</c:v>
                </c:pt>
                <c:pt idx="3748">
                  <c:v>2.234</c:v>
                </c:pt>
                <c:pt idx="3749">
                  <c:v>2.282</c:v>
                </c:pt>
                <c:pt idx="3750">
                  <c:v>2.2610000000000001</c:v>
                </c:pt>
                <c:pt idx="3751">
                  <c:v>2.2309999999999999</c:v>
                </c:pt>
                <c:pt idx="3752">
                  <c:v>2.2280000000000002</c:v>
                </c:pt>
                <c:pt idx="3753">
                  <c:v>2.2290000000000001</c:v>
                </c:pt>
                <c:pt idx="3754">
                  <c:v>2.2599999999999998</c:v>
                </c:pt>
                <c:pt idx="3755">
                  <c:v>2.2210000000000001</c:v>
                </c:pt>
                <c:pt idx="3756">
                  <c:v>2.2170000000000001</c:v>
                </c:pt>
                <c:pt idx="3757">
                  <c:v>2.194</c:v>
                </c:pt>
                <c:pt idx="3758">
                  <c:v>2.1629999999999998</c:v>
                </c:pt>
                <c:pt idx="3759">
                  <c:v>2.1640000000000001</c:v>
                </c:pt>
                <c:pt idx="3760">
                  <c:v>2.1829999999999998</c:v>
                </c:pt>
                <c:pt idx="3761">
                  <c:v>2.1709999999999998</c:v>
                </c:pt>
                <c:pt idx="3762">
                  <c:v>2.1920000000000002</c:v>
                </c:pt>
                <c:pt idx="3763">
                  <c:v>2.2069999999999999</c:v>
                </c:pt>
                <c:pt idx="3764">
                  <c:v>2.1890000000000001</c:v>
                </c:pt>
                <c:pt idx="3765">
                  <c:v>2.218</c:v>
                </c:pt>
                <c:pt idx="3766">
                  <c:v>2.1739999999999999</c:v>
                </c:pt>
                <c:pt idx="3767">
                  <c:v>2.1800000000000002</c:v>
                </c:pt>
                <c:pt idx="3768">
                  <c:v>2.1539999999999999</c:v>
                </c:pt>
                <c:pt idx="3769">
                  <c:v>2.13</c:v>
                </c:pt>
                <c:pt idx="3770">
                  <c:v>2.1139999999999999</c:v>
                </c:pt>
                <c:pt idx="3771">
                  <c:v>2.113</c:v>
                </c:pt>
                <c:pt idx="3772">
                  <c:v>2.1339999999999999</c:v>
                </c:pt>
                <c:pt idx="3773">
                  <c:v>2.133</c:v>
                </c:pt>
                <c:pt idx="3774">
                  <c:v>2.1749999999999998</c:v>
                </c:pt>
                <c:pt idx="3775">
                  <c:v>2.137</c:v>
                </c:pt>
                <c:pt idx="3776">
                  <c:v>2.1190000000000002</c:v>
                </c:pt>
                <c:pt idx="3777">
                  <c:v>2.1440000000000001</c:v>
                </c:pt>
                <c:pt idx="3778">
                  <c:v>2.133</c:v>
                </c:pt>
                <c:pt idx="3779">
                  <c:v>2.1440000000000001</c:v>
                </c:pt>
                <c:pt idx="3780">
                  <c:v>2.1429999999999998</c:v>
                </c:pt>
                <c:pt idx="3781">
                  <c:v>2.1720000000000002</c:v>
                </c:pt>
                <c:pt idx="3782">
                  <c:v>2.1269999999999998</c:v>
                </c:pt>
                <c:pt idx="3783">
                  <c:v>2.1240000000000001</c:v>
                </c:pt>
                <c:pt idx="3784">
                  <c:v>2.1139999999999999</c:v>
                </c:pt>
                <c:pt idx="3785">
                  <c:v>2.1389999999999998</c:v>
                </c:pt>
                <c:pt idx="3786">
                  <c:v>2.1059999999999999</c:v>
                </c:pt>
                <c:pt idx="3787">
                  <c:v>2.1030000000000002</c:v>
                </c:pt>
                <c:pt idx="3788">
                  <c:v>2.0670000000000002</c:v>
                </c:pt>
                <c:pt idx="3789">
                  <c:v>2.04</c:v>
                </c:pt>
                <c:pt idx="3790">
                  <c:v>2.0270000000000001</c:v>
                </c:pt>
                <c:pt idx="3791">
                  <c:v>2.0750000000000002</c:v>
                </c:pt>
                <c:pt idx="3792">
                  <c:v>2.0790000000000002</c:v>
                </c:pt>
                <c:pt idx="3793">
                  <c:v>2.1179999999999999</c:v>
                </c:pt>
                <c:pt idx="3794">
                  <c:v>2.0739999999999998</c:v>
                </c:pt>
                <c:pt idx="3795">
                  <c:v>2.0459999999999998</c:v>
                </c:pt>
                <c:pt idx="3796">
                  <c:v>2.0550000000000002</c:v>
                </c:pt>
                <c:pt idx="3797">
                  <c:v>1.9970000000000001</c:v>
                </c:pt>
                <c:pt idx="3798">
                  <c:v>2.0129999999999999</c:v>
                </c:pt>
                <c:pt idx="3799">
                  <c:v>2.048</c:v>
                </c:pt>
                <c:pt idx="3800">
                  <c:v>2.0289999999999999</c:v>
                </c:pt>
                <c:pt idx="3801">
                  <c:v>2.036</c:v>
                </c:pt>
                <c:pt idx="3802">
                  <c:v>2.0329999999999999</c:v>
                </c:pt>
                <c:pt idx="3803">
                  <c:v>2.0089999999999999</c:v>
                </c:pt>
                <c:pt idx="3804">
                  <c:v>2.0259999999999998</c:v>
                </c:pt>
                <c:pt idx="3805">
                  <c:v>2.0179999999999998</c:v>
                </c:pt>
                <c:pt idx="3806">
                  <c:v>2</c:v>
                </c:pt>
                <c:pt idx="3807">
                  <c:v>2.0129999999999999</c:v>
                </c:pt>
                <c:pt idx="3808">
                  <c:v>1.98</c:v>
                </c:pt>
                <c:pt idx="3809">
                  <c:v>1.982</c:v>
                </c:pt>
                <c:pt idx="3810">
                  <c:v>1.9910000000000001</c:v>
                </c:pt>
                <c:pt idx="3811">
                  <c:v>2.0190000000000001</c:v>
                </c:pt>
                <c:pt idx="3812">
                  <c:v>2.0670000000000002</c:v>
                </c:pt>
                <c:pt idx="3813">
                  <c:v>2.09</c:v>
                </c:pt>
                <c:pt idx="3814">
                  <c:v>2.1139999999999999</c:v>
                </c:pt>
                <c:pt idx="3815">
                  <c:v>2.1150000000000002</c:v>
                </c:pt>
                <c:pt idx="3816">
                  <c:v>2.1240000000000001</c:v>
                </c:pt>
                <c:pt idx="3817">
                  <c:v>2.0739999999999998</c:v>
                </c:pt>
                <c:pt idx="3818">
                  <c:v>2.0459999999999998</c:v>
                </c:pt>
                <c:pt idx="3819">
                  <c:v>2.056</c:v>
                </c:pt>
                <c:pt idx="3820">
                  <c:v>2.0649999999999999</c:v>
                </c:pt>
                <c:pt idx="3821">
                  <c:v>2.06</c:v>
                </c:pt>
                <c:pt idx="3822">
                  <c:v>2.069</c:v>
                </c:pt>
                <c:pt idx="3823">
                  <c:v>2.0590000000000002</c:v>
                </c:pt>
                <c:pt idx="3824">
                  <c:v>2.0739999999999998</c:v>
                </c:pt>
                <c:pt idx="3825">
                  <c:v>2.1</c:v>
                </c:pt>
                <c:pt idx="3826">
                  <c:v>2.0939999999999999</c:v>
                </c:pt>
                <c:pt idx="3827">
                  <c:v>2.0649999999999999</c:v>
                </c:pt>
                <c:pt idx="3828">
                  <c:v>2.04</c:v>
                </c:pt>
                <c:pt idx="3829">
                  <c:v>2.0630000000000002</c:v>
                </c:pt>
                <c:pt idx="3830">
                  <c:v>2.0609999999999999</c:v>
                </c:pt>
                <c:pt idx="3831">
                  <c:v>2.0539999999999998</c:v>
                </c:pt>
                <c:pt idx="3832">
                  <c:v>2.069</c:v>
                </c:pt>
                <c:pt idx="3833">
                  <c:v>2.0659999999999998</c:v>
                </c:pt>
                <c:pt idx="3834">
                  <c:v>2.0990000000000002</c:v>
                </c:pt>
                <c:pt idx="3835">
                  <c:v>2.081</c:v>
                </c:pt>
                <c:pt idx="3836">
                  <c:v>2.052</c:v>
                </c:pt>
                <c:pt idx="3837">
                  <c:v>2.0710000000000002</c:v>
                </c:pt>
                <c:pt idx="3838">
                  <c:v>2.0510000000000002</c:v>
                </c:pt>
                <c:pt idx="3839">
                  <c:v>2.0209999999999999</c:v>
                </c:pt>
                <c:pt idx="3840">
                  <c:v>2.0369999999999999</c:v>
                </c:pt>
                <c:pt idx="3841">
                  <c:v>2.056</c:v>
                </c:pt>
                <c:pt idx="3842">
                  <c:v>2.077</c:v>
                </c:pt>
                <c:pt idx="3843">
                  <c:v>2.044</c:v>
                </c:pt>
                <c:pt idx="3844">
                  <c:v>2.0510000000000002</c:v>
                </c:pt>
                <c:pt idx="3845">
                  <c:v>2.0590000000000002</c:v>
                </c:pt>
                <c:pt idx="3846">
                  <c:v>2.1040000000000001</c:v>
                </c:pt>
                <c:pt idx="3847">
                  <c:v>2.129</c:v>
                </c:pt>
                <c:pt idx="3848">
                  <c:v>2.1339999999999999</c:v>
                </c:pt>
                <c:pt idx="3849">
                  <c:v>2.1749999999999998</c:v>
                </c:pt>
                <c:pt idx="3850">
                  <c:v>2.1760000000000002</c:v>
                </c:pt>
                <c:pt idx="3851">
                  <c:v>2.2000000000000002</c:v>
                </c:pt>
                <c:pt idx="3852">
                  <c:v>2.157</c:v>
                </c:pt>
                <c:pt idx="3853">
                  <c:v>2.1709999999999998</c:v>
                </c:pt>
                <c:pt idx="3854">
                  <c:v>2.2000000000000002</c:v>
                </c:pt>
                <c:pt idx="3855">
                  <c:v>2.206</c:v>
                </c:pt>
                <c:pt idx="3856">
                  <c:v>2.2400000000000002</c:v>
                </c:pt>
                <c:pt idx="3857">
                  <c:v>2.2679999999999998</c:v>
                </c:pt>
                <c:pt idx="3858">
                  <c:v>2.2650000000000001</c:v>
                </c:pt>
                <c:pt idx="3859">
                  <c:v>2.2679999999999998</c:v>
                </c:pt>
                <c:pt idx="3860">
                  <c:v>2.2509999999999999</c:v>
                </c:pt>
                <c:pt idx="3861">
                  <c:v>2.2240000000000002</c:v>
                </c:pt>
                <c:pt idx="3862">
                  <c:v>2.2610000000000001</c:v>
                </c:pt>
                <c:pt idx="3863">
                  <c:v>2.2690000000000001</c:v>
                </c:pt>
                <c:pt idx="3864">
                  <c:v>2.2909999999999999</c:v>
                </c:pt>
                <c:pt idx="3865">
                  <c:v>2.294</c:v>
                </c:pt>
                <c:pt idx="3866">
                  <c:v>2.3370000000000002</c:v>
                </c:pt>
                <c:pt idx="3867">
                  <c:v>2.3319999999999999</c:v>
                </c:pt>
                <c:pt idx="3868">
                  <c:v>2.31</c:v>
                </c:pt>
                <c:pt idx="3869">
                  <c:v>2.2970000000000002</c:v>
                </c:pt>
                <c:pt idx="3870">
                  <c:v>2.2400000000000002</c:v>
                </c:pt>
                <c:pt idx="3871">
                  <c:v>2.2730000000000001</c:v>
                </c:pt>
                <c:pt idx="3872">
                  <c:v>2.274</c:v>
                </c:pt>
                <c:pt idx="3873">
                  <c:v>2.286</c:v>
                </c:pt>
                <c:pt idx="3874">
                  <c:v>2.3079999999999998</c:v>
                </c:pt>
                <c:pt idx="3875">
                  <c:v>2.2789999999999999</c:v>
                </c:pt>
                <c:pt idx="3876">
                  <c:v>2.3010000000000002</c:v>
                </c:pt>
                <c:pt idx="3877">
                  <c:v>2.2480000000000002</c:v>
                </c:pt>
                <c:pt idx="3878">
                  <c:v>2.1909999999999998</c:v>
                </c:pt>
                <c:pt idx="3879">
                  <c:v>2.222</c:v>
                </c:pt>
                <c:pt idx="3880">
                  <c:v>2.1800000000000002</c:v>
                </c:pt>
                <c:pt idx="3881">
                  <c:v>2.2829999999999999</c:v>
                </c:pt>
                <c:pt idx="3882">
                  <c:v>2.2829999999999999</c:v>
                </c:pt>
                <c:pt idx="3883">
                  <c:v>2.3199999999999998</c:v>
                </c:pt>
                <c:pt idx="3884">
                  <c:v>2.3519999999999999</c:v>
                </c:pt>
                <c:pt idx="3885">
                  <c:v>2.3719999999999999</c:v>
                </c:pt>
                <c:pt idx="3886">
                  <c:v>2.36</c:v>
                </c:pt>
                <c:pt idx="3887">
                  <c:v>2.3460000000000001</c:v>
                </c:pt>
                <c:pt idx="3888">
                  <c:v>2.3180000000000001</c:v>
                </c:pt>
                <c:pt idx="3889">
                  <c:v>2.3959999999999999</c:v>
                </c:pt>
                <c:pt idx="3890">
                  <c:v>2.431</c:v>
                </c:pt>
                <c:pt idx="3891">
                  <c:v>2.4329999999999998</c:v>
                </c:pt>
                <c:pt idx="3892">
                  <c:v>2.4319999999999999</c:v>
                </c:pt>
                <c:pt idx="3893">
                  <c:v>2.35</c:v>
                </c:pt>
                <c:pt idx="3894">
                  <c:v>2.371</c:v>
                </c:pt>
                <c:pt idx="3895">
                  <c:v>2.3490000000000002</c:v>
                </c:pt>
                <c:pt idx="3896">
                  <c:v>2.359</c:v>
                </c:pt>
                <c:pt idx="3897">
                  <c:v>2.3929999999999998</c:v>
                </c:pt>
                <c:pt idx="3898">
                  <c:v>2.3140000000000001</c:v>
                </c:pt>
                <c:pt idx="3899">
                  <c:v>2.371</c:v>
                </c:pt>
                <c:pt idx="3900">
                  <c:v>2.3860000000000001</c:v>
                </c:pt>
                <c:pt idx="3901">
                  <c:v>2.4089999999999998</c:v>
                </c:pt>
                <c:pt idx="3902">
                  <c:v>2.4020000000000001</c:v>
                </c:pt>
                <c:pt idx="3903">
                  <c:v>2.4039999999999999</c:v>
                </c:pt>
                <c:pt idx="3904">
                  <c:v>2.36</c:v>
                </c:pt>
                <c:pt idx="3905">
                  <c:v>2.3820000000000001</c:v>
                </c:pt>
                <c:pt idx="3906">
                  <c:v>2.411</c:v>
                </c:pt>
                <c:pt idx="3907">
                  <c:v>2.3660000000000001</c:v>
                </c:pt>
                <c:pt idx="3908">
                  <c:v>2.36</c:v>
                </c:pt>
                <c:pt idx="3909">
                  <c:v>2.3759999999999999</c:v>
                </c:pt>
                <c:pt idx="3910">
                  <c:v>2.4180000000000001</c:v>
                </c:pt>
                <c:pt idx="3911">
                  <c:v>2.391</c:v>
                </c:pt>
                <c:pt idx="3912">
                  <c:v>2.415</c:v>
                </c:pt>
                <c:pt idx="3913">
                  <c:v>2.4020000000000001</c:v>
                </c:pt>
                <c:pt idx="3914">
                  <c:v>2.3940000000000001</c:v>
                </c:pt>
                <c:pt idx="3915">
                  <c:v>2.4239999999999999</c:v>
                </c:pt>
                <c:pt idx="3916">
                  <c:v>2.4020000000000001</c:v>
                </c:pt>
                <c:pt idx="3917">
                  <c:v>2.4020000000000001</c:v>
                </c:pt>
                <c:pt idx="3918">
                  <c:v>2.4969999999999999</c:v>
                </c:pt>
                <c:pt idx="3919">
                  <c:v>2.5110000000000001</c:v>
                </c:pt>
                <c:pt idx="3920">
                  <c:v>2.5369999999999999</c:v>
                </c:pt>
                <c:pt idx="3921">
                  <c:v>2.5710000000000002</c:v>
                </c:pt>
                <c:pt idx="3922">
                  <c:v>2.5920000000000001</c:v>
                </c:pt>
                <c:pt idx="3923">
                  <c:v>2.6150000000000002</c:v>
                </c:pt>
                <c:pt idx="3924">
                  <c:v>2.5979999999999999</c:v>
                </c:pt>
                <c:pt idx="3925">
                  <c:v>2.5920000000000001</c:v>
                </c:pt>
                <c:pt idx="3926">
                  <c:v>2.5880000000000001</c:v>
                </c:pt>
                <c:pt idx="3927">
                  <c:v>2.6480000000000001</c:v>
                </c:pt>
                <c:pt idx="3928">
                  <c:v>2.6459999999999999</c:v>
                </c:pt>
                <c:pt idx="3929">
                  <c:v>2.7389999999999999</c:v>
                </c:pt>
                <c:pt idx="3930">
                  <c:v>2.7090000000000001</c:v>
                </c:pt>
                <c:pt idx="3931">
                  <c:v>2.7240000000000002</c:v>
                </c:pt>
                <c:pt idx="3932">
                  <c:v>2.6859999999999999</c:v>
                </c:pt>
                <c:pt idx="3933">
                  <c:v>2.6930000000000001</c:v>
                </c:pt>
                <c:pt idx="3934">
                  <c:v>2.734</c:v>
                </c:pt>
                <c:pt idx="3935">
                  <c:v>2.774</c:v>
                </c:pt>
                <c:pt idx="3936">
                  <c:v>2.8</c:v>
                </c:pt>
                <c:pt idx="3937">
                  <c:v>2.8069999999999999</c:v>
                </c:pt>
                <c:pt idx="3938">
                  <c:v>2.8319999999999999</c:v>
                </c:pt>
                <c:pt idx="3939">
                  <c:v>2.83</c:v>
                </c:pt>
                <c:pt idx="3940">
                  <c:v>2.7989999999999999</c:v>
                </c:pt>
                <c:pt idx="3941">
                  <c:v>2.8540000000000001</c:v>
                </c:pt>
                <c:pt idx="3942">
                  <c:v>2.964</c:v>
                </c:pt>
                <c:pt idx="3943">
                  <c:v>2.9609999999999999</c:v>
                </c:pt>
                <c:pt idx="3944">
                  <c:v>2.9860000000000002</c:v>
                </c:pt>
                <c:pt idx="3945">
                  <c:v>2.9710000000000001</c:v>
                </c:pt>
                <c:pt idx="3946">
                  <c:v>3.093</c:v>
                </c:pt>
                <c:pt idx="3947">
                  <c:v>3.0590000000000002</c:v>
                </c:pt>
                <c:pt idx="3948">
                  <c:v>3.12</c:v>
                </c:pt>
                <c:pt idx="3949">
                  <c:v>3.15</c:v>
                </c:pt>
                <c:pt idx="3950">
                  <c:v>3.1619999999999999</c:v>
                </c:pt>
                <c:pt idx="3951">
                  <c:v>3.141</c:v>
                </c:pt>
                <c:pt idx="3952">
                  <c:v>3.133</c:v>
                </c:pt>
                <c:pt idx="3953">
                  <c:v>3.1309999999999998</c:v>
                </c:pt>
                <c:pt idx="3954">
                  <c:v>3.1819999999999999</c:v>
                </c:pt>
                <c:pt idx="3955">
                  <c:v>3.2130000000000001</c:v>
                </c:pt>
                <c:pt idx="3956">
                  <c:v>3.2589999999999999</c:v>
                </c:pt>
                <c:pt idx="3957">
                  <c:v>3.2519999999999998</c:v>
                </c:pt>
                <c:pt idx="3958">
                  <c:v>3.1619999999999999</c:v>
                </c:pt>
                <c:pt idx="3959">
                  <c:v>3.0680000000000001</c:v>
                </c:pt>
                <c:pt idx="3960">
                  <c:v>3.226</c:v>
                </c:pt>
                <c:pt idx="3961">
                  <c:v>3.2210000000000001</c:v>
                </c:pt>
                <c:pt idx="3962">
                  <c:v>3.1789999999999998</c:v>
                </c:pt>
                <c:pt idx="3963">
                  <c:v>3.2610000000000001</c:v>
                </c:pt>
                <c:pt idx="3964">
                  <c:v>3.4119999999999999</c:v>
                </c:pt>
                <c:pt idx="3965">
                  <c:v>3.4590000000000001</c:v>
                </c:pt>
                <c:pt idx="3966">
                  <c:v>3.532</c:v>
                </c:pt>
                <c:pt idx="3967">
                  <c:v>3.552</c:v>
                </c:pt>
                <c:pt idx="3968">
                  <c:v>3.6760000000000002</c:v>
                </c:pt>
                <c:pt idx="3969">
                  <c:v>3.7029999999999998</c:v>
                </c:pt>
                <c:pt idx="3970">
                  <c:v>3.6949999999999998</c:v>
                </c:pt>
                <c:pt idx="3971">
                  <c:v>3.6219999999999999</c:v>
                </c:pt>
                <c:pt idx="3972">
                  <c:v>3.5710000000000002</c:v>
                </c:pt>
                <c:pt idx="3973">
                  <c:v>3.698</c:v>
                </c:pt>
                <c:pt idx="3974">
                  <c:v>3.726</c:v>
                </c:pt>
                <c:pt idx="3975">
                  <c:v>3.6760000000000002</c:v>
                </c:pt>
                <c:pt idx="3976">
                  <c:v>3.702</c:v>
                </c:pt>
                <c:pt idx="3977">
                  <c:v>3.827</c:v>
                </c:pt>
                <c:pt idx="3978">
                  <c:v>3.8180000000000001</c:v>
                </c:pt>
                <c:pt idx="3979">
                  <c:v>3.7370000000000001</c:v>
                </c:pt>
                <c:pt idx="3980">
                  <c:v>3.6880000000000002</c:v>
                </c:pt>
                <c:pt idx="3981">
                  <c:v>3.6419999999999999</c:v>
                </c:pt>
                <c:pt idx="3982">
                  <c:v>3.6920000000000002</c:v>
                </c:pt>
                <c:pt idx="3983">
                  <c:v>3.6949999999999998</c:v>
                </c:pt>
                <c:pt idx="3984">
                  <c:v>3.79</c:v>
                </c:pt>
                <c:pt idx="3985">
                  <c:v>3.839</c:v>
                </c:pt>
                <c:pt idx="3986">
                  <c:v>3.8570000000000002</c:v>
                </c:pt>
                <c:pt idx="3987">
                  <c:v>3.9319999999999999</c:v>
                </c:pt>
                <c:pt idx="3988">
                  <c:v>3.9980000000000002</c:v>
                </c:pt>
                <c:pt idx="3989">
                  <c:v>3.952</c:v>
                </c:pt>
                <c:pt idx="3990">
                  <c:v>3.94</c:v>
                </c:pt>
                <c:pt idx="3991">
                  <c:v>4.03</c:v>
                </c:pt>
                <c:pt idx="3992">
                  <c:v>4.0720000000000001</c:v>
                </c:pt>
                <c:pt idx="3993">
                  <c:v>4.1520000000000001</c:v>
                </c:pt>
                <c:pt idx="3994">
                  <c:v>4.1079999999999997</c:v>
                </c:pt>
                <c:pt idx="3995">
                  <c:v>4.2060000000000004</c:v>
                </c:pt>
                <c:pt idx="3996">
                  <c:v>4.24</c:v>
                </c:pt>
                <c:pt idx="3997">
                  <c:v>4.1840000000000002</c:v>
                </c:pt>
                <c:pt idx="3998">
                  <c:v>4.1340000000000003</c:v>
                </c:pt>
                <c:pt idx="3999">
                  <c:v>4.1669999999999998</c:v>
                </c:pt>
                <c:pt idx="4000">
                  <c:v>4.2300000000000004</c:v>
                </c:pt>
                <c:pt idx="4001">
                  <c:v>4.2759999999999998</c:v>
                </c:pt>
                <c:pt idx="4002">
                  <c:v>4.3019999999999996</c:v>
                </c:pt>
                <c:pt idx="4003">
                  <c:v>4.399</c:v>
                </c:pt>
                <c:pt idx="4004">
                  <c:v>4.3710000000000004</c:v>
                </c:pt>
                <c:pt idx="4005">
                  <c:v>4.3040000000000003</c:v>
                </c:pt>
                <c:pt idx="4006">
                  <c:v>4.4169999999999998</c:v>
                </c:pt>
                <c:pt idx="4007">
                  <c:v>4.46</c:v>
                </c:pt>
                <c:pt idx="4008">
                  <c:v>4.452</c:v>
                </c:pt>
                <c:pt idx="4009">
                  <c:v>4.3970000000000002</c:v>
                </c:pt>
                <c:pt idx="4010">
                  <c:v>4.3570000000000002</c:v>
                </c:pt>
                <c:pt idx="4011">
                  <c:v>4.2960000000000003</c:v>
                </c:pt>
                <c:pt idx="4012">
                  <c:v>4.3949999999999996</c:v>
                </c:pt>
                <c:pt idx="4013">
                  <c:v>4.3639999999999999</c:v>
                </c:pt>
                <c:pt idx="4014">
                  <c:v>4.4619999999999997</c:v>
                </c:pt>
                <c:pt idx="4015">
                  <c:v>4.43</c:v>
                </c:pt>
                <c:pt idx="4016">
                  <c:v>4.4130000000000003</c:v>
                </c:pt>
                <c:pt idx="4017">
                  <c:v>4.367</c:v>
                </c:pt>
                <c:pt idx="4018">
                  <c:v>4.415</c:v>
                </c:pt>
                <c:pt idx="4019">
                  <c:v>4.3120000000000003</c:v>
                </c:pt>
                <c:pt idx="4020">
                  <c:v>4.25</c:v>
                </c:pt>
                <c:pt idx="4021">
                  <c:v>4.202</c:v>
                </c:pt>
                <c:pt idx="4022">
                  <c:v>4.1849999999999996</c:v>
                </c:pt>
                <c:pt idx="4023">
                  <c:v>4.1849999999999996</c:v>
                </c:pt>
                <c:pt idx="4024">
                  <c:v>4.266</c:v>
                </c:pt>
                <c:pt idx="4025">
                  <c:v>4.3310000000000004</c:v>
                </c:pt>
                <c:pt idx="4026">
                  <c:v>4.3170000000000002</c:v>
                </c:pt>
                <c:pt idx="4027">
                  <c:v>4.3559999999999999</c:v>
                </c:pt>
                <c:pt idx="4028">
                  <c:v>4.4189999999999996</c:v>
                </c:pt>
                <c:pt idx="4029">
                  <c:v>4.38</c:v>
                </c:pt>
                <c:pt idx="4030">
                  <c:v>4.4210000000000003</c:v>
                </c:pt>
                <c:pt idx="4031">
                  <c:v>4.452</c:v>
                </c:pt>
                <c:pt idx="4032">
                  <c:v>4.6260000000000003</c:v>
                </c:pt>
                <c:pt idx="4033">
                  <c:v>4.8810000000000002</c:v>
                </c:pt>
                <c:pt idx="4034">
                  <c:v>4.99</c:v>
                </c:pt>
                <c:pt idx="4035">
                  <c:v>4.8879999999999999</c:v>
                </c:pt>
                <c:pt idx="4036">
                  <c:v>4.851</c:v>
                </c:pt>
                <c:pt idx="4037">
                  <c:v>4.8150000000000004</c:v>
                </c:pt>
                <c:pt idx="4038">
                  <c:v>4.8230000000000004</c:v>
                </c:pt>
                <c:pt idx="4039">
                  <c:v>4.867</c:v>
                </c:pt>
                <c:pt idx="4040">
                  <c:v>4.7759999999999998</c:v>
                </c:pt>
                <c:pt idx="4041">
                  <c:v>4.7279999999999998</c:v>
                </c:pt>
                <c:pt idx="4042">
                  <c:v>4.758</c:v>
                </c:pt>
                <c:pt idx="4043">
                  <c:v>4.8099999999999996</c:v>
                </c:pt>
                <c:pt idx="4044">
                  <c:v>4.84</c:v>
                </c:pt>
                <c:pt idx="4045">
                  <c:v>4.7679999999999998</c:v>
                </c:pt>
                <c:pt idx="4046">
                  <c:v>4.7149999999999999</c:v>
                </c:pt>
                <c:pt idx="4047">
                  <c:v>4.6619999999999999</c:v>
                </c:pt>
                <c:pt idx="4048">
                  <c:v>4.6630000000000003</c:v>
                </c:pt>
                <c:pt idx="4049">
                  <c:v>4.6150000000000002</c:v>
                </c:pt>
                <c:pt idx="4050">
                  <c:v>4.7039999999999997</c:v>
                </c:pt>
                <c:pt idx="4051">
                  <c:v>4.74</c:v>
                </c:pt>
                <c:pt idx="4052">
                  <c:v>4.7910000000000004</c:v>
                </c:pt>
                <c:pt idx="4053">
                  <c:v>4.7110000000000003</c:v>
                </c:pt>
                <c:pt idx="4054">
                  <c:v>4.6909999999999998</c:v>
                </c:pt>
                <c:pt idx="4055">
                  <c:v>4.6929999999999996</c:v>
                </c:pt>
                <c:pt idx="4056">
                  <c:v>4.7320000000000002</c:v>
                </c:pt>
                <c:pt idx="4057">
                  <c:v>4.6970000000000001</c:v>
                </c:pt>
                <c:pt idx="4058">
                  <c:v>4.6980000000000004</c:v>
                </c:pt>
                <c:pt idx="4059">
                  <c:v>4.7439999999999998</c:v>
                </c:pt>
                <c:pt idx="4060">
                  <c:v>4.7450000000000001</c:v>
                </c:pt>
                <c:pt idx="4061">
                  <c:v>4.6120000000000001</c:v>
                </c:pt>
                <c:pt idx="4062">
                  <c:v>4.5019999999999998</c:v>
                </c:pt>
                <c:pt idx="4063">
                  <c:v>4.548</c:v>
                </c:pt>
                <c:pt idx="4064">
                  <c:v>4.5510000000000002</c:v>
                </c:pt>
                <c:pt idx="4065">
                  <c:v>4.4889999999999999</c:v>
                </c:pt>
                <c:pt idx="4066">
                  <c:v>4.4249999999999998</c:v>
                </c:pt>
                <c:pt idx="4067">
                  <c:v>4.375</c:v>
                </c:pt>
                <c:pt idx="4068">
                  <c:v>4.3979999999999997</c:v>
                </c:pt>
                <c:pt idx="4069">
                  <c:v>4.3650000000000002</c:v>
                </c:pt>
                <c:pt idx="4070">
                  <c:v>4.4939999999999998</c:v>
                </c:pt>
                <c:pt idx="4071">
                  <c:v>4.4950000000000001</c:v>
                </c:pt>
                <c:pt idx="4072">
                  <c:v>4.431</c:v>
                </c:pt>
                <c:pt idx="4073">
                  <c:v>4.5839999999999996</c:v>
                </c:pt>
                <c:pt idx="4074">
                  <c:v>4.5259999999999998</c:v>
                </c:pt>
                <c:pt idx="4075">
                  <c:v>4.5750000000000002</c:v>
                </c:pt>
                <c:pt idx="4076">
                  <c:v>4.5250000000000004</c:v>
                </c:pt>
                <c:pt idx="4077">
                  <c:v>4.5609999999999999</c:v>
                </c:pt>
                <c:pt idx="4078">
                  <c:v>4.5270000000000001</c:v>
                </c:pt>
                <c:pt idx="4079">
                  <c:v>4.47</c:v>
                </c:pt>
                <c:pt idx="4080">
                  <c:v>4.5</c:v>
                </c:pt>
                <c:pt idx="4081">
                  <c:v>4.5730000000000004</c:v>
                </c:pt>
                <c:pt idx="4082">
                  <c:v>4.5549999999999997</c:v>
                </c:pt>
                <c:pt idx="4083">
                  <c:v>4.6479999999999997</c:v>
                </c:pt>
                <c:pt idx="4084">
                  <c:v>4.72</c:v>
                </c:pt>
                <c:pt idx="4085">
                  <c:v>4.7220000000000004</c:v>
                </c:pt>
                <c:pt idx="4086">
                  <c:v>4.7619999999999996</c:v>
                </c:pt>
                <c:pt idx="4087">
                  <c:v>4.694</c:v>
                </c:pt>
                <c:pt idx="4088">
                  <c:v>4.7089999999999996</c:v>
                </c:pt>
                <c:pt idx="4089">
                  <c:v>4.7880000000000003</c:v>
                </c:pt>
                <c:pt idx="4090">
                  <c:v>4.8019999999999996</c:v>
                </c:pt>
                <c:pt idx="4091">
                  <c:v>4.8529999999999998</c:v>
                </c:pt>
                <c:pt idx="4092">
                  <c:v>4.9870000000000001</c:v>
                </c:pt>
                <c:pt idx="4093">
                  <c:v>4.9059999999999997</c:v>
                </c:pt>
                <c:pt idx="4094">
                  <c:v>4.907</c:v>
                </c:pt>
                <c:pt idx="4095">
                  <c:v>5.0460000000000003</c:v>
                </c:pt>
                <c:pt idx="4096">
                  <c:v>4.9779999999999998</c:v>
                </c:pt>
                <c:pt idx="4097">
                  <c:v>4.9939999999999998</c:v>
                </c:pt>
                <c:pt idx="4098">
                  <c:v>5.0090000000000003</c:v>
                </c:pt>
                <c:pt idx="4099">
                  <c:v>5.0209999999999999</c:v>
                </c:pt>
                <c:pt idx="4100">
                  <c:v>5.12</c:v>
                </c:pt>
                <c:pt idx="4101">
                  <c:v>5.1139999999999999</c:v>
                </c:pt>
                <c:pt idx="4102">
                  <c:v>5.1639999999999997</c:v>
                </c:pt>
                <c:pt idx="4103">
                  <c:v>5.1779999999999999</c:v>
                </c:pt>
                <c:pt idx="4104">
                  <c:v>5.2160000000000002</c:v>
                </c:pt>
                <c:pt idx="4105">
                  <c:v>5.2709999999999999</c:v>
                </c:pt>
                <c:pt idx="4106">
                  <c:v>5.242</c:v>
                </c:pt>
                <c:pt idx="4107">
                  <c:v>5.4089999999999998</c:v>
                </c:pt>
                <c:pt idx="4108">
                  <c:v>5.46</c:v>
                </c:pt>
                <c:pt idx="4109">
                  <c:v>5.65</c:v>
                </c:pt>
                <c:pt idx="4110">
                  <c:v>5.7729999999999997</c:v>
                </c:pt>
                <c:pt idx="4111">
                  <c:v>5.601</c:v>
                </c:pt>
                <c:pt idx="4112">
                  <c:v>5.6989999999999998</c:v>
                </c:pt>
                <c:pt idx="4113">
                  <c:v>5.7430000000000003</c:v>
                </c:pt>
                <c:pt idx="4114">
                  <c:v>5.6059999999999999</c:v>
                </c:pt>
                <c:pt idx="4115">
                  <c:v>5.5439999999999996</c:v>
                </c:pt>
                <c:pt idx="4116">
                  <c:v>5.6340000000000003</c:v>
                </c:pt>
                <c:pt idx="4117">
                  <c:v>5.6769999999999996</c:v>
                </c:pt>
                <c:pt idx="4118">
                  <c:v>5.7549999999999999</c:v>
                </c:pt>
                <c:pt idx="4119">
                  <c:v>5.7590000000000003</c:v>
                </c:pt>
                <c:pt idx="4120">
                  <c:v>5.8520000000000003</c:v>
                </c:pt>
                <c:pt idx="4121">
                  <c:v>5.8609999999999998</c:v>
                </c:pt>
                <c:pt idx="4122">
                  <c:v>5.9589999999999996</c:v>
                </c:pt>
                <c:pt idx="4123">
                  <c:v>6.0030000000000001</c:v>
                </c:pt>
                <c:pt idx="4124">
                  <c:v>5.99</c:v>
                </c:pt>
                <c:pt idx="4125">
                  <c:v>5.9489999999999998</c:v>
                </c:pt>
                <c:pt idx="4126">
                  <c:v>6.08</c:v>
                </c:pt>
                <c:pt idx="4127">
                  <c:v>6.1639999999999997</c:v>
                </c:pt>
                <c:pt idx="4128">
                  <c:v>6.1459999999999999</c:v>
                </c:pt>
                <c:pt idx="4129">
                  <c:v>6.1429999999999998</c:v>
                </c:pt>
                <c:pt idx="4130">
                  <c:v>6.0190000000000001</c:v>
                </c:pt>
                <c:pt idx="4131">
                  <c:v>5.96</c:v>
                </c:pt>
                <c:pt idx="4132">
                  <c:v>5.8789999999999996</c:v>
                </c:pt>
                <c:pt idx="4133">
                  <c:v>5.9320000000000004</c:v>
                </c:pt>
                <c:pt idx="4134">
                  <c:v>6.0039999999999996</c:v>
                </c:pt>
                <c:pt idx="4135">
                  <c:v>5.9880000000000004</c:v>
                </c:pt>
                <c:pt idx="4136">
                  <c:v>5.9989999999999997</c:v>
                </c:pt>
                <c:pt idx="4137">
                  <c:v>6.0830000000000002</c:v>
                </c:pt>
                <c:pt idx="4138">
                  <c:v>6.0739999999999998</c:v>
                </c:pt>
                <c:pt idx="4139">
                  <c:v>6.11</c:v>
                </c:pt>
                <c:pt idx="4140">
                  <c:v>6.0330000000000004</c:v>
                </c:pt>
                <c:pt idx="4141">
                  <c:v>6.0039999999999996</c:v>
                </c:pt>
                <c:pt idx="4142">
                  <c:v>5.7080000000000002</c:v>
                </c:pt>
                <c:pt idx="4143">
                  <c:v>5.7069999999999999</c:v>
                </c:pt>
                <c:pt idx="4144">
                  <c:v>5.6929999999999996</c:v>
                </c:pt>
                <c:pt idx="4145">
                  <c:v>5.58</c:v>
                </c:pt>
                <c:pt idx="4146">
                  <c:v>5.5060000000000002</c:v>
                </c:pt>
                <c:pt idx="4147">
                  <c:v>5.5780000000000003</c:v>
                </c:pt>
                <c:pt idx="4148">
                  <c:v>5.6029999999999998</c:v>
                </c:pt>
                <c:pt idx="4149">
                  <c:v>5.5960000000000001</c:v>
                </c:pt>
                <c:pt idx="4150">
                  <c:v>5.5350000000000001</c:v>
                </c:pt>
                <c:pt idx="4151">
                  <c:v>5.4649999999999999</c:v>
                </c:pt>
                <c:pt idx="4152">
                  <c:v>5.4660000000000002</c:v>
                </c:pt>
                <c:pt idx="4153">
                  <c:v>5.4560000000000004</c:v>
                </c:pt>
                <c:pt idx="4154">
                  <c:v>5.4489999999999998</c:v>
                </c:pt>
                <c:pt idx="4155">
                  <c:v>5.5049999999999999</c:v>
                </c:pt>
                <c:pt idx="4156">
                  <c:v>5.4279999999999999</c:v>
                </c:pt>
              </c:numCache>
            </c:numRef>
          </c:val>
          <c:smooth val="0"/>
          <c:extLst>
            <c:ext xmlns:c16="http://schemas.microsoft.com/office/drawing/2014/chart" uri="{C3380CC4-5D6E-409C-BE32-E72D297353CC}">
              <c16:uniqueId val="{00000001-DBD3-4A66-B2F8-37AA3D4FA74E}"/>
            </c:ext>
          </c:extLst>
        </c:ser>
        <c:dLbls>
          <c:showLegendKey val="0"/>
          <c:showVal val="0"/>
          <c:showCatName val="0"/>
          <c:showSerName val="0"/>
          <c:showPercent val="0"/>
          <c:showBubbleSize val="0"/>
        </c:dLbls>
        <c:smooth val="0"/>
        <c:axId val="458483856"/>
        <c:axId val="458487600"/>
      </c:lineChart>
      <c:dateAx>
        <c:axId val="458483856"/>
        <c:scaling>
          <c:orientation val="minMax"/>
        </c:scaling>
        <c:delete val="0"/>
        <c:axPos val="b"/>
        <c:numFmt formatCode="yyyy" sourceLinked="0"/>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458487600"/>
        <c:crosses val="autoZero"/>
        <c:auto val="1"/>
        <c:lblOffset val="100"/>
        <c:baseTimeUnit val="days"/>
        <c:majorUnit val="5"/>
        <c:majorTimeUnit val="years"/>
      </c:dateAx>
      <c:valAx>
        <c:axId val="458487600"/>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458483856"/>
        <c:crosses val="autoZero"/>
        <c:crossBetween val="between"/>
      </c:val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445603674540681"/>
          <c:y val="4.6296296296296294E-2"/>
          <c:w val="0.7730995188101486"/>
          <c:h val="0.77017641962341354"/>
        </c:manualLayout>
      </c:layout>
      <c:scatterChart>
        <c:scatterStyle val="lineMarker"/>
        <c:varyColors val="0"/>
        <c:ser>
          <c:idx val="0"/>
          <c:order val="0"/>
          <c:spPr>
            <a:ln w="19050" cap="rnd">
              <a:noFill/>
              <a:round/>
            </a:ln>
            <a:effectLst/>
          </c:spPr>
          <c:marker>
            <c:symbol val="circle"/>
            <c:size val="7"/>
            <c:spPr>
              <a:solidFill>
                <a:schemeClr val="bg1">
                  <a:lumMod val="65000"/>
                </a:schemeClr>
              </a:solidFill>
              <a:ln w="9525">
                <a:solidFill>
                  <a:schemeClr val="bg1">
                    <a:lumMod val="65000"/>
                  </a:schemeClr>
                </a:solidFill>
              </a:ln>
              <a:effectLst/>
            </c:spPr>
          </c:marker>
          <c:trendline>
            <c:spPr>
              <a:ln w="47625" cap="rnd">
                <a:solidFill>
                  <a:srgbClr val="009BD2"/>
                </a:solidFill>
                <a:prstDash val="sysDot"/>
              </a:ln>
              <a:effectLst/>
            </c:spPr>
            <c:trendlineType val="poly"/>
            <c:order val="3"/>
            <c:dispRSqr val="1"/>
            <c:dispEq val="0"/>
            <c:trendlineLbl>
              <c:layout>
                <c:manualLayout>
                  <c:x val="1.8213035870516186E-2"/>
                  <c:y val="0.31103747448235636"/>
                </c:manualLayout>
              </c:layout>
              <c:numFmt formatCode="General" sourceLinked="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trendlineLbl>
          </c:trendline>
          <c:xVal>
            <c:numRef>
              <c:f>'Chart_Download (2)'!$I$4:$I$242</c:f>
              <c:numCache>
                <c:formatCode>General</c:formatCode>
                <c:ptCount val="239"/>
                <c:pt idx="0">
                  <c:v>5.93</c:v>
                </c:pt>
                <c:pt idx="1">
                  <c:v>5.96</c:v>
                </c:pt>
                <c:pt idx="2">
                  <c:v>5.88</c:v>
                </c:pt>
                <c:pt idx="3">
                  <c:v>6.1</c:v>
                </c:pt>
                <c:pt idx="4">
                  <c:v>6.24</c:v>
                </c:pt>
                <c:pt idx="5">
                  <c:v>6.09</c:v>
                </c:pt>
                <c:pt idx="6">
                  <c:v>6.06</c:v>
                </c:pt>
                <c:pt idx="7">
                  <c:v>6.01</c:v>
                </c:pt>
                <c:pt idx="8">
                  <c:v>5.95</c:v>
                </c:pt>
                <c:pt idx="9">
                  <c:v>6.02</c:v>
                </c:pt>
                <c:pt idx="10">
                  <c:v>5.85</c:v>
                </c:pt>
                <c:pt idx="11">
                  <c:v>5.68</c:v>
                </c:pt>
                <c:pt idx="12">
                  <c:v>5.43</c:v>
                </c:pt>
                <c:pt idx="13">
                  <c:v>5.37</c:v>
                </c:pt>
                <c:pt idx="14">
                  <c:v>5.33</c:v>
                </c:pt>
                <c:pt idx="15">
                  <c:v>5.46</c:v>
                </c:pt>
                <c:pt idx="16">
                  <c:v>5.39</c:v>
                </c:pt>
                <c:pt idx="17">
                  <c:v>5.44</c:v>
                </c:pt>
                <c:pt idx="18">
                  <c:v>5.16</c:v>
                </c:pt>
                <c:pt idx="19">
                  <c:v>5.03</c:v>
                </c:pt>
                <c:pt idx="20">
                  <c:v>4.97</c:v>
                </c:pt>
                <c:pt idx="21">
                  <c:v>4.76</c:v>
                </c:pt>
                <c:pt idx="22">
                  <c:v>4.97</c:v>
                </c:pt>
                <c:pt idx="23">
                  <c:v>5.21</c:v>
                </c:pt>
                <c:pt idx="24">
                  <c:v>5.24</c:v>
                </c:pt>
                <c:pt idx="25">
                  <c:v>5.28</c:v>
                </c:pt>
                <c:pt idx="26">
                  <c:v>5.62</c:v>
                </c:pt>
                <c:pt idx="27">
                  <c:v>5.44</c:v>
                </c:pt>
                <c:pt idx="28">
                  <c:v>5.27</c:v>
                </c:pt>
                <c:pt idx="29">
                  <c:v>5.22</c:v>
                </c:pt>
                <c:pt idx="30">
                  <c:v>5.0999999999999996</c:v>
                </c:pt>
                <c:pt idx="31">
                  <c:v>4.8600000000000003</c:v>
                </c:pt>
                <c:pt idx="32">
                  <c:v>4.62</c:v>
                </c:pt>
                <c:pt idx="33">
                  <c:v>4.82</c:v>
                </c:pt>
                <c:pt idx="34">
                  <c:v>4.72</c:v>
                </c:pt>
                <c:pt idx="35">
                  <c:v>4.3</c:v>
                </c:pt>
                <c:pt idx="36">
                  <c:v>4.2699999999999996</c:v>
                </c:pt>
                <c:pt idx="37">
                  <c:v>4.03</c:v>
                </c:pt>
                <c:pt idx="38">
                  <c:v>4.09</c:v>
                </c:pt>
                <c:pt idx="39">
                  <c:v>3.94</c:v>
                </c:pt>
                <c:pt idx="40">
                  <c:v>3.58</c:v>
                </c:pt>
                <c:pt idx="41">
                  <c:v>3.63</c:v>
                </c:pt>
                <c:pt idx="42">
                  <c:v>4.1399999999999997</c:v>
                </c:pt>
                <c:pt idx="43">
                  <c:v>4.21</c:v>
                </c:pt>
                <c:pt idx="44">
                  <c:v>3.81</c:v>
                </c:pt>
                <c:pt idx="45">
                  <c:v>4.08</c:v>
                </c:pt>
                <c:pt idx="46">
                  <c:v>4.0999999999999996</c:v>
                </c:pt>
                <c:pt idx="47">
                  <c:v>3.95</c:v>
                </c:pt>
                <c:pt idx="48">
                  <c:v>3.89</c:v>
                </c:pt>
                <c:pt idx="49">
                  <c:v>3.75</c:v>
                </c:pt>
                <c:pt idx="50">
                  <c:v>3.66</c:v>
                </c:pt>
                <c:pt idx="51">
                  <c:v>4.0999999999999996</c:v>
                </c:pt>
                <c:pt idx="52">
                  <c:v>4.28</c:v>
                </c:pt>
                <c:pt idx="53">
                  <c:v>4.3499999999999996</c:v>
                </c:pt>
                <c:pt idx="54">
                  <c:v>4.28</c:v>
                </c:pt>
                <c:pt idx="55">
                  <c:v>4</c:v>
                </c:pt>
                <c:pt idx="56">
                  <c:v>4.0199999999999996</c:v>
                </c:pt>
                <c:pt idx="57">
                  <c:v>3.93</c:v>
                </c:pt>
                <c:pt idx="58">
                  <c:v>4.03</c:v>
                </c:pt>
                <c:pt idx="59">
                  <c:v>3.97</c:v>
                </c:pt>
                <c:pt idx="60">
                  <c:v>3.94</c:v>
                </c:pt>
                <c:pt idx="61">
                  <c:v>4.0999999999999996</c:v>
                </c:pt>
                <c:pt idx="62">
                  <c:v>4.28</c:v>
                </c:pt>
                <c:pt idx="63">
                  <c:v>4.13</c:v>
                </c:pt>
                <c:pt idx="64">
                  <c:v>3.98</c:v>
                </c:pt>
                <c:pt idx="65">
                  <c:v>3.91</c:v>
                </c:pt>
                <c:pt idx="66">
                  <c:v>4.1100000000000003</c:v>
                </c:pt>
                <c:pt idx="67">
                  <c:v>3.96</c:v>
                </c:pt>
                <c:pt idx="68">
                  <c:v>4.1900000000000004</c:v>
                </c:pt>
                <c:pt idx="69">
                  <c:v>4.45</c:v>
                </c:pt>
                <c:pt idx="70">
                  <c:v>4.49</c:v>
                </c:pt>
                <c:pt idx="71">
                  <c:v>4.4000000000000004</c:v>
                </c:pt>
                <c:pt idx="72">
                  <c:v>4.51</c:v>
                </c:pt>
                <c:pt idx="73">
                  <c:v>4.58</c:v>
                </c:pt>
                <c:pt idx="74">
                  <c:v>4.82</c:v>
                </c:pt>
                <c:pt idx="75">
                  <c:v>4.93</c:v>
                </c:pt>
                <c:pt idx="76">
                  <c:v>5</c:v>
                </c:pt>
                <c:pt idx="77">
                  <c:v>5.14</c:v>
                </c:pt>
                <c:pt idx="78">
                  <c:v>5.0199999999999996</c:v>
                </c:pt>
                <c:pt idx="79">
                  <c:v>4.87</c:v>
                </c:pt>
                <c:pt idx="80">
                  <c:v>4.83</c:v>
                </c:pt>
                <c:pt idx="81">
                  <c:v>4.83</c:v>
                </c:pt>
                <c:pt idx="82">
                  <c:v>4.74</c:v>
                </c:pt>
                <c:pt idx="83">
                  <c:v>4.95</c:v>
                </c:pt>
                <c:pt idx="84">
                  <c:v>5.04</c:v>
                </c:pt>
                <c:pt idx="85">
                  <c:v>4.8499999999999996</c:v>
                </c:pt>
                <c:pt idx="86">
                  <c:v>4.97</c:v>
                </c:pt>
                <c:pt idx="87">
                  <c:v>5</c:v>
                </c:pt>
                <c:pt idx="88">
                  <c:v>5.26</c:v>
                </c:pt>
                <c:pt idx="89">
                  <c:v>5.42</c:v>
                </c:pt>
                <c:pt idx="90">
                  <c:v>5.41</c:v>
                </c:pt>
                <c:pt idx="91">
                  <c:v>5.34</c:v>
                </c:pt>
                <c:pt idx="92">
                  <c:v>5.36</c:v>
                </c:pt>
                <c:pt idx="93">
                  <c:v>5.31</c:v>
                </c:pt>
                <c:pt idx="94">
                  <c:v>5.28</c:v>
                </c:pt>
                <c:pt idx="95">
                  <c:v>5.36</c:v>
                </c:pt>
                <c:pt idx="96">
                  <c:v>5.1100000000000003</c:v>
                </c:pt>
                <c:pt idx="97">
                  <c:v>5.13</c:v>
                </c:pt>
                <c:pt idx="98">
                  <c:v>5.43</c:v>
                </c:pt>
                <c:pt idx="99">
                  <c:v>5.55</c:v>
                </c:pt>
                <c:pt idx="100">
                  <c:v>5.78</c:v>
                </c:pt>
                <c:pt idx="101">
                  <c:v>6</c:v>
                </c:pt>
                <c:pt idx="102">
                  <c:v>5.99</c:v>
                </c:pt>
                <c:pt idx="103">
                  <c:v>5.91</c:v>
                </c:pt>
                <c:pt idx="104">
                  <c:v>6.79</c:v>
                </c:pt>
                <c:pt idx="105">
                  <c:v>7.45</c:v>
                </c:pt>
                <c:pt idx="106">
                  <c:v>7.02</c:v>
                </c:pt>
                <c:pt idx="107">
                  <c:v>6.46</c:v>
                </c:pt>
                <c:pt idx="108">
                  <c:v>6.27</c:v>
                </c:pt>
                <c:pt idx="109">
                  <c:v>6.43</c:v>
                </c:pt>
                <c:pt idx="110">
                  <c:v>6.43</c:v>
                </c:pt>
                <c:pt idx="111">
                  <c:v>5.98</c:v>
                </c:pt>
                <c:pt idx="112">
                  <c:v>5.45</c:v>
                </c:pt>
                <c:pt idx="113">
                  <c:v>5.14</c:v>
                </c:pt>
                <c:pt idx="114">
                  <c:v>4.67</c:v>
                </c:pt>
                <c:pt idx="115">
                  <c:v>4.41</c:v>
                </c:pt>
                <c:pt idx="116">
                  <c:v>4.21</c:v>
                </c:pt>
                <c:pt idx="117">
                  <c:v>4.1500000000000004</c:v>
                </c:pt>
                <c:pt idx="118">
                  <c:v>3.96</c:v>
                </c:pt>
                <c:pt idx="119">
                  <c:v>4.1500000000000004</c:v>
                </c:pt>
                <c:pt idx="120">
                  <c:v>3.87</c:v>
                </c:pt>
                <c:pt idx="121">
                  <c:v>3.84</c:v>
                </c:pt>
                <c:pt idx="122">
                  <c:v>3.86</c:v>
                </c:pt>
                <c:pt idx="123">
                  <c:v>3.77</c:v>
                </c:pt>
                <c:pt idx="124">
                  <c:v>3.9</c:v>
                </c:pt>
                <c:pt idx="125">
                  <c:v>3.77</c:v>
                </c:pt>
                <c:pt idx="126">
                  <c:v>3.59</c:v>
                </c:pt>
                <c:pt idx="127">
                  <c:v>3.32</c:v>
                </c:pt>
                <c:pt idx="128">
                  <c:v>3.34</c:v>
                </c:pt>
                <c:pt idx="129">
                  <c:v>3.34</c:v>
                </c:pt>
                <c:pt idx="130">
                  <c:v>3.57</c:v>
                </c:pt>
                <c:pt idx="131">
                  <c:v>3.74</c:v>
                </c:pt>
                <c:pt idx="132">
                  <c:v>3.82</c:v>
                </c:pt>
                <c:pt idx="133">
                  <c:v>3.8</c:v>
                </c:pt>
                <c:pt idx="134">
                  <c:v>3.92</c:v>
                </c:pt>
                <c:pt idx="135">
                  <c:v>3.77</c:v>
                </c:pt>
                <c:pt idx="136">
                  <c:v>3.63</c:v>
                </c:pt>
                <c:pt idx="137">
                  <c:v>3.77</c:v>
                </c:pt>
                <c:pt idx="138">
                  <c:v>3.52</c:v>
                </c:pt>
                <c:pt idx="139">
                  <c:v>3.65</c:v>
                </c:pt>
                <c:pt idx="140">
                  <c:v>3.84</c:v>
                </c:pt>
                <c:pt idx="141">
                  <c:v>3.66</c:v>
                </c:pt>
                <c:pt idx="142">
                  <c:v>4.0199999999999996</c:v>
                </c:pt>
                <c:pt idx="143">
                  <c:v>3.78</c:v>
                </c:pt>
                <c:pt idx="144">
                  <c:v>3.44</c:v>
                </c:pt>
                <c:pt idx="145">
                  <c:v>3.29</c:v>
                </c:pt>
                <c:pt idx="146">
                  <c:v>3.29</c:v>
                </c:pt>
                <c:pt idx="147">
                  <c:v>3.23</c:v>
                </c:pt>
                <c:pt idx="148">
                  <c:v>3.24</c:v>
                </c:pt>
                <c:pt idx="149">
                  <c:v>3.23</c:v>
                </c:pt>
                <c:pt idx="150">
                  <c:v>2.89</c:v>
                </c:pt>
                <c:pt idx="151">
                  <c:v>2.8</c:v>
                </c:pt>
                <c:pt idx="152">
                  <c:v>2.69</c:v>
                </c:pt>
                <c:pt idx="153">
                  <c:v>2.58</c:v>
                </c:pt>
                <c:pt idx="154">
                  <c:v>2.5499999999999998</c:v>
                </c:pt>
                <c:pt idx="155">
                  <c:v>2.54</c:v>
                </c:pt>
                <c:pt idx="156">
                  <c:v>2.7</c:v>
                </c:pt>
                <c:pt idx="157">
                  <c:v>2.58</c:v>
                </c:pt>
                <c:pt idx="158">
                  <c:v>2.58</c:v>
                </c:pt>
                <c:pt idx="159">
                  <c:v>2.41</c:v>
                </c:pt>
                <c:pt idx="160">
                  <c:v>2.66</c:v>
                </c:pt>
                <c:pt idx="161">
                  <c:v>3.06</c:v>
                </c:pt>
                <c:pt idx="162">
                  <c:v>2.95</c:v>
                </c:pt>
                <c:pt idx="163">
                  <c:v>3.07</c:v>
                </c:pt>
                <c:pt idx="164">
                  <c:v>2.98</c:v>
                </c:pt>
                <c:pt idx="165">
                  <c:v>2.83</c:v>
                </c:pt>
                <c:pt idx="166">
                  <c:v>2.85</c:v>
                </c:pt>
                <c:pt idx="167">
                  <c:v>2.97</c:v>
                </c:pt>
                <c:pt idx="168">
                  <c:v>2.8</c:v>
                </c:pt>
                <c:pt idx="169">
                  <c:v>2.73</c:v>
                </c:pt>
                <c:pt idx="170">
                  <c:v>2.79</c:v>
                </c:pt>
                <c:pt idx="171">
                  <c:v>2.7</c:v>
                </c:pt>
                <c:pt idx="172">
                  <c:v>2.56</c:v>
                </c:pt>
                <c:pt idx="173">
                  <c:v>2.57</c:v>
                </c:pt>
                <c:pt idx="174">
                  <c:v>2.63</c:v>
                </c:pt>
                <c:pt idx="175">
                  <c:v>2.5</c:v>
                </c:pt>
                <c:pt idx="176">
                  <c:v>2.64</c:v>
                </c:pt>
                <c:pt idx="177">
                  <c:v>2.58</c:v>
                </c:pt>
                <c:pt idx="178">
                  <c:v>2.54</c:v>
                </c:pt>
                <c:pt idx="179">
                  <c:v>2.63</c:v>
                </c:pt>
                <c:pt idx="180">
                  <c:v>2.39</c:v>
                </c:pt>
                <c:pt idx="181">
                  <c:v>2.42</c:v>
                </c:pt>
                <c:pt idx="182">
                  <c:v>2.4</c:v>
                </c:pt>
                <c:pt idx="183">
                  <c:v>2.4700000000000002</c:v>
                </c:pt>
                <c:pt idx="184">
                  <c:v>2.5499999999999998</c:v>
                </c:pt>
                <c:pt idx="185">
                  <c:v>2.81</c:v>
                </c:pt>
                <c:pt idx="186">
                  <c:v>2.77</c:v>
                </c:pt>
                <c:pt idx="187">
                  <c:v>2.9</c:v>
                </c:pt>
                <c:pt idx="188">
                  <c:v>2.91</c:v>
                </c:pt>
                <c:pt idx="189">
                  <c:v>2.87</c:v>
                </c:pt>
                <c:pt idx="190">
                  <c:v>2.91</c:v>
                </c:pt>
                <c:pt idx="191">
                  <c:v>3.06</c:v>
                </c:pt>
                <c:pt idx="192">
                  <c:v>3</c:v>
                </c:pt>
                <c:pt idx="193">
                  <c:v>2.94</c:v>
                </c:pt>
                <c:pt idx="194">
                  <c:v>2.65</c:v>
                </c:pt>
                <c:pt idx="195">
                  <c:v>2.5499999999999998</c:v>
                </c:pt>
                <c:pt idx="196">
                  <c:v>2.58</c:v>
                </c:pt>
                <c:pt idx="197">
                  <c:v>2.38</c:v>
                </c:pt>
                <c:pt idx="198">
                  <c:v>2.2200000000000002</c:v>
                </c:pt>
                <c:pt idx="199">
                  <c:v>2.21</c:v>
                </c:pt>
                <c:pt idx="200">
                  <c:v>2.25</c:v>
                </c:pt>
                <c:pt idx="201">
                  <c:v>2.4</c:v>
                </c:pt>
                <c:pt idx="202">
                  <c:v>2.75</c:v>
                </c:pt>
                <c:pt idx="203">
                  <c:v>2.72</c:v>
                </c:pt>
                <c:pt idx="204">
                  <c:v>2.73</c:v>
                </c:pt>
                <c:pt idx="205">
                  <c:v>2.62</c:v>
                </c:pt>
                <c:pt idx="206">
                  <c:v>2.68</c:v>
                </c:pt>
                <c:pt idx="207">
                  <c:v>2.6</c:v>
                </c:pt>
                <c:pt idx="208">
                  <c:v>2.5099999999999998</c:v>
                </c:pt>
                <c:pt idx="209">
                  <c:v>2.59</c:v>
                </c:pt>
                <c:pt idx="210">
                  <c:v>2.5</c:v>
                </c:pt>
                <c:pt idx="211">
                  <c:v>2.4300000000000002</c:v>
                </c:pt>
                <c:pt idx="212">
                  <c:v>2.5299999999999998</c:v>
                </c:pt>
                <c:pt idx="213">
                  <c:v>2.4900000000000002</c:v>
                </c:pt>
                <c:pt idx="214">
                  <c:v>2.57</c:v>
                </c:pt>
                <c:pt idx="215">
                  <c:v>2.57</c:v>
                </c:pt>
                <c:pt idx="216">
                  <c:v>2.72</c:v>
                </c:pt>
                <c:pt idx="217">
                  <c:v>2.89</c:v>
                </c:pt>
                <c:pt idx="218">
                  <c:v>2.94</c:v>
                </c:pt>
                <c:pt idx="219">
                  <c:v>3.06</c:v>
                </c:pt>
                <c:pt idx="220">
                  <c:v>3.08</c:v>
                </c:pt>
                <c:pt idx="221">
                  <c:v>3.18</c:v>
                </c:pt>
                <c:pt idx="222">
                  <c:v>3.17</c:v>
                </c:pt>
                <c:pt idx="223">
                  <c:v>3.15</c:v>
                </c:pt>
                <c:pt idx="224">
                  <c:v>3.25</c:v>
                </c:pt>
                <c:pt idx="225">
                  <c:v>3.4</c:v>
                </c:pt>
                <c:pt idx="226">
                  <c:v>3.51</c:v>
                </c:pt>
                <c:pt idx="227">
                  <c:v>3.39</c:v>
                </c:pt>
                <c:pt idx="228">
                  <c:v>3.18</c:v>
                </c:pt>
                <c:pt idx="229">
                  <c:v>3.14</c:v>
                </c:pt>
                <c:pt idx="230">
                  <c:v>2.88</c:v>
                </c:pt>
                <c:pt idx="231">
                  <c:v>2.83</c:v>
                </c:pt>
                <c:pt idx="232">
                  <c:v>2.73</c:v>
                </c:pt>
                <c:pt idx="233">
                  <c:v>2.4700000000000002</c:v>
                </c:pt>
                <c:pt idx="234">
                  <c:v>2.4</c:v>
                </c:pt>
                <c:pt idx="235">
                  <c:v>2.16</c:v>
                </c:pt>
                <c:pt idx="236">
                  <c:v>2.27</c:v>
                </c:pt>
                <c:pt idx="237">
                  <c:v>2.2200000000000002</c:v>
                </c:pt>
                <c:pt idx="238">
                  <c:v>2.2599999999999998</c:v>
                </c:pt>
              </c:numCache>
            </c:numRef>
          </c:xVal>
          <c:yVal>
            <c:numRef>
              <c:f>'Chart_Download (2)'!$K$4:$K$242</c:f>
              <c:numCache>
                <c:formatCode>0%</c:formatCode>
                <c:ptCount val="239"/>
                <c:pt idx="0">
                  <c:v>9.0509708668667921E-2</c:v>
                </c:pt>
                <c:pt idx="1">
                  <c:v>9.3946631083611676E-2</c:v>
                </c:pt>
                <c:pt idx="2">
                  <c:v>9.0177323476415758E-2</c:v>
                </c:pt>
                <c:pt idx="3">
                  <c:v>9.8109557129279448E-2</c:v>
                </c:pt>
                <c:pt idx="4">
                  <c:v>0.10983300839196408</c:v>
                </c:pt>
                <c:pt idx="5">
                  <c:v>0.10361603657856581</c:v>
                </c:pt>
                <c:pt idx="6">
                  <c:v>8.9026434130395168E-2</c:v>
                </c:pt>
                <c:pt idx="7">
                  <c:v>8.7547669913857387E-2</c:v>
                </c:pt>
                <c:pt idx="8">
                  <c:v>9.4411211945151383E-2</c:v>
                </c:pt>
                <c:pt idx="9">
                  <c:v>8.9594785549175437E-2</c:v>
                </c:pt>
                <c:pt idx="10">
                  <c:v>8.5603165131943174E-2</c:v>
                </c:pt>
                <c:pt idx="11">
                  <c:v>8.4694889458082123E-2</c:v>
                </c:pt>
                <c:pt idx="12">
                  <c:v>7.9998437683084081E-2</c:v>
                </c:pt>
                <c:pt idx="13">
                  <c:v>8.1338996011325326E-2</c:v>
                </c:pt>
                <c:pt idx="14">
                  <c:v>8.1680761939940519E-2</c:v>
                </c:pt>
                <c:pt idx="15">
                  <c:v>7.544633545267028E-2</c:v>
                </c:pt>
                <c:pt idx="16">
                  <c:v>7.0262427163880911E-2</c:v>
                </c:pt>
                <c:pt idx="17">
                  <c:v>6.9437876592174444E-2</c:v>
                </c:pt>
                <c:pt idx="18">
                  <c:v>6.5261021648129969E-2</c:v>
                </c:pt>
                <c:pt idx="19">
                  <c:v>6.8831537502622789E-2</c:v>
                </c:pt>
                <c:pt idx="20">
                  <c:v>7.0541076235837094E-2</c:v>
                </c:pt>
                <c:pt idx="21">
                  <c:v>6.6434412348187921E-2</c:v>
                </c:pt>
                <c:pt idx="22">
                  <c:v>6.853127797890142E-2</c:v>
                </c:pt>
                <c:pt idx="23">
                  <c:v>7.4941474929720961E-2</c:v>
                </c:pt>
                <c:pt idx="24">
                  <c:v>7.5952172218975253E-2</c:v>
                </c:pt>
                <c:pt idx="25">
                  <c:v>7.2686225869264209E-2</c:v>
                </c:pt>
                <c:pt idx="26">
                  <c:v>7.5426381692573319E-2</c:v>
                </c:pt>
                <c:pt idx="27">
                  <c:v>7.5368877506475362E-2</c:v>
                </c:pt>
                <c:pt idx="28">
                  <c:v>7.6511530519414839E-2</c:v>
                </c:pt>
                <c:pt idx="29">
                  <c:v>7.8812205964866822E-2</c:v>
                </c:pt>
                <c:pt idx="30">
                  <c:v>7.5143596767369633E-2</c:v>
                </c:pt>
                <c:pt idx="31">
                  <c:v>7.1901812310021532E-2</c:v>
                </c:pt>
                <c:pt idx="32">
                  <c:v>6.2357012422460611E-2</c:v>
                </c:pt>
                <c:pt idx="33">
                  <c:v>6.2561579796935218E-2</c:v>
                </c:pt>
                <c:pt idx="34">
                  <c:v>6.0520287618428016E-2</c:v>
                </c:pt>
                <c:pt idx="35">
                  <c:v>5.4452633714247099E-2</c:v>
                </c:pt>
                <c:pt idx="36">
                  <c:v>5.1700286762941916E-2</c:v>
                </c:pt>
                <c:pt idx="37">
                  <c:v>4.6974318171772111E-2</c:v>
                </c:pt>
                <c:pt idx="38">
                  <c:v>4.2738044746050287E-2</c:v>
                </c:pt>
                <c:pt idx="39">
                  <c:v>3.6029145803100203E-2</c:v>
                </c:pt>
                <c:pt idx="40">
                  <c:v>2.7486435307094419E-2</c:v>
                </c:pt>
                <c:pt idx="41">
                  <c:v>2.7015472962194902E-2</c:v>
                </c:pt>
                <c:pt idx="42">
                  <c:v>4.0888533836227627E-2</c:v>
                </c:pt>
                <c:pt idx="43">
                  <c:v>4.544860655630608E-2</c:v>
                </c:pt>
                <c:pt idx="44">
                  <c:v>3.9063014805131337E-2</c:v>
                </c:pt>
                <c:pt idx="45">
                  <c:v>4.4969185078367703E-2</c:v>
                </c:pt>
                <c:pt idx="46">
                  <c:v>4.718766640789903E-2</c:v>
                </c:pt>
                <c:pt idx="47">
                  <c:v>4.0030192317450641E-2</c:v>
                </c:pt>
                <c:pt idx="48">
                  <c:v>3.7304657149936769E-2</c:v>
                </c:pt>
                <c:pt idx="49">
                  <c:v>3.8724629013568546E-2</c:v>
                </c:pt>
                <c:pt idx="50">
                  <c:v>3.4410436445147706E-2</c:v>
                </c:pt>
                <c:pt idx="51">
                  <c:v>4.2729981542260674E-2</c:v>
                </c:pt>
                <c:pt idx="52">
                  <c:v>4.1409269667662528E-2</c:v>
                </c:pt>
                <c:pt idx="53">
                  <c:v>3.8477400024407395E-2</c:v>
                </c:pt>
                <c:pt idx="54">
                  <c:v>3.6365910867865558E-2</c:v>
                </c:pt>
                <c:pt idx="55">
                  <c:v>3.2054783870103153E-2</c:v>
                </c:pt>
                <c:pt idx="56">
                  <c:v>3.0951538013909079E-2</c:v>
                </c:pt>
                <c:pt idx="57">
                  <c:v>3.1130476882110864E-2</c:v>
                </c:pt>
                <c:pt idx="58">
                  <c:v>3.219596067225261E-2</c:v>
                </c:pt>
                <c:pt idx="59">
                  <c:v>2.8977336340226811E-2</c:v>
                </c:pt>
                <c:pt idx="60">
                  <c:v>2.9573171336375752E-2</c:v>
                </c:pt>
                <c:pt idx="61">
                  <c:v>3.0554593342013197E-2</c:v>
                </c:pt>
                <c:pt idx="62">
                  <c:v>2.8036354833740489E-2</c:v>
                </c:pt>
                <c:pt idx="63">
                  <c:v>2.564665531298771E-2</c:v>
                </c:pt>
                <c:pt idx="64">
                  <c:v>1.9550617660933394E-2</c:v>
                </c:pt>
                <c:pt idx="65">
                  <c:v>1.4164756441434667E-2</c:v>
                </c:pt>
                <c:pt idx="66">
                  <c:v>1.6858798057229823E-2</c:v>
                </c:pt>
                <c:pt idx="67">
                  <c:v>1.5613041776790718E-2</c:v>
                </c:pt>
                <c:pt idx="68">
                  <c:v>-8.1680280046677234E-4</c:v>
                </c:pt>
                <c:pt idx="69">
                  <c:v>-1.2912386398848397E-2</c:v>
                </c:pt>
                <c:pt idx="70">
                  <c:v>-6.3959890354473954E-3</c:v>
                </c:pt>
                <c:pt idx="71">
                  <c:v>1.1508349365587645E-3</c:v>
                </c:pt>
                <c:pt idx="72">
                  <c:v>1.4887711329801452E-3</c:v>
                </c:pt>
                <c:pt idx="73">
                  <c:v>-2.1018089116698149E-3</c:v>
                </c:pt>
                <c:pt idx="74">
                  <c:v>3.1327768738413181E-4</c:v>
                </c:pt>
                <c:pt idx="75">
                  <c:v>1.0380718096350513E-2</c:v>
                </c:pt>
                <c:pt idx="76">
                  <c:v>2.0971016370783174E-2</c:v>
                </c:pt>
                <c:pt idx="77">
                  <c:v>3.0782185444665489E-2</c:v>
                </c:pt>
                <c:pt idx="78">
                  <c:v>3.8509022119308511E-2</c:v>
                </c:pt>
                <c:pt idx="79">
                  <c:v>4.0118044975902357E-2</c:v>
                </c:pt>
                <c:pt idx="80">
                  <c:v>4.3582659786596034E-2</c:v>
                </c:pt>
                <c:pt idx="81">
                  <c:v>4.4017879427313757E-2</c:v>
                </c:pt>
                <c:pt idx="82">
                  <c:v>4.4863580843618189E-2</c:v>
                </c:pt>
                <c:pt idx="83">
                  <c:v>4.5563426940522955E-2</c:v>
                </c:pt>
                <c:pt idx="84">
                  <c:v>5.2688434002066055E-2</c:v>
                </c:pt>
                <c:pt idx="85">
                  <c:v>4.8374133485147887E-2</c:v>
                </c:pt>
                <c:pt idx="86">
                  <c:v>5.2199700456784758E-2</c:v>
                </c:pt>
                <c:pt idx="87">
                  <c:v>5.5361363932473408E-2</c:v>
                </c:pt>
                <c:pt idx="88">
                  <c:v>5.7013420110836467E-2</c:v>
                </c:pt>
                <c:pt idx="89">
                  <c:v>6.4195937954490148E-2</c:v>
                </c:pt>
                <c:pt idx="90">
                  <c:v>6.8667978817597827E-2</c:v>
                </c:pt>
                <c:pt idx="91">
                  <c:v>7.4337667379675176E-2</c:v>
                </c:pt>
                <c:pt idx="92">
                  <c:v>7.4189092073563501E-2</c:v>
                </c:pt>
                <c:pt idx="93">
                  <c:v>7.083923721808956E-2</c:v>
                </c:pt>
                <c:pt idx="94">
                  <c:v>6.5645300796849382E-2</c:v>
                </c:pt>
                <c:pt idx="95">
                  <c:v>6.3244712746428844E-2</c:v>
                </c:pt>
                <c:pt idx="96">
                  <c:v>5.9292454548766749E-2</c:v>
                </c:pt>
                <c:pt idx="97">
                  <c:v>6.2346131541802942E-2</c:v>
                </c:pt>
                <c:pt idx="98">
                  <c:v>6.6671833738394845E-2</c:v>
                </c:pt>
                <c:pt idx="99">
                  <c:v>7.0082154644685327E-2</c:v>
                </c:pt>
                <c:pt idx="100">
                  <c:v>7.758073969710251E-2</c:v>
                </c:pt>
                <c:pt idx="101">
                  <c:v>7.7416762470282244E-2</c:v>
                </c:pt>
                <c:pt idx="102">
                  <c:v>8.4081106723183696E-2</c:v>
                </c:pt>
                <c:pt idx="103">
                  <c:v>7.9104285214444944E-2</c:v>
                </c:pt>
                <c:pt idx="104">
                  <c:v>0.10172534799391746</c:v>
                </c:pt>
                <c:pt idx="105">
                  <c:v>0.12906358513585747</c:v>
                </c:pt>
                <c:pt idx="106">
                  <c:v>0.1094476559016498</c:v>
                </c:pt>
                <c:pt idx="107">
                  <c:v>0.10444288695940947</c:v>
                </c:pt>
                <c:pt idx="108">
                  <c:v>0.11415270990220112</c:v>
                </c:pt>
                <c:pt idx="109">
                  <c:v>0.12288704731493454</c:v>
                </c:pt>
                <c:pt idx="110">
                  <c:v>0.12436596382301561</c:v>
                </c:pt>
                <c:pt idx="111">
                  <c:v>0.11629632172334355</c:v>
                </c:pt>
                <c:pt idx="112">
                  <c:v>0.10466690680040262</c:v>
                </c:pt>
                <c:pt idx="113">
                  <c:v>9.4917501022119197E-2</c:v>
                </c:pt>
                <c:pt idx="114">
                  <c:v>9.1512597426137418E-2</c:v>
                </c:pt>
                <c:pt idx="115">
                  <c:v>8.6131636562671046E-2</c:v>
                </c:pt>
                <c:pt idx="116">
                  <c:v>8.2375053424735903E-2</c:v>
                </c:pt>
                <c:pt idx="117">
                  <c:v>8.3869480688673725E-2</c:v>
                </c:pt>
                <c:pt idx="118">
                  <c:v>8.0409153952843315E-2</c:v>
                </c:pt>
                <c:pt idx="119">
                  <c:v>8.3803706858901261E-2</c:v>
                </c:pt>
                <c:pt idx="120">
                  <c:v>7.3182584645290483E-2</c:v>
                </c:pt>
                <c:pt idx="121">
                  <c:v>7.5278512951238108E-2</c:v>
                </c:pt>
                <c:pt idx="122">
                  <c:v>7.4064565713713712E-2</c:v>
                </c:pt>
                <c:pt idx="123">
                  <c:v>7.5737986470913052E-2</c:v>
                </c:pt>
                <c:pt idx="124">
                  <c:v>7.1017969637674552E-2</c:v>
                </c:pt>
                <c:pt idx="125">
                  <c:v>5.6271284024782396E-2</c:v>
                </c:pt>
                <c:pt idx="126">
                  <c:v>5.3824031424629958E-2</c:v>
                </c:pt>
                <c:pt idx="127">
                  <c:v>4.3883224289152478E-2</c:v>
                </c:pt>
                <c:pt idx="128">
                  <c:v>4.589146861836757E-2</c:v>
                </c:pt>
                <c:pt idx="129">
                  <c:v>5.0722454519449046E-2</c:v>
                </c:pt>
                <c:pt idx="130">
                  <c:v>5.4212542070070459E-2</c:v>
                </c:pt>
                <c:pt idx="131">
                  <c:v>5.5222643773055191E-2</c:v>
                </c:pt>
                <c:pt idx="132">
                  <c:v>6.1773876248097714E-2</c:v>
                </c:pt>
                <c:pt idx="133">
                  <c:v>6.2479068152558957E-2</c:v>
                </c:pt>
                <c:pt idx="134">
                  <c:v>6.3468044534661969E-2</c:v>
                </c:pt>
                <c:pt idx="135">
                  <c:v>6.2238592146078776E-2</c:v>
                </c:pt>
                <c:pt idx="136">
                  <c:v>6.268598512119028E-2</c:v>
                </c:pt>
                <c:pt idx="137">
                  <c:v>6.6353565637992398E-2</c:v>
                </c:pt>
                <c:pt idx="138">
                  <c:v>5.9619812678940232E-2</c:v>
                </c:pt>
                <c:pt idx="139">
                  <c:v>6.6499677034311741E-2</c:v>
                </c:pt>
                <c:pt idx="140">
                  <c:v>6.4982068091958389E-2</c:v>
                </c:pt>
                <c:pt idx="141">
                  <c:v>6.1786135550045161E-2</c:v>
                </c:pt>
                <c:pt idx="142">
                  <c:v>7.216810001843206E-2</c:v>
                </c:pt>
                <c:pt idx="143">
                  <c:v>6.496660595021253E-2</c:v>
                </c:pt>
                <c:pt idx="144">
                  <c:v>6.5788602438427546E-2</c:v>
                </c:pt>
                <c:pt idx="145">
                  <c:v>5.9566031124746788E-2</c:v>
                </c:pt>
                <c:pt idx="146">
                  <c:v>6.0852779439838134E-2</c:v>
                </c:pt>
                <c:pt idx="147">
                  <c:v>5.5576997843989652E-2</c:v>
                </c:pt>
                <c:pt idx="148">
                  <c:v>5.1974122588753259E-2</c:v>
                </c:pt>
                <c:pt idx="149">
                  <c:v>4.4543885694899497E-2</c:v>
                </c:pt>
                <c:pt idx="150">
                  <c:v>3.8091643659346731E-2</c:v>
                </c:pt>
                <c:pt idx="151">
                  <c:v>3.3312129268677326E-2</c:v>
                </c:pt>
                <c:pt idx="152">
                  <c:v>3.1261847997528257E-2</c:v>
                </c:pt>
                <c:pt idx="153">
                  <c:v>2.9602673221611031E-2</c:v>
                </c:pt>
                <c:pt idx="154">
                  <c:v>2.8938312202272904E-2</c:v>
                </c:pt>
                <c:pt idx="155">
                  <c:v>2.5347144813529104E-2</c:v>
                </c:pt>
                <c:pt idx="156">
                  <c:v>2.9844858618356469E-2</c:v>
                </c:pt>
                <c:pt idx="157">
                  <c:v>2.8572451004171013E-2</c:v>
                </c:pt>
                <c:pt idx="158">
                  <c:v>3.5559765427352584E-2</c:v>
                </c:pt>
                <c:pt idx="159">
                  <c:v>3.3484988008095184E-2</c:v>
                </c:pt>
                <c:pt idx="160">
                  <c:v>3.9771871556869641E-2</c:v>
                </c:pt>
                <c:pt idx="161">
                  <c:v>5.5816962153106164E-2</c:v>
                </c:pt>
                <c:pt idx="162">
                  <c:v>5.8751216238886052E-2</c:v>
                </c:pt>
                <c:pt idx="163">
                  <c:v>6.2416638682887861E-2</c:v>
                </c:pt>
                <c:pt idx="164">
                  <c:v>5.8476995916007114E-2</c:v>
                </c:pt>
                <c:pt idx="165">
                  <c:v>4.9649436285094328E-2</c:v>
                </c:pt>
                <c:pt idx="166">
                  <c:v>4.2090340565709594E-2</c:v>
                </c:pt>
                <c:pt idx="167">
                  <c:v>4.5546603004078388E-2</c:v>
                </c:pt>
                <c:pt idx="168">
                  <c:v>3.9882047468065375E-2</c:v>
                </c:pt>
                <c:pt idx="169">
                  <c:v>4.110338724514162E-2</c:v>
                </c:pt>
                <c:pt idx="170">
                  <c:v>4.0086759265000715E-2</c:v>
                </c:pt>
                <c:pt idx="171">
                  <c:v>3.9547805848087814E-2</c:v>
                </c:pt>
                <c:pt idx="172">
                  <c:v>3.8221087688201795E-2</c:v>
                </c:pt>
                <c:pt idx="173">
                  <c:v>3.6983878176679065E-2</c:v>
                </c:pt>
                <c:pt idx="174">
                  <c:v>3.9058471368021243E-2</c:v>
                </c:pt>
                <c:pt idx="175">
                  <c:v>3.6971688994603825E-2</c:v>
                </c:pt>
                <c:pt idx="176">
                  <c:v>3.8529279777596903E-2</c:v>
                </c:pt>
                <c:pt idx="177">
                  <c:v>3.8004556079984507E-2</c:v>
                </c:pt>
                <c:pt idx="178">
                  <c:v>3.4976853733829007E-2</c:v>
                </c:pt>
                <c:pt idx="179">
                  <c:v>3.6457410578948433E-2</c:v>
                </c:pt>
                <c:pt idx="180">
                  <c:v>2.5480210910507301E-2</c:v>
                </c:pt>
                <c:pt idx="181">
                  <c:v>2.3787427284306013E-2</c:v>
                </c:pt>
                <c:pt idx="182">
                  <c:v>2.3259063830812554E-2</c:v>
                </c:pt>
                <c:pt idx="183">
                  <c:v>2.3384202273713184E-2</c:v>
                </c:pt>
                <c:pt idx="184">
                  <c:v>2.5569460152991146E-2</c:v>
                </c:pt>
                <c:pt idx="185">
                  <c:v>3.0344738889074296E-2</c:v>
                </c:pt>
                <c:pt idx="186">
                  <c:v>2.9462838264873465E-2</c:v>
                </c:pt>
                <c:pt idx="187">
                  <c:v>3.3540443284496867E-2</c:v>
                </c:pt>
                <c:pt idx="188">
                  <c:v>3.1597359711546869E-2</c:v>
                </c:pt>
                <c:pt idx="189">
                  <c:v>2.6072824476319017E-2</c:v>
                </c:pt>
                <c:pt idx="190">
                  <c:v>2.4390482730088998E-2</c:v>
                </c:pt>
                <c:pt idx="191">
                  <c:v>3.106875378447338E-2</c:v>
                </c:pt>
                <c:pt idx="192">
                  <c:v>3.5677860948390462E-2</c:v>
                </c:pt>
                <c:pt idx="193">
                  <c:v>3.536720391319581E-2</c:v>
                </c:pt>
                <c:pt idx="194">
                  <c:v>3.4953957373863233E-2</c:v>
                </c:pt>
                <c:pt idx="195">
                  <c:v>3.3255445362001756E-2</c:v>
                </c:pt>
                <c:pt idx="196">
                  <c:v>3.6451749587197289E-2</c:v>
                </c:pt>
                <c:pt idx="197">
                  <c:v>3.6985518535648465E-2</c:v>
                </c:pt>
                <c:pt idx="198">
                  <c:v>3.4421579634345667E-2</c:v>
                </c:pt>
                <c:pt idx="199">
                  <c:v>4.1000878062854719E-2</c:v>
                </c:pt>
                <c:pt idx="200">
                  <c:v>3.9709789425375362E-2</c:v>
                </c:pt>
                <c:pt idx="201">
                  <c:v>4.4485364266880024E-2</c:v>
                </c:pt>
                <c:pt idx="202">
                  <c:v>5.3001936202764645E-2</c:v>
                </c:pt>
                <c:pt idx="203">
                  <c:v>5.1273165164912905E-2</c:v>
                </c:pt>
                <c:pt idx="204">
                  <c:v>5.8639471954579157E-2</c:v>
                </c:pt>
                <c:pt idx="205">
                  <c:v>5.6979702593410307E-2</c:v>
                </c:pt>
                <c:pt idx="206">
                  <c:v>3.0040740830430252E-2</c:v>
                </c:pt>
                <c:pt idx="207">
                  <c:v>4.3625534444520664E-2</c:v>
                </c:pt>
                <c:pt idx="208">
                  <c:v>4.4870074196394473E-2</c:v>
                </c:pt>
                <c:pt idx="209">
                  <c:v>5.1913552964108822E-2</c:v>
                </c:pt>
                <c:pt idx="210">
                  <c:v>5.9142926299317278E-2</c:v>
                </c:pt>
                <c:pt idx="211">
                  <c:v>5.3204844683312956E-2</c:v>
                </c:pt>
                <c:pt idx="212">
                  <c:v>5.4315161049595627E-2</c:v>
                </c:pt>
                <c:pt idx="213">
                  <c:v>5.2301842409500088E-2</c:v>
                </c:pt>
                <c:pt idx="214">
                  <c:v>6.0629269902427708E-2</c:v>
                </c:pt>
                <c:pt idx="215">
                  <c:v>6.0386168041877429E-2</c:v>
                </c:pt>
                <c:pt idx="216">
                  <c:v>5.9842060649514695E-2</c:v>
                </c:pt>
                <c:pt idx="217">
                  <c:v>5.7252877024745276E-2</c:v>
                </c:pt>
                <c:pt idx="218">
                  <c:v>5.3329594619856126E-2</c:v>
                </c:pt>
                <c:pt idx="219">
                  <c:v>5.8394251499175619E-2</c:v>
                </c:pt>
                <c:pt idx="220">
                  <c:v>5.9128362389802826E-2</c:v>
                </c:pt>
                <c:pt idx="221">
                  <c:v>6.5312182985644743E-2</c:v>
                </c:pt>
                <c:pt idx="222">
                  <c:v>6.7856905266884704E-2</c:v>
                </c:pt>
                <c:pt idx="223">
                  <c:v>6.5385366773778486E-2</c:v>
                </c:pt>
                <c:pt idx="224">
                  <c:v>6.2809150052844195E-2</c:v>
                </c:pt>
                <c:pt idx="225">
                  <c:v>6.613081800469689E-2</c:v>
                </c:pt>
                <c:pt idx="226">
                  <c:v>6.8250872510778063E-2</c:v>
                </c:pt>
                <c:pt idx="227">
                  <c:v>6.3199835750819597E-2</c:v>
                </c:pt>
                <c:pt idx="228">
                  <c:v>4.6417908627595761E-2</c:v>
                </c:pt>
                <c:pt idx="229">
                  <c:v>3.6265593046188448E-2</c:v>
                </c:pt>
                <c:pt idx="230">
                  <c:v>2.0258334278722295E-2</c:v>
                </c:pt>
                <c:pt idx="231">
                  <c:v>4.0591167310407945E-3</c:v>
                </c:pt>
                <c:pt idx="232">
                  <c:v>5.0749593843657514E-4</c:v>
                </c:pt>
                <c:pt idx="233">
                  <c:v>-1.4314333114220479E-2</c:v>
                </c:pt>
                <c:pt idx="234">
                  <c:v>-6.9661403797250205E-3</c:v>
                </c:pt>
                <c:pt idx="235">
                  <c:v>-2.3801576319601225E-2</c:v>
                </c:pt>
                <c:pt idx="236">
                  <c:v>-3.6570536596484716E-2</c:v>
                </c:pt>
                <c:pt idx="237">
                  <c:v>-3.9435148565054257E-2</c:v>
                </c:pt>
                <c:pt idx="238">
                  <c:v>-2.7545697593018652E-2</c:v>
                </c:pt>
              </c:numCache>
            </c:numRef>
          </c:yVal>
          <c:smooth val="0"/>
          <c:extLst>
            <c:ext xmlns:c16="http://schemas.microsoft.com/office/drawing/2014/chart" uri="{C3380CC4-5D6E-409C-BE32-E72D297353CC}">
              <c16:uniqueId val="{00000001-4327-44D2-A366-5BA5D7671FB2}"/>
            </c:ext>
          </c:extLst>
        </c:ser>
        <c:dLbls>
          <c:showLegendKey val="0"/>
          <c:showVal val="0"/>
          <c:showCatName val="0"/>
          <c:showSerName val="0"/>
          <c:showPercent val="0"/>
          <c:showBubbleSize val="0"/>
        </c:dLbls>
        <c:axId val="335727520"/>
        <c:axId val="335710464"/>
      </c:scatterChart>
      <c:valAx>
        <c:axId val="335727520"/>
        <c:scaling>
          <c:orientation val="minMax"/>
          <c:min val="2"/>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Frutiger 45 Light" panose="020B0603020202020204" pitchFamily="34" charset="0"/>
                    <a:ea typeface="+mn-ea"/>
                    <a:cs typeface="+mn-cs"/>
                  </a:defRPr>
                </a:pPr>
                <a:r>
                  <a:rPr lang="en-GB"/>
                  <a:t>Yield (%) at time of investment</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title>
        <c:numFmt formatCode="General" sourceLinked="1"/>
        <c:majorTickMark val="none"/>
        <c:minorTickMark val="none"/>
        <c:tickLblPos val="low"/>
        <c:spPr>
          <a:noFill/>
          <a:ln w="9525" cap="flat" cmpd="sng" algn="ctr">
            <a:no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335710464"/>
        <c:crosses val="autoZero"/>
        <c:crossBetween val="midCat"/>
      </c:valAx>
      <c:valAx>
        <c:axId val="335710464"/>
        <c:scaling>
          <c:orientation val="minMax"/>
        </c:scaling>
        <c:delete val="0"/>
        <c:axPos val="l"/>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Frutiger 45 Light" panose="020B0603020202020204" pitchFamily="34" charset="0"/>
                    <a:ea typeface="+mn-ea"/>
                    <a:cs typeface="+mn-cs"/>
                  </a:defRPr>
                </a:pPr>
                <a:r>
                  <a:rPr lang="en-GB"/>
                  <a:t>Avg annual return</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title>
        <c:numFmt formatCode="0%"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33572752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latin typeface="Frutiger 45 Light" panose="020B0603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FFA10C-8972-4984-95C9-38C304FF2F63}" type="datetimeFigureOut">
              <a:rPr lang="en-US" smtClean="0"/>
              <a:t>20-Dec-22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9AFCE2-4185-43DE-9888-155B7EFC9F24}" type="slidenum">
              <a:rPr lang="en-US" smtClean="0"/>
              <a:t>‹#›</a:t>
            </a:fld>
            <a:endParaRPr lang="en-US"/>
          </a:p>
        </p:txBody>
      </p:sp>
    </p:spTree>
    <p:extLst>
      <p:ext uri="{BB962C8B-B14F-4D97-AF65-F5344CB8AC3E}">
        <p14:creationId xmlns:p14="http://schemas.microsoft.com/office/powerpoint/2010/main" val="4191642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dirty="0"/>
          </a:p>
        </p:txBody>
      </p:sp>
      <p:sp>
        <p:nvSpPr>
          <p:cNvPr id="4" name="Slide Number Placeholder 3"/>
          <p:cNvSpPr>
            <a:spLocks noGrp="1"/>
          </p:cNvSpPr>
          <p:nvPr>
            <p:ph type="sldNum" sz="quarter" idx="5"/>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408502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413" y="301625"/>
            <a:ext cx="5581651" cy="3140075"/>
          </a:xfrm>
        </p:spPr>
      </p:sp>
      <p:sp>
        <p:nvSpPr>
          <p:cNvPr id="3" name="Notes Placeholder 2"/>
          <p:cNvSpPr>
            <a:spLocks noGrp="1"/>
          </p:cNvSpPr>
          <p:nvPr>
            <p:ph type="body" idx="1"/>
          </p:nvPr>
        </p:nvSpPr>
        <p:spPr/>
        <p:txBody>
          <a:bodyPr/>
          <a:lstStyle/>
          <a:p>
            <a:endParaRPr lang="en-US" dirty="0">
              <a:latin typeface="Arial"/>
            </a:endParaRPr>
          </a:p>
        </p:txBody>
      </p:sp>
      <p:sp>
        <p:nvSpPr>
          <p:cNvPr id="4" name="Slide Number Placeholder 3"/>
          <p:cNvSpPr>
            <a:spLocks noGrp="1"/>
          </p:cNvSpPr>
          <p:nvPr>
            <p:ph type="sldNum" sz="quarter" idx="10"/>
          </p:nvPr>
        </p:nvSpPr>
        <p:spPr/>
        <p:txBody>
          <a:bodyPr/>
          <a:lstStyle/>
          <a:p>
            <a:pPr defTabSz="1015266">
              <a:defRPr/>
            </a:pPr>
            <a:fld id="{2A45EEF0-2412-4E74-8042-71FA5C916756}" type="slidenum">
              <a:rPr lang="de-CH" altLang="zh-TW" sz="1200">
                <a:solidFill>
                  <a:prstClr val="black"/>
                </a:solidFill>
              </a:rPr>
              <a:pPr defTabSz="1015266">
                <a:defRPr/>
              </a:pPr>
              <a:t>6</a:t>
            </a:fld>
            <a:endParaRPr lang="de-CH" altLang="zh-TW" sz="1200" dirty="0">
              <a:solidFill>
                <a:prstClr val="black"/>
              </a:solidFill>
            </a:endParaRPr>
          </a:p>
        </p:txBody>
      </p:sp>
    </p:spTree>
    <p:extLst>
      <p:ext uri="{BB962C8B-B14F-4D97-AF65-F5344CB8AC3E}">
        <p14:creationId xmlns:p14="http://schemas.microsoft.com/office/powerpoint/2010/main" val="2895860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413" y="301625"/>
            <a:ext cx="5581651" cy="3140075"/>
          </a:xfrm>
        </p:spPr>
      </p:sp>
      <p:sp>
        <p:nvSpPr>
          <p:cNvPr id="3" name="Notes Placeholder 2"/>
          <p:cNvSpPr>
            <a:spLocks noGrp="1"/>
          </p:cNvSpPr>
          <p:nvPr>
            <p:ph type="body" idx="1"/>
          </p:nvPr>
        </p:nvSpPr>
        <p:spPr/>
        <p:txBody>
          <a:bodyPr/>
          <a:lstStyle/>
          <a:p>
            <a:endParaRPr lang="en-US" dirty="0">
              <a:latin typeface="Arial"/>
            </a:endParaRPr>
          </a:p>
        </p:txBody>
      </p:sp>
      <p:sp>
        <p:nvSpPr>
          <p:cNvPr id="4" name="Slide Number Placeholder 3"/>
          <p:cNvSpPr>
            <a:spLocks noGrp="1"/>
          </p:cNvSpPr>
          <p:nvPr>
            <p:ph type="sldNum" sz="quarter" idx="10"/>
          </p:nvPr>
        </p:nvSpPr>
        <p:spPr/>
        <p:txBody>
          <a:bodyPr/>
          <a:lstStyle/>
          <a:p>
            <a:pPr defTabSz="1015266">
              <a:defRPr/>
            </a:pPr>
            <a:fld id="{2A45EEF0-2412-4E74-8042-71FA5C916756}" type="slidenum">
              <a:rPr lang="de-CH" altLang="zh-TW" sz="1200">
                <a:solidFill>
                  <a:prstClr val="black"/>
                </a:solidFill>
              </a:rPr>
              <a:pPr defTabSz="1015266">
                <a:defRPr/>
              </a:pPr>
              <a:t>7</a:t>
            </a:fld>
            <a:endParaRPr lang="de-CH" altLang="zh-TW" sz="1200" dirty="0">
              <a:solidFill>
                <a:prstClr val="black"/>
              </a:solidFill>
            </a:endParaRPr>
          </a:p>
        </p:txBody>
      </p:sp>
    </p:spTree>
    <p:extLst>
      <p:ext uri="{BB962C8B-B14F-4D97-AF65-F5344CB8AC3E}">
        <p14:creationId xmlns:p14="http://schemas.microsoft.com/office/powerpoint/2010/main" val="1840586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9413" y="301625"/>
            <a:ext cx="5581651" cy="3140075"/>
          </a:xfrm>
        </p:spPr>
      </p:sp>
      <p:sp>
        <p:nvSpPr>
          <p:cNvPr id="3" name="Notes Placeholder 2"/>
          <p:cNvSpPr>
            <a:spLocks noGrp="1"/>
          </p:cNvSpPr>
          <p:nvPr>
            <p:ph type="body" idx="1"/>
          </p:nvPr>
        </p:nvSpPr>
        <p:spPr/>
        <p:txBody>
          <a:bodyPr/>
          <a:lstStyle/>
          <a:p>
            <a:endParaRPr lang="en-US" dirty="0">
              <a:latin typeface="Arial"/>
            </a:endParaRPr>
          </a:p>
        </p:txBody>
      </p:sp>
      <p:sp>
        <p:nvSpPr>
          <p:cNvPr id="4" name="Slide Number Placeholder 3"/>
          <p:cNvSpPr>
            <a:spLocks noGrp="1"/>
          </p:cNvSpPr>
          <p:nvPr>
            <p:ph type="sldNum" sz="quarter" idx="10"/>
          </p:nvPr>
        </p:nvSpPr>
        <p:spPr/>
        <p:txBody>
          <a:bodyPr/>
          <a:lstStyle/>
          <a:p>
            <a:pPr defTabSz="1015266">
              <a:defRPr/>
            </a:pPr>
            <a:fld id="{2A45EEF0-2412-4E74-8042-71FA5C916756}" type="slidenum">
              <a:rPr lang="de-CH" altLang="zh-TW" sz="1200">
                <a:solidFill>
                  <a:prstClr val="black"/>
                </a:solidFill>
              </a:rPr>
              <a:pPr defTabSz="1015266">
                <a:defRPr/>
              </a:pPr>
              <a:t>8</a:t>
            </a:fld>
            <a:endParaRPr lang="de-CH" altLang="zh-TW" sz="1200" dirty="0">
              <a:solidFill>
                <a:prstClr val="black"/>
              </a:solidFill>
            </a:endParaRPr>
          </a:p>
        </p:txBody>
      </p:sp>
    </p:spTree>
    <p:extLst>
      <p:ext uri="{BB962C8B-B14F-4D97-AF65-F5344CB8AC3E}">
        <p14:creationId xmlns:p14="http://schemas.microsoft.com/office/powerpoint/2010/main" val="3382176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695467" y="9425055"/>
            <a:ext cx="2957302" cy="446147"/>
          </a:xfrm>
          <a:prstGeom prst="rect">
            <a:avLst/>
          </a:prstGeom>
        </p:spPr>
        <p:txBody>
          <a:bodyPr/>
          <a:lstStyle/>
          <a:p>
            <a:fld id="{2A45EEF0-2412-4E74-8042-71FA5C916756}" type="slidenum">
              <a:rPr lang="zh-TW" altLang="en-US" smtClean="0">
                <a:solidFill>
                  <a:prstClr val="black"/>
                </a:solidFill>
              </a:rPr>
              <a:pPr/>
              <a:t>9</a:t>
            </a:fld>
            <a:endParaRPr altLang="zh-TW" dirty="0">
              <a:solidFill>
                <a:prstClr val="black"/>
              </a:solidFill>
            </a:endParaRPr>
          </a:p>
        </p:txBody>
      </p:sp>
    </p:spTree>
    <p:extLst>
      <p:ext uri="{BB962C8B-B14F-4D97-AF65-F5344CB8AC3E}">
        <p14:creationId xmlns:p14="http://schemas.microsoft.com/office/powerpoint/2010/main" val="669363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5"/>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10</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694107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panose="020F0502020204030204"/>
                <a:ea typeface="新細明體" panose="02020500000000000000" pitchFamily="18" charset="-120"/>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altLang="zh-TW" sz="1200" b="0" i="0" u="none" strike="noStrike" kern="1200" cap="none" spc="0" normalizeH="0" baseline="0" noProof="0" dirty="0">
              <a:ln>
                <a:noFill/>
              </a:ln>
              <a:solidFill>
                <a:prstClr val="black"/>
              </a:solidFill>
              <a:effectLst/>
              <a:uLnTx/>
              <a:uFillTx/>
              <a:latin typeface="Calibri" panose="020F0502020204030204"/>
              <a:ea typeface="新細明體" panose="02020500000000000000" pitchFamily="18" charset="-120"/>
              <a:cs typeface="+mn-cs"/>
            </a:endParaRPr>
          </a:p>
        </p:txBody>
      </p:sp>
    </p:spTree>
    <p:extLst>
      <p:ext uri="{BB962C8B-B14F-4D97-AF65-F5344CB8AC3E}">
        <p14:creationId xmlns:p14="http://schemas.microsoft.com/office/powerpoint/2010/main" val="2957162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None/>
              <a:tabLst/>
              <a:defRPr/>
            </a:pPr>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12</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4080656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None/>
              <a:tabLst/>
              <a:defRPr/>
            </a:pPr>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13</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41969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emf"/><Relationship Id="rId4" Type="http://schemas.openxmlformats.org/officeDocument/2006/relationships/tags" Target="../tags/tag4.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13.xml"/><Relationship Id="rId7" Type="http://schemas.openxmlformats.org/officeDocument/2006/relationships/oleObject" Target="../embeddings/oleObject1.bin"/><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10" Type="http://schemas.openxmlformats.org/officeDocument/2006/relationships/image" Target="../media/image1.emf"/><Relationship Id="rId4" Type="http://schemas.openxmlformats.org/officeDocument/2006/relationships/tags" Target="../tags/tag14.xml"/><Relationship Id="rId9" Type="http://schemas.openxmlformats.org/officeDocument/2006/relationships/oleObject" Target="../embeddings/oleObject2.bin"/></Relationships>
</file>

<file path=ppt/slideLayouts/_rels/slideLayout1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image" Target="../media/image1.emf"/><Relationship Id="rId5" Type="http://schemas.openxmlformats.org/officeDocument/2006/relationships/tags" Target="../tags/tag20.xml"/><Relationship Id="rId10" Type="http://schemas.openxmlformats.org/officeDocument/2006/relationships/oleObject" Target="../embeddings/oleObject4.bin"/><Relationship Id="rId4" Type="http://schemas.openxmlformats.org/officeDocument/2006/relationships/tags" Target="../tags/tag19.xml"/><Relationship Id="rId9" Type="http://schemas.openxmlformats.org/officeDocument/2006/relationships/image" Target="../media/image2.emf"/></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oleObject" Target="../embeddings/oleObject7.bin"/><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oleObject" Target="../embeddings/oleObject6.bin"/><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image" Target="../media/image2.emf"/><Relationship Id="rId5" Type="http://schemas.openxmlformats.org/officeDocument/2006/relationships/tags" Target="../tags/tag26.xml"/><Relationship Id="rId10" Type="http://schemas.openxmlformats.org/officeDocument/2006/relationships/oleObject" Target="../embeddings/oleObject5.bin"/><Relationship Id="rId4" Type="http://schemas.openxmlformats.org/officeDocument/2006/relationships/tags" Target="../tags/tag25.xml"/><Relationship Id="rId9" Type="http://schemas.openxmlformats.org/officeDocument/2006/relationships/slideMaster" Target="../slideMasters/slideMaster1.xml"/><Relationship Id="rId1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32.xml"/><Relationship Id="rId7" Type="http://schemas.openxmlformats.org/officeDocument/2006/relationships/tags" Target="../tags/tag36.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9"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45.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51.xml"/><Relationship Id="rId7" Type="http://schemas.openxmlformats.org/officeDocument/2006/relationships/tags" Target="../tags/tag55.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9"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63.xml"/><Relationship Id="rId3" Type="http://schemas.openxmlformats.org/officeDocument/2006/relationships/tags" Target="../tags/tag58.xml"/><Relationship Id="rId7" Type="http://schemas.openxmlformats.org/officeDocument/2006/relationships/tags" Target="../tags/tag62.xml"/><Relationship Id="rId12" Type="http://schemas.openxmlformats.org/officeDocument/2006/relationships/image" Target="../media/image1.emf"/><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slideMaster" Target="../slideMasters/slideMaster2.xml"/><Relationship Id="rId5" Type="http://schemas.openxmlformats.org/officeDocument/2006/relationships/tags" Target="../tags/tag60.xml"/><Relationship Id="rId10" Type="http://schemas.openxmlformats.org/officeDocument/2006/relationships/tags" Target="../tags/tag65.xml"/><Relationship Id="rId4" Type="http://schemas.openxmlformats.org/officeDocument/2006/relationships/tags" Target="../tags/tag59.xml"/><Relationship Id="rId9" Type="http://schemas.openxmlformats.org/officeDocument/2006/relationships/tags" Target="../tags/tag64.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73.xml"/><Relationship Id="rId3" Type="http://schemas.openxmlformats.org/officeDocument/2006/relationships/tags" Target="../tags/tag68.xml"/><Relationship Id="rId7" Type="http://schemas.openxmlformats.org/officeDocument/2006/relationships/tags" Target="../tags/tag72.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image" Target="../media/image1.emf"/><Relationship Id="rId5" Type="http://schemas.openxmlformats.org/officeDocument/2006/relationships/tags" Target="../tags/tag70.xml"/><Relationship Id="rId10" Type="http://schemas.openxmlformats.org/officeDocument/2006/relationships/slideMaster" Target="../slideMasters/slideMaster2.xml"/><Relationship Id="rId4" Type="http://schemas.openxmlformats.org/officeDocument/2006/relationships/tags" Target="../tags/tag69.xml"/><Relationship Id="rId9" Type="http://schemas.openxmlformats.org/officeDocument/2006/relationships/tags" Target="../tags/tag74.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2.xml"/><Relationship Id="rId13" Type="http://schemas.openxmlformats.org/officeDocument/2006/relationships/tags" Target="../tags/tag87.xml"/><Relationship Id="rId3" Type="http://schemas.openxmlformats.org/officeDocument/2006/relationships/tags" Target="../tags/tag77.xml"/><Relationship Id="rId7" Type="http://schemas.openxmlformats.org/officeDocument/2006/relationships/tags" Target="../tags/tag81.xml"/><Relationship Id="rId12" Type="http://schemas.openxmlformats.org/officeDocument/2006/relationships/tags" Target="../tags/tag86.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11" Type="http://schemas.openxmlformats.org/officeDocument/2006/relationships/tags" Target="../tags/tag85.xml"/><Relationship Id="rId5" Type="http://schemas.openxmlformats.org/officeDocument/2006/relationships/tags" Target="../tags/tag79.xml"/><Relationship Id="rId15" Type="http://schemas.openxmlformats.org/officeDocument/2006/relationships/image" Target="../media/image1.emf"/><Relationship Id="rId10" Type="http://schemas.openxmlformats.org/officeDocument/2006/relationships/tags" Target="../tags/tag84.xml"/><Relationship Id="rId4" Type="http://schemas.openxmlformats.org/officeDocument/2006/relationships/tags" Target="../tags/tag78.xml"/><Relationship Id="rId9" Type="http://schemas.openxmlformats.org/officeDocument/2006/relationships/tags" Target="../tags/tag83.xml"/><Relationship Id="rId1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13" Type="http://schemas.openxmlformats.org/officeDocument/2006/relationships/tags" Target="../tags/tag100.xml"/><Relationship Id="rId18" Type="http://schemas.openxmlformats.org/officeDocument/2006/relationships/image" Target="../media/image1.emf"/><Relationship Id="rId3" Type="http://schemas.openxmlformats.org/officeDocument/2006/relationships/tags" Target="../tags/tag90.xml"/><Relationship Id="rId7" Type="http://schemas.openxmlformats.org/officeDocument/2006/relationships/tags" Target="../tags/tag94.xml"/><Relationship Id="rId12" Type="http://schemas.openxmlformats.org/officeDocument/2006/relationships/tags" Target="../tags/tag99.xml"/><Relationship Id="rId17" Type="http://schemas.openxmlformats.org/officeDocument/2006/relationships/slideMaster" Target="../slideMasters/slideMaster2.xml"/><Relationship Id="rId2" Type="http://schemas.openxmlformats.org/officeDocument/2006/relationships/tags" Target="../tags/tag89.xml"/><Relationship Id="rId16" Type="http://schemas.openxmlformats.org/officeDocument/2006/relationships/tags" Target="../tags/tag103.xml"/><Relationship Id="rId1" Type="http://schemas.openxmlformats.org/officeDocument/2006/relationships/tags" Target="../tags/tag88.xml"/><Relationship Id="rId6" Type="http://schemas.openxmlformats.org/officeDocument/2006/relationships/tags" Target="../tags/tag93.xml"/><Relationship Id="rId11" Type="http://schemas.openxmlformats.org/officeDocument/2006/relationships/tags" Target="../tags/tag98.xml"/><Relationship Id="rId5" Type="http://schemas.openxmlformats.org/officeDocument/2006/relationships/tags" Target="../tags/tag92.xml"/><Relationship Id="rId15" Type="http://schemas.openxmlformats.org/officeDocument/2006/relationships/tags" Target="../tags/tag102.xml"/><Relationship Id="rId10" Type="http://schemas.openxmlformats.org/officeDocument/2006/relationships/tags" Target="../tags/tag97.xml"/><Relationship Id="rId4" Type="http://schemas.openxmlformats.org/officeDocument/2006/relationships/tags" Target="../tags/tag91.xml"/><Relationship Id="rId9" Type="http://schemas.openxmlformats.org/officeDocument/2006/relationships/tags" Target="../tags/tag96.xml"/><Relationship Id="rId14" Type="http://schemas.openxmlformats.org/officeDocument/2006/relationships/tags" Target="../tags/tag101.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111.xml"/><Relationship Id="rId13" Type="http://schemas.openxmlformats.org/officeDocument/2006/relationships/tags" Target="../tags/tag116.xml"/><Relationship Id="rId3" Type="http://schemas.openxmlformats.org/officeDocument/2006/relationships/tags" Target="../tags/tag106.xml"/><Relationship Id="rId7" Type="http://schemas.openxmlformats.org/officeDocument/2006/relationships/tags" Target="../tags/tag110.xml"/><Relationship Id="rId12" Type="http://schemas.openxmlformats.org/officeDocument/2006/relationships/tags" Target="../tags/tag115.xml"/><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tags" Target="../tags/tag109.xml"/><Relationship Id="rId11" Type="http://schemas.openxmlformats.org/officeDocument/2006/relationships/tags" Target="../tags/tag114.xml"/><Relationship Id="rId5" Type="http://schemas.openxmlformats.org/officeDocument/2006/relationships/tags" Target="../tags/tag108.xml"/><Relationship Id="rId15" Type="http://schemas.openxmlformats.org/officeDocument/2006/relationships/image" Target="../media/image1.emf"/><Relationship Id="rId10" Type="http://schemas.openxmlformats.org/officeDocument/2006/relationships/tags" Target="../tags/tag113.xml"/><Relationship Id="rId4" Type="http://schemas.openxmlformats.org/officeDocument/2006/relationships/tags" Target="../tags/tag107.xml"/><Relationship Id="rId9" Type="http://schemas.openxmlformats.org/officeDocument/2006/relationships/tags" Target="../tags/tag112.xml"/><Relationship Id="rId14"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24.xml"/><Relationship Id="rId13" Type="http://schemas.openxmlformats.org/officeDocument/2006/relationships/tags" Target="../tags/tag129.xml"/><Relationship Id="rId3" Type="http://schemas.openxmlformats.org/officeDocument/2006/relationships/tags" Target="../tags/tag119.xml"/><Relationship Id="rId7" Type="http://schemas.openxmlformats.org/officeDocument/2006/relationships/tags" Target="../tags/tag123.xml"/><Relationship Id="rId12" Type="http://schemas.openxmlformats.org/officeDocument/2006/relationships/tags" Target="../tags/tag128.xml"/><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tags" Target="../tags/tag122.xml"/><Relationship Id="rId11" Type="http://schemas.openxmlformats.org/officeDocument/2006/relationships/tags" Target="../tags/tag127.xml"/><Relationship Id="rId5" Type="http://schemas.openxmlformats.org/officeDocument/2006/relationships/tags" Target="../tags/tag121.xml"/><Relationship Id="rId15" Type="http://schemas.openxmlformats.org/officeDocument/2006/relationships/image" Target="../media/image1.emf"/><Relationship Id="rId10" Type="http://schemas.openxmlformats.org/officeDocument/2006/relationships/tags" Target="../tags/tag126.xml"/><Relationship Id="rId4" Type="http://schemas.openxmlformats.org/officeDocument/2006/relationships/tags" Target="../tags/tag120.xml"/><Relationship Id="rId9" Type="http://schemas.openxmlformats.org/officeDocument/2006/relationships/tags" Target="../tags/tag125.xml"/><Relationship Id="rId1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37.xml"/><Relationship Id="rId13" Type="http://schemas.openxmlformats.org/officeDocument/2006/relationships/tags" Target="../tags/tag142.xml"/><Relationship Id="rId18" Type="http://schemas.openxmlformats.org/officeDocument/2006/relationships/tags" Target="../tags/tag147.xml"/><Relationship Id="rId3" Type="http://schemas.openxmlformats.org/officeDocument/2006/relationships/tags" Target="../tags/tag132.xml"/><Relationship Id="rId21" Type="http://schemas.openxmlformats.org/officeDocument/2006/relationships/tags" Target="../tags/tag150.xml"/><Relationship Id="rId7" Type="http://schemas.openxmlformats.org/officeDocument/2006/relationships/tags" Target="../tags/tag136.xml"/><Relationship Id="rId12" Type="http://schemas.openxmlformats.org/officeDocument/2006/relationships/tags" Target="../tags/tag141.xml"/><Relationship Id="rId17" Type="http://schemas.openxmlformats.org/officeDocument/2006/relationships/tags" Target="../tags/tag146.xml"/><Relationship Id="rId2" Type="http://schemas.openxmlformats.org/officeDocument/2006/relationships/tags" Target="../tags/tag131.xml"/><Relationship Id="rId16" Type="http://schemas.openxmlformats.org/officeDocument/2006/relationships/tags" Target="../tags/tag145.xml"/><Relationship Id="rId20" Type="http://schemas.openxmlformats.org/officeDocument/2006/relationships/tags" Target="../tags/tag149.xml"/><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tags" Target="../tags/tag140.xml"/><Relationship Id="rId24" Type="http://schemas.openxmlformats.org/officeDocument/2006/relationships/image" Target="../media/image1.emf"/><Relationship Id="rId5" Type="http://schemas.openxmlformats.org/officeDocument/2006/relationships/tags" Target="../tags/tag134.xml"/><Relationship Id="rId15" Type="http://schemas.openxmlformats.org/officeDocument/2006/relationships/tags" Target="../tags/tag144.xml"/><Relationship Id="rId23" Type="http://schemas.openxmlformats.org/officeDocument/2006/relationships/slideMaster" Target="../slideMasters/slideMaster2.xml"/><Relationship Id="rId10" Type="http://schemas.openxmlformats.org/officeDocument/2006/relationships/tags" Target="../tags/tag139.xml"/><Relationship Id="rId19" Type="http://schemas.openxmlformats.org/officeDocument/2006/relationships/tags" Target="../tags/tag148.xml"/><Relationship Id="rId4" Type="http://schemas.openxmlformats.org/officeDocument/2006/relationships/tags" Target="../tags/tag133.xml"/><Relationship Id="rId9" Type="http://schemas.openxmlformats.org/officeDocument/2006/relationships/tags" Target="../tags/tag138.xml"/><Relationship Id="rId14" Type="http://schemas.openxmlformats.org/officeDocument/2006/relationships/tags" Target="../tags/tag143.xml"/><Relationship Id="rId22" Type="http://schemas.openxmlformats.org/officeDocument/2006/relationships/tags" Target="../tags/tag15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3.xml"/><Relationship Id="rId1" Type="http://schemas.openxmlformats.org/officeDocument/2006/relationships/tags" Target="../tags/tag152.xml"/><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tags" Target="../tags/tag178.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84.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88.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ags" Target="../tags/tag189.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ags" Target="../tags/tag190.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193.xml"/><Relationship Id="rId7" Type="http://schemas.openxmlformats.org/officeDocument/2006/relationships/image" Target="../media/image1.emf"/><Relationship Id="rId2" Type="http://schemas.openxmlformats.org/officeDocument/2006/relationships/tags" Target="../tags/tag192.xml"/><Relationship Id="rId1" Type="http://schemas.openxmlformats.org/officeDocument/2006/relationships/tags" Target="../tags/tag191.xml"/><Relationship Id="rId6" Type="http://schemas.openxmlformats.org/officeDocument/2006/relationships/slideMaster" Target="../slideMasters/slideMaster3.xml"/><Relationship Id="rId5" Type="http://schemas.openxmlformats.org/officeDocument/2006/relationships/tags" Target="../tags/tag195.xml"/><Relationship Id="rId4" Type="http://schemas.openxmlformats.org/officeDocument/2006/relationships/tags" Target="../tags/tag194.xml"/></Relationships>
</file>

<file path=ppt/slideLayouts/_rels/slideLayout38.xml.rels><?xml version="1.0" encoding="UTF-8" standalone="yes"?>
<Relationships xmlns="http://schemas.openxmlformats.org/package/2006/relationships"><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tags" Target="../tags/tag196.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201.xml"/><Relationship Id="rId2" Type="http://schemas.openxmlformats.org/officeDocument/2006/relationships/tags" Target="../tags/tag200.xml"/><Relationship Id="rId1" Type="http://schemas.openxmlformats.org/officeDocument/2006/relationships/tags" Target="../tags/tag199.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20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tags" Target="../tags/tag205.xml"/><Relationship Id="rId2" Type="http://schemas.openxmlformats.org/officeDocument/2006/relationships/tags" Target="../tags/tag204.xml"/><Relationship Id="rId1" Type="http://schemas.openxmlformats.org/officeDocument/2006/relationships/tags" Target="../tags/tag203.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206.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210.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2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BDC69-BFEE-48C7-9467-D17D3313E3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D1D764-9FF5-4502-B407-26C855C346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531904E-2082-4298-9C3F-E843D2C04D63}"/>
              </a:ext>
            </a:extLst>
          </p:cNvPr>
          <p:cNvSpPr>
            <a:spLocks noGrp="1"/>
          </p:cNvSpPr>
          <p:nvPr>
            <p:ph type="dt" sz="half" idx="10"/>
          </p:nvPr>
        </p:nvSpPr>
        <p:spPr/>
        <p:txBody>
          <a:bodyPr/>
          <a:lstStyle/>
          <a:p>
            <a:fld id="{38F79F67-ACB7-420E-A3B2-6F4F9BBB8A09}" type="datetimeFigureOut">
              <a:rPr lang="en-US" smtClean="0"/>
              <a:t>20-Dec-22</a:t>
            </a:fld>
            <a:endParaRPr lang="en-US"/>
          </a:p>
        </p:txBody>
      </p:sp>
      <p:sp>
        <p:nvSpPr>
          <p:cNvPr id="5" name="Footer Placeholder 4">
            <a:extLst>
              <a:ext uri="{FF2B5EF4-FFF2-40B4-BE49-F238E27FC236}">
                <a16:creationId xmlns:a16="http://schemas.microsoft.com/office/drawing/2014/main" id="{F5D5814B-D3D0-421A-81FA-37340FEC9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ED3E0-0C6C-482E-9DD3-C2D82B408CF0}"/>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927346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A6776-B45C-43D4-A49A-3186EA9ADA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09D555-9622-497A-AAC2-90D80998AF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DF2EF2-DB9A-412C-B334-DF518E31A52D}"/>
              </a:ext>
            </a:extLst>
          </p:cNvPr>
          <p:cNvSpPr>
            <a:spLocks noGrp="1"/>
          </p:cNvSpPr>
          <p:nvPr>
            <p:ph type="dt" sz="half" idx="10"/>
          </p:nvPr>
        </p:nvSpPr>
        <p:spPr/>
        <p:txBody>
          <a:bodyPr/>
          <a:lstStyle/>
          <a:p>
            <a:fld id="{38F79F67-ACB7-420E-A3B2-6F4F9BBB8A09}" type="datetimeFigureOut">
              <a:rPr lang="en-US" smtClean="0"/>
              <a:t>20-Dec-22</a:t>
            </a:fld>
            <a:endParaRPr lang="en-US"/>
          </a:p>
        </p:txBody>
      </p:sp>
      <p:sp>
        <p:nvSpPr>
          <p:cNvPr id="5" name="Footer Placeholder 4">
            <a:extLst>
              <a:ext uri="{FF2B5EF4-FFF2-40B4-BE49-F238E27FC236}">
                <a16:creationId xmlns:a16="http://schemas.microsoft.com/office/drawing/2014/main" id="{C0BB2B74-6BA6-4DD5-BF62-AD839091F0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C89FE8-BF7F-4213-9477-026370F7CA4C}"/>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235103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48CD31-A9E3-47BC-B4EC-7C37A0D54C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1D547B-BC4F-437F-9DA6-F3AF6E70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465418-5D49-4439-8414-E7BFDBAE159A}"/>
              </a:ext>
            </a:extLst>
          </p:cNvPr>
          <p:cNvSpPr>
            <a:spLocks noGrp="1"/>
          </p:cNvSpPr>
          <p:nvPr>
            <p:ph type="dt" sz="half" idx="10"/>
          </p:nvPr>
        </p:nvSpPr>
        <p:spPr/>
        <p:txBody>
          <a:bodyPr/>
          <a:lstStyle/>
          <a:p>
            <a:fld id="{38F79F67-ACB7-420E-A3B2-6F4F9BBB8A09}" type="datetimeFigureOut">
              <a:rPr lang="en-US" smtClean="0"/>
              <a:t>20-Dec-22</a:t>
            </a:fld>
            <a:endParaRPr lang="en-US"/>
          </a:p>
        </p:txBody>
      </p:sp>
      <p:sp>
        <p:nvSpPr>
          <p:cNvPr id="5" name="Footer Placeholder 4">
            <a:extLst>
              <a:ext uri="{FF2B5EF4-FFF2-40B4-BE49-F238E27FC236}">
                <a16:creationId xmlns:a16="http://schemas.microsoft.com/office/drawing/2014/main" id="{41CA36B8-B185-4C71-8D8F-709851DCD8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CBD9F3-31A9-4EC0-8F28-764671B0FDA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654740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7" y="6400933"/>
            <a:ext cx="4333702" cy="293863"/>
          </a:xfrm>
        </p:spPr>
        <p:txBody>
          <a:bodyPr>
            <a:spAutoFit/>
          </a:bodyPr>
          <a:lstStyle>
            <a:lvl1pPr marL="0" indent="0">
              <a:buNone/>
              <a:defRPr sz="1455"/>
            </a:lvl1pPr>
          </a:lstStyle>
          <a:p>
            <a:pPr lvl="0"/>
            <a:r>
              <a:rPr lang="de-DE" dirty="0"/>
              <a:t>&lt;&lt;COVER PAGE DATE&gt;&gt;</a:t>
            </a:r>
          </a:p>
        </p:txBody>
      </p:sp>
      <p:sp>
        <p:nvSpPr>
          <p:cNvPr id="7" name="PRESENTATION PRESENTER FUNCTION"/>
          <p:cNvSpPr>
            <a:spLocks noGrp="1"/>
          </p:cNvSpPr>
          <p:nvPr>
            <p:ph type="body" sz="quarter" idx="10" hasCustomPrompt="1"/>
            <p:custDataLst>
              <p:tags r:id="rId2"/>
            </p:custDataLst>
          </p:nvPr>
        </p:nvSpPr>
        <p:spPr>
          <a:xfrm>
            <a:off x="511776" y="4181302"/>
            <a:ext cx="6060350" cy="249382"/>
          </a:xfrm>
        </p:spPr>
        <p:txBody>
          <a:bodyPr lIns="0" rIns="0">
            <a:noAutofit/>
          </a:bodyPr>
          <a:lstStyle>
            <a:lvl1pPr marL="0" indent="0">
              <a:spcBef>
                <a:spcPts val="1636"/>
              </a:spcBef>
              <a:buNone/>
              <a:defRPr sz="1455" i="0" baseline="0">
                <a:solidFill>
                  <a:schemeClr val="tx1"/>
                </a:solidFill>
                <a:latin typeface="Frutiger 55 Roman"/>
              </a:defRPr>
            </a:lvl1pPr>
          </a:lstStyle>
          <a:p>
            <a:pPr lvl="0"/>
            <a:r>
              <a:rPr lang="de-DE" dirty="0"/>
              <a:t>&lt;&lt;Funktion des Präsentators&gt;&gt;</a:t>
            </a:r>
          </a:p>
        </p:txBody>
      </p:sp>
      <p:sp>
        <p:nvSpPr>
          <p:cNvPr id="3" name="PRESENTATION PRESENTER"/>
          <p:cNvSpPr>
            <a:spLocks noGrp="1"/>
          </p:cNvSpPr>
          <p:nvPr>
            <p:ph type="subTitle" idx="1" hasCustomPrompt="1"/>
            <p:custDataLst>
              <p:tags r:id="rId3"/>
            </p:custDataLst>
          </p:nvPr>
        </p:nvSpPr>
        <p:spPr>
          <a:xfrm>
            <a:off x="509850" y="3956858"/>
            <a:ext cx="6059087" cy="249382"/>
          </a:xfrm>
        </p:spPr>
        <p:txBody>
          <a:bodyPr lIns="0" tIns="0" rIns="0" bIns="0" anchor="t" anchorCtr="0">
            <a:noAutofit/>
          </a:bodyPr>
          <a:lstStyle>
            <a:lvl1pPr marL="0" indent="0" algn="l">
              <a:spcBef>
                <a:spcPts val="1636"/>
              </a:spcBef>
              <a:buNone/>
              <a:defRPr sz="1455" i="0" baseline="0">
                <a:solidFill>
                  <a:schemeClr val="tx1"/>
                </a:solidFill>
                <a:latin typeface="Frutiger 55 Roman"/>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&lt;&lt;Präsentator&gt;&gt;</a:t>
            </a:r>
          </a:p>
        </p:txBody>
      </p:sp>
      <p:sp>
        <p:nvSpPr>
          <p:cNvPr id="2" name="PRESENTATION TITLE"/>
          <p:cNvSpPr>
            <a:spLocks noGrp="1"/>
          </p:cNvSpPr>
          <p:nvPr>
            <p:ph type="ctrTitle" hasCustomPrompt="1"/>
            <p:custDataLst>
              <p:tags r:id="rId4"/>
            </p:custDataLst>
          </p:nvPr>
        </p:nvSpPr>
        <p:spPr>
          <a:xfrm>
            <a:off x="509847" y="1978429"/>
            <a:ext cx="9942022" cy="856211"/>
          </a:xfrm>
        </p:spPr>
        <p:txBody>
          <a:bodyPr lIns="0" tIns="0" rIns="0" bIns="0" anchor="b" anchorCtr="0">
            <a:noAutofit/>
          </a:bodyPr>
          <a:lstStyle>
            <a:lvl1pPr>
              <a:lnSpc>
                <a:spcPts val="3818"/>
              </a:lnSpc>
              <a:spcBef>
                <a:spcPts val="3818"/>
              </a:spcBef>
              <a:defRPr sz="3636" baseline="0">
                <a:solidFill>
                  <a:schemeClr val="tx1"/>
                </a:solidFill>
                <a:latin typeface="Frutiger 45 Light"/>
                <a:ea typeface="Arial Unicode MS" pitchFamily="34" charset="-128"/>
              </a:defRPr>
            </a:lvl1pPr>
          </a:lstStyle>
          <a:p>
            <a:r>
              <a:rPr lang="de-DE" dirty="0"/>
              <a:t>&lt;&lt;</a:t>
            </a:r>
            <a:r>
              <a:rPr lang="de-DE" dirty="0" err="1"/>
              <a:t>Keyline</a:t>
            </a:r>
            <a:r>
              <a:rPr lang="de-DE" dirty="0"/>
              <a:t>: </a:t>
            </a:r>
            <a:r>
              <a:rPr lang="de-DE" dirty="0" err="1"/>
              <a:t>short</a:t>
            </a:r>
            <a:r>
              <a:rPr lang="de-DE" dirty="0"/>
              <a:t> </a:t>
            </a:r>
            <a:r>
              <a:rPr lang="de-DE" dirty="0" err="1"/>
              <a:t>headline</a:t>
            </a:r>
            <a:r>
              <a:rPr lang="de-DE" dirty="0"/>
              <a:t>&gt;&gt;</a:t>
            </a:r>
          </a:p>
        </p:txBody>
      </p:sp>
      <p:sp>
        <p:nvSpPr>
          <p:cNvPr id="9" name="SECURITY TEXT"/>
          <p:cNvSpPr txBox="1">
            <a:spLocks/>
          </p:cNvSpPr>
          <p:nvPr>
            <p:custDataLst>
              <p:tags r:id="rId5"/>
            </p:custDataLst>
          </p:nvPr>
        </p:nvSpPr>
        <p:spPr>
          <a:xfrm>
            <a:off x="9221585" y="675414"/>
            <a:ext cx="2416233" cy="167866"/>
          </a:xfrm>
          <a:prstGeom prst="rect">
            <a:avLst/>
          </a:prstGeom>
        </p:spPr>
        <p:txBody>
          <a:bodyPr vert="horz" wrap="square" lIns="6650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091" dirty="0">
                <a:latin typeface="Frutiger 55 Roman"/>
              </a:rPr>
              <a:t>Public</a:t>
            </a:r>
          </a:p>
        </p:txBody>
      </p:sp>
      <p:sp>
        <p:nvSpPr>
          <p:cNvPr id="11" name="PRESENTATION INFOLINE"/>
          <p:cNvSpPr>
            <a:spLocks noGrp="1"/>
          </p:cNvSpPr>
          <p:nvPr>
            <p:ph type="body" sz="quarter" idx="12" hasCustomPrompt="1"/>
            <p:custDataLst>
              <p:tags r:id="rId6"/>
            </p:custDataLst>
          </p:nvPr>
        </p:nvSpPr>
        <p:spPr>
          <a:xfrm>
            <a:off x="509847" y="3158837"/>
            <a:ext cx="9942022" cy="311727"/>
          </a:xfrm>
        </p:spPr>
        <p:txBody>
          <a:bodyPr/>
          <a:lstStyle>
            <a:lvl1pPr marL="0" indent="0">
              <a:buNone/>
              <a:defRPr sz="1818">
                <a:latin typeface="UBSHeadline"/>
              </a:defRPr>
            </a:lvl1pPr>
          </a:lstStyle>
          <a:p>
            <a:pPr lvl="0"/>
            <a:r>
              <a:rPr lang="de-DE" dirty="0"/>
              <a:t>&lt;&lt;Infoline: </a:t>
            </a:r>
            <a:r>
              <a:rPr lang="de-DE" dirty="0" err="1"/>
              <a:t>presentation</a:t>
            </a:r>
            <a:r>
              <a:rPr lang="de-DE" dirty="0"/>
              <a:t> </a:t>
            </a:r>
            <a:r>
              <a:rPr lang="de-DE" dirty="0" err="1"/>
              <a:t>description</a:t>
            </a:r>
            <a:r>
              <a:rPr lang="de-DE" dirty="0"/>
              <a:t>&gt;&gt;</a:t>
            </a:r>
          </a:p>
        </p:txBody>
      </p:sp>
      <p:sp>
        <p:nvSpPr>
          <p:cNvPr id="4" name="DraftStamp" hidden="1"/>
          <p:cNvSpPr txBox="1"/>
          <p:nvPr>
            <p:custDataLst>
              <p:tags r:id="rId7"/>
            </p:custDataLst>
          </p:nvPr>
        </p:nvSpPr>
        <p:spPr>
          <a:xfrm>
            <a:off x="507316" y="230909"/>
            <a:ext cx="981829"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a:solidFill>
                  <a:srgbClr val="E60000"/>
                </a:solidFill>
                <a:latin typeface="Frutiger 55 Roman"/>
              </a:rPr>
              <a:t>Entwurf</a:t>
            </a:r>
            <a:endParaRPr kumimoji="0" lang="en-US" sz="2182"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07317" y="515522"/>
            <a:ext cx="1007986" cy="368221"/>
          </a:xfrm>
          <a:prstGeom prst="rect">
            <a:avLst/>
          </a:prstGeom>
        </p:spPr>
      </p:pic>
    </p:spTree>
    <p:extLst>
      <p:ext uri="{BB962C8B-B14F-4D97-AF65-F5344CB8AC3E}">
        <p14:creationId xmlns:p14="http://schemas.microsoft.com/office/powerpoint/2010/main" val="1792669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VLibrary_Blank Slide_Templafy">
    <p:spTree>
      <p:nvGrpSpPr>
        <p:cNvPr id="1" name=""/>
        <p:cNvGrpSpPr/>
        <p:nvPr/>
      </p:nvGrpSpPr>
      <p:grpSpPr>
        <a:xfrm>
          <a:off x="0" y="0"/>
          <a:ext cx="0" cy="0"/>
          <a:chOff x="0" y="0"/>
          <a:chExt cx="0" cy="0"/>
        </a:xfrm>
      </p:grpSpPr>
      <p:sp>
        <p:nvSpPr>
          <p:cNvPr id="21" name="PAGE HEADING"/>
          <p:cNvSpPr>
            <a:spLocks noGrp="1"/>
          </p:cNvSpPr>
          <p:nvPr>
            <p:ph type="title" hasCustomPrompt="1"/>
            <p:custDataLst>
              <p:tags r:id="rId1"/>
            </p:custDataLst>
          </p:nvPr>
        </p:nvSpPr>
        <p:spPr>
          <a:xfrm>
            <a:off x="509851" y="7"/>
            <a:ext cx="11139055" cy="856211"/>
          </a:xfrm>
        </p:spPr>
        <p:txBody>
          <a:bodyPr>
            <a:normAutofit/>
          </a:bodyPr>
          <a:lstStyle>
            <a:lvl1pPr>
              <a:defRPr sz="2546">
                <a:latin typeface="Frutiger 45 Light"/>
              </a:defRPr>
            </a:lvl1pPr>
          </a:lstStyle>
          <a:p>
            <a:pPr lvl="0"/>
            <a:r>
              <a:rPr lang="en-US" dirty="0"/>
              <a:t>&lt;&lt;Page heading&gt;&gt;</a:t>
            </a:r>
          </a:p>
        </p:txBody>
      </p:sp>
      <p:sp>
        <p:nvSpPr>
          <p:cNvPr id="20" name="Slide Number Textbox" hidden="1"/>
          <p:cNvSpPr txBox="1"/>
          <p:nvPr userDrawn="1"/>
        </p:nvSpPr>
        <p:spPr>
          <a:xfrm>
            <a:off x="11161278" y="6234657"/>
            <a:ext cx="498763" cy="349135"/>
          </a:xfrm>
          <a:prstGeom prst="rect">
            <a:avLst/>
          </a:prstGeom>
          <a:noFill/>
        </p:spPr>
        <p:txBody>
          <a:bodyPr vert="horz" wrap="square" lIns="0" tIns="0" rIns="0" bIns="0" rtlCol="0" anchor="b">
            <a:noAutofit/>
          </a:bodyPr>
          <a:lstStyle/>
          <a:p>
            <a:pPr algn="r" eaLnBrk="0" fontAlgn="base" hangingPunct="0">
              <a:spcBef>
                <a:spcPct val="50000"/>
              </a:spcBef>
              <a:spcAft>
                <a:spcPct val="0"/>
              </a:spcAft>
            </a:pPr>
            <a:fld id="{94976F55-9089-48EE-AE68-8E9544398D42}" type="slidenum">
              <a:rPr lang="en-US" sz="545" smtClean="0">
                <a:solidFill>
                  <a:prstClr val="black"/>
                </a:solidFill>
                <a:latin typeface="Frutiger 45 Light" panose="020B0603020202020204" pitchFamily="34" charset="0"/>
              </a:rPr>
              <a:pPr algn="r" eaLnBrk="0" fontAlgn="base" hangingPunct="0">
                <a:spcBef>
                  <a:spcPct val="50000"/>
                </a:spcBef>
                <a:spcAft>
                  <a:spcPct val="0"/>
                </a:spcAft>
              </a:pPr>
              <a:t>‹#›</a:t>
            </a:fld>
            <a:endParaRPr lang="en-US" sz="545" dirty="0">
              <a:solidFill>
                <a:prstClr val="black"/>
              </a:solidFill>
              <a:latin typeface="Frutiger 45 Light" panose="020B0603020202020204" pitchFamily="34" charset="0"/>
            </a:endParaRPr>
          </a:p>
        </p:txBody>
      </p:sp>
      <p:grpSp>
        <p:nvGrpSpPr>
          <p:cNvPr id="23" name="PXP_GRIDLINES" hidden="1"/>
          <p:cNvGrpSpPr/>
          <p:nvPr userDrawn="1"/>
        </p:nvGrpSpPr>
        <p:grpSpPr>
          <a:xfrm>
            <a:off x="-37081" y="44"/>
            <a:ext cx="12234039" cy="68580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904" y="230951"/>
            <a:ext cx="1308486" cy="300181"/>
          </a:xfrm>
          <a:prstGeom prst="rect">
            <a:avLst/>
          </a:prstGeom>
          <a:noFill/>
        </p:spPr>
        <p:txBody>
          <a:bodyPr vert="horz" wrap="none" lIns="0" tIns="0" rIns="0" bIns="0" rtlCol="0" anchor="b">
            <a:noAutofit/>
          </a:bodyPr>
          <a:lstStyle/>
          <a:p>
            <a:pPr eaLnBrk="0" fontAlgn="base" hangingPunct="0">
              <a:spcBef>
                <a:spcPct val="0"/>
              </a:spcBef>
              <a:spcAft>
                <a:spcPct val="0"/>
              </a:spcAft>
            </a:pPr>
            <a:r>
              <a:rPr lang="en-US" sz="2182" b="1">
                <a:solidFill>
                  <a:srgbClr val="E60000"/>
                </a:solidFill>
                <a:latin typeface="Frutiger 45 Light" panose="020B0603020202020204" pitchFamily="34" charset="0"/>
              </a:rPr>
              <a:t>Draft</a:t>
            </a:r>
            <a:endParaRPr lang="en-US" sz="2182" b="1" dirty="0">
              <a:solidFill>
                <a:srgbClr val="E60000"/>
              </a:solidFill>
              <a:latin typeface="Frutiger 45 Light" panose="020B0603020202020204" pitchFamily="34" charset="0"/>
            </a:endParaRPr>
          </a:p>
        </p:txBody>
      </p:sp>
      <p:sp>
        <p:nvSpPr>
          <p:cNvPr id="3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59460" y="6235858"/>
            <a:ext cx="498685" cy="349208"/>
          </a:xfrm>
          <a:prstGeom prst="rect">
            <a:avLst/>
          </a:prstGeom>
          <a:noFill/>
        </p:spPr>
        <p:txBody>
          <a:bodyPr wrap="square" lIns="0" tIns="0" rIns="0" bIns="0" rtlCol="0" anchor="b" anchorCtr="0">
            <a:noAutofit/>
          </a:bodyPr>
          <a:lstStyle/>
          <a:p>
            <a:pPr algn="r"/>
            <a:fld id="{8A23ABA4-7C5F-4A82-88F7-CAC0346A6918}" type="slidenum">
              <a:rPr lang="en-US" sz="636" smtClean="0">
                <a:latin typeface="Frutiger 45 Light" panose="020B0603020202020204" pitchFamily="34" charset="0"/>
              </a:rPr>
              <a:pPr algn="r"/>
              <a:t>‹#›</a:t>
            </a:fld>
            <a:endParaRPr lang="en-US" sz="636" dirty="0">
              <a:latin typeface="Frutiger 45 Light" panose="020B0603020202020204" pitchFamily="34" charset="0"/>
            </a:endParaRPr>
          </a:p>
        </p:txBody>
      </p:sp>
      <p:pic>
        <p:nvPicPr>
          <p:cNvPr id="19" name="image" descr="{&quot;templafy&quot;:{&quot;id&quot;:&quot;752824c6-94a9-4418-a5b7-170068a1414e&quot;}}">
            <a:extLst>
              <a:ext uri="{FF2B5EF4-FFF2-40B4-BE49-F238E27FC236}">
                <a16:creationId xmlns:a16="http://schemas.microsoft.com/office/drawing/2014/main" id="{53D88426-19BF-49A8-AD93-E3159E451DDD}"/>
              </a:ext>
            </a:extLst>
          </p:cNvPr>
          <p:cNvPicPr>
            <a:picLocks noChangeAspect="1"/>
          </p:cNvPicPr>
          <p:nvPr userDrawn="1"/>
        </p:nvPicPr>
        <p:blipFill>
          <a:blip r:embed="rId4"/>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0197928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Blank Slid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A40ABEE-F5DA-431B-A54D-DEC9260B9C75}"/>
              </a:ext>
            </a:extLst>
          </p:cNvPr>
          <p:cNvGraphicFramePr>
            <a:graphicFrameLocks noChangeAspect="1"/>
          </p:cNvGraphicFramePr>
          <p:nvPr>
            <p:custDataLst>
              <p:tags r:id="rId1"/>
            </p:custDataLst>
            <p:extLst>
              <p:ext uri="{D42A27DB-BD31-4B8C-83A1-F6EECF244321}">
                <p14:modId xmlns:p14="http://schemas.microsoft.com/office/powerpoint/2010/main" val="3170778241"/>
              </p:ext>
            </p:extLst>
          </p:nvPr>
        </p:nvGraphicFramePr>
        <p:xfrm>
          <a:off x="1445" y="1443"/>
          <a:ext cx="1445" cy="1444"/>
        </p:xfrm>
        <a:graphic>
          <a:graphicData uri="http://schemas.openxmlformats.org/presentationml/2006/ole">
            <mc:AlternateContent xmlns:mc="http://schemas.openxmlformats.org/markup-compatibility/2006">
              <mc:Choice xmlns:v="urn:schemas-microsoft-com:vml" Requires="v">
                <p:oleObj name="think-cell Slide" r:id="rId7" imgW="286" imgH="286" progId="TCLayout.ActiveDocument.1">
                  <p:embed/>
                </p:oleObj>
              </mc:Choice>
              <mc:Fallback>
                <p:oleObj name="think-cell Slide" r:id="rId7" imgW="286" imgH="286" progId="TCLayout.ActiveDocument.1">
                  <p:embed/>
                  <p:pic>
                    <p:nvPicPr>
                      <p:cNvPr id="4" name="Object 3" hidden="1">
                        <a:extLst>
                          <a:ext uri="{FF2B5EF4-FFF2-40B4-BE49-F238E27FC236}">
                            <a16:creationId xmlns:a16="http://schemas.microsoft.com/office/drawing/2014/main" id="{2A40ABEE-F5DA-431B-A54D-DEC9260B9C75}"/>
                          </a:ext>
                        </a:extLst>
                      </p:cNvPr>
                      <p:cNvPicPr/>
                      <p:nvPr/>
                    </p:nvPicPr>
                    <p:blipFill>
                      <a:blip r:embed="rId8"/>
                      <a:stretch>
                        <a:fillRect/>
                      </a:stretch>
                    </p:blipFill>
                    <p:spPr>
                      <a:xfrm>
                        <a:off x="1445" y="1443"/>
                        <a:ext cx="1445"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DFE5C41-1B44-4020-9D51-90D186645171}"/>
              </a:ext>
            </a:extLst>
          </p:cNvPr>
          <p:cNvSpPr/>
          <p:nvPr>
            <p:custDataLst>
              <p:tags r:id="rId2"/>
            </p:custDataLst>
          </p:nvPr>
        </p:nvSpPr>
        <p:spPr>
          <a:xfrm>
            <a:off x="1" y="0"/>
            <a:ext cx="144386"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 name="text" descr="{&quot;templafy&quot;:{&quot;id&quot;:&quot;8b9a8a7e-b8dc-4e98-b416-fba37d8d314e&quot;}}" title="Translations.Page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7" y="1"/>
            <a:ext cx="11139261" cy="858694"/>
          </a:xfrm>
          <a:prstGeom prst="rect">
            <a:avLst/>
          </a:prstGeom>
        </p:spPr>
        <p:txBody>
          <a:bodyPr/>
          <a:lstStyle>
            <a:lvl1pPr>
              <a:defRPr baseline="0">
                <a:ea typeface="+mn-ea"/>
              </a:defRPr>
            </a:lvl1pPr>
          </a:lstStyle>
          <a:p>
            <a:r>
              <a:rPr lang="en-US"/>
              <a:t>&lt;&lt;Page heading&gt;&gt;</a:t>
            </a:r>
          </a:p>
        </p:txBody>
      </p:sp>
      <p:graphicFrame>
        <p:nvGraphicFramePr>
          <p:cNvPr id="15" name="Object 14" hidden="1">
            <a:extLst>
              <a:ext uri="{FF2B5EF4-FFF2-40B4-BE49-F238E27FC236}">
                <a16:creationId xmlns:a16="http://schemas.microsoft.com/office/drawing/2014/main" id="{BEA34953-3C5B-474F-98E8-59CBC16D816B}"/>
              </a:ext>
            </a:extLst>
          </p:cNvPr>
          <p:cNvGraphicFramePr>
            <a:graphicFrameLocks noChangeAspect="1"/>
          </p:cNvGraphicFramePr>
          <p:nvPr>
            <p:custDataLst>
              <p:tags r:id="rId3"/>
            </p:custDataLst>
            <p:extLst>
              <p:ext uri="{D42A27DB-BD31-4B8C-83A1-F6EECF244321}">
                <p14:modId xmlns:p14="http://schemas.microsoft.com/office/powerpoint/2010/main" val="1896200774"/>
              </p:ext>
            </p:extLst>
          </p:nvPr>
        </p:nvGraphicFramePr>
        <p:xfrm>
          <a:off x="1445" y="1443"/>
          <a:ext cx="1445" cy="1444"/>
        </p:xfrm>
        <a:graphic>
          <a:graphicData uri="http://schemas.openxmlformats.org/presentationml/2006/ole">
            <mc:AlternateContent xmlns:mc="http://schemas.openxmlformats.org/markup-compatibility/2006">
              <mc:Choice xmlns:v="urn:schemas-microsoft-com:vml" Requires="v">
                <p:oleObj name="think-cell Slide" r:id="rId9" imgW="286" imgH="286" progId="TCLayout.ActiveDocument.1">
                  <p:embed/>
                </p:oleObj>
              </mc:Choice>
              <mc:Fallback>
                <p:oleObj name="think-cell Slide" r:id="rId9" imgW="286" imgH="286" progId="TCLayout.ActiveDocument.1">
                  <p:embed/>
                  <p:pic>
                    <p:nvPicPr>
                      <p:cNvPr id="15" name="Object 14" hidden="1">
                        <a:extLst>
                          <a:ext uri="{FF2B5EF4-FFF2-40B4-BE49-F238E27FC236}">
                            <a16:creationId xmlns:a16="http://schemas.microsoft.com/office/drawing/2014/main" id="{BEA34953-3C5B-474F-98E8-59CBC16D816B}"/>
                          </a:ext>
                        </a:extLst>
                      </p:cNvPr>
                      <p:cNvPicPr/>
                      <p:nvPr/>
                    </p:nvPicPr>
                    <p:blipFill>
                      <a:blip r:embed="rId8"/>
                      <a:stretch>
                        <a:fillRect/>
                      </a:stretch>
                    </p:blipFill>
                    <p:spPr>
                      <a:xfrm>
                        <a:off x="1445" y="1443"/>
                        <a:ext cx="1445" cy="1444"/>
                      </a:xfrm>
                      <a:prstGeom prst="rect">
                        <a:avLst/>
                      </a:prstGeom>
                    </p:spPr>
                  </p:pic>
                </p:oleObj>
              </mc:Fallback>
            </mc:AlternateContent>
          </a:graphicData>
        </a:graphic>
      </p:graphicFrame>
      <p:sp>
        <p:nvSpPr>
          <p:cNvPr id="16" name="Rectangle 15" hidden="1">
            <a:extLst>
              <a:ext uri="{FF2B5EF4-FFF2-40B4-BE49-F238E27FC236}">
                <a16:creationId xmlns:a16="http://schemas.microsoft.com/office/drawing/2014/main" id="{0F471B84-7666-4D25-8E9C-F4A62D7C8EA1}"/>
              </a:ext>
            </a:extLst>
          </p:cNvPr>
          <p:cNvSpPr/>
          <p:nvPr>
            <p:custDataLst>
              <p:tags r:id="rId4"/>
            </p:custDataLst>
          </p:nvPr>
        </p:nvSpPr>
        <p:spPr>
          <a:xfrm>
            <a:off x="1" y="0"/>
            <a:ext cx="144386"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17"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FBE75C1D-F08B-4BA9-8DD4-568C2CF680E7}"/>
              </a:ext>
            </a:extLst>
          </p:cNvPr>
          <p:cNvSpPr txBox="1"/>
          <p:nvPr/>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27" name="text" descr="{&quot;templafy&quot;:{&quot;id&quot;:&quot;58bb2910-b3ed-4ea1-8cbb-9e057c4e927b&quot;}}" hidden="1" title="Translations.Draft">
            <a:extLst>
              <a:ext uri="{FF2B5EF4-FFF2-40B4-BE49-F238E27FC236}">
                <a16:creationId xmlns:a16="http://schemas.microsoft.com/office/drawing/2014/main" id="{741C3070-4B19-45AE-8269-B0F2FE0573E0}"/>
              </a:ext>
            </a:extLst>
          </p:cNvPr>
          <p:cNvSpPr txBox="1"/>
          <p:nvPr>
            <p:custDataLst>
              <p:tags r:id="rId5"/>
            </p:custDataLst>
          </p:nvPr>
        </p:nvSpPr>
        <p:spPr>
          <a:xfrm>
            <a:off x="509081"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28" name="PXP_GRIDLINES" hidden="1">
            <a:extLst>
              <a:ext uri="{FF2B5EF4-FFF2-40B4-BE49-F238E27FC236}">
                <a16:creationId xmlns:a16="http://schemas.microsoft.com/office/drawing/2014/main" id="{0EB636EB-EAEF-4AF9-B85B-66D9B47F9467}"/>
              </a:ext>
            </a:extLst>
          </p:cNvPr>
          <p:cNvGrpSpPr/>
          <p:nvPr/>
        </p:nvGrpSpPr>
        <p:grpSpPr>
          <a:xfrm>
            <a:off x="-1" y="0"/>
            <a:ext cx="12161813" cy="6858000"/>
            <a:chOff x="-20924" y="0"/>
            <a:chExt cx="10058400" cy="7543800"/>
          </a:xfrm>
        </p:grpSpPr>
        <p:cxnSp>
          <p:nvCxnSpPr>
            <p:cNvPr id="29" name="Straight Connector 28">
              <a:extLst>
                <a:ext uri="{FF2B5EF4-FFF2-40B4-BE49-F238E27FC236}">
                  <a16:creationId xmlns:a16="http://schemas.microsoft.com/office/drawing/2014/main" id="{A312DC84-45A3-4B6C-9246-37F84AF55D97}"/>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EFF70C8-21E8-4350-A950-9B0C170EF455}"/>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1FE8CC7-AFA0-4205-B75A-B13AB7BAE6DF}"/>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8479EB4-ED16-4067-94F1-92123231956C}"/>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293BB8D-7A70-489B-804D-89E8471AC5E1}"/>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3C4BA45-870A-4290-9A20-CABAD093F97A}"/>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387908228" name="image" descr="{&quot;templafy&quot;:{&quot;id&quot;:&quot;222ae5c4-4193-4882-86c3-680b72faa246&quot;}}"/>
          <p:cNvPicPr>
            <a:picLocks noChangeAspect="1"/>
          </p:cNvPicPr>
          <p:nvPr/>
        </p:nvPicPr>
        <p:blipFill>
          <a:blip r:embed="rId10"/>
          <a:stretch>
            <a:fillRect/>
          </a:stretch>
        </p:blipFill>
        <p:spPr>
          <a:xfrm>
            <a:off x="507318" y="6366066"/>
            <a:ext cx="643395" cy="235636"/>
          </a:xfrm>
          <a:prstGeom prst="rect">
            <a:avLst/>
          </a:prstGeom>
        </p:spPr>
      </p:pic>
    </p:spTree>
    <p:extLst>
      <p:ext uri="{BB962C8B-B14F-4D97-AF65-F5344CB8AC3E}">
        <p14:creationId xmlns:p14="http://schemas.microsoft.com/office/powerpoint/2010/main" val="273709024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Body Slide with Messag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13A4830-09A7-4C12-9EFC-55CD7B0AE9C7}"/>
              </a:ext>
            </a:extLst>
          </p:cNvPr>
          <p:cNvGraphicFramePr>
            <a:graphicFrameLocks noChangeAspect="1"/>
          </p:cNvGraphicFramePr>
          <p:nvPr>
            <p:custDataLst>
              <p:tags r:id="rId1"/>
            </p:custDataLst>
            <p:extLst>
              <p:ext uri="{D42A27DB-BD31-4B8C-83A1-F6EECF244321}">
                <p14:modId xmlns:p14="http://schemas.microsoft.com/office/powerpoint/2010/main" val="1623381200"/>
              </p:ext>
            </p:extLst>
          </p:nvPr>
        </p:nvGraphicFramePr>
        <p:xfrm>
          <a:off x="1445" y="1443"/>
          <a:ext cx="1445" cy="1444"/>
        </p:xfrm>
        <a:graphic>
          <a:graphicData uri="http://schemas.openxmlformats.org/presentationml/2006/ole">
            <mc:AlternateContent xmlns:mc="http://schemas.openxmlformats.org/markup-compatibility/2006">
              <mc:Choice xmlns:v="urn:schemas-microsoft-com:vml" Requires="v">
                <p:oleObj name="think-cell Slide" r:id="rId8" imgW="286" imgH="286" progId="TCLayout.ActiveDocument.1">
                  <p:embed/>
                </p:oleObj>
              </mc:Choice>
              <mc:Fallback>
                <p:oleObj name="think-cell Slide" r:id="rId8" imgW="286" imgH="286" progId="TCLayout.ActiveDocument.1">
                  <p:embed/>
                  <p:pic>
                    <p:nvPicPr>
                      <p:cNvPr id="3" name="Object 2" hidden="1">
                        <a:extLst>
                          <a:ext uri="{FF2B5EF4-FFF2-40B4-BE49-F238E27FC236}">
                            <a16:creationId xmlns:a16="http://schemas.microsoft.com/office/drawing/2014/main" id="{E13A4830-09A7-4C12-9EFC-55CD7B0AE9C7}"/>
                          </a:ext>
                        </a:extLst>
                      </p:cNvPr>
                      <p:cNvPicPr/>
                      <p:nvPr/>
                    </p:nvPicPr>
                    <p:blipFill>
                      <a:blip r:embed="rId9"/>
                      <a:stretch>
                        <a:fillRect/>
                      </a:stretch>
                    </p:blipFill>
                    <p:spPr>
                      <a:xfrm>
                        <a:off x="1445" y="1443"/>
                        <a:ext cx="1445"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63C4C73-EF6A-4445-967B-0AD8010F11B6}"/>
              </a:ext>
            </a:extLst>
          </p:cNvPr>
          <p:cNvSpPr/>
          <p:nvPr>
            <p:custDataLst>
              <p:tags r:id="rId2"/>
            </p:custDataLst>
          </p:nvPr>
        </p:nvSpPr>
        <p:spPr>
          <a:xfrm>
            <a:off x="1" y="0"/>
            <a:ext cx="144386"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4" name="text" descr="{&quot;templafy&quot;:{&quot;id&quot;:&quot;47536f6a-2f00-4992-a3a9-fe8fe3cb1d7f&quot;}}" title="Translations.PageHeading">
            <a:extLst>
              <a:ext uri="{FF2B5EF4-FFF2-40B4-BE49-F238E27FC236}">
                <a16:creationId xmlns:a16="http://schemas.microsoft.com/office/drawing/2014/main" id="{61064A21-C9F5-42C1-8699-7E6672872743}"/>
              </a:ext>
            </a:extLst>
          </p:cNvPr>
          <p:cNvSpPr>
            <a:spLocks noGrp="1"/>
          </p:cNvSpPr>
          <p:nvPr>
            <p:ph type="title" hasCustomPrompt="1"/>
          </p:nvPr>
        </p:nvSpPr>
        <p:spPr>
          <a:xfrm>
            <a:off x="509847" y="1"/>
            <a:ext cx="11139261" cy="858694"/>
          </a:xfrm>
          <a:prstGeom prst="rect">
            <a:avLst/>
          </a:prstGeom>
        </p:spPr>
        <p:txBody>
          <a:bodyPr/>
          <a:lstStyle>
            <a:lvl1pPr>
              <a:defRPr baseline="0">
                <a:ea typeface="+mn-ea"/>
              </a:defRPr>
            </a:lvl1pPr>
          </a:lstStyle>
          <a:p>
            <a:r>
              <a:rPr lang="en-US"/>
              <a:t>&lt;&lt;Page heading&gt;&gt;</a:t>
            </a:r>
          </a:p>
        </p:txBody>
      </p:sp>
      <p:sp>
        <p:nvSpPr>
          <p:cNvPr id="21" name="text" descr="{&quot;templafy&quot;:{&quot;id&quot;:&quot;a47e453d-ab1a-468d-9480-774ad06b31af&quot;}}" title="Translations.MessageText">
            <a:extLst>
              <a:ext uri="{FF2B5EF4-FFF2-40B4-BE49-F238E27FC236}">
                <a16:creationId xmlns:a16="http://schemas.microsoft.com/office/drawing/2014/main" id="{4921A7CA-7C8F-4794-BBBF-805F52B28920}"/>
              </a:ext>
            </a:extLst>
          </p:cNvPr>
          <p:cNvSpPr>
            <a:spLocks noGrp="1"/>
          </p:cNvSpPr>
          <p:nvPr>
            <p:ph type="body" sz="quarter" idx="15" hasCustomPrompt="1"/>
          </p:nvPr>
        </p:nvSpPr>
        <p:spPr>
          <a:xfrm>
            <a:off x="509845" y="1024660"/>
            <a:ext cx="11139093" cy="249382"/>
          </a:xfrm>
          <a:prstGeom prst="rect">
            <a:avLst/>
          </a:prstGeom>
        </p:spPr>
        <p:txBody>
          <a:bodyPr lIns="0" tIns="0" rIns="0" bIns="0"/>
          <a:lstStyle>
            <a:lvl1pPr marL="0" indent="0">
              <a:spcBef>
                <a:spcPts val="0"/>
              </a:spcBef>
              <a:buFontTx/>
              <a:buNone/>
              <a:defRPr sz="1636"/>
            </a:lvl1pPr>
          </a:lstStyle>
          <a:p>
            <a:pPr lvl="0"/>
            <a:r>
              <a:rPr lang="en-US"/>
              <a:t>&lt;&lt;Message&gt;&gt;</a:t>
            </a:r>
          </a:p>
        </p:txBody>
      </p:sp>
      <p:sp>
        <p:nvSpPr>
          <p:cNvPr id="22" name="LAYOUT BODY">
            <a:extLst>
              <a:ext uri="{FF2B5EF4-FFF2-40B4-BE49-F238E27FC236}">
                <a16:creationId xmlns:a16="http://schemas.microsoft.com/office/drawing/2014/main" id="{EE53C128-2BCC-4EC3-9199-16FA1A2A4B02}"/>
              </a:ext>
            </a:extLst>
          </p:cNvPr>
          <p:cNvSpPr>
            <a:spLocks noGrp="1"/>
          </p:cNvSpPr>
          <p:nvPr>
            <p:ph sz="quarter" idx="12" hasCustomPrompt="1"/>
            <p:custDataLst>
              <p:tags r:id="rId3"/>
            </p:custDataLst>
          </p:nvPr>
        </p:nvSpPr>
        <p:spPr>
          <a:xfrm>
            <a:off x="509844" y="1689967"/>
            <a:ext cx="11139262" cy="3831647"/>
          </a:xfrm>
          <a:prstGeom prst="rect">
            <a:avLst/>
          </a:prstGeom>
          <a:noFill/>
        </p:spPr>
        <p:txBody>
          <a:bodyPr vert="horz" lIns="0" tIns="0" rIns="0" bIns="0" rtlCol="0">
            <a:noAutofit/>
          </a:bodyPr>
          <a:lstStyle>
            <a:lvl1pPr marL="166256" indent="-166256">
              <a:spcBef>
                <a:spcPts val="727"/>
              </a:spcBef>
              <a:buSzPct val="75000"/>
              <a:buFont typeface="Wingdings 2" panose="05020102010507070707" pitchFamily="18" charset="2"/>
              <a:buChar char=""/>
              <a:tabLst/>
              <a:defRPr lang="en-GB" sz="1455" kern="1200" dirty="0" smtClean="0"/>
            </a:lvl1pPr>
            <a:lvl2pPr marL="340825">
              <a:spcBef>
                <a:spcPts val="727"/>
              </a:spcBef>
              <a:tabLst/>
              <a:defRPr sz="1455"/>
            </a:lvl2pPr>
            <a:lvl3pPr marL="515394">
              <a:spcBef>
                <a:spcPts val="727"/>
              </a:spcBef>
              <a:defRPr sz="1455"/>
            </a:lvl3pPr>
            <a:lvl4pPr marL="689963" indent="-166256">
              <a:buFont typeface="Arial" panose="020B0604020202020204" pitchFamily="34" charset="0"/>
              <a:buChar char="–"/>
              <a:defRPr/>
            </a:lvl4pPr>
            <a:lvl5pPr marL="864532">
              <a:defRPr/>
            </a:lvl5pPr>
            <a:lvl6pPr marL="864532">
              <a:defRPr/>
            </a:lvl6pPr>
            <a:lvl7pPr indent="0">
              <a:defRPr/>
            </a:lvl7pPr>
            <a:lvl8pPr indent="0">
              <a:defRPr/>
            </a:lvl8pPr>
            <a:lvl9pPr indent="0">
              <a:defRPr/>
            </a:lvl9pPr>
          </a:lstStyle>
          <a:p>
            <a:pPr marL="0" lvl="0"/>
            <a:r>
              <a:rPr lang="en-US" dirty="0"/>
              <a:t>Click to add text</a:t>
            </a:r>
            <a:endParaRPr lang="en-US"/>
          </a:p>
          <a:p>
            <a:pPr marL="340825" lvl="1">
              <a:tabLst/>
            </a:pPr>
            <a:r>
              <a:rPr lang="en-US" dirty="0"/>
              <a:t>Second level</a:t>
            </a:r>
            <a:endParaRPr lang="en-US"/>
          </a:p>
          <a:p>
            <a:pPr marL="540333" lvl="2"/>
            <a:r>
              <a:rPr lang="en-US" dirty="0"/>
              <a:t>Third level</a:t>
            </a:r>
            <a:endParaRPr lang="en-US"/>
          </a:p>
        </p:txBody>
      </p:sp>
      <p:graphicFrame>
        <p:nvGraphicFramePr>
          <p:cNvPr id="18" name="Object 17" hidden="1">
            <a:extLst>
              <a:ext uri="{FF2B5EF4-FFF2-40B4-BE49-F238E27FC236}">
                <a16:creationId xmlns:a16="http://schemas.microsoft.com/office/drawing/2014/main" id="{08AFCAB2-2922-48C4-8D85-7681AB76837A}"/>
              </a:ext>
            </a:extLst>
          </p:cNvPr>
          <p:cNvGraphicFramePr>
            <a:graphicFrameLocks noChangeAspect="1"/>
          </p:cNvGraphicFramePr>
          <p:nvPr>
            <p:custDataLst>
              <p:tags r:id="rId4"/>
            </p:custDataLst>
            <p:extLst>
              <p:ext uri="{D42A27DB-BD31-4B8C-83A1-F6EECF244321}">
                <p14:modId xmlns:p14="http://schemas.microsoft.com/office/powerpoint/2010/main" val="2745401290"/>
              </p:ext>
            </p:extLst>
          </p:nvPr>
        </p:nvGraphicFramePr>
        <p:xfrm>
          <a:off x="1445" y="1443"/>
          <a:ext cx="1445" cy="1444"/>
        </p:xfrm>
        <a:graphic>
          <a:graphicData uri="http://schemas.openxmlformats.org/presentationml/2006/ole">
            <mc:AlternateContent xmlns:mc="http://schemas.openxmlformats.org/markup-compatibility/2006">
              <mc:Choice xmlns:v="urn:schemas-microsoft-com:vml" Requires="v">
                <p:oleObj name="think-cell Slide" r:id="rId10" imgW="286" imgH="286" progId="TCLayout.ActiveDocument.1">
                  <p:embed/>
                </p:oleObj>
              </mc:Choice>
              <mc:Fallback>
                <p:oleObj name="think-cell Slide" r:id="rId10" imgW="286" imgH="286" progId="TCLayout.ActiveDocument.1">
                  <p:embed/>
                  <p:pic>
                    <p:nvPicPr>
                      <p:cNvPr id="18" name="Object 17" hidden="1">
                        <a:extLst>
                          <a:ext uri="{FF2B5EF4-FFF2-40B4-BE49-F238E27FC236}">
                            <a16:creationId xmlns:a16="http://schemas.microsoft.com/office/drawing/2014/main" id="{08AFCAB2-2922-48C4-8D85-7681AB76837A}"/>
                          </a:ext>
                        </a:extLst>
                      </p:cNvPr>
                      <p:cNvPicPr/>
                      <p:nvPr/>
                    </p:nvPicPr>
                    <p:blipFill>
                      <a:blip r:embed="rId9"/>
                      <a:stretch>
                        <a:fillRect/>
                      </a:stretch>
                    </p:blipFill>
                    <p:spPr>
                      <a:xfrm>
                        <a:off x="1445" y="1443"/>
                        <a:ext cx="1445" cy="1444"/>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BC560938-872C-460C-BBA9-836B9DE4152B}"/>
              </a:ext>
            </a:extLst>
          </p:cNvPr>
          <p:cNvSpPr/>
          <p:nvPr>
            <p:custDataLst>
              <p:tags r:id="rId5"/>
            </p:custDataLst>
          </p:nvPr>
        </p:nvSpPr>
        <p:spPr>
          <a:xfrm>
            <a:off x="1" y="0"/>
            <a:ext cx="144386"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0"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47648F2A-929A-4663-B297-6D2C534E5A0D}"/>
              </a:ext>
            </a:extLst>
          </p:cNvPr>
          <p:cNvSpPr txBox="1"/>
          <p:nvPr/>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2" name="text" descr="{&quot;templafy&quot;:{&quot;id&quot;:&quot;f2777976-d562-406b-8761-95b9a0639bb5&quot;}}" hidden="1" title="Translations.Draft">
            <a:extLst>
              <a:ext uri="{FF2B5EF4-FFF2-40B4-BE49-F238E27FC236}">
                <a16:creationId xmlns:a16="http://schemas.microsoft.com/office/drawing/2014/main" id="{F62EC7E6-BBEE-4BF0-B9BB-E1CDE22D35EF}"/>
              </a:ext>
            </a:extLst>
          </p:cNvPr>
          <p:cNvSpPr txBox="1"/>
          <p:nvPr>
            <p:custDataLst>
              <p:tags r:id="rId6"/>
            </p:custDataLst>
          </p:nvPr>
        </p:nvSpPr>
        <p:spPr>
          <a:xfrm>
            <a:off x="509081"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3" name="PXP_GRIDLINES" hidden="1">
            <a:extLst>
              <a:ext uri="{FF2B5EF4-FFF2-40B4-BE49-F238E27FC236}">
                <a16:creationId xmlns:a16="http://schemas.microsoft.com/office/drawing/2014/main" id="{699DEB83-B81B-4CC3-A75F-BF005C41DB38}"/>
              </a:ext>
            </a:extLst>
          </p:cNvPr>
          <p:cNvGrpSpPr/>
          <p:nvPr/>
        </p:nvGrpSpPr>
        <p:grpSpPr>
          <a:xfrm>
            <a:off x="-1" y="0"/>
            <a:ext cx="12161813" cy="6858000"/>
            <a:chOff x="-20924" y="0"/>
            <a:chExt cx="10058400" cy="7543800"/>
          </a:xfrm>
        </p:grpSpPr>
        <p:cxnSp>
          <p:nvCxnSpPr>
            <p:cNvPr id="34" name="Straight Connector 33">
              <a:extLst>
                <a:ext uri="{FF2B5EF4-FFF2-40B4-BE49-F238E27FC236}">
                  <a16:creationId xmlns:a16="http://schemas.microsoft.com/office/drawing/2014/main" id="{0D7899B4-6E9E-49A2-8D05-5BC5A242AD66}"/>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01AF200-6E92-44FE-A716-FD9930C2A992}"/>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7EE8EB0-09CB-49E1-B1ED-448B4B9C4812}"/>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4608C80-94D7-4547-A353-FC51B327942F}"/>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488A6CD-ADB1-48FE-ADE0-54A72C82795C}"/>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DD84084-4DCB-4C0C-9173-BF06FCCD8111}"/>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0" name="LAYOUT BODY" hidden="1">
            <a:extLst>
              <a:ext uri="{FF2B5EF4-FFF2-40B4-BE49-F238E27FC236}">
                <a16:creationId xmlns:a16="http://schemas.microsoft.com/office/drawing/2014/main" id="{5C3F4690-5BFE-4C27-AB4E-293AF4505D47}"/>
              </a:ext>
            </a:extLst>
          </p:cNvPr>
          <p:cNvSpPr/>
          <p:nvPr/>
        </p:nvSpPr>
        <p:spPr>
          <a:xfrm>
            <a:off x="510787" y="4452216"/>
            <a:ext cx="11139093"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2037557581" name="image" descr="{&quot;templafy&quot;:{&quot;id&quot;:&quot;a9e3dd03-8679-4e65-bdc3-c950c245f6c1&quot;}}"/>
          <p:cNvPicPr>
            <a:picLocks noChangeAspect="1"/>
          </p:cNvPicPr>
          <p:nvPr/>
        </p:nvPicPr>
        <p:blipFill>
          <a:blip r:embed="rId11"/>
          <a:stretch>
            <a:fillRect/>
          </a:stretch>
        </p:blipFill>
        <p:spPr>
          <a:xfrm>
            <a:off x="507318" y="6366066"/>
            <a:ext cx="643395" cy="235636"/>
          </a:xfrm>
          <a:prstGeom prst="rect">
            <a:avLst/>
          </a:prstGeom>
        </p:spPr>
      </p:pic>
    </p:spTree>
    <p:extLst>
      <p:ext uri="{BB962C8B-B14F-4D97-AF65-F5344CB8AC3E}">
        <p14:creationId xmlns:p14="http://schemas.microsoft.com/office/powerpoint/2010/main" val="3760294829"/>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696">
          <p15:clr>
            <a:srgbClr val="FBAE40"/>
          </p15:clr>
        </p15:guide>
        <p15:guide id="5" orient="horz" pos="1152">
          <p15:clr>
            <a:srgbClr val="FBAE40"/>
          </p15:clr>
        </p15:guide>
        <p15:guide id="6" orient="horz" pos="3840">
          <p15:clr>
            <a:srgbClr val="FBAE40"/>
          </p15:clr>
        </p15:guide>
        <p15:guide id="9" orient="horz" pos="425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8_Blank Slid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4DE177B2-E397-4B08-8E13-3D379F439FCF}"/>
              </a:ext>
            </a:extLst>
          </p:cNvPr>
          <p:cNvGraphicFramePr>
            <a:graphicFrameLocks noChangeAspect="1"/>
          </p:cNvGraphicFramePr>
          <p:nvPr>
            <p:custDataLst>
              <p:tags r:id="rId1"/>
            </p:custDataLst>
            <p:extLst>
              <p:ext uri="{D42A27DB-BD31-4B8C-83A1-F6EECF244321}">
                <p14:modId xmlns:p14="http://schemas.microsoft.com/office/powerpoint/2010/main" val="1689303875"/>
              </p:ext>
            </p:extLst>
          </p:nvPr>
        </p:nvGraphicFramePr>
        <p:xfrm>
          <a:off x="1926" y="1443"/>
          <a:ext cx="1925" cy="1444"/>
        </p:xfrm>
        <a:graphic>
          <a:graphicData uri="http://schemas.openxmlformats.org/presentationml/2006/ole">
            <mc:AlternateContent xmlns:mc="http://schemas.openxmlformats.org/markup-compatibility/2006">
              <mc:Choice xmlns:v="urn:schemas-microsoft-com:vml" Requires="v">
                <p:oleObj name="think-cell Slide" r:id="rId10" imgW="286" imgH="286" progId="TCLayout.ActiveDocument.1">
                  <p:embed/>
                </p:oleObj>
              </mc:Choice>
              <mc:Fallback>
                <p:oleObj name="think-cell Slide" r:id="rId10" imgW="286" imgH="286" progId="TCLayout.ActiveDocument.1">
                  <p:embed/>
                  <p:pic>
                    <p:nvPicPr>
                      <p:cNvPr id="4" name="Object 3" hidden="1">
                        <a:extLst>
                          <a:ext uri="{FF2B5EF4-FFF2-40B4-BE49-F238E27FC236}">
                            <a16:creationId xmlns:a16="http://schemas.microsoft.com/office/drawing/2014/main" id="{4DE177B2-E397-4B08-8E13-3D379F439FCF}"/>
                          </a:ext>
                        </a:extLst>
                      </p:cNvPr>
                      <p:cNvPicPr/>
                      <p:nvPr/>
                    </p:nvPicPr>
                    <p:blipFill>
                      <a:blip r:embed="rId11"/>
                      <a:stretch>
                        <a:fillRect/>
                      </a:stretch>
                    </p:blipFill>
                    <p:spPr>
                      <a:xfrm>
                        <a:off x="1926" y="1443"/>
                        <a:ext cx="1925"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980ED75-A0FD-49E8-BABF-4BE98F5FEA4A}"/>
              </a:ext>
            </a:extLst>
          </p:cNvPr>
          <p:cNvSpPr/>
          <p:nvPr>
            <p:custDataLst>
              <p:tags r:id="rId2"/>
            </p:custDataLst>
          </p:nvPr>
        </p:nvSpPr>
        <p:spPr>
          <a:xfrm>
            <a:off x="0" y="0"/>
            <a:ext cx="192425"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a:solidFill>
                <a:schemeClr val="tx1"/>
              </a:solidFill>
              <a:latin typeface="Frutiger 45 Light" panose="020B0603020202020204" pitchFamily="34" charset="0"/>
              <a:cs typeface="+mj-cs"/>
              <a:sym typeface="Frutiger 45 Light" panose="020B0603020202020204" pitchFamily="34" charset="0"/>
            </a:endParaRPr>
          </a:p>
        </p:txBody>
      </p:sp>
      <p:sp>
        <p:nvSpPr>
          <p:cNvPr id="7" name="text" descr="{&quot;templafy&quot;:{&quot;id&quot;:&quot;71f58059-8312-4c8b-bb92-207c92af2545&quot;}}" title="Translations.PageHeading"/>
          <p:cNvSpPr>
            <a:spLocks noGrp="1"/>
          </p:cNvSpPr>
          <p:nvPr>
            <p:ph type="title" hasCustomPrompt="1"/>
            <p:custDataLst>
              <p:tags r:id="rId3"/>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mn-ea"/>
              </a:defRPr>
            </a:lvl1pPr>
          </a:lstStyle>
          <a:p>
            <a:r>
              <a:t>&lt;&lt;Page heading&gt;&gt;</a:t>
            </a:r>
          </a:p>
        </p:txBody>
      </p:sp>
      <p:graphicFrame>
        <p:nvGraphicFramePr>
          <p:cNvPr id="15" name="Object 14" hidden="1">
            <a:extLst>
              <a:ext uri="{FF2B5EF4-FFF2-40B4-BE49-F238E27FC236}">
                <a16:creationId xmlns:a16="http://schemas.microsoft.com/office/drawing/2014/main" id="{A575A6F9-9F3D-4BCF-BAC9-9473FEBD7C2E}"/>
              </a:ext>
            </a:extLst>
          </p:cNvPr>
          <p:cNvGraphicFramePr>
            <a:graphicFrameLocks noChangeAspect="1"/>
          </p:cNvGraphicFramePr>
          <p:nvPr>
            <p:custDataLst>
              <p:tags r:id="rId4"/>
            </p:custDataLst>
            <p:extLst>
              <p:ext uri="{D42A27DB-BD31-4B8C-83A1-F6EECF244321}">
                <p14:modId xmlns:p14="http://schemas.microsoft.com/office/powerpoint/2010/main" val="3001972369"/>
              </p:ext>
            </p:extLst>
          </p:nvPr>
        </p:nvGraphicFramePr>
        <p:xfrm>
          <a:off x="1926" y="1443"/>
          <a:ext cx="1925" cy="1444"/>
        </p:xfrm>
        <a:graphic>
          <a:graphicData uri="http://schemas.openxmlformats.org/presentationml/2006/ole">
            <mc:AlternateContent xmlns:mc="http://schemas.openxmlformats.org/markup-compatibility/2006">
              <mc:Choice xmlns:v="urn:schemas-microsoft-com:vml" Requires="v">
                <p:oleObj name="think-cell Slide" r:id="rId12" imgW="286" imgH="286" progId="TCLayout.ActiveDocument.1">
                  <p:embed/>
                </p:oleObj>
              </mc:Choice>
              <mc:Fallback>
                <p:oleObj name="think-cell Slide" r:id="rId12" imgW="286" imgH="286" progId="TCLayout.ActiveDocument.1">
                  <p:embed/>
                  <p:pic>
                    <p:nvPicPr>
                      <p:cNvPr id="15" name="Object 14" hidden="1">
                        <a:extLst>
                          <a:ext uri="{FF2B5EF4-FFF2-40B4-BE49-F238E27FC236}">
                            <a16:creationId xmlns:a16="http://schemas.microsoft.com/office/drawing/2014/main" id="{A575A6F9-9F3D-4BCF-BAC9-9473FEBD7C2E}"/>
                          </a:ext>
                        </a:extLst>
                      </p:cNvPr>
                      <p:cNvPicPr/>
                      <p:nvPr/>
                    </p:nvPicPr>
                    <p:blipFill>
                      <a:blip r:embed="rId11"/>
                      <a:stretch>
                        <a:fillRect/>
                      </a:stretch>
                    </p:blipFill>
                    <p:spPr>
                      <a:xfrm>
                        <a:off x="1926" y="1443"/>
                        <a:ext cx="1925" cy="1444"/>
                      </a:xfrm>
                      <a:prstGeom prst="rect">
                        <a:avLst/>
                      </a:prstGeom>
                    </p:spPr>
                  </p:pic>
                </p:oleObj>
              </mc:Fallback>
            </mc:AlternateContent>
          </a:graphicData>
        </a:graphic>
      </p:graphicFrame>
      <p:sp>
        <p:nvSpPr>
          <p:cNvPr id="16" name="Rectangle 15" hidden="1">
            <a:extLst>
              <a:ext uri="{FF2B5EF4-FFF2-40B4-BE49-F238E27FC236}">
                <a16:creationId xmlns:a16="http://schemas.microsoft.com/office/drawing/2014/main" id="{EAEE38C9-FF05-4347-8407-8BA4EA1AB0DB}"/>
              </a:ext>
            </a:extLst>
          </p:cNvPr>
          <p:cNvSpPr/>
          <p:nvPr>
            <p:custDataLst>
              <p:tags r:id="rId5"/>
            </p:custDataLst>
          </p:nvPr>
        </p:nvSpPr>
        <p:spPr>
          <a:xfrm>
            <a:off x="0" y="0"/>
            <a:ext cx="192425"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a:solidFill>
                <a:schemeClr val="tx1"/>
              </a:solidFill>
              <a:latin typeface="Frutiger 45 Light" panose="020B0603020202020204" pitchFamily="34" charset="0"/>
              <a:cs typeface="+mj-cs"/>
              <a:sym typeface="Frutiger 45 Light" panose="020B0603020202020204" pitchFamily="34" charset="0"/>
            </a:endParaRPr>
          </a:p>
        </p:txBody>
      </p:sp>
      <p:graphicFrame>
        <p:nvGraphicFramePr>
          <p:cNvPr id="18" name="Object 17" hidden="1">
            <a:extLst>
              <a:ext uri="{FF2B5EF4-FFF2-40B4-BE49-F238E27FC236}">
                <a16:creationId xmlns:a16="http://schemas.microsoft.com/office/drawing/2014/main" id="{2F7D6EF4-3232-4DAF-B0DD-7AE3F7EF637C}"/>
              </a:ext>
            </a:extLst>
          </p:cNvPr>
          <p:cNvGraphicFramePr>
            <a:graphicFrameLocks noChangeAspect="1"/>
          </p:cNvGraphicFramePr>
          <p:nvPr userDrawn="1">
            <p:custDataLst>
              <p:tags r:id="rId6"/>
            </p:custDataLst>
            <p:extLst>
              <p:ext uri="{D42A27DB-BD31-4B8C-83A1-F6EECF244321}">
                <p14:modId xmlns:p14="http://schemas.microsoft.com/office/powerpoint/2010/main" val="3605909479"/>
              </p:ext>
            </p:extLst>
          </p:nvPr>
        </p:nvGraphicFramePr>
        <p:xfrm>
          <a:off x="1926" y="1443"/>
          <a:ext cx="1925" cy="1444"/>
        </p:xfrm>
        <a:graphic>
          <a:graphicData uri="http://schemas.openxmlformats.org/presentationml/2006/ole">
            <mc:AlternateContent xmlns:mc="http://schemas.openxmlformats.org/markup-compatibility/2006">
              <mc:Choice xmlns:v="urn:schemas-microsoft-com:vml" Requires="v">
                <p:oleObj name="think-cell Slide" r:id="rId13" imgW="286" imgH="286" progId="TCLayout.ActiveDocument.1">
                  <p:embed/>
                </p:oleObj>
              </mc:Choice>
              <mc:Fallback>
                <p:oleObj name="think-cell Slide" r:id="rId13" imgW="286" imgH="286" progId="TCLayout.ActiveDocument.1">
                  <p:embed/>
                  <p:pic>
                    <p:nvPicPr>
                      <p:cNvPr id="18" name="Object 17" hidden="1">
                        <a:extLst>
                          <a:ext uri="{FF2B5EF4-FFF2-40B4-BE49-F238E27FC236}">
                            <a16:creationId xmlns:a16="http://schemas.microsoft.com/office/drawing/2014/main" id="{2F7D6EF4-3232-4DAF-B0DD-7AE3F7EF637C}"/>
                          </a:ext>
                        </a:extLst>
                      </p:cNvPr>
                      <p:cNvPicPr/>
                      <p:nvPr/>
                    </p:nvPicPr>
                    <p:blipFill>
                      <a:blip r:embed="rId11"/>
                      <a:stretch>
                        <a:fillRect/>
                      </a:stretch>
                    </p:blipFill>
                    <p:spPr>
                      <a:xfrm>
                        <a:off x="1926" y="1443"/>
                        <a:ext cx="1925" cy="1444"/>
                      </a:xfrm>
                      <a:prstGeom prst="rect">
                        <a:avLst/>
                      </a:prstGeom>
                    </p:spPr>
                  </p:pic>
                </p:oleObj>
              </mc:Fallback>
            </mc:AlternateContent>
          </a:graphicData>
        </a:graphic>
      </p:graphicFrame>
      <p:sp>
        <p:nvSpPr>
          <p:cNvPr id="21" name="Rectangle 20" hidden="1">
            <a:extLst>
              <a:ext uri="{FF2B5EF4-FFF2-40B4-BE49-F238E27FC236}">
                <a16:creationId xmlns:a16="http://schemas.microsoft.com/office/drawing/2014/main" id="{2F6ADFAD-50A5-4A0B-AE5C-862FF2D35809}"/>
              </a:ext>
            </a:extLst>
          </p:cNvPr>
          <p:cNvSpPr/>
          <p:nvPr userDrawn="1">
            <p:custDataLst>
              <p:tags r:id="rId7"/>
            </p:custDataLst>
          </p:nvPr>
        </p:nvSpPr>
        <p:spPr>
          <a:xfrm>
            <a:off x="0" y="0"/>
            <a:ext cx="192425"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a:solidFill>
                <a:schemeClr val="tx1"/>
              </a:solidFill>
              <a:latin typeface="Frutiger 45 Light" panose="020B0603020202020204" pitchFamily="34" charset="0"/>
              <a:cs typeface="+mj-cs"/>
              <a:sym typeface="Frutiger 45 Light" panose="020B0603020202020204" pitchFamily="34" charset="0"/>
            </a:endParaRPr>
          </a:p>
        </p:txBody>
      </p:sp>
      <p:sp>
        <p:nvSpPr>
          <p:cNvPr id="22"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3387D4AC-E8D2-4DB3-95D7-DD7A93DCE78A}"/>
              </a:ext>
            </a:extLst>
          </p:cNvPr>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pic>
        <p:nvPicPr>
          <p:cNvPr id="949407440" name="image" descr="{&quot;templafy&quot;:{&quot;id&quot;:&quot;d9dd645d-00e0-42be-ab10-0b297f3b6ade&quot;}}"/>
          <p:cNvPicPr>
            <a:picLocks noChangeAspect="1"/>
          </p:cNvPicPr>
          <p:nvPr/>
        </p:nvPicPr>
        <p:blipFill>
          <a:blip r:embed="rId14"/>
          <a:stretch>
            <a:fillRect/>
          </a:stretch>
        </p:blipFill>
        <p:spPr>
          <a:xfrm>
            <a:off x="510545" y="6365455"/>
            <a:ext cx="857455" cy="235636"/>
          </a:xfrm>
          <a:prstGeom prst="rect">
            <a:avLst/>
          </a:prstGeom>
        </p:spPr>
      </p:pic>
      <p:sp>
        <p:nvSpPr>
          <p:cNvPr id="24" name="text" descr="{&quot;templafy&quot;:{&quot;id&quot;:&quot;e2a737ff-d4cd-4219-aa66-b8ed18653765&quot;}}" hidden="1" title="Translations.Draft">
            <a:extLst>
              <a:ext uri="{FF2B5EF4-FFF2-40B4-BE49-F238E27FC236}">
                <a16:creationId xmlns:a16="http://schemas.microsoft.com/office/drawing/2014/main" id="{55E56CD6-29F0-4504-ABB1-CC46162D033C}"/>
              </a:ext>
            </a:extLst>
          </p:cNvPr>
          <p:cNvSpPr txBox="1"/>
          <p:nvPr userDrawn="1">
            <p:custDataLst>
              <p:tags r:id="rId8"/>
            </p:custDataLst>
          </p:nvPr>
        </p:nvSpPr>
        <p:spPr>
          <a:xfrm>
            <a:off x="509848" y="230909"/>
            <a:ext cx="1308485"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25" name="PXP_GRIDLINES" hidden="1">
            <a:extLst>
              <a:ext uri="{FF2B5EF4-FFF2-40B4-BE49-F238E27FC236}">
                <a16:creationId xmlns:a16="http://schemas.microsoft.com/office/drawing/2014/main" id="{D45B97DC-4A13-45DF-B743-4575B81898AD}"/>
              </a:ext>
            </a:extLst>
          </p:cNvPr>
          <p:cNvGrpSpPr/>
          <p:nvPr userDrawn="1"/>
        </p:nvGrpSpPr>
        <p:grpSpPr>
          <a:xfrm>
            <a:off x="-8312" y="0"/>
            <a:ext cx="12192506" cy="6858000"/>
            <a:chOff x="-13716" y="0"/>
            <a:chExt cx="10058818" cy="7543800"/>
          </a:xfrm>
        </p:grpSpPr>
        <p:cxnSp>
          <p:nvCxnSpPr>
            <p:cNvPr id="26" name="Straight Connector 25">
              <a:extLst>
                <a:ext uri="{FF2B5EF4-FFF2-40B4-BE49-F238E27FC236}">
                  <a16:creationId xmlns:a16="http://schemas.microsoft.com/office/drawing/2014/main" id="{A0CBADB1-D18C-4F12-BF70-AEBBFB70238D}"/>
                </a:ext>
              </a:extLst>
            </p:cNvPr>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22DC8B93-7FE4-4C42-A31D-1C12965190BA}"/>
                </a:ext>
              </a:extLst>
            </p:cNvPr>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E409725-5301-4C16-AACA-5E189DEA9717}"/>
                </a:ext>
              </a:extLst>
            </p:cNvPr>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7032DA6-59F6-46EC-ADBA-E36BEA177390}"/>
                </a:ext>
              </a:extLst>
            </p:cNvPr>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6A7D2D17-463C-4EE1-9E8F-AE5B8D96B101}"/>
                </a:ext>
              </a:extLst>
            </p:cNvPr>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13B8747-77BD-475A-B45B-5F40321F7D53}"/>
                </a:ext>
              </a:extLst>
            </p:cNvPr>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442802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8" y="6417428"/>
            <a:ext cx="4333701" cy="287259"/>
          </a:xfrm>
        </p:spPr>
        <p:txBody>
          <a:bodyPr>
            <a:spAutoFit/>
          </a:bodyPr>
          <a:lstStyle>
            <a:lvl1pPr marL="0" indent="0">
              <a:buNone/>
              <a:defRPr sz="1867"/>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509870" y="3956860"/>
            <a:ext cx="6059087" cy="249381"/>
          </a:xfrm>
        </p:spPr>
        <p:txBody>
          <a:bodyPr lIns="0" tIns="0" rIns="0" bIns="0" anchor="t" anchorCtr="0">
            <a:noAutofit/>
          </a:bodyPr>
          <a:lstStyle>
            <a:lvl1pPr marL="0" indent="0" algn="l">
              <a:spcBef>
                <a:spcPts val="1948"/>
              </a:spcBef>
              <a:buNone/>
              <a:defRPr sz="1867" i="0" baseline="0">
                <a:solidFill>
                  <a:schemeClr val="tx1"/>
                </a:solidFill>
                <a:latin typeface="Frutiger 55 Roman"/>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509848" y="1978437"/>
            <a:ext cx="9942021" cy="856211"/>
          </a:xfrm>
        </p:spPr>
        <p:txBody>
          <a:bodyPr lIns="0" tIns="0" rIns="0" bIns="0" anchor="b" anchorCtr="0">
            <a:noAutofit/>
          </a:bodyPr>
          <a:lstStyle>
            <a:lvl1pPr>
              <a:lnSpc>
                <a:spcPts val="4545"/>
              </a:lnSpc>
              <a:spcBef>
                <a:spcPts val="4545"/>
              </a:spcBef>
              <a:defRPr sz="4267"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509848" y="3158839"/>
            <a:ext cx="9942021" cy="311727"/>
          </a:xfrm>
        </p:spPr>
        <p:txBody>
          <a:bodyPr/>
          <a:lstStyle>
            <a:lvl1pPr marL="0" marR="0" indent="0" algn="l" defTabSz="1085242" rtl="0" eaLnBrk="1" fontAlgn="auto" latinLnBrk="0" hangingPunct="1">
              <a:lnSpc>
                <a:spcPts val="2381"/>
              </a:lnSpc>
              <a:spcBef>
                <a:spcPts val="1948"/>
              </a:spcBef>
              <a:spcAft>
                <a:spcPts val="0"/>
              </a:spcAft>
              <a:buClr>
                <a:schemeClr val="tx2"/>
              </a:buClr>
              <a:buSzPct val="100000"/>
              <a:buFont typeface="Symbol" pitchFamily="18" charset="2"/>
              <a:buNone/>
              <a:tabLst/>
              <a:defRPr sz="2000">
                <a:latin typeface="UBSHeadline"/>
              </a:defRPr>
            </a:lvl1pPr>
            <a:lvl2pPr marL="253586" indent="0">
              <a:buNone/>
              <a:defRPr/>
            </a:lvl2pPr>
            <a:lvl3pPr marL="493458" indent="0">
              <a:buNone/>
              <a:defRPr/>
            </a:lvl3pPr>
            <a:lvl4pPr marL="747035" indent="0">
              <a:buNone/>
              <a:defRPr/>
            </a:lvl4pPr>
            <a:lvl5pPr marL="986910" indent="0">
              <a:buNone/>
              <a:defRPr/>
            </a:lvl5pPr>
          </a:lstStyle>
          <a:p>
            <a:pPr marL="0" marR="0" lvl="0" indent="0" algn="l" defTabSz="1085242" rtl="0" eaLnBrk="1" fontAlgn="auto" latinLnBrk="0" hangingPunct="1">
              <a:lnSpc>
                <a:spcPct val="100000"/>
              </a:lnSpc>
              <a:spcBef>
                <a:spcPts val="1515"/>
              </a:spcBef>
              <a:spcAft>
                <a:spcPts val="0"/>
              </a:spcAft>
              <a:buClr>
                <a:schemeClr val="tx2"/>
              </a:buClr>
              <a:buSzPct val="100000"/>
              <a:buFont typeface="Symbol" pitchFamily="18" charset="2"/>
              <a:buNone/>
              <a:tabLst/>
              <a:defRPr/>
            </a:pPr>
            <a:r>
              <a:rPr lang="en-US" altLang="zh-TW" sz="2133" kern="0" dirty="0">
                <a:latin typeface="UBSHeadline" panose="02040503080702040204" pitchFamily="18" charset="0"/>
              </a:rPr>
              <a:t>&lt;&lt;</a:t>
            </a:r>
            <a:r>
              <a:rPr lang="en-US" altLang="zh-TW" sz="2133" kern="0" dirty="0" err="1">
                <a:latin typeface="UBSHeadline" panose="02040503080702040204" pitchFamily="18" charset="0"/>
              </a:rPr>
              <a:t>Infoline</a:t>
            </a:r>
            <a:r>
              <a:rPr lang="en-US" altLang="zh-TW" sz="2133"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511731" y="4181304"/>
            <a:ext cx="6060351" cy="249381"/>
          </a:xfrm>
        </p:spPr>
        <p:txBody>
          <a:bodyPr lIns="0" rIns="0">
            <a:noAutofit/>
          </a:bodyPr>
          <a:lstStyle>
            <a:lvl1pPr marL="0" indent="0">
              <a:spcBef>
                <a:spcPts val="1948"/>
              </a:spcBef>
              <a:buNone/>
              <a:defRPr sz="1867"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9421091" y="819728"/>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20934" y="515416"/>
            <a:ext cx="1343345" cy="368221"/>
          </a:xfrm>
          <a:prstGeom prst="rect">
            <a:avLst/>
          </a:prstGeom>
        </p:spPr>
      </p:pic>
    </p:spTree>
    <p:extLst>
      <p:ext uri="{BB962C8B-B14F-4D97-AF65-F5344CB8AC3E}">
        <p14:creationId xmlns:p14="http://schemas.microsoft.com/office/powerpoint/2010/main" val="19527988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1" y="2211188"/>
            <a:ext cx="11139055" cy="939339"/>
          </a:xfrm>
        </p:spPr>
        <p:txBody>
          <a:bodyPr lIns="0" tIns="0" rIns="0" bIns="0">
            <a:noAutofit/>
          </a:bodyPr>
          <a:lstStyle>
            <a:lvl1pPr marL="0" indent="0" algn="l">
              <a:buNone/>
              <a:defRPr sz="4267" baseline="0">
                <a:solidFill>
                  <a:schemeClr val="tx1"/>
                </a:solidFill>
                <a:latin typeface="Frutiger 45 Light"/>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508771" y="1828825"/>
            <a:ext cx="11139055" cy="349136"/>
          </a:xfrm>
        </p:spPr>
        <p:txBody>
          <a:bodyPr lIns="0" tIns="0" rIns="0" bIns="0" anchor="b" anchorCtr="0">
            <a:noAutofit/>
          </a:bodyPr>
          <a:lstStyle>
            <a:lvl1pPr>
              <a:defRPr sz="20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5478986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59A56D2-6EE4-40D3-BDE6-F5CD68556C61}" type="slidenum">
              <a:rPr sz="800" smtClean="0">
                <a:solidFill>
                  <a:prstClr val="black"/>
                </a:solidFill>
              </a:rPr>
              <a:pPr algn="r"/>
              <a:t>‹#›</a:t>
            </a:fld>
            <a:endParaRPr sz="800" dirty="0">
              <a:solidFill>
                <a:prstClr val="black"/>
              </a:solidFill>
            </a:endParaRPr>
          </a:p>
        </p:txBody>
      </p:sp>
      <p:sp>
        <p:nvSpPr>
          <p:cNvPr id="14" name="TOC BODY"/>
          <p:cNvSpPr>
            <a:spLocks noGrp="1"/>
          </p:cNvSpPr>
          <p:nvPr>
            <p:ph type="body" sz="quarter" idx="12"/>
            <p:custDataLst>
              <p:tags r:id="rId1"/>
            </p:custDataLst>
          </p:nvPr>
        </p:nvSpPr>
        <p:spPr>
          <a:xfrm>
            <a:off x="508771" y="1238624"/>
            <a:ext cx="11139055" cy="4726081"/>
          </a:xfrm>
        </p:spPr>
        <p:txBody>
          <a:bodyPr lIns="0" rIns="0">
            <a:noAutofit/>
          </a:bodyPr>
          <a:lstStyle>
            <a:lvl1pPr marL="0" indent="0">
              <a:buNone/>
              <a:defRPr sz="1867">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508771"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508770" y="5"/>
            <a:ext cx="11139055" cy="856211"/>
          </a:xfrm>
        </p:spPr>
        <p:txBody>
          <a:bodyPr lIns="0" tIns="0" rIns="0" bIns="0" anchor="b" anchorCtr="0">
            <a:normAutofit/>
          </a:bodyPr>
          <a:lstStyle>
            <a:lvl1pPr algn="l">
              <a:lnSpc>
                <a:spcPts val="3463"/>
              </a:lnSpc>
              <a:defRPr sz="3467">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37133" y="0"/>
            <a:ext cx="12234040" cy="68580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24" name="image" descr="{&quot;templafy&quot;:{&quot;id&quot;:&quot;28ecc5d7-1123-4263-a8c3-e87a6c196bdf&quot;}}">
            <a:extLst>
              <a:ext uri="{FF2B5EF4-FFF2-40B4-BE49-F238E27FC236}">
                <a16:creationId xmlns:a16="http://schemas.microsoft.com/office/drawing/2014/main" id="{9BADC486-2D54-56A9-4A19-8E2031586853}"/>
              </a:ext>
            </a:extLst>
          </p:cNvPr>
          <p:cNvPicPr>
            <a:picLocks noChangeAspect="1"/>
          </p:cNvPicPr>
          <p:nvPr userDrawn="1"/>
        </p:nvPicPr>
        <p:blipFill>
          <a:blip r:embed="rId5"/>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1175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52FDA-33EB-4BE7-B6D1-98F9ED1769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F76B8-A6BA-4C6C-89FE-15679E12D5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070305-287C-483D-91D9-D2DC0349207C}"/>
              </a:ext>
            </a:extLst>
          </p:cNvPr>
          <p:cNvSpPr>
            <a:spLocks noGrp="1"/>
          </p:cNvSpPr>
          <p:nvPr>
            <p:ph type="dt" sz="half" idx="10"/>
          </p:nvPr>
        </p:nvSpPr>
        <p:spPr/>
        <p:txBody>
          <a:bodyPr/>
          <a:lstStyle/>
          <a:p>
            <a:fld id="{38F79F67-ACB7-420E-A3B2-6F4F9BBB8A09}" type="datetimeFigureOut">
              <a:rPr lang="en-US" smtClean="0"/>
              <a:t>20-Dec-22</a:t>
            </a:fld>
            <a:endParaRPr lang="en-US"/>
          </a:p>
        </p:txBody>
      </p:sp>
      <p:sp>
        <p:nvSpPr>
          <p:cNvPr id="5" name="Footer Placeholder 4">
            <a:extLst>
              <a:ext uri="{FF2B5EF4-FFF2-40B4-BE49-F238E27FC236}">
                <a16:creationId xmlns:a16="http://schemas.microsoft.com/office/drawing/2014/main" id="{F2CE86FF-8C69-4E37-B3B1-EBD63CAEEA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A43C1-9707-41DD-B124-8592FC9BE378}"/>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591013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9C5D969-4CAD-4F29-8B51-07B8CBAF6BF4}" type="slidenum">
              <a:rPr sz="800" smtClean="0">
                <a:solidFill>
                  <a:prstClr val="black"/>
                </a:solidFill>
              </a:rPr>
              <a:pPr algn="r"/>
              <a:t>‹#›</a:t>
            </a:fld>
            <a:endParaRPr sz="800" dirty="0">
              <a:solidFill>
                <a:prstClr val="black"/>
              </a:solidFill>
            </a:endParaRPr>
          </a:p>
        </p:txBody>
      </p:sp>
      <p:sp>
        <p:nvSpPr>
          <p:cNvPr id="3" name="LAYOUT BODY"/>
          <p:cNvSpPr>
            <a:spLocks noGrp="1"/>
          </p:cNvSpPr>
          <p:nvPr>
            <p:ph idx="1"/>
            <p:custDataLst>
              <p:tags r:id="rId1"/>
            </p:custDataLst>
          </p:nvPr>
        </p:nvSpPr>
        <p:spPr>
          <a:xfrm>
            <a:off x="509853" y="1683860"/>
            <a:ext cx="5569527" cy="4326992"/>
          </a:xfrm>
        </p:spPr>
        <p:txBody>
          <a:bodyPr lIns="0" tIns="0" rIns="0" bIns="0">
            <a:noAutofit/>
          </a:bodyPr>
          <a:lstStyle>
            <a:lvl1pPr marL="253586" indent="-253586">
              <a:buClr>
                <a:schemeClr val="tx2"/>
              </a:buClr>
              <a:buSzPct val="100000"/>
              <a:buFont typeface="Symbol" pitchFamily="18" charset="2"/>
              <a:buChar char="·"/>
              <a:defRPr sz="2000">
                <a:latin typeface="Frutiger 55 Roman"/>
              </a:defRPr>
            </a:lvl1pPr>
            <a:lvl2pPr marL="498593" indent="-255299">
              <a:defRPr sz="1867">
                <a:latin typeface="Frutiger 55 Roman"/>
              </a:defRPr>
            </a:lvl2pPr>
            <a:lvl3pPr marL="743611" indent="-245034">
              <a:buClr>
                <a:schemeClr val="tx1"/>
              </a:buClr>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0130335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976F55-9089-48EE-AE68-8E9544398D42}" type="slidenum">
              <a:rPr sz="800" smtClean="0">
                <a:solidFill>
                  <a:prstClr val="black"/>
                </a:solidFill>
              </a:rPr>
              <a:pPr algn="r"/>
              <a:t>‹#›</a:t>
            </a:fld>
            <a:endParaRPr sz="800" dirty="0">
              <a:solidFill>
                <a:prstClr val="black"/>
              </a:solidFill>
            </a:endParaRPr>
          </a:p>
        </p:txBody>
      </p:sp>
      <p:cxnSp>
        <p:nvCxnSpPr>
          <p:cNvPr id="6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9629765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55E24D6-7D0A-470C-80AD-CB9E4DCBF649}" type="slidenum">
              <a:rPr sz="800" smtClean="0">
                <a:solidFill>
                  <a:prstClr val="black"/>
                </a:solidFill>
              </a:rPr>
              <a:pPr algn="r"/>
              <a:t>‹#›</a:t>
            </a:fld>
            <a:endParaRPr sz="800" dirty="0">
              <a:solidFill>
                <a:prstClr val="black"/>
              </a:solidFill>
            </a:endParaRPr>
          </a:p>
        </p:txBody>
      </p:sp>
      <p:sp>
        <p:nvSpPr>
          <p:cNvPr id="14" name="LAYOUT SOURCE"/>
          <p:cNvSpPr>
            <a:spLocks noGrp="1"/>
          </p:cNvSpPr>
          <p:nvPr>
            <p:ph type="body" idx="15" hasCustomPrompt="1"/>
            <p:custDataLst>
              <p:tags r:id="rId1"/>
            </p:custDataLst>
          </p:nvPr>
        </p:nvSpPr>
        <p:spPr>
          <a:xfrm>
            <a:off x="509847" y="5694222"/>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2"/>
            </p:custDataLst>
          </p:nvPr>
        </p:nvSpPr>
        <p:spPr>
          <a:xfrm>
            <a:off x="509847" y="1687492"/>
            <a:ext cx="11139055" cy="4006736"/>
          </a:xfrm>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defTabSz="986910">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9" name="PXP_GRIDLINES" hidden="1"/>
          <p:cNvGrpSpPr/>
          <p:nvPr userDrawn="1"/>
        </p:nvGrpSpPr>
        <p:grpSpPr>
          <a:xfrm>
            <a:off x="-37133" y="0"/>
            <a:ext cx="12234040" cy="68580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5233294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451735E-85A4-4643-8094-642905B783F2}"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7" hasCustomPrompt="1"/>
            <p:custDataLst>
              <p:tags r:id="rId1"/>
            </p:custDataLst>
          </p:nvPr>
        </p:nvSpPr>
        <p:spPr>
          <a:xfrm>
            <a:off x="509847" y="56816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1" name="LAYOUT BODY"/>
          <p:cNvSpPr>
            <a:spLocks noGrp="1"/>
          </p:cNvSpPr>
          <p:nvPr>
            <p:ph idx="16"/>
            <p:custDataLst>
              <p:tags r:id="rId2"/>
            </p:custDataLst>
          </p:nvPr>
        </p:nvSpPr>
        <p:spPr>
          <a:xfrm>
            <a:off x="509847" y="4010785"/>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509847" y="36856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7" y="33583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7" y="1687488"/>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110912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D70D6585-CB7C-4CFA-BD76-44C70BE2929C}"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8" hasCustomPrompt="1"/>
            <p:custDataLst>
              <p:tags r:id="rId1"/>
            </p:custDataLst>
          </p:nvPr>
        </p:nvSpPr>
        <p:spPr>
          <a:xfrm>
            <a:off x="6251182"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2"/>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9"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9"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596550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89627C-F79B-4DF9-998A-207B47061EFD}"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8157556"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8157556"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4333703"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4333703"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21025">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509848"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8"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2"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8792115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04BB5FE-21AD-4A47-B7F8-7792A0111F81}"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6251182" y="3690851"/>
            <a:ext cx="5375564" cy="324196"/>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8"/>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1"/>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6"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1" name="PXP_GRIDLINES" hidden="1"/>
          <p:cNvGrpSpPr/>
          <p:nvPr userDrawn="1"/>
        </p:nvGrpSpPr>
        <p:grpSpPr>
          <a:xfrm>
            <a:off x="-37133" y="0"/>
            <a:ext cx="12234040" cy="68580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2499136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7CCF9807-4BDC-4D68-8676-381180632DE6}"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6251182"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8272399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EB71FFF7-9F05-4969-ABC0-23146D694E35}"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3944180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6A79529-9704-412A-9627-88623531B893}" type="slidenum">
              <a:rPr sz="800" smtClean="0">
                <a:solidFill>
                  <a:prstClr val="black"/>
                </a:solidFill>
              </a:rPr>
              <a:pPr algn="r"/>
              <a:t>‹#›</a:t>
            </a:fld>
            <a:endParaRPr sz="800" dirty="0">
              <a:solidFill>
                <a:prstClr val="black"/>
              </a:solidFill>
            </a:endParaRPr>
          </a:p>
        </p:txBody>
      </p:sp>
      <p:sp>
        <p:nvSpPr>
          <p:cNvPr id="25" name="LAYOUT SOURCE"/>
          <p:cNvSpPr>
            <a:spLocks noGrp="1"/>
          </p:cNvSpPr>
          <p:nvPr>
            <p:ph type="body" idx="30" hasCustomPrompt="1"/>
            <p:custDataLst>
              <p:tags r:id="rId1"/>
            </p:custDataLst>
          </p:nvPr>
        </p:nvSpPr>
        <p:spPr>
          <a:xfrm>
            <a:off x="8157556"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3" name="LAYOUT BODY"/>
          <p:cNvSpPr>
            <a:spLocks noGrp="1"/>
          </p:cNvSpPr>
          <p:nvPr>
            <p:ph idx="28"/>
            <p:custDataLst>
              <p:tags r:id="rId2"/>
            </p:custDataLst>
          </p:nvPr>
        </p:nvSpPr>
        <p:spPr>
          <a:xfrm>
            <a:off x="8157556"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8157556"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4333703"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0" name="LAYOUT BODY"/>
          <p:cNvSpPr>
            <a:spLocks noGrp="1"/>
          </p:cNvSpPr>
          <p:nvPr>
            <p:ph idx="25"/>
            <p:custDataLst>
              <p:tags r:id="rId5"/>
            </p:custDataLst>
          </p:nvPr>
        </p:nvSpPr>
        <p:spPr>
          <a:xfrm>
            <a:off x="4333703"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4333703"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509848"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8"/>
            </p:custDataLst>
          </p:nvPr>
        </p:nvSpPr>
        <p:spPr>
          <a:xfrm>
            <a:off x="509848"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509848"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8157556"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11"/>
            </p:custDataLst>
          </p:nvPr>
        </p:nvSpPr>
        <p:spPr>
          <a:xfrm>
            <a:off x="8157556"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4333703"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14"/>
            </p:custDataLst>
          </p:nvPr>
        </p:nvSpPr>
        <p:spPr>
          <a:xfrm>
            <a:off x="4333703"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509848"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7"/>
            </p:custDataLst>
          </p:nvPr>
        </p:nvSpPr>
        <p:spPr>
          <a:xfrm>
            <a:off x="509848"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7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4" name="PXP_GRIDLINES" hidden="1"/>
          <p:cNvGrpSpPr/>
          <p:nvPr userDrawn="1"/>
        </p:nvGrpSpPr>
        <p:grpSpPr>
          <a:xfrm>
            <a:off x="-37133" y="0"/>
            <a:ext cx="12234040" cy="68580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73507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F37E-FD7A-49C3-99FD-1E6950039B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43C70B-6027-4DA3-BE64-972AA7971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74B6B-DD3A-4C10-9FBD-0D8C5BF01DC9}"/>
              </a:ext>
            </a:extLst>
          </p:cNvPr>
          <p:cNvSpPr>
            <a:spLocks noGrp="1"/>
          </p:cNvSpPr>
          <p:nvPr>
            <p:ph type="dt" sz="half" idx="10"/>
          </p:nvPr>
        </p:nvSpPr>
        <p:spPr/>
        <p:txBody>
          <a:bodyPr/>
          <a:lstStyle/>
          <a:p>
            <a:fld id="{38F79F67-ACB7-420E-A3B2-6F4F9BBB8A09}" type="datetimeFigureOut">
              <a:rPr lang="en-US" smtClean="0"/>
              <a:t>20-Dec-22</a:t>
            </a:fld>
            <a:endParaRPr lang="en-US"/>
          </a:p>
        </p:txBody>
      </p:sp>
      <p:sp>
        <p:nvSpPr>
          <p:cNvPr id="5" name="Footer Placeholder 4">
            <a:extLst>
              <a:ext uri="{FF2B5EF4-FFF2-40B4-BE49-F238E27FC236}">
                <a16:creationId xmlns:a16="http://schemas.microsoft.com/office/drawing/2014/main" id="{EEA9C92A-6CA6-4158-AD65-A436E3A68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6B7B7-4449-4BE3-94D5-368BA13A3E9F}"/>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3015005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D2363B6-C2A5-4798-A9CC-51C31EECAC2F}" type="slidenum">
              <a:rPr sz="800" smtClean="0">
                <a:solidFill>
                  <a:prstClr val="black"/>
                </a:solidFill>
              </a:rPr>
              <a:pPr algn="r"/>
              <a:t>‹#›</a:t>
            </a:fld>
            <a:endParaRPr sz="800" dirty="0">
              <a:solidFill>
                <a:prstClr val="black"/>
              </a:solidFill>
            </a:endParaRP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37133" y="0"/>
            <a:ext cx="12234040" cy="68580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85205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844A95E-171B-43E0-919B-08407017EAD1}" type="slidenum">
              <a:rPr sz="800" smtClean="0">
                <a:solidFill>
                  <a:prstClr val="black"/>
                </a:solidFill>
              </a:rPr>
              <a:pPr algn="r"/>
              <a:t>‹#›</a:t>
            </a:fld>
            <a:endParaRPr sz="800" dirty="0">
              <a:solidFill>
                <a:prstClr val="black"/>
              </a:solidFill>
            </a:endParaRPr>
          </a:p>
        </p:txBody>
      </p:sp>
      <p:cxnSp>
        <p:nvCxnSpPr>
          <p:cNvPr id="65"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42510896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over Page (Image A)">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266008" y="1280160"/>
            <a:ext cx="11637356" cy="5353396"/>
          </a:xfrm>
          <a:prstGeom prst="rect">
            <a:avLst/>
          </a:prstGeom>
        </p:spPr>
        <p:txBody>
          <a:bodyPr lIns="5004000" bIns="180000" anchor="ctr" anchorCtr="0">
            <a:noAutofit/>
          </a:bodyPr>
          <a:lstStyle>
            <a:lvl1pPr marL="6235" indent="0">
              <a:buNone/>
              <a:defRPr>
                <a:latin typeface="+mn-lt"/>
              </a:defRPr>
            </a:lvl1pPr>
          </a:lstStyle>
          <a:p>
            <a:endParaRPr lang="en-US" dirty="0"/>
          </a:p>
        </p:txBody>
      </p:sp>
      <p:sp>
        <p:nvSpPr>
          <p:cNvPr id="18" name="text" descr="{&quot;templafy&quot;:{&quot;id&quot;:&quot;b73364be-e56a-4bb4-a00d-4afbf861da49&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d14a21cc-33c1-44e1-bdd6-33610ae73654&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b452f212-153f-4922-bc80-cb9cb5e90fc6&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7f2eace7-764c-4eb1-bebb-0fbdf8bf722c&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6" name="text" descr="{&quot;templafy&quot;:{&quot;id&quot;:&quot;97cc6406-fcc7-4c5c-9d4d-4de41c0d6dd6&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fef0b291-09d4-411b-a3ff-89be0bfdf63f&quot;}}"/>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20931" y="366568"/>
            <a:ext cx="1349341" cy="518687"/>
          </a:xfrm>
          <a:prstGeom prst="rect">
            <a:avLst/>
          </a:prstGeom>
        </p:spPr>
      </p:pic>
    </p:spTree>
    <p:extLst>
      <p:ext uri="{BB962C8B-B14F-4D97-AF65-F5344CB8AC3E}">
        <p14:creationId xmlns:p14="http://schemas.microsoft.com/office/powerpoint/2010/main" val="40605901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over Page (Image B)">
    <p:spTree>
      <p:nvGrpSpPr>
        <p:cNvPr id="1" name=""/>
        <p:cNvGrpSpPr/>
        <p:nvPr/>
      </p:nvGrpSpPr>
      <p:grpSpPr>
        <a:xfrm>
          <a:off x="0" y="0"/>
          <a:ext cx="0" cy="0"/>
          <a:chOff x="0" y="0"/>
          <a:chExt cx="0" cy="0"/>
        </a:xfrm>
      </p:grpSpPr>
      <p:sp>
        <p:nvSpPr>
          <p:cNvPr id="13" name="Picture Placeholder 6"/>
          <p:cNvSpPr>
            <a:spLocks noGrp="1"/>
          </p:cNvSpPr>
          <p:nvPr>
            <p:ph type="pic" sz="quarter" idx="14"/>
          </p:nvPr>
        </p:nvSpPr>
        <p:spPr>
          <a:xfrm>
            <a:off x="266008" y="3956858"/>
            <a:ext cx="11637356" cy="2676698"/>
          </a:xfrm>
          <a:prstGeom prst="rect">
            <a:avLst/>
          </a:prstGeom>
        </p:spPr>
        <p:txBody>
          <a:bodyPr tIns="648000" anchor="ctr" anchorCtr="0">
            <a:noAutofit/>
          </a:bodyPr>
          <a:lstStyle>
            <a:lvl1pPr marL="6235" indent="0" algn="ctr">
              <a:buNone/>
              <a:defRPr>
                <a:latin typeface="+mn-lt"/>
              </a:defRPr>
            </a:lvl1pPr>
          </a:lstStyle>
          <a:p>
            <a:endParaRPr lang="en-US" dirty="0"/>
          </a:p>
        </p:txBody>
      </p:sp>
      <p:sp>
        <p:nvSpPr>
          <p:cNvPr id="18" name="text" descr="{&quot;templafy&quot;:{&quot;id&quot;:&quot;8c408818-2261-4fe3-8db7-c7b87bb7c045&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957d6ec7-02b7-488e-8245-4ec0d1670cd6&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581c8c27-2cec-4036-8b89-757d3017c3de&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6c82cd71-6896-486f-86e1-2b699f99b625&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1" name="text" descr="{&quot;templafy&quot;:{&quot;id&quot;:&quot;b1c0238e-0645-44ce-9e91-8b1f9226f318&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479a7189-9e1b-4490-82db-40f909dd829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2" name="text" descr="{&quot;templafy&quot;:{&quot;id&quot;:&quot;cffb3e64-2970-4703-9f5b-7876c65400ca&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Public</a:t>
            </a:r>
          </a:p>
        </p:txBody>
      </p:sp>
    </p:spTree>
    <p:extLst>
      <p:ext uri="{BB962C8B-B14F-4D97-AF65-F5344CB8AC3E}">
        <p14:creationId xmlns:p14="http://schemas.microsoft.com/office/powerpoint/2010/main" val="604504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Cover Page (Image C)">
    <p:spTree>
      <p:nvGrpSpPr>
        <p:cNvPr id="1" name=""/>
        <p:cNvGrpSpPr/>
        <p:nvPr/>
      </p:nvGrpSpPr>
      <p:grpSpPr>
        <a:xfrm>
          <a:off x="0" y="0"/>
          <a:ext cx="0" cy="0"/>
          <a:chOff x="0" y="0"/>
          <a:chExt cx="0" cy="0"/>
        </a:xfrm>
      </p:grpSpPr>
      <p:sp>
        <p:nvSpPr>
          <p:cNvPr id="12" name="Picture Placeholder 8"/>
          <p:cNvSpPr>
            <a:spLocks noGrp="1"/>
          </p:cNvSpPr>
          <p:nvPr>
            <p:ph type="pic" sz="quarter" idx="15"/>
          </p:nvPr>
        </p:nvSpPr>
        <p:spPr>
          <a:xfrm>
            <a:off x="6903273" y="1980046"/>
            <a:ext cx="5000092" cy="4653773"/>
          </a:xfrm>
          <a:prstGeom prst="rect">
            <a:avLst/>
          </a:prstGeom>
        </p:spPr>
        <p:txBody>
          <a:bodyPr tIns="648000" anchor="ctr" anchorCtr="0">
            <a:noAutofit/>
          </a:bodyPr>
          <a:lstStyle>
            <a:lvl1pPr marL="6235" indent="0" algn="ctr">
              <a:buNone/>
              <a:defRPr/>
            </a:lvl1pPr>
          </a:lstStyle>
          <a:p>
            <a:endParaRPr lang="en-US" dirty="0"/>
          </a:p>
        </p:txBody>
      </p:sp>
      <p:sp>
        <p:nvSpPr>
          <p:cNvPr id="18" name="text" descr="{&quot;templafy&quot;:{&quot;id&quot;:&quot;517f693d-308c-442d-8d7e-6e8e398be8a6&quot;}}" title="Translations.Keyline"/>
          <p:cNvSpPr>
            <a:spLocks noGrp="1"/>
          </p:cNvSpPr>
          <p:nvPr>
            <p:ph type="ctrTitle" hasCustomPrompt="1"/>
            <p:custDataLst>
              <p:tags r:id="rId1"/>
            </p:custDataLst>
          </p:nvPr>
        </p:nvSpPr>
        <p:spPr>
          <a:xfrm>
            <a:off x="509848" y="1796727"/>
            <a:ext cx="6223000" cy="1210909"/>
          </a:xfrm>
          <a:prstGeom prst="rect">
            <a:avLst/>
          </a:prstGeom>
        </p:spPr>
        <p:txBody>
          <a:bodyPr lIns="0" tIns="0" rIns="0" bIns="0" anchor="b" anchorCtr="0">
            <a:noAutofit/>
          </a:bodyPr>
          <a:lstStyle>
            <a:lvl1pPr>
              <a:lnSpc>
                <a:spcPct val="100000"/>
              </a:lnSpc>
              <a:spcAft>
                <a:spcPts val="0"/>
              </a:spcAft>
              <a:defRPr sz="3636"/>
            </a:lvl1pPr>
          </a:lstStyle>
          <a:p>
            <a:pPr>
              <a:lnSpc>
                <a:spcPct val="100000"/>
              </a:lnSpc>
              <a:spcAft>
                <a:spcPts val="0"/>
              </a:spcAft>
            </a:pPr>
            <a:r>
              <a:rPr lang="en-US"/>
              <a:t>&lt;&lt;Keyline&gt;&gt;</a:t>
            </a:r>
            <a:endParaRPr/>
          </a:p>
        </p:txBody>
      </p:sp>
      <p:sp>
        <p:nvSpPr>
          <p:cNvPr id="17" name="text" descr="{&quot;templafy&quot;:{&quot;id&quot;:&quot;42d01303-1b82-4e52-b032-cf7026cd8338&quot;}}" title="Translations.Infoline"/>
          <p:cNvSpPr>
            <a:spLocks noGrp="1"/>
          </p:cNvSpPr>
          <p:nvPr>
            <p:ph type="subTitle" idx="1" hasCustomPrompt="1"/>
            <p:custDataLst>
              <p:tags r:id="rId2"/>
            </p:custDataLst>
          </p:nvPr>
        </p:nvSpPr>
        <p:spPr>
          <a:xfrm>
            <a:off x="509848" y="3108960"/>
            <a:ext cx="6223000"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endParaRPr/>
          </a:p>
        </p:txBody>
      </p:sp>
      <p:sp>
        <p:nvSpPr>
          <p:cNvPr id="38" name="text" descr="{&quot;templafy&quot;:{&quot;id&quot;:&quot;95cb0d2c-c896-4cbe-b268-035323f5aa94&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endParaRPr/>
          </a:p>
        </p:txBody>
      </p:sp>
      <p:sp>
        <p:nvSpPr>
          <p:cNvPr id="40" name="text" descr="{&quot;templafy&quot;:{&quot;id&quot;:&quot;38330571-929f-4514-8cbd-6051a07d9e9f&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endParaRPr/>
          </a:p>
        </p:txBody>
      </p:sp>
      <p:sp>
        <p:nvSpPr>
          <p:cNvPr id="11" name="text" descr="{&quot;templafy&quot;:{&quot;id&quot;:&quot;ad25af92-5428-478b-855c-fe707c316693&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vl1pPr>
          </a:lstStyle>
          <a:p>
            <a:pPr lvl="0"/>
            <a:r>
              <a:rPr lang="en-US"/>
              <a:t>&lt;&lt;Date&gt;&gt;</a:t>
            </a:r>
            <a:endParaRPr/>
          </a:p>
        </p:txBody>
      </p:sp>
      <p:pic>
        <p:nvPicPr>
          <p:cNvPr id="2" name="image" descr="{&quot;templafy&quot;:{&quot;id&quot;:&quot;b432f3f7-0720-4a0c-a38b-6ea2f82415e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3" name="text" descr="{&quot;templafy&quot;:{&quot;id&quot;:&quot;633511de-7a9a-4614-88b8-ba32608adea2&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Confidential</a:t>
            </a:r>
          </a:p>
        </p:txBody>
      </p:sp>
    </p:spTree>
    <p:extLst>
      <p:ext uri="{BB962C8B-B14F-4D97-AF65-F5344CB8AC3E}">
        <p14:creationId xmlns:p14="http://schemas.microsoft.com/office/powerpoint/2010/main" val="35406017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LAYOUT BODY">
            <a:extLst>
              <a:ext uri="{FF2B5EF4-FFF2-40B4-BE49-F238E27FC236}">
                <a16:creationId xmlns:a16="http://schemas.microsoft.com/office/drawing/2014/main" id="{36DC4925-9D80-481C-8D18-739F6C90AD8B}"/>
              </a:ext>
            </a:extLst>
          </p:cNvPr>
          <p:cNvSpPr>
            <a:spLocks noGrp="1"/>
          </p:cNvSpPr>
          <p:nvPr>
            <p:ph sz="quarter" idx="15" hasCustomPrompt="1"/>
          </p:nvPr>
        </p:nvSpPr>
        <p:spPr>
          <a:xfrm>
            <a:off x="509847" y="1689969"/>
            <a:ext cx="11141443" cy="3833090"/>
          </a:xfrm>
        </p:spPr>
        <p:txBody>
          <a:bodyPr/>
          <a:lstStyle>
            <a:lvl1pPr>
              <a:defRPr/>
            </a:lvl1pPr>
            <a:lvl5pPr>
              <a:defRPr/>
            </a:lvl5pPr>
            <a:lvl6pPr>
              <a:defRPr/>
            </a:lvl6pPr>
            <a:lvl7pPr>
              <a:defRPr/>
            </a:lvl7pPr>
            <a:lvl8pPr>
              <a:defRPr/>
            </a:lvl8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2" name="text" descr="{&quot;templafy&quot;:{&quot;id&quot;:&quot;c5dcef7c-1d7b-44e4-b377-8baa320b866e&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a:t>&lt;&lt;Page heading&gt;&gt;</a:t>
            </a:r>
            <a:endParaRPr/>
          </a:p>
        </p:txBody>
      </p:sp>
      <p:sp>
        <p:nvSpPr>
          <p:cNvPr id="22" name="text" descr="{&quot;templafy&quot;:{&quot;id&quot;:&quot;b836f157-0c8e-486a-93a0-c29246dbca78&quot;}}" title="Translations.MessageText"/>
          <p:cNvSpPr>
            <a:spLocks noGrp="1"/>
          </p:cNvSpPr>
          <p:nvPr>
            <p:ph type="body" sz="quarter" idx="48" hasCustomPrompt="1"/>
          </p:nvPr>
        </p:nvSpPr>
        <p:spPr>
          <a:xfrm>
            <a:off x="511849" y="1024660"/>
            <a:ext cx="11139441" cy="249382"/>
          </a:xfrm>
          <a:prstGeom prst="rect">
            <a:avLst/>
          </a:prstGeom>
        </p:spPr>
        <p:txBody>
          <a:bodyPr lIns="0" tIns="0" rIns="0" bIns="0"/>
          <a:lstStyle>
            <a:lvl1pPr marL="6235" indent="0">
              <a:spcBef>
                <a:spcPts val="0"/>
              </a:spcBef>
              <a:buFontTx/>
              <a:buNone/>
              <a:defRPr sz="1636"/>
            </a:lvl1pPr>
          </a:lstStyle>
          <a:p>
            <a:pPr lvl="0"/>
            <a:r>
              <a:rPr lang="en-US"/>
              <a:t>&lt;&lt;Message&gt;&gt;</a:t>
            </a:r>
            <a:endParaRPr/>
          </a:p>
        </p:txBody>
      </p:sp>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3" name="Straight Connector 2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5" name="LAYOUT BODY"/>
          <p:cNvSpPr/>
          <p:nvPr userDrawn="1"/>
        </p:nvSpPr>
        <p:spPr>
          <a:xfrm>
            <a:off x="525818" y="2894301"/>
            <a:ext cx="11140364"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16" name="image" descr="{&quot;templafy&quot;:{&quot;id&quot;:&quot;07f9bb92-83d3-4972-876a-921163a66571&quot;}}">
            <a:extLst>
              <a:ext uri="{FF2B5EF4-FFF2-40B4-BE49-F238E27FC236}">
                <a16:creationId xmlns:a16="http://schemas.microsoft.com/office/drawing/2014/main" id="{A015733B-397F-42C4-8F34-EEC9E8FC8F6E}"/>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1765640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7" name="text" descr="{&quot;templafy&quot;:{&quot;id&quot;:&quot;8c2c1c87-309c-4e1d-92a2-f211c9e39555&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dirty="0"/>
              <a:t>&lt;&lt;Page heading&gt;&gt;</a:t>
            </a:r>
            <a:endParaRPr dirty="0"/>
          </a:p>
        </p:txBody>
      </p:sp>
      <p:sp>
        <p:nvSpPr>
          <p:cNvPr id="33" name="text" descr="{&quot;templafy&quot;:{&quot;id&quot;:&quot;9a641532-141f-481d-9b3c-1f7d7ea67ae2&quot;}}" title="Translations.MessageText"/>
          <p:cNvSpPr>
            <a:spLocks noGrp="1"/>
          </p:cNvSpPr>
          <p:nvPr>
            <p:ph type="body" sz="quarter" idx="14" hasCustomPrompt="1"/>
          </p:nvPr>
        </p:nvSpPr>
        <p:spPr>
          <a:xfrm>
            <a:off x="511849" y="1024660"/>
            <a:ext cx="11139441"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20" name="PXP_GRIDLINES" hidden="1"/>
          <p:cNvGrpSpPr/>
          <p:nvPr userDrawn="1"/>
        </p:nvGrpSpPr>
        <p:grpSpPr>
          <a:xfrm>
            <a:off x="-8312" y="0"/>
            <a:ext cx="12192506" cy="6858000"/>
            <a:chOff x="-13716" y="0"/>
            <a:chExt cx="10058818" cy="7543800"/>
          </a:xfrm>
        </p:grpSpPr>
        <p:cxnSp>
          <p:nvCxnSpPr>
            <p:cNvPr id="21" name="Straight Connector 2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3" name="image" descr="{&quot;templafy&quot;:{&quot;id&quot;:&quot;07f9bb92-83d3-4972-876a-921163a66571&quot;}}">
            <a:extLst>
              <a:ext uri="{FF2B5EF4-FFF2-40B4-BE49-F238E27FC236}">
                <a16:creationId xmlns:a16="http://schemas.microsoft.com/office/drawing/2014/main" id="{71C2B8FF-F8C7-4491-B3DF-01CC372BE886}"/>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7103739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24"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659500a2-f1be-4e6d-9abd-f71500a1e40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e07ab73a-48a2-4890-8c52-7820c8526911&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6f73ff4a-da61-490e-8df6-ce80065d606c&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1472727"/>
          </a:xfrm>
          <a:prstGeom prst="rect">
            <a:avLst/>
          </a:prstGeom>
          <a:noFill/>
        </p:spPr>
        <p:txBody>
          <a:bodyPr vert="horz" lIns="0" tIns="0" rIns="0" bIns="0" rtlCol="0">
            <a:noAutofit/>
          </a:bodyPr>
          <a:lstStyle>
            <a:lvl1pPr marL="166256">
              <a:defRPr lang="en-US" kern="1200" baseline="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3" name="text" descr="{&quot;templafy&quot;:{&quot;id&quot;:&quot;fd9f72fd-c813-4ca2-adbd-72b7a544d668&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850033cf-20bd-469f-b2ed-809f6725b900&quot;}}" title="Translations.LayoutHeading"/>
          <p:cNvSpPr>
            <a:spLocks noGrp="1"/>
          </p:cNvSpPr>
          <p:nvPr>
            <p:ph type="body" idx="34" hasCustomPrompt="1"/>
            <p:custDataLst>
              <p:tags r:id="rId3"/>
            </p:custDataLst>
          </p:nvPr>
        </p:nvSpPr>
        <p:spPr>
          <a:xfrm>
            <a:off x="509847"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4" name="text" descr="{&quot;templafy&quot;:{&quot;id&quot;:&quot;11691b94-4cf8-4bf6-a2c2-37a0d2744c13&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610c3496-d1a5-4d77-9bfc-26dbc43f9749&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4" name="text" descr="{&quot;templafy&quot;:{&quot;id&quot;:&quot;7e57f9ec-c0e6-4202-805c-acfa607aebac&quot;}}" title="Translations.Source"/>
          <p:cNvSpPr>
            <a:spLocks noGrp="1"/>
          </p:cNvSpPr>
          <p:nvPr>
            <p:ph type="body" sz="quarter" idx="49" hasCustomPrompt="1"/>
          </p:nvPr>
        </p:nvSpPr>
        <p:spPr>
          <a:xfrm>
            <a:off x="6266561"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f6afd5a3-2bb9-437e-afd8-d0d683918a33&quot;}}" title="Translations.LayoutHeading"/>
          <p:cNvSpPr>
            <a:spLocks noGrp="1"/>
          </p:cNvSpPr>
          <p:nvPr>
            <p:ph type="body" idx="38" hasCustomPrompt="1"/>
            <p:custDataLst>
              <p:tags r:id="rId5"/>
            </p:custDataLst>
          </p:nvPr>
        </p:nvSpPr>
        <p:spPr>
          <a:xfrm>
            <a:off x="6266182"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6266182"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vl4pPr marL="689963">
              <a:defRPr/>
            </a:lvl4pPr>
            <a:lvl5pPr marL="864532">
              <a:defRPr/>
            </a:lvl5pPr>
            <a:lvl6pPr marL="864532">
              <a:defRPr/>
            </a:lvl6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5" name="text" descr="{&quot;templafy&quot;:{&quot;id&quot;:&quot;e7f77444-d37c-4be7-b1e7-68728ab86e40&quot;}}" title="Translations.Source"/>
          <p:cNvSpPr>
            <a:spLocks noGrp="1"/>
          </p:cNvSpPr>
          <p:nvPr>
            <p:ph type="body" sz="quarter" idx="50"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40" name="PXP_GRIDLINES" hidden="1"/>
          <p:cNvGrpSpPr/>
          <p:nvPr userDrawn="1"/>
        </p:nvGrpSpPr>
        <p:grpSpPr>
          <a:xfrm>
            <a:off x="-8312" y="0"/>
            <a:ext cx="12192506" cy="6858000"/>
            <a:chOff x="-13716" y="0"/>
            <a:chExt cx="10058818" cy="7543800"/>
          </a:xfrm>
        </p:grpSpPr>
        <p:cxnSp>
          <p:nvCxnSpPr>
            <p:cNvPr id="45" name="Straight Connector 44"/>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 name="LAYOUT BODY" hidden="1"/>
          <p:cNvSpPr/>
          <p:nvPr userDrawn="1"/>
        </p:nvSpPr>
        <p:spPr>
          <a:xfrm>
            <a:off x="525818" y="4452216"/>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30" name="image" descr="{&quot;templafy&quot;:{&quot;id&quot;:&quot;07f9bb92-83d3-4972-876a-921163a66571&quot;}}">
            <a:extLst>
              <a:ext uri="{FF2B5EF4-FFF2-40B4-BE49-F238E27FC236}">
                <a16:creationId xmlns:a16="http://schemas.microsoft.com/office/drawing/2014/main" id="{E345E3E0-7967-4036-B101-C0CC9B5EBD9C}"/>
              </a:ext>
            </a:extLst>
          </p:cNvPr>
          <p:cNvPicPr>
            <a:picLocks noChangeAspect="1"/>
          </p:cNvPicPr>
          <p:nvPr userDrawn="1"/>
        </p:nvPicPr>
        <p:blipFill>
          <a:blip r:embed="rId7"/>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104057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arge 2x1">
    <p:spTree>
      <p:nvGrpSpPr>
        <p:cNvPr id="1" name=""/>
        <p:cNvGrpSpPr/>
        <p:nvPr/>
      </p:nvGrpSpPr>
      <p:grpSpPr>
        <a:xfrm>
          <a:off x="0" y="0"/>
          <a:ext cx="0" cy="0"/>
          <a:chOff x="0" y="0"/>
          <a:chExt cx="0" cy="0"/>
        </a:xfrm>
      </p:grpSpPr>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e6b90f6f-5f9c-4b53-ad99-2182a1a5676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dirty="0"/>
              <a:t>&lt;&lt;Page heading&gt;&gt;</a:t>
            </a:r>
            <a:endParaRPr dirty="0"/>
          </a:p>
        </p:txBody>
      </p:sp>
      <p:sp>
        <p:nvSpPr>
          <p:cNvPr id="34" name="text" descr="{&quot;templafy&quot;:{&quot;id&quot;:&quot;2157ef70-51a3-4af6-8efb-176864a4f9e6&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0267cfcc-9f71-4a5a-84e1-65fe93cf7441&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1ac97bee-5dcc-41a7-b03a-b461006fc37d&quot;}}" title="Translations.Source"/>
          <p:cNvSpPr>
            <a:spLocks noGrp="1"/>
          </p:cNvSpPr>
          <p:nvPr>
            <p:ph type="body" sz="quarter" idx="47" hasCustomPrompt="1"/>
          </p:nvPr>
        </p:nvSpPr>
        <p:spPr>
          <a:xfrm>
            <a:off x="510545"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40aed189-5466-4e74-8f42-72e8f6629341&quot;}}" title="Translations.LayoutHeading"/>
          <p:cNvSpPr>
            <a:spLocks noGrp="1"/>
          </p:cNvSpPr>
          <p:nvPr>
            <p:ph type="body" idx="3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b0996bf5-271c-424f-998c-fdf9ef194e56&quot;}}" title="Translations.Source"/>
          <p:cNvSpPr>
            <a:spLocks noGrp="1"/>
          </p:cNvSpPr>
          <p:nvPr>
            <p:ph type="body" sz="quarter" idx="48"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0" name="PXP_GRIDLINES" hidden="1"/>
          <p:cNvGrpSpPr/>
          <p:nvPr userDrawn="1"/>
        </p:nvGrpSpPr>
        <p:grpSpPr>
          <a:xfrm>
            <a:off x="-8312" y="0"/>
            <a:ext cx="12192506" cy="6858000"/>
            <a:chOff x="-13716" y="0"/>
            <a:chExt cx="10058818" cy="7543800"/>
          </a:xfrm>
        </p:grpSpPr>
        <p:cxnSp>
          <p:nvCxnSpPr>
            <p:cNvPr id="31" name="Straight Connector 3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1" name="LAYOUT BODY" hidden="1"/>
          <p:cNvSpPr/>
          <p:nvPr userDrawn="1"/>
        </p:nvSpPr>
        <p:spPr>
          <a:xfrm>
            <a:off x="525818"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2" name="image" descr="{&quot;templafy&quot;:{&quot;id&quot;:&quot;07f9bb92-83d3-4972-876a-921163a66571&quot;}}">
            <a:extLst>
              <a:ext uri="{FF2B5EF4-FFF2-40B4-BE49-F238E27FC236}">
                <a16:creationId xmlns:a16="http://schemas.microsoft.com/office/drawing/2014/main" id="{CD168893-1D69-4BD4-8846-A102BB5E499B}"/>
              </a:ext>
            </a:extLst>
          </p:cNvPr>
          <p:cNvPicPr>
            <a:picLocks noChangeAspect="1"/>
          </p:cNvPicPr>
          <p:nvPr userDrawn="1"/>
        </p:nvPicPr>
        <p:blipFill>
          <a:blip r:embed="rId5"/>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1761007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arge 3x1">
    <p:spTree>
      <p:nvGrpSpPr>
        <p:cNvPr id="1" name=""/>
        <p:cNvGrpSpPr/>
        <p:nvPr/>
      </p:nvGrpSpPr>
      <p:grpSpPr>
        <a:xfrm>
          <a:off x="0" y="0"/>
          <a:ext cx="0" cy="0"/>
          <a:chOff x="0" y="0"/>
          <a:chExt cx="0" cy="0"/>
        </a:xfrm>
      </p:grpSpPr>
      <p:sp>
        <p:nvSpPr>
          <p:cNvPr id="40"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d765dd66-5117-4ef2-b467-67932c0ca7a4&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8562a0cf-0ef1-45d5-9eb4-2c0dd205124c&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f099470e-c8bb-4c92-8b0a-da7a2b1fda1e&quot;}}" title="Translations.LayoutHeading"/>
          <p:cNvSpPr>
            <a:spLocks noGrp="1"/>
          </p:cNvSpPr>
          <p:nvPr>
            <p:ph type="body" idx="16" hasCustomPrompt="1"/>
            <p:custDataLst>
              <p:tags r:id="rId2"/>
            </p:custDataLst>
          </p:nvPr>
        </p:nvSpPr>
        <p:spPr>
          <a:xfrm>
            <a:off x="510546"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e79d0ec3-45ae-4564-aa04-8a26b0db3275&quot;}}" title="Translations.Source"/>
          <p:cNvSpPr>
            <a:spLocks noGrp="1"/>
          </p:cNvSpPr>
          <p:nvPr>
            <p:ph type="body" sz="quarter" idx="47" hasCustomPrompt="1"/>
          </p:nvPr>
        </p:nvSpPr>
        <p:spPr>
          <a:xfrm>
            <a:off x="511847" y="5530909"/>
            <a:ext cx="3512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a7dc809d-e1cb-4d74-a888-98f4145d2192&quot;}}" title="Translations.LayoutHeading"/>
          <p:cNvSpPr>
            <a:spLocks noGrp="1"/>
          </p:cNvSpPr>
          <p:nvPr>
            <p:ph type="body" idx="36" hasCustomPrompt="1"/>
            <p:custDataLst>
              <p:tags r:id="rId3"/>
            </p:custDataLst>
          </p:nvPr>
        </p:nvSpPr>
        <p:spPr>
          <a:xfrm>
            <a:off x="4324365"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4324365"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5b2b4a20-7944-48b9-9326-a637dec9359e&quot;}}" title="Translations.Source"/>
          <p:cNvSpPr>
            <a:spLocks noGrp="1"/>
          </p:cNvSpPr>
          <p:nvPr>
            <p:ph type="body" sz="quarter" idx="48" hasCustomPrompt="1"/>
          </p:nvPr>
        </p:nvSpPr>
        <p:spPr>
          <a:xfrm>
            <a:off x="4324836"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4e0265cd-b153-45a4-883e-31c1b1fe2d2f&quot;}}" title="Translations.LayoutHeading"/>
          <p:cNvSpPr>
            <a:spLocks noGrp="1"/>
          </p:cNvSpPr>
          <p:nvPr>
            <p:ph type="body" idx="38" hasCustomPrompt="1"/>
            <p:custDataLst>
              <p:tags r:id="rId4"/>
            </p:custDataLst>
          </p:nvPr>
        </p:nvSpPr>
        <p:spPr>
          <a:xfrm>
            <a:off x="8138183"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8138183"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6d9c10ee-d2b5-4059-9e93-2fb143ea2bcc&quot;}}" title="Translations.Source"/>
          <p:cNvSpPr>
            <a:spLocks noGrp="1"/>
          </p:cNvSpPr>
          <p:nvPr>
            <p:ph type="body" sz="quarter" idx="49" hasCustomPrompt="1"/>
          </p:nvPr>
        </p:nvSpPr>
        <p:spPr>
          <a:xfrm>
            <a:off x="8139127"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6" name="PXP_GRIDLINES" hidden="1"/>
          <p:cNvGrpSpPr/>
          <p:nvPr userDrawn="1"/>
        </p:nvGrpSpPr>
        <p:grpSpPr>
          <a:xfrm>
            <a:off x="-8312" y="0"/>
            <a:ext cx="12192506" cy="6858000"/>
            <a:chOff x="-13716" y="0"/>
            <a:chExt cx="10058818" cy="7543800"/>
          </a:xfrm>
        </p:grpSpPr>
        <p:cxnSp>
          <p:nvCxnSpPr>
            <p:cNvPr id="43" name="Straight Connector 4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5" name="LAYOUT BODY" hidden="1"/>
          <p:cNvSpPr/>
          <p:nvPr userDrawn="1"/>
        </p:nvSpPr>
        <p:spPr>
          <a:xfrm>
            <a:off x="525819" y="4200586"/>
            <a:ext cx="3511793"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9" name="image" descr="{&quot;templafy&quot;:{&quot;id&quot;:&quot;07f9bb92-83d3-4972-876a-921163a66571&quot;}}">
            <a:extLst>
              <a:ext uri="{FF2B5EF4-FFF2-40B4-BE49-F238E27FC236}">
                <a16:creationId xmlns:a16="http://schemas.microsoft.com/office/drawing/2014/main" id="{FB72A87C-7013-4CEE-825B-13AF4C5ACD1C}"/>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4028899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1D2D1-D655-4DDE-ACA6-413E9A4B09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424886-CEEC-47C9-8FD1-848F71D5FD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B54C44-5DB2-4EB9-9A61-ECD02D2AEB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A85F8C-F7C6-49F0-9C0B-DC08A35FF3D6}"/>
              </a:ext>
            </a:extLst>
          </p:cNvPr>
          <p:cNvSpPr>
            <a:spLocks noGrp="1"/>
          </p:cNvSpPr>
          <p:nvPr>
            <p:ph type="dt" sz="half" idx="10"/>
          </p:nvPr>
        </p:nvSpPr>
        <p:spPr/>
        <p:txBody>
          <a:bodyPr/>
          <a:lstStyle/>
          <a:p>
            <a:fld id="{38F79F67-ACB7-420E-A3B2-6F4F9BBB8A09}" type="datetimeFigureOut">
              <a:rPr lang="en-US" smtClean="0"/>
              <a:t>20-Dec-22</a:t>
            </a:fld>
            <a:endParaRPr lang="en-US"/>
          </a:p>
        </p:txBody>
      </p:sp>
      <p:sp>
        <p:nvSpPr>
          <p:cNvPr id="6" name="Footer Placeholder 5">
            <a:extLst>
              <a:ext uri="{FF2B5EF4-FFF2-40B4-BE49-F238E27FC236}">
                <a16:creationId xmlns:a16="http://schemas.microsoft.com/office/drawing/2014/main" id="{66F4A3AB-5927-4C8E-A8DA-6D5D05B9AC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37CA07-F0BC-4CE8-ACAB-FCB84EA86EC4}"/>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6301401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Large 2x(2and1)">
    <p:spTree>
      <p:nvGrpSpPr>
        <p:cNvPr id="1" name=""/>
        <p:cNvGrpSpPr/>
        <p:nvPr/>
      </p:nvGrpSpPr>
      <p:grpSpPr>
        <a:xfrm>
          <a:off x="0" y="0"/>
          <a:ext cx="0" cy="0"/>
          <a:chOff x="0" y="0"/>
          <a:chExt cx="0" cy="0"/>
        </a:xfrm>
      </p:grpSpPr>
      <p:sp>
        <p:nvSpPr>
          <p:cNvPr id="26" name="text" descr="{&quot;templafy&quot;:{&quot;id&quot;:&quot;5b912b93-4460-4800-8801-e144b826081f&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43658232-ad69-4602-bc5e-39d1bc408600&quot;}}" title="Translations.MessageText"/>
          <p:cNvSpPr>
            <a:spLocks noGrp="1"/>
          </p:cNvSpPr>
          <p:nvPr>
            <p:ph type="body" sz="quarter" idx="32" hasCustomPrompt="1"/>
          </p:nvPr>
        </p:nvSpPr>
        <p:spPr>
          <a:xfrm>
            <a:off x="511849" y="1024660"/>
            <a:ext cx="11139441"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760282af-eefe-40fc-b7b3-58bf2cc969c3&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a:extLst>
              <a:ext uri="{FF2B5EF4-FFF2-40B4-BE49-F238E27FC236}">
                <a16:creationId xmlns:a16="http://schemas.microsoft.com/office/drawing/2014/main" id="{C4C238CF-1D96-4AA7-98C5-3CD010DDBD85}"/>
              </a:ext>
            </a:extLst>
          </p:cNvPr>
          <p:cNvSpPr>
            <a:spLocks noGrp="1"/>
          </p:cNvSpPr>
          <p:nvPr>
            <p:ph sz="quarter" idx="38" hasCustomPrompt="1"/>
          </p:nvPr>
        </p:nvSpPr>
        <p:spPr>
          <a:xfrm>
            <a:off x="509847" y="201999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062cce03-a9a1-458c-95de-ea8970326eee&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a5728acd-30fc-46fa-80eb-669d92523523&quot;}}" title="Translations.LayoutHeading"/>
          <p:cNvSpPr>
            <a:spLocks noGrp="1"/>
          </p:cNvSpPr>
          <p:nvPr>
            <p:ph type="body" idx="34" hasCustomPrompt="1"/>
            <p:custDataLst>
              <p:tags r:id="rId3"/>
            </p:custDataLst>
          </p:nvPr>
        </p:nvSpPr>
        <p:spPr>
          <a:xfrm>
            <a:off x="509847" y="3721091"/>
            <a:ext cx="5384727" cy="324716"/>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4" name="text" descr="{&quot;templafy&quot;:{&quot;id&quot;:&quot;b2d8dbba-3bae-425d-bad2-d143ffddcd6b&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434a1390-c483-4b81-8b92-80f366078668&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lang="en-US" dirty="0"/>
          </a:p>
        </p:txBody>
      </p:sp>
      <p:sp>
        <p:nvSpPr>
          <p:cNvPr id="58" name="Content Placeholder 10"/>
          <p:cNvSpPr>
            <a:spLocks noGrp="1"/>
          </p:cNvSpPr>
          <p:nvPr>
            <p:ph sz="quarter" idx="37" hasCustomPrompt="1"/>
          </p:nvPr>
        </p:nvSpPr>
        <p:spPr>
          <a:xfrm>
            <a:off x="6266182" y="2016001"/>
            <a:ext cx="5384727" cy="3505614"/>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a1bf3616-7396-4ccc-bb05-68184a39ae0c&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1AE133D3-CA8E-475E-A6C1-A0208A499CC2}"/>
              </a:ext>
            </a:extLst>
          </p:cNvPr>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2" name="PXP_GRIDLINES" hidden="1"/>
          <p:cNvGrpSpPr/>
          <p:nvPr userDrawn="1"/>
        </p:nvGrpSpPr>
        <p:grpSpPr>
          <a:xfrm>
            <a:off x="-8312" y="0"/>
            <a:ext cx="12192506" cy="6858000"/>
            <a:chOff x="-13716" y="0"/>
            <a:chExt cx="10058818" cy="7543800"/>
          </a:xfrm>
        </p:grpSpPr>
        <p:cxnSp>
          <p:nvCxnSpPr>
            <p:cNvPr id="36" name="Straight Connector 3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hidden="1"/>
          <p:cNvSpPr/>
          <p:nvPr userDrawn="1"/>
        </p:nvSpPr>
        <p:spPr>
          <a:xfrm>
            <a:off x="525817"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4" name="image" descr="{&quot;templafy&quot;:{&quot;id&quot;:&quot;07f9bb92-83d3-4972-876a-921163a66571&quot;}}">
            <a:extLst>
              <a:ext uri="{FF2B5EF4-FFF2-40B4-BE49-F238E27FC236}">
                <a16:creationId xmlns:a16="http://schemas.microsoft.com/office/drawing/2014/main" id="{99FF6A33-F8B3-47EC-8546-DB0C18584FAE}"/>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5413739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Large 2x(1and2)">
    <p:spTree>
      <p:nvGrpSpPr>
        <p:cNvPr id="1" name=""/>
        <p:cNvGrpSpPr/>
        <p:nvPr/>
      </p:nvGrpSpPr>
      <p:grpSpPr>
        <a:xfrm>
          <a:off x="0" y="0"/>
          <a:ext cx="0" cy="0"/>
          <a:chOff x="0" y="0"/>
          <a:chExt cx="0" cy="0"/>
        </a:xfrm>
      </p:grpSpPr>
      <p:sp>
        <p:nvSpPr>
          <p:cNvPr id="26" name="text" descr="{&quot;templafy&quot;:{&quot;id&quot;:&quot;2b969d9b-df92-4ea9-9040-e07bb4f31d97&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6" name="text" descr="{&quot;templafy&quot;:{&quot;id&quot;:&quot;5822c8dc-e145-4bc6-a848-e393e4606ee8&quot;}}" title="Translations.MessageText"/>
          <p:cNvSpPr>
            <a:spLocks noGrp="1"/>
          </p:cNvSpPr>
          <p:nvPr>
            <p:ph type="body" sz="quarter" idx="32" hasCustomPrompt="1"/>
          </p:nvPr>
        </p:nvSpPr>
        <p:spPr>
          <a:xfrm>
            <a:off x="511847" y="1024660"/>
            <a:ext cx="11139443"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946ccf37-13ad-499b-851c-13f5d7ae3c2f&quot;}}" title="Translations.LayoutHeading"/>
          <p:cNvSpPr>
            <a:spLocks noGrp="1"/>
          </p:cNvSpPr>
          <p:nvPr>
            <p:ph type="body" idx="36" hasCustomPrompt="1"/>
            <p:custDataLst>
              <p:tags r:id="rId2"/>
            </p:custDataLst>
          </p:nvPr>
        </p:nvSpPr>
        <p:spPr>
          <a:xfrm>
            <a:off x="509847"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0" name="Content Placeholder 10"/>
          <p:cNvSpPr>
            <a:spLocks noGrp="1"/>
          </p:cNvSpPr>
          <p:nvPr>
            <p:ph sz="quarter" idx="37" hasCustomPrompt="1"/>
          </p:nvPr>
        </p:nvSpPr>
        <p:spPr>
          <a:xfrm>
            <a:off x="509847" y="2016000"/>
            <a:ext cx="5384727" cy="3505615"/>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a2236764-c2d7-474e-bbeb-be064d05f4c2&quot;}}" title="Translations.Source"/>
          <p:cNvSpPr>
            <a:spLocks noGrp="1"/>
          </p:cNvSpPr>
          <p:nvPr>
            <p:ph type="body" sz="quarter" idx="47" hasCustomPrompt="1"/>
          </p:nvPr>
        </p:nvSpPr>
        <p:spPr>
          <a:xfrm>
            <a:off x="509847"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3" name="text" descr="{&quot;templafy&quot;:{&quot;id&quot;:&quot;88094c47-0052-4dc5-967e-8ba6f23b1c5f&quot;}}" title="Translations.LayoutHeading"/>
          <p:cNvSpPr>
            <a:spLocks noGrp="1"/>
          </p:cNvSpPr>
          <p:nvPr>
            <p:ph type="body" idx="1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4" name="Content Placeholder 10"/>
          <p:cNvSpPr>
            <a:spLocks noGrp="1"/>
          </p:cNvSpPr>
          <p:nvPr>
            <p:ph sz="quarter" idx="19" hasCustomPrompt="1"/>
          </p:nvPr>
        </p:nvSpPr>
        <p:spPr>
          <a:xfrm>
            <a:off x="6266182" y="201554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8" name="text" descr="{&quot;templafy&quot;:{&quot;id&quot;:&quot;668c1b7d-bd38-4c61-ba9b-78866fa2294f&quot;}}" title="Translations.Source"/>
          <p:cNvSpPr>
            <a:spLocks noGrp="1"/>
          </p:cNvSpPr>
          <p:nvPr>
            <p:ph type="body" sz="quarter" idx="48" hasCustomPrompt="1"/>
          </p:nvPr>
        </p:nvSpPr>
        <p:spPr>
          <a:xfrm>
            <a:off x="6266182"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5" name="text" descr="{&quot;templafy&quot;:{&quot;id&quot;:&quot;03ed2208-f15c-43aa-8e46-157271de3444&quot;}}" title="Translations.LayoutHeading"/>
          <p:cNvSpPr>
            <a:spLocks noGrp="1"/>
          </p:cNvSpPr>
          <p:nvPr>
            <p:ph type="body" idx="34" hasCustomPrompt="1"/>
            <p:custDataLst>
              <p:tags r:id="rId4"/>
            </p:custDataLst>
          </p:nvPr>
        </p:nvSpPr>
        <p:spPr>
          <a:xfrm>
            <a:off x="6266182" y="3721091"/>
            <a:ext cx="5384727" cy="324716"/>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6" name="Content Placeholder 10"/>
          <p:cNvSpPr>
            <a:spLocks noGrp="1"/>
          </p:cNvSpPr>
          <p:nvPr>
            <p:ph sz="quarter" idx="35" hasCustomPrompt="1"/>
          </p:nvPr>
        </p:nvSpPr>
        <p:spPr>
          <a:xfrm>
            <a:off x="6266182"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0" name="text" descr="{&quot;templafy&quot;:{&quot;id&quot;:&quot;c1542073-7ca3-4125-b122-55a46b09cdf7&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3" name="PXP_GRIDLINES" hidden="1"/>
          <p:cNvGrpSpPr/>
          <p:nvPr userDrawn="1"/>
        </p:nvGrpSpPr>
        <p:grpSpPr>
          <a:xfrm>
            <a:off x="-8312" y="0"/>
            <a:ext cx="12192506" cy="6858000"/>
            <a:chOff x="-13716" y="0"/>
            <a:chExt cx="10058818" cy="7543800"/>
          </a:xfrm>
        </p:grpSpPr>
        <p:cxnSp>
          <p:nvCxnSpPr>
            <p:cNvPr id="34" name="Straight Connector 33"/>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p:cNvSpPr/>
          <p:nvPr userDrawn="1"/>
        </p:nvSpPr>
        <p:spPr>
          <a:xfrm>
            <a:off x="525817" y="4446958"/>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5" name="image" descr="{&quot;templafy&quot;:{&quot;id&quot;:&quot;07f9bb92-83d3-4972-876a-921163a66571&quot;}}">
            <a:extLst>
              <a:ext uri="{FF2B5EF4-FFF2-40B4-BE49-F238E27FC236}">
                <a16:creationId xmlns:a16="http://schemas.microsoft.com/office/drawing/2014/main" id="{5852FA23-A0DA-4274-B8F1-3E99B929F9EA}"/>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7297470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Disclaimer Page" preserve="1" userDrawn="1">
  <p:cSld name="Disclaimer Page">
    <p:spTree>
      <p:nvGrpSpPr>
        <p:cNvPr id="1" name=""/>
        <p:cNvGrpSpPr/>
        <p:nvPr/>
      </p:nvGrpSpPr>
      <p:grpSpPr>
        <a:xfrm>
          <a:off x="0" y="0"/>
          <a:ext cx="0" cy="0"/>
          <a:chOff x="0" y="0"/>
          <a:chExt cx="0" cy="0"/>
        </a:xfrm>
      </p:grpSpPr>
      <p:sp>
        <p:nvSpPr>
          <p:cNvPr id="1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10" name="text" descr="{&quot;templafy&quot;:{&quot;id&quot;:&quot;5661558e-ed9e-4aaa-b896-e68335810c57&quot;}}" title="UserProfile.Language.DisclaimerFax"/>
          <p:cNvSpPr/>
          <p:nvPr userDrawn="1"/>
        </p:nvSpPr>
        <p:spPr>
          <a:xfrm>
            <a:off x="511850" y="1689965"/>
            <a:ext cx="11148137" cy="3832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909"/>
              </a:spcBef>
            </a:pPr>
            <a:endParaRPr lang="en-US" sz="818"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2" name="Straight Connector 21"/>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2" name="image" descr="{&quot;templafy&quot;:{&quot;id&quot;:&quot;07f9bb92-83d3-4972-876a-921163a66571&quot;}}">
            <a:extLst>
              <a:ext uri="{FF2B5EF4-FFF2-40B4-BE49-F238E27FC236}">
                <a16:creationId xmlns:a16="http://schemas.microsoft.com/office/drawing/2014/main" id="{9748E69C-1EAF-486E-B1B9-13F7EBD07FC9}"/>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0757400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act Page">
    <p:spTree>
      <p:nvGrpSpPr>
        <p:cNvPr id="1" name=""/>
        <p:cNvGrpSpPr/>
        <p:nvPr/>
      </p:nvGrpSpPr>
      <p:grpSpPr>
        <a:xfrm>
          <a:off x="0" y="0"/>
          <a:ext cx="0" cy="0"/>
          <a:chOff x="0" y="0"/>
          <a:chExt cx="0" cy="0"/>
        </a:xfrm>
      </p:grpSpPr>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3" name="text" descr="{&quot;templafy&quot;:{&quot;id&quot;:&quot;d2ec6176-846f-40ef-97e6-e63c214749ff&quot;}}" title="Translations.ContactInformation"/>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Contact information</a:t>
            </a:r>
          </a:p>
        </p:txBody>
      </p:sp>
      <p:sp>
        <p:nvSpPr>
          <p:cNvPr id="8" name="text" descr="{&quot;templafy&quot;:{&quot;id&quot;:&quot;72c0d0eb-863c-40f4-929c-f192076883e8&quot;}}" title="UserProfile.Language.Web"/>
          <p:cNvSpPr/>
          <p:nvPr userDrawn="1"/>
        </p:nvSpPr>
        <p:spPr>
          <a:xfrm>
            <a:off x="512780" y="5553818"/>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spcBef>
                <a:spcPts val="0"/>
              </a:spcBef>
            </a:pPr>
            <a:r>
              <a:rPr lang="en-US" sz="1000" dirty="0">
                <a:solidFill>
                  <a:prstClr val="black"/>
                </a:solidFill>
              </a:rPr>
              <a:t>www.ubs.com</a:t>
            </a:r>
          </a:p>
        </p:txBody>
      </p:sp>
      <p:sp>
        <p:nvSpPr>
          <p:cNvPr id="9" name="text" descr="{&quot;templafy&quot;:{&quot;id&quot;:&quot;e16ac675-fe45-4022-aecb-7dcc4ecc9352&quot;}}" title="UserProfile.Language.CompanyName"/>
          <p:cNvSpPr/>
          <p:nvPr userDrawn="1"/>
        </p:nvSpPr>
        <p:spPr>
          <a:xfrm>
            <a:off x="511849" y="4568727"/>
            <a:ext cx="7852193" cy="16363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b="1" dirty="0">
                <a:solidFill>
                  <a:prstClr val="black"/>
                </a:solidFill>
              </a:rPr>
              <a:t>UBS Switzerland AG</a:t>
            </a:r>
          </a:p>
        </p:txBody>
      </p:sp>
      <p:sp>
        <p:nvSpPr>
          <p:cNvPr id="10" name="text" descr="{&quot;templafy&quot;:{&quot;id&quot;:&quot;c7a93577-d51f-43d2-a64d-bc3e82881f02&quot;}}" title="UserProfile.Language.FullAddressLine"/>
          <p:cNvSpPr/>
          <p:nvPr userDrawn="1"/>
        </p:nvSpPr>
        <p:spPr>
          <a:xfrm>
            <a:off x="511848" y="4725818"/>
            <a:ext cx="7852193" cy="4840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Postfach
8098 Zürich</a:t>
            </a:r>
          </a:p>
        </p:txBody>
      </p:sp>
      <p:sp>
        <p:nvSpPr>
          <p:cNvPr id="11" name="text" descr="{&quot;templafy&quot;:{&quot;id&quot;:&quot;acab0d21-3414-4905-8be8-8c6efef348ee&quot;}}" title="UserProfile.Language.ReceptionPhone"/>
          <p:cNvSpPr/>
          <p:nvPr userDrawn="1"/>
        </p:nvSpPr>
        <p:spPr>
          <a:xfrm>
            <a:off x="511846" y="5337818"/>
            <a:ext cx="7852193" cy="216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+41-44-265 91 11</a:t>
            </a:r>
          </a:p>
        </p:txBody>
      </p:sp>
      <p:sp>
        <p:nvSpPr>
          <p:cNvPr id="12" name="text" descr="{&quot;templafy&quot;:{&quot;id&quot;:&quot;a5799f47-fb4b-44eb-98e3-f29e10cd9884&quot;}}" title="UserProfile.Language.Endorsement"/>
          <p:cNvSpPr/>
          <p:nvPr userDrawn="1"/>
        </p:nvSpPr>
        <p:spPr>
          <a:xfrm>
            <a:off x="512780" y="5838583"/>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spcBef>
                <a:spcPts val="0"/>
              </a:spcBef>
            </a:pPr>
            <a:endParaRPr lang="en-US" sz="818" dirty="0">
              <a:solidFill>
                <a:prstClr val="black"/>
              </a:solidFill>
            </a:endParaRPr>
          </a:p>
        </p:txBody>
      </p:sp>
      <p:grpSp>
        <p:nvGrpSpPr>
          <p:cNvPr id="26" name="PXP_GRIDLINES" hidden="1"/>
          <p:cNvGrpSpPr/>
          <p:nvPr userDrawn="1"/>
        </p:nvGrpSpPr>
        <p:grpSpPr>
          <a:xfrm>
            <a:off x="-8312" y="0"/>
            <a:ext cx="12192506" cy="6858000"/>
            <a:chOff x="-13716" y="0"/>
            <a:chExt cx="10058818" cy="7543800"/>
          </a:xfrm>
        </p:grpSpPr>
        <p:cxnSp>
          <p:nvCxnSpPr>
            <p:cNvPr id="27" name="Straight Connector 26"/>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7" name="image" descr="{&quot;templafy&quot;:{&quot;id&quot;:&quot;07f9bb92-83d3-4972-876a-921163a66571&quot;}}">
            <a:extLst>
              <a:ext uri="{FF2B5EF4-FFF2-40B4-BE49-F238E27FC236}">
                <a16:creationId xmlns:a16="http://schemas.microsoft.com/office/drawing/2014/main" id="{7EE0D0D0-DFFD-47CC-BA75-5CF55D208254}"/>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20511217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P TOC - do not use">
    <p:spTree>
      <p:nvGrpSpPr>
        <p:cNvPr id="1" name=""/>
        <p:cNvGrpSpPr/>
        <p:nvPr/>
      </p:nvGrpSpPr>
      <p:grpSpPr>
        <a:xfrm>
          <a:off x="0" y="0"/>
          <a:ext cx="0" cy="0"/>
          <a:chOff x="0" y="0"/>
          <a:chExt cx="0" cy="0"/>
        </a:xfrm>
      </p:grpSpPr>
      <p:grpSp>
        <p:nvGrpSpPr>
          <p:cNvPr id="29" name="SP Agenda Section" hidden="1"/>
          <p:cNvGrpSpPr/>
          <p:nvPr userDrawn="1"/>
        </p:nvGrpSpPr>
        <p:grpSpPr>
          <a:xfrm>
            <a:off x="510546" y="1587274"/>
            <a:ext cx="11266928" cy="369332"/>
            <a:chOff x="1797664" y="2085631"/>
            <a:chExt cx="8657274" cy="369332"/>
          </a:xfrm>
        </p:grpSpPr>
        <p:sp>
          <p:nvSpPr>
            <p:cNvPr id="30" name="Textbox" hidden="1"/>
            <p:cNvSpPr txBox="1">
              <a:spLocks/>
            </p:cNvSpPr>
            <p:nvPr userDrawn="1"/>
          </p:nvSpPr>
          <p:spPr>
            <a:xfrm>
              <a:off x="3142381" y="2085631"/>
              <a:ext cx="681862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defTabSz="7001320">
                <a:tabLst>
                  <a:tab pos="7134678" algn="l"/>
                </a:tabLst>
              </a:pPr>
              <a:r>
                <a:rPr lang="en-US" altLang="zh-CN" sz="1455" b="1" kern="0" dirty="0">
                  <a:solidFill>
                    <a:prstClr val="black"/>
                  </a:solidFill>
                </a:rPr>
                <a:t>&lt;TEXT&gt;</a:t>
              </a:r>
              <a:r>
                <a:rPr lang="zh-CN" altLang="en-US" sz="1455" b="1" u="sng" kern="0" dirty="0">
                  <a:solidFill>
                    <a:prstClr val="black"/>
                  </a:solidFill>
                </a:rPr>
                <a:t>                                                                                                                        </a:t>
              </a:r>
            </a:p>
          </p:txBody>
        </p:sp>
        <p:sp>
          <p:nvSpPr>
            <p:cNvPr id="31" name="Textbox" descr="{&quot;templafy&quot;:{&quot;id&quot;:&quot;719cafeb-3282-4272-9bb0-f0bce7aef008&quot;}}" hidden="1" title="Translations.SectionN"/>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2" name="Textbox" hidden="1"/>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33" name="SP Agenda Section Highlight" hidden="1">
            <a:extLst>
              <a:ext uri="{FF2B5EF4-FFF2-40B4-BE49-F238E27FC236}">
                <a16:creationId xmlns:a16="http://schemas.microsoft.com/office/drawing/2014/main" id="{769E1169-793C-40A0-9D33-FE2755FA1CE8}"/>
              </a:ext>
            </a:extLst>
          </p:cNvPr>
          <p:cNvGrpSpPr>
            <a:grpSpLocks/>
          </p:cNvGrpSpPr>
          <p:nvPr userDrawn="1"/>
        </p:nvGrpSpPr>
        <p:grpSpPr>
          <a:xfrm>
            <a:off x="509847" y="1973429"/>
            <a:ext cx="11266928" cy="369332"/>
            <a:chOff x="1797664" y="2085631"/>
            <a:chExt cx="8657274" cy="369332"/>
          </a:xfrm>
        </p:grpSpPr>
        <p:sp>
          <p:nvSpPr>
            <p:cNvPr id="34" name="Textbox" hidden="1">
              <a:extLst>
                <a:ext uri="{FF2B5EF4-FFF2-40B4-BE49-F238E27FC236}">
                  <a16:creationId xmlns:a16="http://schemas.microsoft.com/office/drawing/2014/main" id="{ED77B6A4-D6AE-452D-B97F-705ED451BE8C}"/>
                </a:ext>
              </a:extLst>
            </p:cNvPr>
            <p:cNvSpPr txBox="1">
              <a:spLocks/>
            </p:cNvSpPr>
            <p:nvPr userDrawn="1"/>
          </p:nvSpPr>
          <p:spPr>
            <a:xfrm>
              <a:off x="3142381" y="2085631"/>
              <a:ext cx="6818623"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35" name="Textbox" descr="{&quot;templafy&quot;:{&quot;id&quot;:&quot;85646ceb-8d74-4ef0-b19f-1d7eaa37b377&quot;}}" hidden="1" title="Translations.SectionN">
              <a:extLst>
                <a:ext uri="{FF2B5EF4-FFF2-40B4-BE49-F238E27FC236}">
                  <a16:creationId xmlns:a16="http://schemas.microsoft.com/office/drawing/2014/main" id="{E170E148-0384-4B4B-A918-27EFC5085CBA}"/>
                </a:ext>
              </a:extLst>
            </p:cNvPr>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7" name="Textbox" hidden="1">
              <a:extLst>
                <a:ext uri="{FF2B5EF4-FFF2-40B4-BE49-F238E27FC236}">
                  <a16:creationId xmlns:a16="http://schemas.microsoft.com/office/drawing/2014/main" id="{DAB4BF88-1BBB-4C82-8771-6E7B70C05E1E}"/>
                </a:ext>
              </a:extLst>
            </p:cNvPr>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38" name="SP Agenda Subsection" hidden="1">
            <a:extLst>
              <a:ext uri="{FF2B5EF4-FFF2-40B4-BE49-F238E27FC236}">
                <a16:creationId xmlns:a16="http://schemas.microsoft.com/office/drawing/2014/main" id="{0EB22F6F-6E27-4866-8BAB-D0FEAA9B8D53}"/>
              </a:ext>
            </a:extLst>
          </p:cNvPr>
          <p:cNvGrpSpPr>
            <a:grpSpLocks/>
          </p:cNvGrpSpPr>
          <p:nvPr userDrawn="1"/>
        </p:nvGrpSpPr>
        <p:grpSpPr>
          <a:xfrm>
            <a:off x="2259916" y="2359583"/>
            <a:ext cx="9516858" cy="369332"/>
            <a:chOff x="2055842" y="2085631"/>
            <a:chExt cx="8441058" cy="369332"/>
          </a:xfrm>
        </p:grpSpPr>
        <p:sp>
          <p:nvSpPr>
            <p:cNvPr id="39" name="Textbox" hidden="1">
              <a:extLst>
                <a:ext uri="{FF2B5EF4-FFF2-40B4-BE49-F238E27FC236}">
                  <a16:creationId xmlns:a16="http://schemas.microsoft.com/office/drawing/2014/main" id="{25E25CAA-0727-4AA6-AAF3-CE4D4F1C2FD3}"/>
                </a:ext>
              </a:extLst>
            </p:cNvPr>
            <p:cNvSpPr txBox="1">
              <a:spLocks/>
            </p:cNvSpPr>
            <p:nvPr userDrawn="1"/>
          </p:nvSpPr>
          <p:spPr>
            <a:xfrm>
              <a:off x="3479322" y="2085631"/>
              <a:ext cx="6548119" cy="369332"/>
            </a:xfrm>
            <a:prstGeom prst="rect">
              <a:avLst/>
            </a:prstGeom>
            <a:noFill/>
          </p:spPr>
          <p:txBody>
            <a:bodyPr wrap="square" lIns="0" rIns="0" rtlCol="0" anchor="ctr">
              <a:noAutofit/>
            </a:bodyPr>
            <a:lstStyle/>
            <a:p>
              <a:pPr defTabSz="7001320">
                <a:tabLst>
                  <a:tab pos="7134678" algn="l"/>
                </a:tabLst>
              </a:pPr>
              <a:r>
                <a:rPr lang="en-US" altLang="zh-CN" sz="1455" kern="0" dirty="0">
                  <a:solidFill>
                    <a:prstClr val="black"/>
                  </a:solidFill>
                </a:rPr>
                <a:t>&lt;TEXT&gt;</a:t>
              </a:r>
              <a:endParaRPr lang="zh-CN" altLang="en-US" sz="1455" kern="0" dirty="0">
                <a:solidFill>
                  <a:prstClr val="black"/>
                </a:solidFill>
              </a:endParaRPr>
            </a:p>
          </p:txBody>
        </p:sp>
        <p:sp>
          <p:nvSpPr>
            <p:cNvPr id="40" name="Textbox" descr="{&quot;templafy&quot;:{&quot;id&quot;:&quot;e736f6d1-8774-4210-9298-1ae2770372ba&quot;}}" hidden="1" title="Translations.SectionN">
              <a:extLst>
                <a:ext uri="{FF2B5EF4-FFF2-40B4-BE49-F238E27FC236}">
                  <a16:creationId xmlns:a16="http://schemas.microsoft.com/office/drawing/2014/main" id="{2DFF3FA7-64F2-4739-B0D5-FCD0E142A982}"/>
                </a:ext>
              </a:extLst>
            </p:cNvPr>
            <p:cNvSpPr txBox="1">
              <a:spLocks/>
            </p:cNvSpPr>
            <p:nvPr userDrawn="1"/>
          </p:nvSpPr>
          <p:spPr>
            <a:xfrm>
              <a:off x="2055842" y="2085631"/>
              <a:ext cx="823126" cy="369332"/>
            </a:xfrm>
            <a:prstGeom prst="rect">
              <a:avLst/>
            </a:prstGeom>
            <a:noFill/>
          </p:spPr>
          <p:txBody>
            <a:bodyPr wrap="none" lIns="0" rtlCol="0" anchor="ctr">
              <a:noAutofit/>
            </a:bodyPr>
            <a:lstStyle/>
            <a:p>
              <a:r>
                <a:rPr lang="zh-CN" altLang="en-US" sz="1455" kern="0" dirty="0">
                  <a:solidFill>
                    <a:prstClr val="black"/>
                  </a:solidFill>
                </a:rPr>
                <a:t>Section &lt;N&gt;</a:t>
              </a:r>
            </a:p>
          </p:txBody>
        </p:sp>
        <p:sp>
          <p:nvSpPr>
            <p:cNvPr id="41" name="Textbox" hidden="1">
              <a:extLst>
                <a:ext uri="{FF2B5EF4-FFF2-40B4-BE49-F238E27FC236}">
                  <a16:creationId xmlns:a16="http://schemas.microsoft.com/office/drawing/2014/main" id="{4795564D-E40E-41ED-8453-539F58FC4096}"/>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42" name="SP Agenda Subsection Highlight" hidden="1">
            <a:extLst>
              <a:ext uri="{FF2B5EF4-FFF2-40B4-BE49-F238E27FC236}">
                <a16:creationId xmlns:a16="http://schemas.microsoft.com/office/drawing/2014/main" id="{BE23AB2C-9737-4D6F-BDE9-5A014F9B1400}"/>
              </a:ext>
            </a:extLst>
          </p:cNvPr>
          <p:cNvGrpSpPr>
            <a:grpSpLocks/>
          </p:cNvGrpSpPr>
          <p:nvPr userDrawn="1"/>
        </p:nvGrpSpPr>
        <p:grpSpPr>
          <a:xfrm>
            <a:off x="2260364" y="2745738"/>
            <a:ext cx="9512077" cy="369332"/>
            <a:chOff x="2060082" y="2085631"/>
            <a:chExt cx="8436818" cy="369332"/>
          </a:xfrm>
        </p:grpSpPr>
        <p:sp>
          <p:nvSpPr>
            <p:cNvPr id="43" name="Textbox" hidden="1">
              <a:extLst>
                <a:ext uri="{FF2B5EF4-FFF2-40B4-BE49-F238E27FC236}">
                  <a16:creationId xmlns:a16="http://schemas.microsoft.com/office/drawing/2014/main" id="{9958E42A-378A-4315-A860-24B34E580FA5}"/>
                </a:ext>
              </a:extLst>
            </p:cNvPr>
            <p:cNvSpPr txBox="1">
              <a:spLocks/>
            </p:cNvSpPr>
            <p:nvPr userDrawn="1"/>
          </p:nvSpPr>
          <p:spPr>
            <a:xfrm>
              <a:off x="3479321" y="2085631"/>
              <a:ext cx="6548119"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44" name="Textbox" descr="{&quot;templafy&quot;:{&quot;id&quot;:&quot;9cd715ef-17bb-4f6c-81eb-193618a901d5&quot;}}" hidden="1" title="Translations.SectionN">
              <a:extLst>
                <a:ext uri="{FF2B5EF4-FFF2-40B4-BE49-F238E27FC236}">
                  <a16:creationId xmlns:a16="http://schemas.microsoft.com/office/drawing/2014/main" id="{926B43A5-5818-45D0-B312-ABEF98D26B56}"/>
                </a:ext>
              </a:extLst>
            </p:cNvPr>
            <p:cNvSpPr txBox="1">
              <a:spLocks/>
            </p:cNvSpPr>
            <p:nvPr userDrawn="1"/>
          </p:nvSpPr>
          <p:spPr>
            <a:xfrm>
              <a:off x="2060082"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46" name="Textbox" hidden="1">
              <a:extLst>
                <a:ext uri="{FF2B5EF4-FFF2-40B4-BE49-F238E27FC236}">
                  <a16:creationId xmlns:a16="http://schemas.microsoft.com/office/drawing/2014/main" id="{10B6B0E4-E93A-4DA2-AA20-F9C87051F010}"/>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48" name="PXP_GRIDLINES" hidden="1"/>
          <p:cNvGrpSpPr/>
          <p:nvPr userDrawn="1"/>
        </p:nvGrpSpPr>
        <p:grpSpPr>
          <a:xfrm>
            <a:off x="-8312" y="0"/>
            <a:ext cx="12192506" cy="6858000"/>
            <a:chOff x="-13716" y="0"/>
            <a:chExt cx="10058818" cy="7543800"/>
          </a:xfrm>
        </p:grpSpPr>
        <p:cxnSp>
          <p:nvCxnSpPr>
            <p:cNvPr id="49" name="Straight Connector 48"/>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8" name="text" descr="{&quot;templafy&quot;:{&quot;id&quot;:&quot;bed89c90-2ab3-4648-b643-ea221d50676d&quot;}}" title="Translations.TableOfContents"/>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Table of contents</a:t>
            </a:r>
          </a:p>
        </p:txBody>
      </p:sp>
      <p:pic>
        <p:nvPicPr>
          <p:cNvPr id="27" name="image" descr="{&quot;templafy&quot;:{&quot;id&quot;:&quot;07f9bb92-83d3-4972-876a-921163a66571&quot;}}">
            <a:extLst>
              <a:ext uri="{FF2B5EF4-FFF2-40B4-BE49-F238E27FC236}">
                <a16:creationId xmlns:a16="http://schemas.microsoft.com/office/drawing/2014/main" id="{368C0195-58DB-4A63-97B9-FDC8EB78FB40}"/>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122858473"/>
      </p:ext>
    </p:extLst>
  </p:cSld>
  <p:clrMapOvr>
    <a:masterClrMapping/>
  </p:clrMapOvr>
  <p:extLst>
    <p:ext uri="{DCECCB84-F9BA-43D5-87BE-67443E8EF086}">
      <p15:sldGuideLst xmlns:p15="http://schemas.microsoft.com/office/powerpoint/2012/main">
        <p15:guide id="1" orient="horz" pos="2160">
          <p15:clr>
            <a:srgbClr val="FBAE40"/>
          </p15:clr>
        </p15:guide>
        <p15:guide id="2" pos="155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SP Divider - do not use">
    <p:spTree>
      <p:nvGrpSpPr>
        <p:cNvPr id="1" name=""/>
        <p:cNvGrpSpPr/>
        <p:nvPr/>
      </p:nvGrpSpPr>
      <p:grpSpPr>
        <a:xfrm>
          <a:off x="0" y="0"/>
          <a:ext cx="0" cy="0"/>
          <a:chOff x="0" y="0"/>
          <a:chExt cx="0" cy="0"/>
        </a:xfrm>
      </p:grpSpPr>
      <p:grpSp>
        <p:nvGrpSpPr>
          <p:cNvPr id="53" name="SP Agenda Subsection" hidden="1">
            <a:extLst>
              <a:ext uri="{FF2B5EF4-FFF2-40B4-BE49-F238E27FC236}">
                <a16:creationId xmlns:a16="http://schemas.microsoft.com/office/drawing/2014/main" id="{361CCAD8-25FD-44CA-9313-BC8287148CDA}"/>
              </a:ext>
            </a:extLst>
          </p:cNvPr>
          <p:cNvGrpSpPr>
            <a:grpSpLocks/>
          </p:cNvGrpSpPr>
          <p:nvPr userDrawn="1"/>
        </p:nvGrpSpPr>
        <p:grpSpPr>
          <a:xfrm>
            <a:off x="519918" y="1660320"/>
            <a:ext cx="9233908" cy="700644"/>
            <a:chOff x="1797664" y="2085631"/>
            <a:chExt cx="8658390" cy="700640"/>
          </a:xfrm>
        </p:grpSpPr>
        <p:sp>
          <p:nvSpPr>
            <p:cNvPr id="54" name="Textbox" hidden="1">
              <a:extLst>
                <a:ext uri="{FF2B5EF4-FFF2-40B4-BE49-F238E27FC236}">
                  <a16:creationId xmlns:a16="http://schemas.microsoft.com/office/drawing/2014/main" id="{4C79E08B-F385-449A-9CA6-8AC2B31DC094}"/>
                </a:ext>
              </a:extLst>
            </p:cNvPr>
            <p:cNvSpPr txBox="1">
              <a:spLocks/>
            </p:cNvSpPr>
            <p:nvPr userDrawn="1"/>
          </p:nvSpPr>
          <p:spPr>
            <a:xfrm>
              <a:off x="1801151" y="2416939"/>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55" name="Textbox" descr="{&quot;templafy&quot;:{&quot;id&quot;:&quot;08d51bd5-3025-4d05-8881-099b01bf6679&quot;}}" hidden="1" title="Translations.SectionN">
              <a:extLst>
                <a:ext uri="{FF2B5EF4-FFF2-40B4-BE49-F238E27FC236}">
                  <a16:creationId xmlns:a16="http://schemas.microsoft.com/office/drawing/2014/main" id="{7654DC39-0032-4E31-B3B5-96A1A7037DB1}"/>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56" name="Textbox" hidden="1">
              <a:extLst>
                <a:ext uri="{FF2B5EF4-FFF2-40B4-BE49-F238E27FC236}">
                  <a16:creationId xmlns:a16="http://schemas.microsoft.com/office/drawing/2014/main" id="{6D76DD7D-5F01-46BC-B260-410DCA1B72C6}"/>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57" name="Textbox" hidden="1">
              <a:extLst>
                <a:ext uri="{FF2B5EF4-FFF2-40B4-BE49-F238E27FC236}">
                  <a16:creationId xmlns:a16="http://schemas.microsoft.com/office/drawing/2014/main" id="{66A04828-F450-4BB7-8708-16C51FA17691}"/>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58" name="Textbox" hidden="1">
              <a:extLst>
                <a:ext uri="{FF2B5EF4-FFF2-40B4-BE49-F238E27FC236}">
                  <a16:creationId xmlns:a16="http://schemas.microsoft.com/office/drawing/2014/main" id="{0B93904D-BFF3-4788-B141-62303A1C3290}"/>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9" name="Textbox" hidden="1">
              <a:extLst>
                <a:ext uri="{FF2B5EF4-FFF2-40B4-BE49-F238E27FC236}">
                  <a16:creationId xmlns:a16="http://schemas.microsoft.com/office/drawing/2014/main" id="{C5ED85AF-A76A-45F7-89F2-B0EF2721DA08}"/>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5" name="SP Agenda Section" hidden="1">
            <a:extLst>
              <a:ext uri="{FF2B5EF4-FFF2-40B4-BE49-F238E27FC236}">
                <a16:creationId xmlns:a16="http://schemas.microsoft.com/office/drawing/2014/main" id="{35265F70-19E6-4F49-91AB-ABE1E4D23AF7}"/>
              </a:ext>
            </a:extLst>
          </p:cNvPr>
          <p:cNvGrpSpPr>
            <a:grpSpLocks/>
          </p:cNvGrpSpPr>
          <p:nvPr userDrawn="1"/>
        </p:nvGrpSpPr>
        <p:grpSpPr>
          <a:xfrm>
            <a:off x="519918" y="1660321"/>
            <a:ext cx="9233908" cy="700643"/>
            <a:chOff x="1797664" y="2085631"/>
            <a:chExt cx="8658390" cy="700639"/>
          </a:xfrm>
        </p:grpSpPr>
        <p:sp>
          <p:nvSpPr>
            <p:cNvPr id="26" name="Textbox" hidden="1">
              <a:extLst>
                <a:ext uri="{FF2B5EF4-FFF2-40B4-BE49-F238E27FC236}">
                  <a16:creationId xmlns:a16="http://schemas.microsoft.com/office/drawing/2014/main" id="{69E6AEA5-5497-4056-91C2-D3B282163617}"/>
                </a:ext>
              </a:extLst>
            </p:cNvPr>
            <p:cNvSpPr txBox="1">
              <a:spLocks/>
            </p:cNvSpPr>
            <p:nvPr userDrawn="1"/>
          </p:nvSpPr>
          <p:spPr>
            <a:xfrm>
              <a:off x="1801151" y="2416938"/>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27" name="Textbox" descr="{&quot;templafy&quot;:{&quot;id&quot;:&quot;f75ce110-4d83-4196-ae60-5cb6234514ea&quot;}}" hidden="1" title="Translations.SectionN">
              <a:extLst>
                <a:ext uri="{FF2B5EF4-FFF2-40B4-BE49-F238E27FC236}">
                  <a16:creationId xmlns:a16="http://schemas.microsoft.com/office/drawing/2014/main" id="{02BB6D8D-10A6-477D-8974-A6F3BEB96B3D}"/>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28" name="Textbox" hidden="1">
              <a:extLst>
                <a:ext uri="{FF2B5EF4-FFF2-40B4-BE49-F238E27FC236}">
                  <a16:creationId xmlns:a16="http://schemas.microsoft.com/office/drawing/2014/main" id="{66CDB0E9-1830-4D5C-8123-AA7B2DB2F85B}"/>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43" name="Textbox" hidden="1">
              <a:extLst>
                <a:ext uri="{FF2B5EF4-FFF2-40B4-BE49-F238E27FC236}">
                  <a16:creationId xmlns:a16="http://schemas.microsoft.com/office/drawing/2014/main" id="{D6AB5928-516C-43CB-8DA7-CB071AFB44A9}"/>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44" name="Textbox" hidden="1">
              <a:extLst>
                <a:ext uri="{FF2B5EF4-FFF2-40B4-BE49-F238E27FC236}">
                  <a16:creationId xmlns:a16="http://schemas.microsoft.com/office/drawing/2014/main" id="{9D4820B7-3CB9-407B-9D23-21F1360CC0C6}"/>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2" name="Textbox" hidden="1">
              <a:extLst>
                <a:ext uri="{FF2B5EF4-FFF2-40B4-BE49-F238E27FC236}">
                  <a16:creationId xmlns:a16="http://schemas.microsoft.com/office/drawing/2014/main" id="{99D559C9-4F5B-4595-AEC2-BDC09BDAF694}"/>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9" name="PXP_GRIDLINES" hidden="1"/>
          <p:cNvGrpSpPr/>
          <p:nvPr userDrawn="1"/>
        </p:nvGrpSpPr>
        <p:grpSpPr>
          <a:xfrm>
            <a:off x="-8312" y="0"/>
            <a:ext cx="12192506" cy="6858000"/>
            <a:chOff x="-13716" y="0"/>
            <a:chExt cx="10058818" cy="7543800"/>
          </a:xfrm>
        </p:grpSpPr>
        <p:cxnSp>
          <p:nvCxnSpPr>
            <p:cNvPr id="46" name="Straight Connector 4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24" name="image" descr="{&quot;templafy&quot;:{&quot;id&quot;:&quot;07f9bb92-83d3-4972-876a-921163a66571&quot;}}">
            <a:extLst>
              <a:ext uri="{FF2B5EF4-FFF2-40B4-BE49-F238E27FC236}">
                <a16:creationId xmlns:a16="http://schemas.microsoft.com/office/drawing/2014/main" id="{E8A62046-8918-44A9-ADAE-43162BDD28EA}"/>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4216669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o not use">
    <p:spTree>
      <p:nvGrpSpPr>
        <p:cNvPr id="1" name=""/>
        <p:cNvGrpSpPr/>
        <p:nvPr/>
      </p:nvGrpSpPr>
      <p:grpSpPr>
        <a:xfrm>
          <a:off x="0" y="0"/>
          <a:ext cx="0" cy="0"/>
          <a:chOff x="0" y="0"/>
          <a:chExt cx="0" cy="0"/>
        </a:xfrm>
      </p:grpSpPr>
      <p:sp>
        <p:nvSpPr>
          <p:cNvPr id="4" name="Rectangle 3"/>
          <p:cNvSpPr/>
          <p:nvPr userDrawn="1"/>
        </p:nvSpPr>
        <p:spPr>
          <a:xfrm>
            <a:off x="267471" y="199160"/>
            <a:ext cx="1168207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prstClr val="black"/>
              </a:solidFill>
            </a:endParaRPr>
          </a:p>
        </p:txBody>
      </p:sp>
      <p:sp>
        <p:nvSpPr>
          <p:cNvPr id="5" name="TextBox 4"/>
          <p:cNvSpPr txBox="1"/>
          <p:nvPr userDrawn="1"/>
        </p:nvSpPr>
        <p:spPr>
          <a:xfrm>
            <a:off x="6546274" y="3480955"/>
            <a:ext cx="4677834" cy="3238500"/>
          </a:xfrm>
          <a:prstGeom prst="rect">
            <a:avLst/>
          </a:prstGeom>
          <a:noFill/>
        </p:spPr>
        <p:txBody>
          <a:bodyPr wrap="square" lIns="0" tIns="0" rIns="0" bIns="0" rtlCol="0">
            <a:noAutofit/>
          </a:bodyPr>
          <a:lstStyle/>
          <a:p>
            <a:r>
              <a:rPr lang="en-US" sz="1818" dirty="0">
                <a:solidFill>
                  <a:prstClr val="white"/>
                </a:solidFill>
              </a:rPr>
              <a:t>If you see any layouts after this one, please do not use them. These are not part of our UBS templates.</a:t>
            </a:r>
          </a:p>
          <a:p>
            <a:r>
              <a:rPr lang="en-US" sz="1818" dirty="0">
                <a:solidFill>
                  <a:prstClr val="white"/>
                </a:solidFill>
              </a:rPr>
              <a:t>Due to PowerPoint standard copy/paste functionality, extra undesirable layouts can appear. </a:t>
            </a:r>
            <a:br>
              <a:rPr lang="en-US" sz="1818" dirty="0">
                <a:solidFill>
                  <a:prstClr val="white"/>
                </a:solidFill>
              </a:rPr>
            </a:br>
            <a:br>
              <a:rPr lang="en-US" sz="1818" dirty="0">
                <a:solidFill>
                  <a:prstClr val="white"/>
                </a:solidFill>
              </a:rPr>
            </a:br>
            <a:r>
              <a:rPr lang="en-US" sz="1818" dirty="0">
                <a:solidFill>
                  <a:prstClr val="white"/>
                </a:solidFill>
              </a:rPr>
              <a:t>Also notice: </a:t>
            </a:r>
            <a:br>
              <a:rPr lang="en-US" sz="1818" dirty="0">
                <a:solidFill>
                  <a:prstClr val="white"/>
                </a:solidFill>
              </a:rPr>
            </a:br>
            <a:r>
              <a:rPr lang="en-US" sz="1818" dirty="0">
                <a:solidFill>
                  <a:prstClr val="white"/>
                </a:solidFill>
              </a:rPr>
              <a:t>Layouts after this might contain potential confidential information.</a:t>
            </a:r>
          </a:p>
          <a:p>
            <a:endParaRPr lang="en-US" sz="1000" dirty="0">
              <a:solidFill>
                <a:prstClr val="white"/>
              </a:solidFill>
            </a:endParaRPr>
          </a:p>
        </p:txBody>
      </p:sp>
      <p:sp>
        <p:nvSpPr>
          <p:cNvPr id="6" name="TextBox 5"/>
          <p:cNvSpPr txBox="1"/>
          <p:nvPr userDrawn="1"/>
        </p:nvSpPr>
        <p:spPr>
          <a:xfrm>
            <a:off x="509925" y="4072882"/>
            <a:ext cx="5239712"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use</a:t>
            </a:r>
            <a:endParaRPr lang="en-US" sz="18182" dirty="0">
              <a:solidFill>
                <a:prstClr val="white"/>
              </a:solidFill>
            </a:endParaRPr>
          </a:p>
        </p:txBody>
      </p:sp>
      <p:sp>
        <p:nvSpPr>
          <p:cNvPr id="7" name="TextBox 6"/>
          <p:cNvSpPr txBox="1"/>
          <p:nvPr userDrawn="1"/>
        </p:nvSpPr>
        <p:spPr>
          <a:xfrm>
            <a:off x="508000" y="2046654"/>
            <a:ext cx="5239712"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not</a:t>
            </a:r>
            <a:endParaRPr lang="en-US" sz="18182" dirty="0">
              <a:solidFill>
                <a:prstClr val="white"/>
              </a:solidFill>
            </a:endParaRPr>
          </a:p>
        </p:txBody>
      </p:sp>
      <p:sp>
        <p:nvSpPr>
          <p:cNvPr id="8" name="TextBox 7"/>
          <p:cNvSpPr txBox="1"/>
          <p:nvPr userDrawn="1"/>
        </p:nvSpPr>
        <p:spPr>
          <a:xfrm>
            <a:off x="508001" y="-25978"/>
            <a:ext cx="11143288"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Do</a:t>
            </a:r>
            <a:endParaRPr lang="en-US" sz="18182" dirty="0">
              <a:solidFill>
                <a:prstClr val="white"/>
              </a:solidFill>
            </a:endParaRPr>
          </a:p>
        </p:txBody>
      </p:sp>
    </p:spTree>
    <p:extLst>
      <p:ext uri="{BB962C8B-B14F-4D97-AF65-F5344CB8AC3E}">
        <p14:creationId xmlns:p14="http://schemas.microsoft.com/office/powerpoint/2010/main" val="14722334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Blank Slide">
    <p:spTree>
      <p:nvGrpSpPr>
        <p:cNvPr id="1" name=""/>
        <p:cNvGrpSpPr/>
        <p:nvPr/>
      </p:nvGrpSpPr>
      <p:grpSpPr>
        <a:xfrm>
          <a:off x="0" y="0"/>
          <a:ext cx="0" cy="0"/>
          <a:chOff x="0" y="0"/>
          <a:chExt cx="0" cy="0"/>
        </a:xfrm>
      </p:grpSpPr>
      <p:sp>
        <p:nvSpPr>
          <p:cNvPr id="3" name="PAGE 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7" y="1"/>
            <a:ext cx="11139261" cy="858694"/>
          </a:xfrm>
        </p:spPr>
        <p:txBody>
          <a:bodyPr/>
          <a:lstStyle>
            <a:lvl1pPr>
              <a:defRPr/>
            </a:lvl1pPr>
          </a:lstStyle>
          <a:p>
            <a:r>
              <a:rPr lang="en-US" dirty="0"/>
              <a:t>&lt;&lt;Page heading&gt;&gt;</a:t>
            </a:r>
          </a:p>
        </p:txBody>
      </p:sp>
      <p:sp>
        <p:nvSpPr>
          <p:cNvPr id="2" name="DraftStamp" hidden="1"/>
          <p:cNvSpPr txBox="1"/>
          <p:nvPr userDrawn="1">
            <p:custDataLst>
              <p:tags r:id="rId1"/>
            </p:custDataLst>
          </p:nvPr>
        </p:nvSpPr>
        <p:spPr>
          <a:xfrm>
            <a:off x="509847" y="230909"/>
            <a:ext cx="1308485"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Frutiger 45 Light"/>
              </a:rPr>
              <a:t>Draft</a:t>
            </a:r>
          </a:p>
        </p:txBody>
      </p:sp>
      <p:sp>
        <p:nvSpPr>
          <p:cNvPr id="18" name="Slide Number Textbox"/>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a:latin typeface="+mn-lt"/>
              </a:rPr>
              <a:pPr algn="r"/>
              <a:t>‹#›</a:t>
            </a:fld>
            <a:endParaRPr lang="en-US" sz="636" dirty="0">
              <a:latin typeface="+mn-lt"/>
            </a:endParaRPr>
          </a:p>
        </p:txBody>
      </p:sp>
    </p:spTree>
    <p:extLst>
      <p:ext uri="{BB962C8B-B14F-4D97-AF65-F5344CB8AC3E}">
        <p14:creationId xmlns:p14="http://schemas.microsoft.com/office/powerpoint/2010/main" val="3390160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949E-B9D7-48E7-9846-0E7B30FDA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F0E4F0-4F01-49C0-A622-02B67963B4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77A898-24CB-4677-9783-5BE6A9BCAB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E029CC-07FD-48B5-A7BF-4EF516CBF9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0FB50CF-0F46-4E72-AB0A-26EB5527A0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0BD24F-06C2-4B78-9A38-BB9827D36560}"/>
              </a:ext>
            </a:extLst>
          </p:cNvPr>
          <p:cNvSpPr>
            <a:spLocks noGrp="1"/>
          </p:cNvSpPr>
          <p:nvPr>
            <p:ph type="dt" sz="half" idx="10"/>
          </p:nvPr>
        </p:nvSpPr>
        <p:spPr/>
        <p:txBody>
          <a:bodyPr/>
          <a:lstStyle/>
          <a:p>
            <a:fld id="{38F79F67-ACB7-420E-A3B2-6F4F9BBB8A09}" type="datetimeFigureOut">
              <a:rPr lang="en-US" smtClean="0"/>
              <a:t>20-Dec-22</a:t>
            </a:fld>
            <a:endParaRPr lang="en-US"/>
          </a:p>
        </p:txBody>
      </p:sp>
      <p:sp>
        <p:nvSpPr>
          <p:cNvPr id="8" name="Footer Placeholder 7">
            <a:extLst>
              <a:ext uri="{FF2B5EF4-FFF2-40B4-BE49-F238E27FC236}">
                <a16:creationId xmlns:a16="http://schemas.microsoft.com/office/drawing/2014/main" id="{732C7F69-0289-4060-B193-1BF289B012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AD92B2-E956-42E9-9882-255D6110C07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322194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FC9C-7A07-4C90-A4DF-19D594CA8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7199A6-617C-4957-85D6-B91661723DA7}"/>
              </a:ext>
            </a:extLst>
          </p:cNvPr>
          <p:cNvSpPr>
            <a:spLocks noGrp="1"/>
          </p:cNvSpPr>
          <p:nvPr>
            <p:ph type="dt" sz="half" idx="10"/>
          </p:nvPr>
        </p:nvSpPr>
        <p:spPr/>
        <p:txBody>
          <a:bodyPr/>
          <a:lstStyle/>
          <a:p>
            <a:fld id="{38F79F67-ACB7-420E-A3B2-6F4F9BBB8A09}" type="datetimeFigureOut">
              <a:rPr lang="en-US" smtClean="0"/>
              <a:t>20-Dec-22</a:t>
            </a:fld>
            <a:endParaRPr lang="en-US"/>
          </a:p>
        </p:txBody>
      </p:sp>
      <p:sp>
        <p:nvSpPr>
          <p:cNvPr id="4" name="Footer Placeholder 3">
            <a:extLst>
              <a:ext uri="{FF2B5EF4-FFF2-40B4-BE49-F238E27FC236}">
                <a16:creationId xmlns:a16="http://schemas.microsoft.com/office/drawing/2014/main" id="{B7A3603E-7D40-4B09-8BD7-F4C054419C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A1734F-629A-4C41-9E72-B0C7FD7CD69E}"/>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287408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59C40C-39ED-4E5F-B7F9-B71F783EE934}"/>
              </a:ext>
            </a:extLst>
          </p:cNvPr>
          <p:cNvSpPr>
            <a:spLocks noGrp="1"/>
          </p:cNvSpPr>
          <p:nvPr>
            <p:ph type="dt" sz="half" idx="10"/>
          </p:nvPr>
        </p:nvSpPr>
        <p:spPr/>
        <p:txBody>
          <a:bodyPr/>
          <a:lstStyle/>
          <a:p>
            <a:fld id="{38F79F67-ACB7-420E-A3B2-6F4F9BBB8A09}" type="datetimeFigureOut">
              <a:rPr lang="en-US" smtClean="0"/>
              <a:t>20-Dec-22</a:t>
            </a:fld>
            <a:endParaRPr lang="en-US"/>
          </a:p>
        </p:txBody>
      </p:sp>
      <p:sp>
        <p:nvSpPr>
          <p:cNvPr id="3" name="Footer Placeholder 2">
            <a:extLst>
              <a:ext uri="{FF2B5EF4-FFF2-40B4-BE49-F238E27FC236}">
                <a16:creationId xmlns:a16="http://schemas.microsoft.com/office/drawing/2014/main" id="{D3625278-ECCA-438E-A692-F79EB55657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F374DB-DFCC-42F7-AF7D-694330EE659B}"/>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071370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0838F-5506-4304-9769-F37A5390D3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615BC2-A689-42EC-A2DD-5A3EF9A80F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9C9DEE-4C37-4CF8-9804-A6F6934699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0138FF-BAF9-4706-8323-B5CD4BD48FEF}"/>
              </a:ext>
            </a:extLst>
          </p:cNvPr>
          <p:cNvSpPr>
            <a:spLocks noGrp="1"/>
          </p:cNvSpPr>
          <p:nvPr>
            <p:ph type="dt" sz="half" idx="10"/>
          </p:nvPr>
        </p:nvSpPr>
        <p:spPr/>
        <p:txBody>
          <a:bodyPr/>
          <a:lstStyle/>
          <a:p>
            <a:fld id="{38F79F67-ACB7-420E-A3B2-6F4F9BBB8A09}" type="datetimeFigureOut">
              <a:rPr lang="en-US" smtClean="0"/>
              <a:t>20-Dec-22</a:t>
            </a:fld>
            <a:endParaRPr lang="en-US"/>
          </a:p>
        </p:txBody>
      </p:sp>
      <p:sp>
        <p:nvSpPr>
          <p:cNvPr id="6" name="Footer Placeholder 5">
            <a:extLst>
              <a:ext uri="{FF2B5EF4-FFF2-40B4-BE49-F238E27FC236}">
                <a16:creationId xmlns:a16="http://schemas.microsoft.com/office/drawing/2014/main" id="{291C193B-8B4E-4B65-8C35-861D46BDB4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6D86C4-8FB8-4F4F-B9DF-CE7831D6FB23}"/>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704061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8A10-EC75-40BC-A6CA-D0AE96EFCA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70B46F-E2A4-4E98-8D4F-21D548F321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8951D9-3258-4D89-92BF-ACCA6ADB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2DA73F-C763-49BA-9D5D-4BD4E2A9DE88}"/>
              </a:ext>
            </a:extLst>
          </p:cNvPr>
          <p:cNvSpPr>
            <a:spLocks noGrp="1"/>
          </p:cNvSpPr>
          <p:nvPr>
            <p:ph type="dt" sz="half" idx="10"/>
          </p:nvPr>
        </p:nvSpPr>
        <p:spPr/>
        <p:txBody>
          <a:bodyPr/>
          <a:lstStyle/>
          <a:p>
            <a:fld id="{38F79F67-ACB7-420E-A3B2-6F4F9BBB8A09}" type="datetimeFigureOut">
              <a:rPr lang="en-US" smtClean="0"/>
              <a:t>20-Dec-22</a:t>
            </a:fld>
            <a:endParaRPr lang="en-US"/>
          </a:p>
        </p:txBody>
      </p:sp>
      <p:sp>
        <p:nvSpPr>
          <p:cNvPr id="6" name="Footer Placeholder 5">
            <a:extLst>
              <a:ext uri="{FF2B5EF4-FFF2-40B4-BE49-F238E27FC236}">
                <a16:creationId xmlns:a16="http://schemas.microsoft.com/office/drawing/2014/main" id="{3E650BB4-7959-4076-BAC2-397EC1AE6A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E86224-B5E5-4657-90F8-3F4567450B8D}"/>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467217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theme" Target="../theme/theme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4.xml"/><Relationship Id="rId18" Type="http://schemas.openxmlformats.org/officeDocument/2006/relationships/tags" Target="../tags/tag157.xml"/><Relationship Id="rId26" Type="http://schemas.openxmlformats.org/officeDocument/2006/relationships/tags" Target="../tags/tag165.xml"/><Relationship Id="rId21" Type="http://schemas.openxmlformats.org/officeDocument/2006/relationships/tags" Target="../tags/tag160.xml"/><Relationship Id="rId34" Type="http://schemas.openxmlformats.org/officeDocument/2006/relationships/tags" Target="../tags/tag173.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theme" Target="../theme/theme3.xml"/><Relationship Id="rId25" Type="http://schemas.openxmlformats.org/officeDocument/2006/relationships/tags" Target="../tags/tag164.xml"/><Relationship Id="rId33" Type="http://schemas.openxmlformats.org/officeDocument/2006/relationships/tags" Target="../tags/tag172.xml"/><Relationship Id="rId38" Type="http://schemas.openxmlformats.org/officeDocument/2006/relationships/tags" Target="../tags/tag177.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20" Type="http://schemas.openxmlformats.org/officeDocument/2006/relationships/tags" Target="../tags/tag159.xml"/><Relationship Id="rId29" Type="http://schemas.openxmlformats.org/officeDocument/2006/relationships/tags" Target="../tags/tag168.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24" Type="http://schemas.openxmlformats.org/officeDocument/2006/relationships/tags" Target="../tags/tag163.xml"/><Relationship Id="rId32" Type="http://schemas.openxmlformats.org/officeDocument/2006/relationships/tags" Target="../tags/tag171.xml"/><Relationship Id="rId37" Type="http://schemas.openxmlformats.org/officeDocument/2006/relationships/tags" Target="../tags/tag176.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23" Type="http://schemas.openxmlformats.org/officeDocument/2006/relationships/tags" Target="../tags/tag162.xml"/><Relationship Id="rId28" Type="http://schemas.openxmlformats.org/officeDocument/2006/relationships/tags" Target="../tags/tag167.xml"/><Relationship Id="rId36" Type="http://schemas.openxmlformats.org/officeDocument/2006/relationships/tags" Target="../tags/tag175.xml"/><Relationship Id="rId10" Type="http://schemas.openxmlformats.org/officeDocument/2006/relationships/slideLayout" Target="../slideLayouts/slideLayout41.xml"/><Relationship Id="rId19" Type="http://schemas.openxmlformats.org/officeDocument/2006/relationships/tags" Target="../tags/tag158.xml"/><Relationship Id="rId31" Type="http://schemas.openxmlformats.org/officeDocument/2006/relationships/tags" Target="../tags/tag170.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 Id="rId22" Type="http://schemas.openxmlformats.org/officeDocument/2006/relationships/tags" Target="../tags/tag161.xml"/><Relationship Id="rId27" Type="http://schemas.openxmlformats.org/officeDocument/2006/relationships/tags" Target="../tags/tag166.xml"/><Relationship Id="rId30" Type="http://schemas.openxmlformats.org/officeDocument/2006/relationships/tags" Target="../tags/tag169.xml"/><Relationship Id="rId35" Type="http://schemas.openxmlformats.org/officeDocument/2006/relationships/tags" Target="../tags/tag174.xml"/><Relationship Id="rId8" Type="http://schemas.openxmlformats.org/officeDocument/2006/relationships/slideLayout" Target="../slideLayouts/slideLayout39.xml"/><Relationship Id="rId3"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F6EC74-99EB-49C9-BFBE-BF3E422177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FFDBB2-451C-427A-9EC0-24EC2B8417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6CB623-6219-41B8-86A0-CF840A32C9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F79F67-ACB7-420E-A3B2-6F4F9BBB8A09}" type="datetimeFigureOut">
              <a:rPr lang="en-US" smtClean="0"/>
              <a:t>20-Dec-22</a:t>
            </a:fld>
            <a:endParaRPr lang="en-US"/>
          </a:p>
        </p:txBody>
      </p:sp>
      <p:sp>
        <p:nvSpPr>
          <p:cNvPr id="5" name="Footer Placeholder 4">
            <a:extLst>
              <a:ext uri="{FF2B5EF4-FFF2-40B4-BE49-F238E27FC236}">
                <a16:creationId xmlns:a16="http://schemas.microsoft.com/office/drawing/2014/main" id="{8452495C-B621-4686-9989-2889FDC783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B4AF32-E865-44A2-9EFD-CBC378B2B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EADAA-B0B5-44E5-8FB6-BC7A111C0052}" type="slidenum">
              <a:rPr lang="en-US" smtClean="0"/>
              <a:t>‹#›</a:t>
            </a:fld>
            <a:endParaRPr lang="en-US"/>
          </a:p>
        </p:txBody>
      </p:sp>
    </p:spTree>
    <p:extLst>
      <p:ext uri="{BB962C8B-B14F-4D97-AF65-F5344CB8AC3E}">
        <p14:creationId xmlns:p14="http://schemas.microsoft.com/office/powerpoint/2010/main" val="36532878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710" r:id="rId13"/>
    <p:sldLayoutId id="2147483712" r:id="rId14"/>
    <p:sldLayoutId id="2147483713" r:id="rId15"/>
    <p:sldLayoutId id="214748371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09847" y="1687485"/>
            <a:ext cx="11139055" cy="433093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509847" y="5"/>
            <a:ext cx="11139055" cy="856211"/>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282913123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Lst>
  <p:hf hdr="0" ftr="0" dt="0"/>
  <p:txStyles>
    <p:titleStyle>
      <a:lvl1pPr algn="l" defTabSz="1085242" rtl="0" eaLnBrk="1" latinLnBrk="0" hangingPunct="1">
        <a:lnSpc>
          <a:spcPts val="3463"/>
        </a:lnSpc>
        <a:spcBef>
          <a:spcPct val="0"/>
        </a:spcBef>
        <a:buNone/>
        <a:defRPr sz="3467" kern="1200">
          <a:solidFill>
            <a:schemeClr val="tx1"/>
          </a:solidFill>
          <a:latin typeface="Frutiger 45 Light" panose="020B0603020202020204" pitchFamily="34" charset="0"/>
          <a:ea typeface="+mj-ea"/>
          <a:cs typeface="+mj-cs"/>
        </a:defRPr>
      </a:lvl1pPr>
    </p:titleStyle>
    <p:bodyStyle>
      <a:lvl1pPr marL="253586" indent="-253586" algn="l" defTabSz="1085242" rtl="0" eaLnBrk="1" latinLnBrk="0" hangingPunct="1">
        <a:spcBef>
          <a:spcPts val="1515"/>
        </a:spcBef>
        <a:buClr>
          <a:schemeClr val="tx2"/>
        </a:buClr>
        <a:buSzPct val="100000"/>
        <a:buFont typeface="Symbol" pitchFamily="18" charset="2"/>
        <a:buChar char="·"/>
        <a:defRPr sz="2000" b="0" kern="1200">
          <a:solidFill>
            <a:schemeClr val="tx1"/>
          </a:solidFill>
          <a:latin typeface="+mn-lt"/>
          <a:ea typeface="+mn-ea"/>
          <a:cs typeface="+mn-cs"/>
        </a:defRPr>
      </a:lvl1pPr>
      <a:lvl2pPr marL="493458" indent="-239879"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2pPr>
      <a:lvl3pPr marL="747035" indent="-253586"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3pPr>
      <a:lvl4pPr marL="986910" indent="-239879"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4pPr>
      <a:lvl5pPr marL="1240490" indent="-253586"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5pPr>
      <a:lvl6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6pPr>
      <a:lvl7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7pPr>
      <a:lvl8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8pPr>
      <a:lvl9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9pPr>
    </p:bodyStyle>
    <p:otherStyle>
      <a:defPPr>
        <a:defRPr lang="en-US"/>
      </a:defPPr>
      <a:lvl1pPr marL="0" algn="l" defTabSz="1085242" rtl="0" eaLnBrk="1" latinLnBrk="0" hangingPunct="1">
        <a:defRPr sz="2133" kern="1200">
          <a:solidFill>
            <a:schemeClr val="tx1"/>
          </a:solidFill>
          <a:latin typeface="+mn-lt"/>
          <a:ea typeface="+mn-ea"/>
          <a:cs typeface="+mn-cs"/>
        </a:defRPr>
      </a:lvl1pPr>
      <a:lvl2pPr marL="542621" algn="l" defTabSz="1085242" rtl="0" eaLnBrk="1" latinLnBrk="0" hangingPunct="1">
        <a:defRPr sz="2133" kern="1200">
          <a:solidFill>
            <a:schemeClr val="tx1"/>
          </a:solidFill>
          <a:latin typeface="+mn-lt"/>
          <a:ea typeface="+mn-ea"/>
          <a:cs typeface="+mn-cs"/>
        </a:defRPr>
      </a:lvl2pPr>
      <a:lvl3pPr marL="1085242" algn="l" defTabSz="1085242" rtl="0" eaLnBrk="1" latinLnBrk="0" hangingPunct="1">
        <a:defRPr sz="2133" kern="1200">
          <a:solidFill>
            <a:schemeClr val="tx1"/>
          </a:solidFill>
          <a:latin typeface="+mn-lt"/>
          <a:ea typeface="+mn-ea"/>
          <a:cs typeface="+mn-cs"/>
        </a:defRPr>
      </a:lvl3pPr>
      <a:lvl4pPr marL="1627861" algn="l" defTabSz="1085242" rtl="0" eaLnBrk="1" latinLnBrk="0" hangingPunct="1">
        <a:defRPr sz="2133" kern="1200">
          <a:solidFill>
            <a:schemeClr val="tx1"/>
          </a:solidFill>
          <a:latin typeface="+mn-lt"/>
          <a:ea typeface="+mn-ea"/>
          <a:cs typeface="+mn-cs"/>
        </a:defRPr>
      </a:lvl4pPr>
      <a:lvl5pPr marL="2170478" algn="l" defTabSz="1085242" rtl="0" eaLnBrk="1" latinLnBrk="0" hangingPunct="1">
        <a:defRPr sz="2133" kern="1200">
          <a:solidFill>
            <a:schemeClr val="tx1"/>
          </a:solidFill>
          <a:latin typeface="+mn-lt"/>
          <a:ea typeface="+mn-ea"/>
          <a:cs typeface="+mn-cs"/>
        </a:defRPr>
      </a:lvl5pPr>
      <a:lvl6pPr marL="2713092" algn="l" defTabSz="1085242" rtl="0" eaLnBrk="1" latinLnBrk="0" hangingPunct="1">
        <a:defRPr sz="2133" kern="1200">
          <a:solidFill>
            <a:schemeClr val="tx1"/>
          </a:solidFill>
          <a:latin typeface="+mn-lt"/>
          <a:ea typeface="+mn-ea"/>
          <a:cs typeface="+mn-cs"/>
        </a:defRPr>
      </a:lvl6pPr>
      <a:lvl7pPr marL="3255713" algn="l" defTabSz="1085242" rtl="0" eaLnBrk="1" latinLnBrk="0" hangingPunct="1">
        <a:defRPr sz="2133" kern="1200">
          <a:solidFill>
            <a:schemeClr val="tx1"/>
          </a:solidFill>
          <a:latin typeface="+mn-lt"/>
          <a:ea typeface="+mn-ea"/>
          <a:cs typeface="+mn-cs"/>
        </a:defRPr>
      </a:lvl7pPr>
      <a:lvl8pPr marL="3798320" algn="l" defTabSz="1085242" rtl="0" eaLnBrk="1" latinLnBrk="0" hangingPunct="1">
        <a:defRPr sz="2133" kern="1200">
          <a:solidFill>
            <a:schemeClr val="tx1"/>
          </a:solidFill>
          <a:latin typeface="+mn-lt"/>
          <a:ea typeface="+mn-ea"/>
          <a:cs typeface="+mn-cs"/>
        </a:defRPr>
      </a:lvl8pPr>
      <a:lvl9pPr marL="4340953" algn="l" defTabSz="1085242" rtl="0" eaLnBrk="1" latinLnBrk="0" hangingPunct="1">
        <a:defRPr sz="213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p:cNvSpPr>
            <a:spLocks noGrp="1"/>
          </p:cNvSpPr>
          <p:nvPr>
            <p:ph type="title"/>
          </p:nvPr>
        </p:nvSpPr>
        <p:spPr>
          <a:xfrm>
            <a:off x="509848" y="0"/>
            <a:ext cx="11141441" cy="856211"/>
          </a:xfrm>
          <a:prstGeom prst="rect">
            <a:avLst/>
          </a:prstGeom>
        </p:spPr>
        <p:txBody>
          <a:bodyPr vert="horz" lIns="0" tIns="0" rIns="0" bIns="0" rtlCol="0" anchor="b" anchorCtr="0">
            <a:noAutofit/>
          </a:bodyPr>
          <a:lstStyle/>
          <a:p>
            <a:r>
              <a:rPr lang="en-US" dirty="0"/>
              <a:t>&lt;&lt;Page heading&gt;&gt;</a:t>
            </a:r>
          </a:p>
        </p:txBody>
      </p:sp>
      <p:sp>
        <p:nvSpPr>
          <p:cNvPr id="7" name="Text Placeholder 6">
            <a:extLst>
              <a:ext uri="{FF2B5EF4-FFF2-40B4-BE49-F238E27FC236}">
                <a16:creationId xmlns:a16="http://schemas.microsoft.com/office/drawing/2014/main" id="{BF159EFB-68C8-409D-A1E7-BB9C38064FE8}"/>
              </a:ext>
            </a:extLst>
          </p:cNvPr>
          <p:cNvSpPr>
            <a:spLocks noGrp="1"/>
          </p:cNvSpPr>
          <p:nvPr>
            <p:ph type="body" idx="1"/>
          </p:nvPr>
        </p:nvSpPr>
        <p:spPr>
          <a:xfrm>
            <a:off x="510546" y="1689967"/>
            <a:ext cx="11139665" cy="4358409"/>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grpSp>
        <p:nvGrpSpPr>
          <p:cNvPr id="5" name="Harvey 8" hidden="1"/>
          <p:cNvGrpSpPr>
            <a:grpSpLocks/>
          </p:cNvGrpSpPr>
          <p:nvPr userDrawn="1">
            <p:custDataLst>
              <p:tags r:id="rId18"/>
            </p:custDataLst>
          </p:nvPr>
        </p:nvGrpSpPr>
        <p:grpSpPr>
          <a:xfrm>
            <a:off x="12345939" y="0"/>
            <a:ext cx="354676" cy="266007"/>
            <a:chOff x="0" y="0"/>
            <a:chExt cx="914400" cy="914400"/>
          </a:xfrm>
          <a:solidFill>
            <a:schemeClr val="tx1"/>
          </a:solidFill>
        </p:grpSpPr>
        <p:sp>
          <p:nvSpPr>
            <p:cNvPr id="6" name="Harvey 0/8 [0]" hidden="1"/>
            <p:cNvSpPr>
              <a:spLocks noChangeAspect="1"/>
            </p:cNvSpPr>
            <p:nvPr>
              <p:custDataLst>
                <p:tags r:id="rId30"/>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8" name="Harvey 1/8 [1]" hidden="1"/>
            <p:cNvSpPr>
              <a:spLocks noChangeAspect="1"/>
            </p:cNvSpPr>
            <p:nvPr>
              <p:custDataLst>
                <p:tags r:id="rId31"/>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9" name="Harvey 2/8 [2]" hidden="1"/>
            <p:cNvSpPr>
              <a:spLocks noChangeAspect="1"/>
            </p:cNvSpPr>
            <p:nvPr>
              <p:custDataLst>
                <p:tags r:id="rId32"/>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0" name="Harvey 3/8 [3]" hidden="1"/>
            <p:cNvSpPr>
              <a:spLocks noChangeAspect="1"/>
            </p:cNvSpPr>
            <p:nvPr>
              <p:custDataLst>
                <p:tags r:id="rId33"/>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2" name="Harvey 4/8 [4]" hidden="1"/>
            <p:cNvSpPr>
              <a:spLocks noChangeAspect="1"/>
            </p:cNvSpPr>
            <p:nvPr>
              <p:custDataLst>
                <p:tags r:id="rId34"/>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3" name="Harvey 5/8 [5]" hidden="1"/>
            <p:cNvSpPr>
              <a:spLocks noChangeAspect="1"/>
            </p:cNvSpPr>
            <p:nvPr>
              <p:custDataLst>
                <p:tags r:id="rId35"/>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4" name="Harvey 6/8 [6]" hidden="1"/>
            <p:cNvSpPr>
              <a:spLocks noChangeAspect="1"/>
            </p:cNvSpPr>
            <p:nvPr>
              <p:custDataLst>
                <p:tags r:id="rId36"/>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5" name="Harvey 7/8 [7]" hidden="1"/>
            <p:cNvSpPr>
              <a:spLocks noChangeAspect="1"/>
            </p:cNvSpPr>
            <p:nvPr>
              <p:custDataLst>
                <p:tags r:id="rId37"/>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6" name="Harvey 8/8 [8]" hidden="1"/>
            <p:cNvSpPr>
              <a:spLocks noChangeAspect="1"/>
            </p:cNvSpPr>
            <p:nvPr>
              <p:custDataLst>
                <p:tags r:id="rId38"/>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17" name="Harvey 4" hidden="1"/>
          <p:cNvGrpSpPr>
            <a:grpSpLocks/>
          </p:cNvGrpSpPr>
          <p:nvPr userDrawn="1">
            <p:custDataLst>
              <p:tags r:id="rId19"/>
            </p:custDataLst>
          </p:nvPr>
        </p:nvGrpSpPr>
        <p:grpSpPr>
          <a:xfrm>
            <a:off x="12345939" y="0"/>
            <a:ext cx="354676" cy="266007"/>
            <a:chOff x="0" y="0"/>
            <a:chExt cx="914400" cy="914400"/>
          </a:xfrm>
          <a:solidFill>
            <a:schemeClr val="tx1"/>
          </a:solidFill>
        </p:grpSpPr>
        <p:sp>
          <p:nvSpPr>
            <p:cNvPr id="18" name="Harvey 0/4 [0]" hidden="1"/>
            <p:cNvSpPr>
              <a:spLocks noChangeAspect="1"/>
            </p:cNvSpPr>
            <p:nvPr>
              <p:custDataLst>
                <p:tags r:id="rId25"/>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9" name="Harvey 1/4 [1]" hidden="1"/>
            <p:cNvSpPr>
              <a:spLocks noChangeAspect="1"/>
            </p:cNvSpPr>
            <p:nvPr>
              <p:custDataLst>
                <p:tags r:id="rId26"/>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0" name="Harvey 2/4 [2]" hidden="1"/>
            <p:cNvSpPr>
              <a:spLocks noChangeAspect="1"/>
            </p:cNvSpPr>
            <p:nvPr>
              <p:custDataLst>
                <p:tags r:id="rId27"/>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1" name="Harvey 3/4 [3]" hidden="1"/>
            <p:cNvSpPr>
              <a:spLocks noChangeAspect="1"/>
            </p:cNvSpPr>
            <p:nvPr>
              <p:custDataLst>
                <p:tags r:id="rId28"/>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2" name="Harvey 4/4 [4]" hidden="1"/>
            <p:cNvSpPr>
              <a:spLocks noChangeAspect="1"/>
            </p:cNvSpPr>
            <p:nvPr>
              <p:custDataLst>
                <p:tags r:id="rId29"/>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23" name="Harvey 3" hidden="1"/>
          <p:cNvGrpSpPr>
            <a:grpSpLocks/>
          </p:cNvGrpSpPr>
          <p:nvPr userDrawn="1">
            <p:custDataLst>
              <p:tags r:id="rId20"/>
            </p:custDataLst>
          </p:nvPr>
        </p:nvGrpSpPr>
        <p:grpSpPr>
          <a:xfrm>
            <a:off x="12345939" y="0"/>
            <a:ext cx="354676" cy="266007"/>
            <a:chOff x="0" y="0"/>
            <a:chExt cx="914400" cy="914400"/>
          </a:xfrm>
          <a:solidFill>
            <a:schemeClr val="tx1"/>
          </a:solidFill>
        </p:grpSpPr>
        <p:sp>
          <p:nvSpPr>
            <p:cNvPr id="24" name="Harvey 0/3 [0]" hidden="1"/>
            <p:cNvSpPr>
              <a:spLocks noChangeAspect="1"/>
            </p:cNvSpPr>
            <p:nvPr>
              <p:custDataLst>
                <p:tags r:id="rId21"/>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5" name="Harvey 1/3 [1]" hidden="1"/>
            <p:cNvSpPr>
              <a:spLocks noChangeAspect="1"/>
            </p:cNvSpPr>
            <p:nvPr>
              <p:custDataLst>
                <p:tags r:id="rId22"/>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6" name="Harvey 2/3 [2]" hidden="1"/>
            <p:cNvSpPr>
              <a:spLocks noChangeAspect="1"/>
            </p:cNvSpPr>
            <p:nvPr>
              <p:custDataLst>
                <p:tags r:id="rId23"/>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7" name="Harvey 3/3 [3]" hidden="1"/>
            <p:cNvSpPr>
              <a:spLocks noChangeAspect="1"/>
            </p:cNvSpPr>
            <p:nvPr>
              <p:custDataLst>
                <p:tags r:id="rId24"/>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sp>
        <p:nvSpPr>
          <p:cNvPr id="28" name="Content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rgbClr val="000000"/>
                </a:solidFill>
              </a:rPr>
              <a:t>&lt;initials&gt;, &lt;date&gt;yyyy.MM.dd hh:mm&lt;/date&gt;:</a:t>
            </a:r>
          </a:p>
        </p:txBody>
      </p:sp>
      <p:sp>
        <p:nvSpPr>
          <p:cNvPr id="29" name="Formatting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prstClr val="black"/>
                </a:solidFill>
              </a:rPr>
              <a:t>&lt;initials&gt;, &lt;date&gt;yyyy.MM.dd hh:mm&lt;/date&gt;:</a:t>
            </a:r>
          </a:p>
        </p:txBody>
      </p:sp>
      <p:sp>
        <p:nvSpPr>
          <p:cNvPr id="30" name="Dummy [Sticker]" hidden="1">
            <a:extLst>
              <a:ext uri="{FF2B5EF4-FFF2-40B4-BE49-F238E27FC236}">
                <a16:creationId xmlns:a16="http://schemas.microsoft.com/office/drawing/2014/main" id="{2437763D-C811-465D-9A4E-4D6021FB1746}"/>
              </a:ext>
            </a:extLst>
          </p:cNvPr>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Dummy data</a:t>
            </a:r>
          </a:p>
        </p:txBody>
      </p:sp>
      <p:sp>
        <p:nvSpPr>
          <p:cNvPr id="31" name="Update [Sticker]" hidden="1">
            <a:extLst>
              <a:ext uri="{FF2B5EF4-FFF2-40B4-BE49-F238E27FC236}">
                <a16:creationId xmlns:a16="http://schemas.microsoft.com/office/drawing/2014/main" id="{ABC4F7ED-21BD-4B46-86D3-DDD87E7E79F4}"/>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Update data</a:t>
            </a:r>
          </a:p>
        </p:txBody>
      </p:sp>
      <p:sp>
        <p:nvSpPr>
          <p:cNvPr id="32" name="Responsible [Sticker]" hidden="1">
            <a:extLst>
              <a:ext uri="{FF2B5EF4-FFF2-40B4-BE49-F238E27FC236}">
                <a16:creationId xmlns:a16="http://schemas.microsoft.com/office/drawing/2014/main" id="{F6CA93B9-0D84-4AF4-97F4-92BA05D085E6}"/>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Responsible:</a:t>
            </a:r>
          </a:p>
          <a:p>
            <a:pPr algn="ctr"/>
            <a:endParaRPr lang="en-US" sz="1636" dirty="0">
              <a:solidFill>
                <a:srgbClr val="FFFFFF"/>
              </a:solidFill>
            </a:endParaRPr>
          </a:p>
        </p:txBody>
      </p:sp>
      <p:sp>
        <p:nvSpPr>
          <p:cNvPr id="33" name="Final [Sticker]" hidden="1">
            <a:extLst>
              <a:ext uri="{FF2B5EF4-FFF2-40B4-BE49-F238E27FC236}">
                <a16:creationId xmlns:a16="http://schemas.microsoft.com/office/drawing/2014/main" id="{8EE2AD89-1185-4603-8CA7-C1A54E90AFBA}"/>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Final</a:t>
            </a:r>
          </a:p>
        </p:txBody>
      </p:sp>
      <p:sp>
        <p:nvSpPr>
          <p:cNvPr id="34" name="Draft [Sticker]" hidden="1">
            <a:extLst>
              <a:ext uri="{FF2B5EF4-FFF2-40B4-BE49-F238E27FC236}">
                <a16:creationId xmlns:a16="http://schemas.microsoft.com/office/drawing/2014/main" id="{201CF74D-2104-4625-A368-DCB3CD3E5C7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Draft</a:t>
            </a:r>
          </a:p>
        </p:txBody>
      </p:sp>
      <p:sp>
        <p:nvSpPr>
          <p:cNvPr id="35" name="Discussion [Sticker]" hidden="1">
            <a:extLst>
              <a:ext uri="{FF2B5EF4-FFF2-40B4-BE49-F238E27FC236}">
                <a16:creationId xmlns:a16="http://schemas.microsoft.com/office/drawing/2014/main" id="{5CC188B5-E87E-4C31-B7E5-B92D268B37B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FFFFFF">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For discussion</a:t>
            </a:r>
          </a:p>
        </p:txBody>
      </p:sp>
      <p:sp>
        <p:nvSpPr>
          <p:cNvPr id="36" name="Internal [Sticker]" hidden="1">
            <a:extLst>
              <a:ext uri="{FF2B5EF4-FFF2-40B4-BE49-F238E27FC236}">
                <a16:creationId xmlns:a16="http://schemas.microsoft.com/office/drawing/2014/main" id="{012224C2-AC3C-4AD1-8667-6EB32285CFB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636" dirty="0">
                <a:solidFill>
                  <a:srgbClr val="FFFFFF"/>
                </a:solidFill>
              </a:rPr>
              <a:t>Internal use </a:t>
            </a:r>
          </a:p>
          <a:p>
            <a:pPr algn="ctr">
              <a:spcBef>
                <a:spcPts val="0"/>
              </a:spcBef>
            </a:pPr>
            <a:r>
              <a:rPr lang="en-US" sz="1636" dirty="0">
                <a:solidFill>
                  <a:srgbClr val="FFFFFF"/>
                </a:solidFill>
              </a:rPr>
              <a:t>only</a:t>
            </a:r>
          </a:p>
        </p:txBody>
      </p:sp>
      <p:sp>
        <p:nvSpPr>
          <p:cNvPr id="37" name="Backup [Sticker]" hidden="1">
            <a:extLst>
              <a:ext uri="{FF2B5EF4-FFF2-40B4-BE49-F238E27FC236}">
                <a16:creationId xmlns:a16="http://schemas.microsoft.com/office/drawing/2014/main" id="{849C0275-96AC-43E8-95B3-C35C9077E5C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7B7D80">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Backup</a:t>
            </a:r>
          </a:p>
        </p:txBody>
      </p:sp>
      <p:sp>
        <p:nvSpPr>
          <p:cNvPr id="38" name="Footnote [Placeholder]" hidden="1">
            <a:extLst>
              <a:ext uri="{FF2B5EF4-FFF2-40B4-BE49-F238E27FC236}">
                <a16:creationId xmlns:a16="http://schemas.microsoft.com/office/drawing/2014/main" id="{92C85C98-EC3A-43F3-A873-8CDA3866EF21}"/>
              </a:ext>
            </a:extLst>
          </p:cNvPr>
          <p:cNvSpPr/>
          <p:nvPr userDrawn="1"/>
        </p:nvSpPr>
        <p:spPr>
          <a:xfrm>
            <a:off x="1728000" y="6447261"/>
            <a:ext cx="8757818" cy="139910"/>
          </a:xfrm>
          <a:prstGeom prst="rect">
            <a:avLst/>
          </a:prstGeom>
        </p:spPr>
        <p:txBody>
          <a:bodyPr wrap="square" lIns="0" tIns="0" rIns="0" bIns="0" anchor="b" anchorCtr="0">
            <a:spAutoFit/>
          </a:bodyPr>
          <a:lstStyle/>
          <a:p>
            <a:pPr defTabSz="914105" eaLnBrk="1" fontAlgn="auto" hangingPunct="1">
              <a:spcBef>
                <a:spcPts val="0"/>
              </a:spcBef>
              <a:spcAft>
                <a:spcPts val="0"/>
              </a:spcAft>
            </a:pPr>
            <a:r>
              <a:rPr sz="909" dirty="0">
                <a:solidFill>
                  <a:prstClr val="black"/>
                </a:solidFill>
              </a:rPr>
              <a:t>(n)</a:t>
            </a:r>
            <a:endParaRPr lang="en-US" sz="909" dirty="0">
              <a:solidFill>
                <a:prstClr val="black"/>
              </a:solidFill>
            </a:endParaRPr>
          </a:p>
        </p:txBody>
      </p:sp>
    </p:spTree>
    <p:extLst>
      <p:ext uri="{BB962C8B-B14F-4D97-AF65-F5344CB8AC3E}">
        <p14:creationId xmlns:p14="http://schemas.microsoft.com/office/powerpoint/2010/main" val="67857564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8" r:id="rId16"/>
  </p:sldLayoutIdLst>
  <p:hf hdr="0" ftr="0" dt="0"/>
  <p:txStyles>
    <p:titleStyle>
      <a:lvl1pPr algn="l" defTabSz="914105" rtl="0" eaLnBrk="1" latinLnBrk="0" hangingPunct="1">
        <a:lnSpc>
          <a:spcPct val="95000"/>
        </a:lnSpc>
        <a:spcBef>
          <a:spcPct val="0"/>
        </a:spcBef>
        <a:buNone/>
        <a:defRPr lang="en-US" sz="2545" b="0" kern="1200" baseline="0" dirty="0">
          <a:solidFill>
            <a:schemeClr val="tx1"/>
          </a:solidFill>
          <a:latin typeface="+mn-lt"/>
          <a:ea typeface="Arial Unicode MS" pitchFamily="34" charset="-128"/>
          <a:cs typeface="+mj-cs"/>
        </a:defRPr>
      </a:lvl1pPr>
    </p:titleStyle>
    <p:bodyStyle>
      <a:lvl1pPr marL="166256" marR="0" indent="-166256" algn="l" defTabSz="914105" rtl="0" eaLnBrk="1" fontAlgn="auto" latinLnBrk="0" hangingPunct="1">
        <a:lnSpc>
          <a:spcPct val="100000"/>
        </a:lnSpc>
        <a:spcBef>
          <a:spcPts val="727"/>
        </a:spcBef>
        <a:spcAft>
          <a:spcPts val="0"/>
        </a:spcAft>
        <a:buClrTx/>
        <a:buSzPct val="75000"/>
        <a:buFont typeface="Wingdings 2" panose="05020102010507070707" pitchFamily="18" charset="2"/>
        <a:buChar char=""/>
        <a:tabLst/>
        <a:defRPr lang="en-US" sz="1455" b="0" kern="0" baseline="0" dirty="0" smtClean="0">
          <a:solidFill>
            <a:schemeClr val="tx1"/>
          </a:solidFill>
          <a:latin typeface="+mn-lt"/>
          <a:ea typeface="+mn-ea"/>
          <a:cs typeface="+mn-cs"/>
        </a:defRPr>
      </a:lvl1pPr>
      <a:lvl2pPr marL="340367"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2pPr>
      <a:lvl3pPr marL="515394"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3pPr>
      <a:lvl4pPr marL="689963"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4pPr>
      <a:lvl5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5pPr>
      <a:lvl6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0" kern="0" baseline="0" dirty="0" smtClean="0">
          <a:solidFill>
            <a:schemeClr val="tx1"/>
          </a:solidFill>
          <a:latin typeface="+mn-lt"/>
          <a:ea typeface="+mn-ea"/>
          <a:cs typeface="+mn-cs"/>
        </a:defRPr>
      </a:lvl6pPr>
      <a:lvl7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1" kern="0" baseline="0" dirty="0" smtClean="0">
          <a:solidFill>
            <a:schemeClr val="tx1"/>
          </a:solidFill>
          <a:latin typeface="+mn-lt"/>
          <a:ea typeface="+mn-ea"/>
          <a:cs typeface="+mn-cs"/>
        </a:defRPr>
      </a:lvl7pPr>
      <a:lvl8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464749"/>
          </a:solidFill>
          <a:latin typeface="+mn-lt"/>
          <a:ea typeface="+mn-ea"/>
          <a:cs typeface="+mn-cs"/>
        </a:defRPr>
      </a:lvl8pPr>
      <a:lvl9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A43725"/>
          </a:solidFill>
          <a:latin typeface="+mn-lt"/>
          <a:ea typeface="+mn-ea"/>
          <a:cs typeface="+mn-cs"/>
        </a:defRPr>
      </a:lvl9pPr>
    </p:bodyStyle>
    <p:otherStyle>
      <a:defPPr>
        <a:defRPr lang="en-US"/>
      </a:defPPr>
      <a:lvl1pPr marL="0" algn="l" defTabSz="914105" rtl="0" eaLnBrk="1" latinLnBrk="0" hangingPunct="1">
        <a:defRPr sz="1818" kern="1200">
          <a:solidFill>
            <a:schemeClr val="tx1"/>
          </a:solidFill>
          <a:latin typeface="+mn-lt"/>
          <a:ea typeface="+mn-ea"/>
          <a:cs typeface="+mn-cs"/>
        </a:defRPr>
      </a:lvl1pPr>
      <a:lvl2pPr marL="457053" algn="l" defTabSz="914105" rtl="0" eaLnBrk="1" latinLnBrk="0" hangingPunct="1">
        <a:defRPr sz="1818" kern="1200">
          <a:solidFill>
            <a:schemeClr val="tx1"/>
          </a:solidFill>
          <a:latin typeface="+mn-lt"/>
          <a:ea typeface="+mn-ea"/>
          <a:cs typeface="+mn-cs"/>
        </a:defRPr>
      </a:lvl2pPr>
      <a:lvl3pPr marL="914105" algn="l" defTabSz="914105" rtl="0" eaLnBrk="1" latinLnBrk="0" hangingPunct="1">
        <a:defRPr sz="1818" kern="1200">
          <a:solidFill>
            <a:schemeClr val="tx1"/>
          </a:solidFill>
          <a:latin typeface="+mn-lt"/>
          <a:ea typeface="+mn-ea"/>
          <a:cs typeface="+mn-cs"/>
        </a:defRPr>
      </a:lvl3pPr>
      <a:lvl4pPr marL="1371156" algn="l" defTabSz="914105" rtl="0" eaLnBrk="1" latinLnBrk="0" hangingPunct="1">
        <a:defRPr sz="1818" kern="1200">
          <a:solidFill>
            <a:schemeClr val="tx1"/>
          </a:solidFill>
          <a:latin typeface="+mn-lt"/>
          <a:ea typeface="+mn-ea"/>
          <a:cs typeface="+mn-cs"/>
        </a:defRPr>
      </a:lvl4pPr>
      <a:lvl5pPr marL="1828208" algn="l" defTabSz="914105" rtl="0" eaLnBrk="1" latinLnBrk="0" hangingPunct="1">
        <a:defRPr sz="1818" kern="1200">
          <a:solidFill>
            <a:schemeClr val="tx1"/>
          </a:solidFill>
          <a:latin typeface="+mn-lt"/>
          <a:ea typeface="+mn-ea"/>
          <a:cs typeface="+mn-cs"/>
        </a:defRPr>
      </a:lvl5pPr>
      <a:lvl6pPr marL="2285260" algn="l" defTabSz="914105" rtl="0" eaLnBrk="1" latinLnBrk="0" hangingPunct="1">
        <a:defRPr sz="1818" kern="1200">
          <a:solidFill>
            <a:schemeClr val="tx1"/>
          </a:solidFill>
          <a:latin typeface="+mn-lt"/>
          <a:ea typeface="+mn-ea"/>
          <a:cs typeface="+mn-cs"/>
        </a:defRPr>
      </a:lvl6pPr>
      <a:lvl7pPr marL="2742311" algn="l" defTabSz="914105" rtl="0" eaLnBrk="1" latinLnBrk="0" hangingPunct="1">
        <a:defRPr sz="1818" kern="1200">
          <a:solidFill>
            <a:schemeClr val="tx1"/>
          </a:solidFill>
          <a:latin typeface="+mn-lt"/>
          <a:ea typeface="+mn-ea"/>
          <a:cs typeface="+mn-cs"/>
        </a:defRPr>
      </a:lvl7pPr>
      <a:lvl8pPr marL="3199364" algn="l" defTabSz="914105" rtl="0" eaLnBrk="1" latinLnBrk="0" hangingPunct="1">
        <a:defRPr sz="1818" kern="1200">
          <a:solidFill>
            <a:schemeClr val="tx1"/>
          </a:solidFill>
          <a:latin typeface="+mn-lt"/>
          <a:ea typeface="+mn-ea"/>
          <a:cs typeface="+mn-cs"/>
        </a:defRPr>
      </a:lvl8pPr>
      <a:lvl9pPr marL="3656415" algn="l" defTabSz="914105" rtl="0" eaLnBrk="1" latinLnBrk="0" hangingPunct="1">
        <a:defRPr sz="181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42.xml"/><Relationship Id="rId1" Type="http://schemas.openxmlformats.org/officeDocument/2006/relationships/tags" Target="../tags/tag212.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9.xml"/><Relationship Id="rId1" Type="http://schemas.openxmlformats.org/officeDocument/2006/relationships/tags" Target="../tags/tag234.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7.xml"/><Relationship Id="rId1" Type="http://schemas.openxmlformats.org/officeDocument/2006/relationships/tags" Target="../tags/tag235.xml"/><Relationship Id="rId4" Type="http://schemas.openxmlformats.org/officeDocument/2006/relationships/hyperlink" Target="http://www.ubs.com/research" TargetMode="Externa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7.xml"/><Relationship Id="rId1" Type="http://schemas.openxmlformats.org/officeDocument/2006/relationships/tags" Target="../tags/tag236.xml"/><Relationship Id="rId5" Type="http://schemas.openxmlformats.org/officeDocument/2006/relationships/hyperlink" Target="https://www.ubs.com/global/en/wealth-management/chief-investment-office/country-disclaimer-gr.html" TargetMode="External"/><Relationship Id="rId4" Type="http://schemas.openxmlformats.org/officeDocument/2006/relationships/hyperlink" Target="https://www.theocc.com/about/publications/character-risks.jsp" TargetMode="Externa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7.png"/><Relationship Id="rId18" Type="http://schemas.openxmlformats.org/officeDocument/2006/relationships/image" Target="../media/image12.svg"/><Relationship Id="rId3" Type="http://schemas.openxmlformats.org/officeDocument/2006/relationships/tags" Target="../tags/tag213.xml"/><Relationship Id="rId7" Type="http://schemas.openxmlformats.org/officeDocument/2006/relationships/tags" Target="../tags/tag217.xml"/><Relationship Id="rId12" Type="http://schemas.openxmlformats.org/officeDocument/2006/relationships/image" Target="../media/image6.emf"/><Relationship Id="rId17" Type="http://schemas.openxmlformats.org/officeDocument/2006/relationships/image" Target="../media/image11.png"/><Relationship Id="rId2" Type="http://schemas.openxmlformats.org/officeDocument/2006/relationships/customXml" Target="../../customXml/item2.xml"/><Relationship Id="rId16" Type="http://schemas.openxmlformats.org/officeDocument/2006/relationships/image" Target="../media/image10.svg"/><Relationship Id="rId1" Type="http://schemas.openxmlformats.org/officeDocument/2006/relationships/customXml" Target="../../customXml/item3.xml"/><Relationship Id="rId6" Type="http://schemas.openxmlformats.org/officeDocument/2006/relationships/tags" Target="../tags/tag216.xml"/><Relationship Id="rId11" Type="http://schemas.openxmlformats.org/officeDocument/2006/relationships/oleObject" Target="../embeddings/oleObject8.bin"/><Relationship Id="rId5" Type="http://schemas.openxmlformats.org/officeDocument/2006/relationships/tags" Target="../tags/tag215.xml"/><Relationship Id="rId15" Type="http://schemas.openxmlformats.org/officeDocument/2006/relationships/image" Target="../media/image9.png"/><Relationship Id="rId10" Type="http://schemas.openxmlformats.org/officeDocument/2006/relationships/image" Target="../media/image5.emf"/><Relationship Id="rId19" Type="http://schemas.openxmlformats.org/officeDocument/2006/relationships/image" Target="../media/image13.emf"/><Relationship Id="rId4" Type="http://schemas.openxmlformats.org/officeDocument/2006/relationships/tags" Target="../tags/tag214.xml"/><Relationship Id="rId9" Type="http://schemas.openxmlformats.org/officeDocument/2006/relationships/notesSlide" Target="../notesSlides/notesSlide1.xml"/><Relationship Id="rId14" Type="http://schemas.openxmlformats.org/officeDocument/2006/relationships/image" Target="../media/image8.svg"/></Relationships>
</file>

<file path=ppt/slides/_rels/slide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slideLayout" Target="../slideLayouts/slideLayout15.xml"/><Relationship Id="rId1" Type="http://schemas.openxmlformats.org/officeDocument/2006/relationships/tags" Target="../tags/tag218.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oleObject" Target="../embeddings/oleObject9.bin"/></Relationships>
</file>

<file path=ppt/slides/_rels/slide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slideLayout" Target="../slideLayouts/slideLayout15.xml"/><Relationship Id="rId1" Type="http://schemas.openxmlformats.org/officeDocument/2006/relationships/tags" Target="../tags/tag219.xml"/><Relationship Id="rId6" Type="http://schemas.openxmlformats.org/officeDocument/2006/relationships/image" Target="../media/image18.emf"/><Relationship Id="rId5" Type="http://schemas.openxmlformats.org/officeDocument/2006/relationships/image" Target="../media/image15.emf"/><Relationship Id="rId4" Type="http://schemas.openxmlformats.org/officeDocument/2006/relationships/oleObject" Target="../embeddings/oleObject9.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5.xml"/><Relationship Id="rId1" Type="http://schemas.openxmlformats.org/officeDocument/2006/relationships/tags" Target="../tags/tag22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5.emf"/></Relationships>
</file>

<file path=ppt/slides/_rels/slide6.xml.rels><?xml version="1.0" encoding="UTF-8" standalone="yes"?>
<Relationships xmlns="http://schemas.openxmlformats.org/package/2006/relationships"><Relationship Id="rId3" Type="http://schemas.openxmlformats.org/officeDocument/2006/relationships/tags" Target="../tags/tag223.xml"/><Relationship Id="rId7" Type="http://schemas.openxmlformats.org/officeDocument/2006/relationships/image" Target="../media/image22.emf"/><Relationship Id="rId2" Type="http://schemas.openxmlformats.org/officeDocument/2006/relationships/tags" Target="../tags/tag222.xml"/><Relationship Id="rId1" Type="http://schemas.openxmlformats.org/officeDocument/2006/relationships/tags" Target="../tags/tag221.xml"/><Relationship Id="rId6" Type="http://schemas.openxmlformats.org/officeDocument/2006/relationships/image" Target="../media/image21.emf"/><Relationship Id="rId5" Type="http://schemas.openxmlformats.org/officeDocument/2006/relationships/notesSlide" Target="../notesSlides/notesSlide2.xml"/><Relationship Id="rId4"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tags" Target="../tags/tag226.xml"/><Relationship Id="rId7" Type="http://schemas.openxmlformats.org/officeDocument/2006/relationships/image" Target="../media/image24.png"/><Relationship Id="rId2" Type="http://schemas.openxmlformats.org/officeDocument/2006/relationships/tags" Target="../tags/tag225.xml"/><Relationship Id="rId1" Type="http://schemas.openxmlformats.org/officeDocument/2006/relationships/tags" Target="../tags/tag224.xml"/><Relationship Id="rId6" Type="http://schemas.openxmlformats.org/officeDocument/2006/relationships/image" Target="../media/image23.emf"/><Relationship Id="rId5" Type="http://schemas.openxmlformats.org/officeDocument/2006/relationships/notesSlide" Target="../notesSlides/notesSlide3.xml"/><Relationship Id="rId4"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tags" Target="../tags/tag229.xml"/><Relationship Id="rId7" Type="http://schemas.openxmlformats.org/officeDocument/2006/relationships/image" Target="../media/image26.emf"/><Relationship Id="rId2" Type="http://schemas.openxmlformats.org/officeDocument/2006/relationships/tags" Target="../tags/tag228.xml"/><Relationship Id="rId1" Type="http://schemas.openxmlformats.org/officeDocument/2006/relationships/tags" Target="../tags/tag227.xml"/><Relationship Id="rId6" Type="http://schemas.openxmlformats.org/officeDocument/2006/relationships/image" Target="../media/image25.png"/><Relationship Id="rId5" Type="http://schemas.openxmlformats.org/officeDocument/2006/relationships/notesSlide" Target="../notesSlides/notesSlide4.xml"/><Relationship Id="rId4"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tags" Target="../tags/tag232.xml"/><Relationship Id="rId7" Type="http://schemas.openxmlformats.org/officeDocument/2006/relationships/chart" Target="../charts/chart1.xml"/><Relationship Id="rId2" Type="http://schemas.openxmlformats.org/officeDocument/2006/relationships/tags" Target="../tags/tag231.xml"/><Relationship Id="rId1" Type="http://schemas.openxmlformats.org/officeDocument/2006/relationships/tags" Target="../tags/tag230.xml"/><Relationship Id="rId6" Type="http://schemas.openxmlformats.org/officeDocument/2006/relationships/notesSlide" Target="../notesSlides/notesSlide5.xml"/><Relationship Id="rId5" Type="http://schemas.openxmlformats.org/officeDocument/2006/relationships/slideLayout" Target="../slideLayouts/slideLayout13.xml"/><Relationship Id="rId4" Type="http://schemas.openxmlformats.org/officeDocument/2006/relationships/tags" Target="../tags/tag2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eys"/>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659000" y="4067086"/>
            <a:ext cx="2303806" cy="2497678"/>
          </a:xfrm>
          <a:prstGeom prst="rect">
            <a:avLst/>
          </a:prstGeom>
        </p:spPr>
      </p:pic>
      <p:sp>
        <p:nvSpPr>
          <p:cNvPr id="13" name="PRESENTATION TITLE"/>
          <p:cNvSpPr txBox="1">
            <a:spLocks/>
          </p:cNvSpPr>
          <p:nvPr>
            <p:custDataLst>
              <p:tags r:id="rId1"/>
            </p:custDataLst>
          </p:nvPr>
        </p:nvSpPr>
        <p:spPr>
          <a:xfrm>
            <a:off x="11093438" y="1615403"/>
            <a:ext cx="6775443" cy="908866"/>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pPr marL="0" marR="0" lvl="0" indent="0" algn="l" defTabSz="906205" rtl="0" eaLnBrk="1" fontAlgn="auto" latinLnBrk="0" hangingPunct="1">
              <a:lnSpc>
                <a:spcPts val="3818"/>
              </a:lnSpc>
              <a:spcBef>
                <a:spcPts val="3818"/>
              </a:spcBef>
              <a:spcAft>
                <a:spcPts val="0"/>
              </a:spcAft>
              <a:buClrTx/>
              <a:buSzTx/>
              <a:buFontTx/>
              <a:buNone/>
              <a:tabLst/>
              <a:defRPr/>
            </a:pPr>
            <a:endParaRPr kumimoji="0" lang="de-CH" sz="2545" b="0" i="0" u="none" strike="noStrike" kern="1200" cap="none" spc="0" normalizeH="0" baseline="0" noProof="0" dirty="0">
              <a:ln>
                <a:noFill/>
              </a:ln>
              <a:solidFill>
                <a:prstClr val="black"/>
              </a:solidFill>
              <a:effectLst/>
              <a:uLnTx/>
              <a:uFillTx/>
              <a:latin typeface="Frutiger 45 Light"/>
              <a:ea typeface="Arial Unicode MS" pitchFamily="34" charset="-128"/>
              <a:cs typeface="+mj-cs"/>
            </a:endParaRPr>
          </a:p>
        </p:txBody>
      </p:sp>
      <p:sp>
        <p:nvSpPr>
          <p:cNvPr id="14" name="Title 4"/>
          <p:cNvSpPr>
            <a:spLocks noGrp="1"/>
          </p:cNvSpPr>
          <p:nvPr>
            <p:ph type="ctrTitle" idx="4294967295"/>
          </p:nvPr>
        </p:nvSpPr>
        <p:spPr>
          <a:xfrm>
            <a:off x="5598694" y="2057400"/>
            <a:ext cx="6593305" cy="857250"/>
          </a:xfrm>
        </p:spPr>
        <p:txBody>
          <a:bodyPr/>
          <a:lstStyle/>
          <a:p>
            <a:pPr>
              <a:lnSpc>
                <a:spcPct val="100000"/>
              </a:lnSpc>
              <a:spcBef>
                <a:spcPts val="5400"/>
              </a:spcBef>
              <a:spcAft>
                <a:spcPts val="3000"/>
              </a:spcAft>
            </a:pPr>
            <a:r>
              <a:rPr lang="de-CH" sz="1800" dirty="0"/>
              <a:t>Global CIO livestream</a:t>
            </a:r>
            <a:br>
              <a:rPr lang="de-CH" sz="3200" dirty="0"/>
            </a:br>
            <a:r>
              <a:rPr lang="de-CH" sz="3200" dirty="0" err="1"/>
              <a:t>Rising</a:t>
            </a:r>
            <a:r>
              <a:rPr lang="de-CH" sz="3200" dirty="0"/>
              <a:t> </a:t>
            </a:r>
            <a:r>
              <a:rPr lang="de-CH" sz="3200" dirty="0" err="1"/>
              <a:t>rates</a:t>
            </a:r>
            <a:r>
              <a:rPr lang="de-CH" sz="3200" dirty="0"/>
              <a:t>, </a:t>
            </a:r>
            <a:r>
              <a:rPr lang="de-CH" sz="3200" dirty="0" err="1"/>
              <a:t>rising</a:t>
            </a:r>
            <a:r>
              <a:rPr lang="de-CH" sz="3200" dirty="0"/>
              <a:t> </a:t>
            </a:r>
            <a:r>
              <a:rPr lang="de-CH" sz="3200" dirty="0" err="1"/>
              <a:t>income</a:t>
            </a:r>
            <a:endParaRPr lang="de-CH" sz="3200" dirty="0"/>
          </a:p>
        </p:txBody>
      </p:sp>
      <p:sp>
        <p:nvSpPr>
          <p:cNvPr id="12" name="Subtitle 4">
            <a:extLst>
              <a:ext uri="{FF2B5EF4-FFF2-40B4-BE49-F238E27FC236}">
                <a16:creationId xmlns:a16="http://schemas.microsoft.com/office/drawing/2014/main" id="{6D2868FC-1B52-4C48-9760-0276B96E5441}"/>
              </a:ext>
            </a:extLst>
          </p:cNvPr>
          <p:cNvSpPr txBox="1">
            <a:spLocks/>
          </p:cNvSpPr>
          <p:nvPr/>
        </p:nvSpPr>
        <p:spPr>
          <a:xfrm>
            <a:off x="7809943" y="6388330"/>
            <a:ext cx="1505555"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pPr marL="0" marR="0" lvl="0" indent="0" algn="l" defTabSz="1005505" rtl="0" eaLnBrk="1" fontAlgn="auto" latinLnBrk="0" hangingPunct="1">
              <a:lnSpc>
                <a:spcPct val="100000"/>
              </a:lnSpc>
              <a:spcBef>
                <a:spcPts val="1400"/>
              </a:spcBef>
              <a:spcAft>
                <a:spcPts val="0"/>
              </a:spcAft>
              <a:buClr>
                <a:srgbClr val="44546A"/>
              </a:buClr>
              <a:buSzPct val="100000"/>
              <a:buFont typeface="Symbol" pitchFamily="18" charset="2"/>
              <a:buNone/>
              <a:tabLst/>
              <a:defRPr/>
            </a:pPr>
            <a:endParaRPr kumimoji="0" lang="de-CH" sz="1273" b="0" i="0" u="none" strike="noStrike" kern="1200" cap="none" spc="0" normalizeH="0" baseline="0" noProof="0" dirty="0">
              <a:ln>
                <a:noFill/>
              </a:ln>
              <a:solidFill>
                <a:prstClr val="black"/>
              </a:solidFill>
              <a:effectLst/>
              <a:uLnTx/>
              <a:uFillTx/>
              <a:latin typeface="Frutiger 45 Light"/>
              <a:ea typeface="Arial Unicode MS" pitchFamily="34" charset="-128"/>
              <a:cs typeface="+mn-cs"/>
            </a:endParaRPr>
          </a:p>
        </p:txBody>
      </p:sp>
      <p:pic>
        <p:nvPicPr>
          <p:cNvPr id="2" name="Picture 1">
            <a:extLst>
              <a:ext uri="{FF2B5EF4-FFF2-40B4-BE49-F238E27FC236}">
                <a16:creationId xmlns:a16="http://schemas.microsoft.com/office/drawing/2014/main" id="{E7E3F097-0F5B-443E-2648-8B6CC9AEC005}"/>
              </a:ext>
            </a:extLst>
          </p:cNvPr>
          <p:cNvPicPr>
            <a:picLocks noChangeAspect="1"/>
          </p:cNvPicPr>
          <p:nvPr/>
        </p:nvPicPr>
        <p:blipFill rotWithShape="1">
          <a:blip r:embed="rId4">
            <a:extLst>
              <a:ext uri="{28A0092B-C50C-407E-A947-70E740481C1C}">
                <a14:useLocalDpi xmlns:a14="http://schemas.microsoft.com/office/drawing/2010/main" val="0"/>
              </a:ext>
            </a:extLst>
          </a:blip>
          <a:srcRect t="26207" b="34342"/>
          <a:stretch/>
        </p:blipFill>
        <p:spPr>
          <a:xfrm>
            <a:off x="-1" y="3573995"/>
            <a:ext cx="12192001" cy="2154990"/>
          </a:xfrm>
          <a:prstGeom prst="rect">
            <a:avLst/>
          </a:prstGeom>
        </p:spPr>
      </p:pic>
      <p:sp>
        <p:nvSpPr>
          <p:cNvPr id="4" name="TextBox 3">
            <a:extLst>
              <a:ext uri="{FF2B5EF4-FFF2-40B4-BE49-F238E27FC236}">
                <a16:creationId xmlns:a16="http://schemas.microsoft.com/office/drawing/2014/main" id="{2A3AC8D8-33BD-29A8-C032-4AF109F3B4A2}"/>
              </a:ext>
            </a:extLst>
          </p:cNvPr>
          <p:cNvSpPr txBox="1"/>
          <p:nvPr/>
        </p:nvSpPr>
        <p:spPr>
          <a:xfrm>
            <a:off x="5598694" y="6037410"/>
            <a:ext cx="8933446" cy="369332"/>
          </a:xfrm>
          <a:prstGeom prst="rect">
            <a:avLst/>
          </a:prstGeom>
          <a:noFill/>
        </p:spPr>
        <p:txBody>
          <a:bodyPr wrap="square">
            <a:spAutoFit/>
          </a:bodyPr>
          <a:lstStyle/>
          <a:p>
            <a:r>
              <a:rPr lang="en-US" sz="1800" dirty="0">
                <a:effectLst/>
                <a:latin typeface="+mj-lt"/>
                <a:ea typeface="Malgun Gothic" panose="020B0503020000020004" pitchFamily="34" charset="-127"/>
              </a:rPr>
              <a:t>20 December 2022</a:t>
            </a:r>
            <a:endParaRPr lang="en-GB" dirty="0">
              <a:latin typeface="+mj-lt"/>
            </a:endParaRPr>
          </a:p>
        </p:txBody>
      </p:sp>
    </p:spTree>
    <p:extLst>
      <p:ext uri="{BB962C8B-B14F-4D97-AF65-F5344CB8AC3E}">
        <p14:creationId xmlns:p14="http://schemas.microsoft.com/office/powerpoint/2010/main" val="2195104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0CB90-99ED-46E0-B148-EC2291CEFF67}"/>
              </a:ext>
            </a:extLst>
          </p:cNvPr>
          <p:cNvSpPr>
            <a:spLocks noGrp="1"/>
          </p:cNvSpPr>
          <p:nvPr>
            <p:ph type="title"/>
          </p:nvPr>
        </p:nvSpPr>
        <p:spPr>
          <a:xfrm>
            <a:off x="629228" y="7"/>
            <a:ext cx="11017050" cy="856211"/>
          </a:xfrm>
        </p:spPr>
        <p:txBody>
          <a:bodyPr>
            <a:normAutofit/>
          </a:bodyPr>
          <a:lstStyle/>
          <a:p>
            <a:r>
              <a:rPr lang="en-US" sz="3200" dirty="0"/>
              <a:t>High Yield bonds least preferred</a:t>
            </a:r>
          </a:p>
        </p:txBody>
      </p:sp>
      <p:sp>
        <p:nvSpPr>
          <p:cNvPr id="10" name="TextBox 9">
            <a:extLst>
              <a:ext uri="{FF2B5EF4-FFF2-40B4-BE49-F238E27FC236}">
                <a16:creationId xmlns:a16="http://schemas.microsoft.com/office/drawing/2014/main" id="{C2C90DE4-153F-6F1D-8D24-0EA73496F054}"/>
              </a:ext>
            </a:extLst>
          </p:cNvPr>
          <p:cNvSpPr txBox="1"/>
          <p:nvPr/>
        </p:nvSpPr>
        <p:spPr>
          <a:xfrm>
            <a:off x="1448212" y="6471510"/>
            <a:ext cx="4204526" cy="223105"/>
          </a:xfrm>
          <a:prstGeom prst="rect">
            <a:avLst/>
          </a:prstGeom>
          <a:noFill/>
        </p:spPr>
        <p:txBody>
          <a:bodyPr wrap="square" lIns="0" tIns="0" rIns="0" bIns="0" rtlCol="0" anchor="b">
            <a:noAutofit/>
          </a:bodyPr>
          <a:lstStyle/>
          <a:p>
            <a:pPr defTabSz="601798" eaLnBrk="0" fontAlgn="base" hangingPunct="0">
              <a:spcBef>
                <a:spcPct val="50000"/>
              </a:spcBef>
              <a:spcAft>
                <a:spcPct val="0"/>
              </a:spcAft>
              <a:defRPr/>
            </a:pPr>
            <a:r>
              <a:rPr lang="en-US" sz="909" dirty="0">
                <a:solidFill>
                  <a:prstClr val="black"/>
                </a:solidFill>
                <a:latin typeface="Frutiger 45 Light" panose="020B0603020202020204" pitchFamily="34" charset="0"/>
              </a:rPr>
              <a:t>Source: ICE, UBS, as of December 2022</a:t>
            </a:r>
            <a:br>
              <a:rPr lang="en-US" sz="909" dirty="0">
                <a:solidFill>
                  <a:prstClr val="black"/>
                </a:solidFill>
                <a:latin typeface="Frutiger 45 Light" panose="020B0603020202020204" pitchFamily="34" charset="0"/>
              </a:rPr>
            </a:br>
            <a:r>
              <a:rPr lang="en-US" sz="909" dirty="0">
                <a:solidFill>
                  <a:prstClr val="black"/>
                </a:solidFill>
                <a:latin typeface="Frutiger 45 Light" panose="020B0603020202020204" pitchFamily="34" charset="0"/>
              </a:rPr>
              <a:t>.</a:t>
            </a:r>
          </a:p>
        </p:txBody>
      </p:sp>
      <p:sp>
        <p:nvSpPr>
          <p:cNvPr id="21" name="Text Placeholder 3">
            <a:extLst>
              <a:ext uri="{FF2B5EF4-FFF2-40B4-BE49-F238E27FC236}">
                <a16:creationId xmlns:a16="http://schemas.microsoft.com/office/drawing/2014/main" id="{433C67DA-C83E-57F7-1D7D-129D92328179}"/>
              </a:ext>
            </a:extLst>
          </p:cNvPr>
          <p:cNvSpPr txBox="1">
            <a:spLocks/>
          </p:cNvSpPr>
          <p:nvPr/>
        </p:nvSpPr>
        <p:spPr>
          <a:xfrm>
            <a:off x="629227" y="1505553"/>
            <a:ext cx="5421067" cy="393107"/>
          </a:xfrm>
          <a:prstGeom prst="rect">
            <a:avLst/>
          </a:prstGeom>
        </p:spPr>
        <p:txBody>
          <a:bodyPr/>
          <a:lstStyle>
            <a:lvl1pPr marL="182880" marR="0" indent="-182880" algn="l" defTabSz="1005505" rtl="0" eaLnBrk="1" fontAlgn="auto" latinLnBrk="0" hangingPunct="1">
              <a:lnSpc>
                <a:spcPct val="100000"/>
              </a:lnSpc>
              <a:spcBef>
                <a:spcPts val="800"/>
              </a:spcBef>
              <a:spcAft>
                <a:spcPts val="0"/>
              </a:spcAft>
              <a:buClrTx/>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pPr marL="0" indent="0" defTabSz="914105">
              <a:spcBef>
                <a:spcPts val="727"/>
              </a:spcBef>
              <a:buNone/>
              <a:defRPr/>
            </a:pPr>
            <a:r>
              <a:rPr kumimoji="1" lang="de-CH" sz="1454" b="1" kern="1200" dirty="0">
                <a:solidFill>
                  <a:prstClr val="black"/>
                </a:solidFill>
                <a:latin typeface="Frutiger 45 Light"/>
              </a:rPr>
              <a:t>US HY </a:t>
            </a:r>
            <a:r>
              <a:rPr kumimoji="1" lang="de-CH" sz="1454" b="1" kern="1200" dirty="0" err="1">
                <a:solidFill>
                  <a:prstClr val="black"/>
                </a:solidFill>
                <a:latin typeface="Frutiger 45 Light"/>
              </a:rPr>
              <a:t>model</a:t>
            </a:r>
            <a:r>
              <a:rPr kumimoji="1" lang="de-CH" sz="1454" b="1" kern="1200" dirty="0">
                <a:solidFill>
                  <a:prstClr val="black"/>
                </a:solidFill>
                <a:latin typeface="Frutiger 45 Light"/>
              </a:rPr>
              <a:t> </a:t>
            </a:r>
            <a:r>
              <a:rPr kumimoji="1" lang="de-CH" sz="1454" b="1" kern="1200" dirty="0" err="1">
                <a:solidFill>
                  <a:prstClr val="black"/>
                </a:solidFill>
                <a:latin typeface="Frutiger 45 Light"/>
              </a:rPr>
              <a:t>points</a:t>
            </a:r>
            <a:r>
              <a:rPr kumimoji="1" lang="de-CH" sz="1454" b="1" kern="1200" dirty="0">
                <a:solidFill>
                  <a:prstClr val="black"/>
                </a:solidFill>
                <a:latin typeface="Frutiger 45 Light"/>
              </a:rPr>
              <a:t> </a:t>
            </a:r>
            <a:r>
              <a:rPr kumimoji="1" lang="de-CH" sz="1454" b="1" kern="1200" dirty="0" err="1">
                <a:solidFill>
                  <a:prstClr val="black"/>
                </a:solidFill>
                <a:latin typeface="Frutiger 45 Light"/>
              </a:rPr>
              <a:t>to</a:t>
            </a:r>
            <a:r>
              <a:rPr kumimoji="1" lang="de-CH" sz="1454" b="1" kern="1200" dirty="0">
                <a:solidFill>
                  <a:prstClr val="black"/>
                </a:solidFill>
                <a:latin typeface="Frutiger 45 Light"/>
              </a:rPr>
              <a:t> </a:t>
            </a:r>
            <a:r>
              <a:rPr kumimoji="1" lang="de-CH" sz="1454" b="1" kern="1200" dirty="0" err="1">
                <a:solidFill>
                  <a:prstClr val="black"/>
                </a:solidFill>
                <a:latin typeface="Frutiger 45 Light"/>
              </a:rPr>
              <a:t>mid</a:t>
            </a:r>
            <a:r>
              <a:rPr kumimoji="1" lang="de-CH" sz="1454" b="1" kern="1200" dirty="0">
                <a:solidFill>
                  <a:prstClr val="black"/>
                </a:solidFill>
                <a:latin typeface="Frutiger 45 Light"/>
              </a:rPr>
              <a:t>-high </a:t>
            </a:r>
            <a:r>
              <a:rPr kumimoji="1" lang="de-CH" sz="1454" b="1" kern="1200" dirty="0" err="1">
                <a:solidFill>
                  <a:prstClr val="black"/>
                </a:solidFill>
                <a:latin typeface="Frutiger 45 Light"/>
              </a:rPr>
              <a:t>single</a:t>
            </a:r>
            <a:r>
              <a:rPr kumimoji="1" lang="de-CH" sz="1454" b="1" kern="1200" dirty="0">
                <a:solidFill>
                  <a:prstClr val="black"/>
                </a:solidFill>
                <a:latin typeface="Frutiger 45 Light"/>
              </a:rPr>
              <a:t> </a:t>
            </a:r>
            <a:r>
              <a:rPr kumimoji="1" lang="de-CH" sz="1454" b="1" kern="1200" dirty="0" err="1">
                <a:solidFill>
                  <a:prstClr val="black"/>
                </a:solidFill>
                <a:latin typeface="Frutiger 45 Light"/>
              </a:rPr>
              <a:t>digit</a:t>
            </a:r>
            <a:r>
              <a:rPr kumimoji="1" lang="de-CH" sz="1454" b="1" kern="1200" dirty="0">
                <a:solidFill>
                  <a:prstClr val="black"/>
                </a:solidFill>
                <a:latin typeface="Frutiger 45 Light"/>
              </a:rPr>
              <a:t> </a:t>
            </a:r>
            <a:r>
              <a:rPr kumimoji="1" lang="de-CH" sz="1454" b="1" kern="1200" dirty="0" err="1">
                <a:solidFill>
                  <a:prstClr val="black"/>
                </a:solidFill>
                <a:latin typeface="Frutiger 45 Light"/>
              </a:rPr>
              <a:t>defaults</a:t>
            </a:r>
            <a:endParaRPr kumimoji="1" lang="en-US" sz="1454" b="1" kern="1200" dirty="0">
              <a:solidFill>
                <a:prstClr val="black"/>
              </a:solidFill>
              <a:latin typeface="Frutiger 45 Light"/>
            </a:endParaRPr>
          </a:p>
          <a:p>
            <a:pPr marL="0" indent="0" defTabSz="914105">
              <a:spcBef>
                <a:spcPts val="727"/>
              </a:spcBef>
              <a:buNone/>
              <a:defRPr/>
            </a:pPr>
            <a:endParaRPr lang="en-US" sz="1091" dirty="0">
              <a:solidFill>
                <a:prstClr val="black"/>
              </a:solidFill>
              <a:latin typeface="Frutiger 45 Light"/>
            </a:endParaRPr>
          </a:p>
        </p:txBody>
      </p:sp>
      <p:sp>
        <p:nvSpPr>
          <p:cNvPr id="23" name="Text Placeholder 3">
            <a:extLst>
              <a:ext uri="{FF2B5EF4-FFF2-40B4-BE49-F238E27FC236}">
                <a16:creationId xmlns:a16="http://schemas.microsoft.com/office/drawing/2014/main" id="{747914A6-C45B-4B12-B98B-ABC17590B717}"/>
              </a:ext>
            </a:extLst>
          </p:cNvPr>
          <p:cNvSpPr txBox="1">
            <a:spLocks/>
          </p:cNvSpPr>
          <p:nvPr/>
        </p:nvSpPr>
        <p:spPr>
          <a:xfrm>
            <a:off x="6096000" y="1505553"/>
            <a:ext cx="5583507" cy="393107"/>
          </a:xfrm>
          <a:prstGeom prst="rect">
            <a:avLst/>
          </a:prstGeom>
        </p:spPr>
        <p:txBody>
          <a:bodyPr/>
          <a:lstStyle>
            <a:lvl1pPr marL="182880" marR="0" indent="-182880" algn="l" defTabSz="1005505" rtl="0" eaLnBrk="1" fontAlgn="auto" latinLnBrk="0" hangingPunct="1">
              <a:lnSpc>
                <a:spcPct val="100000"/>
              </a:lnSpc>
              <a:spcBef>
                <a:spcPts val="800"/>
              </a:spcBef>
              <a:spcAft>
                <a:spcPts val="0"/>
              </a:spcAft>
              <a:buClrTx/>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pPr marL="0" indent="0" defTabSz="914105">
              <a:spcBef>
                <a:spcPts val="727"/>
              </a:spcBef>
              <a:buNone/>
              <a:defRPr/>
            </a:pPr>
            <a:r>
              <a:rPr kumimoji="1" lang="de-CH" sz="1454" b="1" kern="1200" dirty="0">
                <a:solidFill>
                  <a:prstClr val="black"/>
                </a:solidFill>
                <a:latin typeface="Frutiger 45 Light"/>
              </a:rPr>
              <a:t>US HY </a:t>
            </a:r>
            <a:r>
              <a:rPr kumimoji="1" lang="de-CH" sz="1454" b="1" kern="1200" dirty="0" err="1">
                <a:solidFill>
                  <a:prstClr val="black"/>
                </a:solidFill>
                <a:latin typeface="Frutiger 45 Light"/>
              </a:rPr>
              <a:t>liquidity</a:t>
            </a:r>
            <a:r>
              <a:rPr kumimoji="1" lang="de-CH" sz="1454" b="1" kern="1200" dirty="0">
                <a:solidFill>
                  <a:prstClr val="black"/>
                </a:solidFill>
                <a:latin typeface="Frutiger 45 Light"/>
              </a:rPr>
              <a:t> premium </a:t>
            </a:r>
            <a:r>
              <a:rPr kumimoji="1" lang="de-CH" sz="1454" b="1" kern="1200" dirty="0" err="1">
                <a:solidFill>
                  <a:prstClr val="black"/>
                </a:solidFill>
                <a:latin typeface="Frutiger 45 Light"/>
              </a:rPr>
              <a:t>remains</a:t>
            </a:r>
            <a:r>
              <a:rPr kumimoji="1" lang="de-CH" sz="1454" b="1" kern="1200" dirty="0">
                <a:solidFill>
                  <a:prstClr val="black"/>
                </a:solidFill>
                <a:latin typeface="Frutiger 45 Light"/>
              </a:rPr>
              <a:t> </a:t>
            </a:r>
            <a:r>
              <a:rPr kumimoji="1" lang="de-CH" sz="1454" b="1" kern="1200" dirty="0" err="1">
                <a:solidFill>
                  <a:prstClr val="black"/>
                </a:solidFill>
                <a:latin typeface="Frutiger 45 Light"/>
              </a:rPr>
              <a:t>compressed</a:t>
            </a:r>
            <a:endParaRPr kumimoji="1" lang="en-US" sz="1454" b="1" kern="1200" dirty="0">
              <a:solidFill>
                <a:prstClr val="black"/>
              </a:solidFill>
              <a:latin typeface="Frutiger 45 Light"/>
            </a:endParaRPr>
          </a:p>
        </p:txBody>
      </p:sp>
      <p:sp>
        <p:nvSpPr>
          <p:cNvPr id="12" name="TextBox 11">
            <a:extLst>
              <a:ext uri="{FF2B5EF4-FFF2-40B4-BE49-F238E27FC236}">
                <a16:creationId xmlns:a16="http://schemas.microsoft.com/office/drawing/2014/main" id="{D6C28B97-3A95-E3BD-9E14-6E5ADF15EFF8}"/>
              </a:ext>
            </a:extLst>
          </p:cNvPr>
          <p:cNvSpPr txBox="1"/>
          <p:nvPr/>
        </p:nvSpPr>
        <p:spPr>
          <a:xfrm>
            <a:off x="6115938" y="5619331"/>
            <a:ext cx="5511586" cy="764055"/>
          </a:xfrm>
          <a:prstGeom prst="rect">
            <a:avLst/>
          </a:prstGeom>
          <a:noFill/>
        </p:spPr>
        <p:txBody>
          <a:bodyPr wrap="square">
            <a:spAutoFit/>
          </a:bodyPr>
          <a:lstStyle/>
          <a:p>
            <a:pPr defTabSz="831281" eaLnBrk="0" fontAlgn="base" hangingPunct="0">
              <a:spcBef>
                <a:spcPct val="50000"/>
              </a:spcBef>
              <a:spcAft>
                <a:spcPct val="0"/>
              </a:spcAft>
              <a:defRPr/>
            </a:pPr>
            <a:r>
              <a:rPr kumimoji="1" lang="de-CH" sz="1455" dirty="0" err="1">
                <a:solidFill>
                  <a:prstClr val="black"/>
                </a:solidFill>
                <a:latin typeface="Frutiger 45 Light" panose="020B0603020202020204" pitchFamily="34" charset="0"/>
              </a:rPr>
              <a:t>Liquidity</a:t>
            </a:r>
            <a:r>
              <a:rPr kumimoji="1" lang="de-CH" sz="1455" dirty="0">
                <a:solidFill>
                  <a:prstClr val="black"/>
                </a:solidFill>
                <a:latin typeface="Frutiger 45 Light" panose="020B0603020202020204" pitchFamily="34" charset="0"/>
              </a:rPr>
              <a:t> premium (LP) </a:t>
            </a:r>
            <a:r>
              <a:rPr kumimoji="1" lang="de-CH" sz="1455" dirty="0" err="1">
                <a:solidFill>
                  <a:prstClr val="black"/>
                </a:solidFill>
                <a:latin typeface="Frutiger 45 Light" panose="020B0603020202020204" pitchFamily="34" charset="0"/>
              </a:rPr>
              <a:t>defined</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as</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current</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spread</a:t>
            </a:r>
            <a:r>
              <a:rPr kumimoji="1" lang="de-CH" sz="1455" dirty="0">
                <a:solidFill>
                  <a:prstClr val="black"/>
                </a:solidFill>
                <a:latin typeface="Frutiger 45 Light" panose="020B0603020202020204" pitchFamily="34" charset="0"/>
              </a:rPr>
              <a:t> minus </a:t>
            </a:r>
            <a:r>
              <a:rPr kumimoji="1" lang="de-CH" sz="1455" dirty="0" err="1">
                <a:solidFill>
                  <a:prstClr val="black"/>
                </a:solidFill>
                <a:latin typeface="Frutiger 45 Light" panose="020B0603020202020204" pitchFamily="34" charset="0"/>
              </a:rPr>
              <a:t>historical</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realized</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credit</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loss</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estimated</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credit</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loss</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over</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the</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most</a:t>
            </a:r>
            <a:r>
              <a:rPr kumimoji="1" lang="de-CH" sz="1455" dirty="0">
                <a:solidFill>
                  <a:prstClr val="black"/>
                </a:solidFill>
                <a:latin typeface="Frutiger 45 Light" panose="020B0603020202020204" pitchFamily="34" charset="0"/>
              </a:rPr>
              <a:t> </a:t>
            </a:r>
            <a:r>
              <a:rPr kumimoji="1" lang="de-CH" sz="1455" dirty="0" err="1">
                <a:solidFill>
                  <a:prstClr val="black"/>
                </a:solidFill>
                <a:latin typeface="Frutiger 45 Light" panose="020B0603020202020204" pitchFamily="34" charset="0"/>
              </a:rPr>
              <a:t>recent</a:t>
            </a:r>
            <a:r>
              <a:rPr kumimoji="1" lang="de-CH" sz="1455" dirty="0">
                <a:solidFill>
                  <a:prstClr val="black"/>
                </a:solidFill>
                <a:latin typeface="Frutiger 45 Light" panose="020B0603020202020204" pitchFamily="34" charset="0"/>
              </a:rPr>
              <a:t> 12 </a:t>
            </a:r>
            <a:r>
              <a:rPr kumimoji="1" lang="de-CH" sz="1455" dirty="0" err="1">
                <a:solidFill>
                  <a:prstClr val="black"/>
                </a:solidFill>
                <a:latin typeface="Frutiger 45 Light" panose="020B0603020202020204" pitchFamily="34" charset="0"/>
              </a:rPr>
              <a:t>months</a:t>
            </a:r>
            <a:r>
              <a:rPr kumimoji="1" lang="de-CH" sz="1455" dirty="0">
                <a:solidFill>
                  <a:prstClr val="black"/>
                </a:solidFill>
                <a:latin typeface="Frutiger 45 Light" panose="020B0603020202020204" pitchFamily="34" charset="0"/>
              </a:rPr>
              <a:t>)</a:t>
            </a:r>
          </a:p>
        </p:txBody>
      </p:sp>
      <p:sp>
        <p:nvSpPr>
          <p:cNvPr id="13" name="Text Placeholder 3">
            <a:extLst>
              <a:ext uri="{FF2B5EF4-FFF2-40B4-BE49-F238E27FC236}">
                <a16:creationId xmlns:a16="http://schemas.microsoft.com/office/drawing/2014/main" id="{DFB43339-C6AA-59C7-DFED-3BADADBEB96E}"/>
              </a:ext>
            </a:extLst>
          </p:cNvPr>
          <p:cNvSpPr txBox="1">
            <a:spLocks/>
          </p:cNvSpPr>
          <p:nvPr/>
        </p:nvSpPr>
        <p:spPr>
          <a:xfrm>
            <a:off x="629228" y="1031768"/>
            <a:ext cx="11019432" cy="243294"/>
          </a:xfrm>
          <a:prstGeom prst="rect">
            <a:avLst/>
          </a:prstGeom>
        </p:spPr>
        <p:txBody>
          <a:bodyPr vert="horz" lIns="0" tIns="0" rIns="0" bIns="0" rtlCol="0">
            <a:noAutofit/>
          </a:bodyPr>
          <a:lstStyle>
            <a:lvl1pPr marL="0" marR="0" indent="0" algn="l" defTabSz="1005505" rtl="0" eaLnBrk="1" fontAlgn="auto" latinLnBrk="0" hangingPunct="1">
              <a:lnSpc>
                <a:spcPct val="100000"/>
              </a:lnSpc>
              <a:spcBef>
                <a:spcPts val="0"/>
              </a:spcBef>
              <a:spcAft>
                <a:spcPts val="0"/>
              </a:spcAft>
              <a:buClrTx/>
              <a:buSzPct val="75000"/>
              <a:buFont typeface="Wingdings 2" panose="05020102010507070707" pitchFamily="18" charset="2"/>
              <a:buNone/>
              <a:tabLst/>
              <a:defRPr lang="en-US" sz="1000" b="0" kern="0" baseline="0">
                <a:solidFill>
                  <a:schemeClr val="tx1"/>
                </a:solidFill>
                <a:latin typeface="+mn-lt"/>
                <a:ea typeface="+mn-ea"/>
                <a:cs typeface="+mn-cs"/>
              </a:defRPr>
            </a:lvl1pPr>
            <a:lvl2pPr marL="0" marR="0" indent="0" algn="l" defTabSz="1005505" rtl="0" eaLnBrk="1" fontAlgn="auto" latinLnBrk="0" hangingPunct="1">
              <a:lnSpc>
                <a:spcPct val="100000"/>
              </a:lnSpc>
              <a:spcBef>
                <a:spcPts val="0"/>
              </a:spcBef>
              <a:spcAft>
                <a:spcPts val="0"/>
              </a:spcAft>
              <a:buClrTx/>
              <a:buSzTx/>
              <a:buFont typeface="Arial" panose="020B0604020202020204" pitchFamily="34" charset="0"/>
              <a:buNone/>
              <a:tabLst/>
              <a:defRPr lang="en-US" sz="800" kern="0" baseline="0">
                <a:solidFill>
                  <a:schemeClr val="tx1"/>
                </a:solidFill>
                <a:latin typeface="+mn-lt"/>
                <a:ea typeface="+mn-ea"/>
                <a:cs typeface="+mn-cs"/>
              </a:defRPr>
            </a:lvl2pPr>
            <a:lvl3pPr marL="0" marR="0" indent="0" algn="l" defTabSz="1005505" rtl="0" eaLnBrk="1" fontAlgn="auto" latinLnBrk="0" hangingPunct="1">
              <a:lnSpc>
                <a:spcPct val="100000"/>
              </a:lnSpc>
              <a:spcBef>
                <a:spcPts val="0"/>
              </a:spcBef>
              <a:spcAft>
                <a:spcPts val="0"/>
              </a:spcAft>
              <a:buClrTx/>
              <a:buSzTx/>
              <a:buFont typeface="Arial" panose="020B0604020202020204" pitchFamily="34" charset="0"/>
              <a:buNone/>
              <a:tabLst/>
              <a:defRPr lang="en-US" sz="800" kern="0" baseline="0">
                <a:solidFill>
                  <a:schemeClr val="tx1"/>
                </a:solidFill>
                <a:latin typeface="+mn-lt"/>
                <a:ea typeface="+mn-ea"/>
                <a:cs typeface="+mn-cs"/>
              </a:defRPr>
            </a:lvl3pPr>
            <a:lvl4pPr marL="0" marR="0" indent="0" algn="l" defTabSz="1005505" rtl="0" eaLnBrk="1" fontAlgn="auto" latinLnBrk="0" hangingPunct="1">
              <a:lnSpc>
                <a:spcPct val="100000"/>
              </a:lnSpc>
              <a:spcBef>
                <a:spcPts val="0"/>
              </a:spcBef>
              <a:spcAft>
                <a:spcPts val="0"/>
              </a:spcAft>
              <a:buClr>
                <a:schemeClr val="tx1"/>
              </a:buClr>
              <a:buSzPct val="100000"/>
              <a:buFont typeface="Arial" panose="020B0604020202020204" pitchFamily="34" charset="0"/>
              <a:buNone/>
              <a:tabLst/>
              <a:defRPr lang="en-US" sz="800" kern="0" baseline="0">
                <a:solidFill>
                  <a:schemeClr val="tx1"/>
                </a:solidFill>
                <a:latin typeface="+mn-lt"/>
                <a:ea typeface="+mn-ea"/>
                <a:cs typeface="+mn-cs"/>
              </a:defRPr>
            </a:lvl4pPr>
            <a:lvl5pPr marL="0" marR="0" indent="0" algn="l" defTabSz="1005505" rtl="0" eaLnBrk="1" fontAlgn="auto" latinLnBrk="0" hangingPunct="1">
              <a:lnSpc>
                <a:spcPct val="100000"/>
              </a:lnSpc>
              <a:spcBef>
                <a:spcPts val="0"/>
              </a:spcBef>
              <a:spcAft>
                <a:spcPts val="0"/>
              </a:spcAft>
              <a:buClr>
                <a:schemeClr val="tx1"/>
              </a:buClr>
              <a:buSzPct val="100000"/>
              <a:buFont typeface="Arial" panose="020B0604020202020204" pitchFamily="34" charset="0"/>
              <a:buNone/>
              <a:tabLst/>
              <a:defRPr lang="en-US" sz="800" kern="0" baseline="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pPr defTabSz="913647">
              <a:defRPr/>
            </a:pPr>
            <a:r>
              <a:rPr lang="en-US" sz="1817" dirty="0">
                <a:solidFill>
                  <a:prstClr val="black"/>
                </a:solidFill>
                <a:latin typeface="Frutiger 45 Light"/>
              </a:rPr>
              <a:t>HY Spread = expected credit loss + credit risk premium. </a:t>
            </a:r>
            <a:endParaRPr lang="en-US" sz="908" dirty="0">
              <a:solidFill>
                <a:prstClr val="black"/>
              </a:solidFill>
              <a:latin typeface="Frutiger 45 Light"/>
            </a:endParaRPr>
          </a:p>
        </p:txBody>
      </p:sp>
      <p:pic>
        <p:nvPicPr>
          <p:cNvPr id="4" name="Picture 3">
            <a:extLst>
              <a:ext uri="{FF2B5EF4-FFF2-40B4-BE49-F238E27FC236}">
                <a16:creationId xmlns:a16="http://schemas.microsoft.com/office/drawing/2014/main" id="{7ABAAE04-26BB-AC73-DD4C-7BED981155CC}"/>
              </a:ext>
            </a:extLst>
          </p:cNvPr>
          <p:cNvPicPr>
            <a:picLocks noChangeAspect="1"/>
          </p:cNvPicPr>
          <p:nvPr/>
        </p:nvPicPr>
        <p:blipFill>
          <a:blip r:embed="rId3"/>
          <a:stretch>
            <a:fillRect/>
          </a:stretch>
        </p:blipFill>
        <p:spPr>
          <a:xfrm>
            <a:off x="692344" y="2014980"/>
            <a:ext cx="4999154" cy="3541529"/>
          </a:xfrm>
          <a:prstGeom prst="rect">
            <a:avLst/>
          </a:prstGeom>
        </p:spPr>
      </p:pic>
      <p:pic>
        <p:nvPicPr>
          <p:cNvPr id="7" name="Picture 6">
            <a:extLst>
              <a:ext uri="{FF2B5EF4-FFF2-40B4-BE49-F238E27FC236}">
                <a16:creationId xmlns:a16="http://schemas.microsoft.com/office/drawing/2014/main" id="{8B3AB458-6D75-6983-1CFF-A24DD2B308B0}"/>
              </a:ext>
            </a:extLst>
          </p:cNvPr>
          <p:cNvPicPr>
            <a:picLocks noChangeAspect="1"/>
          </p:cNvPicPr>
          <p:nvPr/>
        </p:nvPicPr>
        <p:blipFill>
          <a:blip r:embed="rId4"/>
          <a:stretch>
            <a:fillRect/>
          </a:stretch>
        </p:blipFill>
        <p:spPr>
          <a:xfrm>
            <a:off x="6117685" y="1956109"/>
            <a:ext cx="4999154" cy="3541529"/>
          </a:xfrm>
          <a:prstGeom prst="rect">
            <a:avLst/>
          </a:prstGeom>
        </p:spPr>
      </p:pic>
    </p:spTree>
    <p:extLst>
      <p:ext uri="{BB962C8B-B14F-4D97-AF65-F5344CB8AC3E}">
        <p14:creationId xmlns:p14="http://schemas.microsoft.com/office/powerpoint/2010/main" val="2462109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7368" y="840119"/>
            <a:ext cx="11266397" cy="21223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000000"/>
              </a:solidFill>
              <a:effectLst/>
              <a:uLnTx/>
              <a:uFillTx/>
              <a:latin typeface="Frutiger 55 Roman"/>
              <a:ea typeface="MS PGothic"/>
              <a:cs typeface="+mn-cs"/>
            </a:endParaRPr>
          </a:p>
        </p:txBody>
      </p:sp>
      <p:sp>
        <p:nvSpPr>
          <p:cNvPr id="2" name="Text Placeholder 1"/>
          <p:cNvSpPr>
            <a:spLocks noGrp="1"/>
          </p:cNvSpPr>
          <p:nvPr>
            <p:ph type="body" sz="quarter" idx="12"/>
          </p:nvPr>
        </p:nvSpPr>
        <p:spPr>
          <a:xfrm>
            <a:off x="559984" y="732571"/>
            <a:ext cx="11133781" cy="5463276"/>
          </a:xfrm>
        </p:spPr>
        <p:txBody>
          <a:bodyPr anchor="ctr"/>
          <a:lstStyle/>
          <a:p>
            <a:pPr algn="ctr"/>
            <a:r>
              <a:rPr lang="en-US" sz="3636" dirty="0">
                <a:latin typeface="Frutiger 45 Light" panose="020B0603020202020204" pitchFamily="34" charset="0"/>
                <a:hlinkClick r:id="rId4"/>
              </a:rPr>
              <a:t>www.ubs.com/cio-disclaimer</a:t>
            </a:r>
            <a:endParaRPr lang="en-US" sz="3636" dirty="0">
              <a:latin typeface="Frutiger 45 Light" panose="020B0603020202020204" pitchFamily="34" charset="0"/>
            </a:endParaRPr>
          </a:p>
          <a:p>
            <a:br>
              <a:rPr lang="en-US" sz="1091" dirty="0">
                <a:latin typeface="Frutiger 45 Light" panose="020B0603020202020204" pitchFamily="34" charset="0"/>
              </a:rPr>
            </a:br>
            <a:r>
              <a:rPr lang="en-US" sz="1091" dirty="0">
                <a:latin typeface="Frutiger 45 Light" panose="020B0603020202020204" pitchFamily="34" charset="0"/>
              </a:rPr>
              <a:t>UBS 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investments involve the risk of loss, including the risk of loss of the entire </a:t>
            </a:r>
            <a:r>
              <a:rPr lang="en-US" sz="1091" dirty="0" err="1">
                <a:latin typeface="Frutiger 45 Light" panose="020B0603020202020204" pitchFamily="34" charset="0"/>
              </a:rPr>
              <a:t>investment.”The</a:t>
            </a:r>
            <a:r>
              <a:rPr lang="en-US" sz="1091" dirty="0">
                <a:latin typeface="Frutiger 45 Light" panose="020B0603020202020204" pitchFamily="34" charset="0"/>
              </a:rPr>
              <a:t> content is published by the Global Wealth Management business of UBS Switzerland AG (regulated by FINMA in Switzerland), its subsidiaries or its affiliates ("UBS"). In the USA, UBS Financial Services Inc. is a subsidiary of UBS AG and a member of FINRA/SIPC.</a:t>
            </a:r>
            <a:endParaRPr lang="en-GB" sz="1091" dirty="0">
              <a:latin typeface="Frutiger 45 Light" panose="020B0603020202020204" pitchFamily="34" charset="0"/>
            </a:endParaRPr>
          </a:p>
          <a:p>
            <a:r>
              <a:rPr lang="en-US" sz="1091" dirty="0">
                <a:latin typeface="Frutiger 45 Light" panose="020B0603020202020204" pitchFamily="34" charset="0"/>
              </a:rPr>
              <a:t>This material is </a:t>
            </a:r>
            <a:r>
              <a:rPr lang="en-US" sz="1091" b="1" dirty="0">
                <a:latin typeface="Frutiger 45 Light" panose="020B0603020202020204" pitchFamily="34" charset="0"/>
              </a:rPr>
              <a:t>for your</a:t>
            </a:r>
            <a:r>
              <a:rPr lang="en-US" sz="1091" dirty="0">
                <a:latin typeface="Frutiger 45 Light" panose="020B0603020202020204" pitchFamily="34" charset="0"/>
              </a:rPr>
              <a:t> </a:t>
            </a:r>
            <a:r>
              <a:rPr lang="en-US" sz="1091" b="1" dirty="0">
                <a:latin typeface="Frutiger 45 Light" panose="020B0603020202020204" pitchFamily="34" charset="0"/>
              </a:rPr>
              <a:t>information only</a:t>
            </a:r>
            <a:r>
              <a:rPr lang="en-US" sz="1091"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091" b="1" dirty="0">
                <a:latin typeface="Frutiger 45 Light" panose="020B0603020202020204" pitchFamily="34" charset="0"/>
              </a:rPr>
              <a:t>The views and opinions expressed in this material by third parties are not those of UBS</a:t>
            </a:r>
            <a:r>
              <a:rPr lang="en-US" sz="1091"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091" dirty="0">
              <a:latin typeface="Frutiger 45 Light" panose="020B0603020202020204" pitchFamily="34" charset="0"/>
            </a:endParaRPr>
          </a:p>
          <a:p>
            <a:r>
              <a:rPr lang="en-US" sz="1091"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091" u="sng" dirty="0">
                <a:latin typeface="Frutiger 45 Light" panose="020B0603020202020204" pitchFamily="34" charset="0"/>
                <a:hlinkClick r:id="rId5"/>
              </a:rPr>
              <a:t>ubs.com/</a:t>
            </a:r>
            <a:r>
              <a:rPr lang="en-US" sz="1091" u="sng" dirty="0" err="1">
                <a:latin typeface="Frutiger 45 Light" panose="020B0603020202020204" pitchFamily="34" charset="0"/>
                <a:hlinkClick r:id="rId5"/>
              </a:rPr>
              <a:t>workingwithus</a:t>
            </a:r>
            <a:r>
              <a:rPr lang="en-US" sz="1091" dirty="0">
                <a:latin typeface="Frutiger 45 Light" panose="020B0603020202020204" pitchFamily="34" charset="0"/>
              </a:rPr>
              <a:t>. </a:t>
            </a:r>
            <a:endParaRPr lang="en-GB" sz="1091" dirty="0">
              <a:latin typeface="Frutiger 45 Light" panose="020B0603020202020204" pitchFamily="34" charset="0"/>
            </a:endParaRPr>
          </a:p>
          <a:p>
            <a:r>
              <a:rPr lang="en-GB" sz="1091"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091" dirty="0">
                <a:latin typeface="Frutiger 45 Light" panose="020B0603020202020204" pitchFamily="34" charset="0"/>
              </a:rPr>
              <a:t>Please visit below page to read the legal </a:t>
            </a:r>
            <a:r>
              <a:rPr lang="en-US" sz="1091" dirty="0">
                <a:latin typeface="Frutiger 45 Light" panose="020B0603020202020204" pitchFamily="34" charset="0"/>
                <a:hlinkClick r:id="rId6"/>
              </a:rPr>
              <a:t>disclaimer </a:t>
            </a:r>
            <a:r>
              <a:rPr lang="en-GB" sz="1091" dirty="0">
                <a:latin typeface="Frutiger 45 Light" panose="020B0603020202020204" pitchFamily="34" charset="0"/>
              </a:rPr>
              <a:t>applicable to this livestream.</a:t>
            </a:r>
            <a:endParaRPr lang="en-US" sz="1091" dirty="0">
              <a:latin typeface="Frutiger 45 Light" panose="020B0603020202020204" pitchFamily="34" charset="0"/>
            </a:endParaRPr>
          </a:p>
          <a:p>
            <a:endParaRPr lang="en-GB" sz="1091"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3093808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a:latin typeface="Frutiger 45 Light" panose="020B0603020202020204" pitchFamily="34" charset="0"/>
                <a:cs typeface="Arial Unicode MS" panose="020B0604020202020204" pitchFamily="34" charset="-128"/>
              </a:rPr>
              <a:t>Risk information</a:t>
            </a:r>
            <a:endParaRPr lang="en-US" dirty="0"/>
          </a:p>
        </p:txBody>
      </p:sp>
      <p:sp>
        <p:nvSpPr>
          <p:cNvPr id="363" name="TextBox 362"/>
          <p:cNvSpPr txBox="1">
            <a:spLocks/>
          </p:cNvSpPr>
          <p:nvPr/>
        </p:nvSpPr>
        <p:spPr>
          <a:xfrm>
            <a:off x="509846" y="1118300"/>
            <a:ext cx="11133778" cy="4504171"/>
          </a:xfrm>
          <a:prstGeom prst="rect">
            <a:avLst/>
          </a:prstGeom>
          <a:noFill/>
        </p:spPr>
        <p:txBody>
          <a:bodyPr vert="horz" wrap="square" lIns="0" tIns="0" rIns="0" bIns="0" rtlCol="0">
            <a:noAutofit/>
          </a:bodyPr>
          <a:lstStyle/>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UBS Chief Investment Office's ("CIO") investment views are prepared and published by the Global Wealth Management business of UBS Switzerland AG (regulated by FINMA in Switzerland) or its affiliates ("UBS").</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The investment views have been prepared in accordance with legal requirements designed to promote the </a:t>
            </a:r>
            <a:r>
              <a:rPr lang="en-GB" altLang="en-US" sz="1000" b="1" dirty="0">
                <a:latin typeface="Frutiger 45 Light" panose="020B0603020202020204" pitchFamily="34" charset="0"/>
                <a:cs typeface="Arial" panose="020B0604020202020204" pitchFamily="34" charset="0"/>
              </a:rPr>
              <a:t>independence of investment research</a:t>
            </a:r>
            <a:r>
              <a:rPr lang="en-GB" altLang="en-US" sz="1000" dirty="0">
                <a:latin typeface="Frutiger 45 Light" panose="020B0603020202020204" pitchFamily="34" charset="0"/>
                <a:cs typeface="Arial" panose="020B0604020202020204" pitchFamily="34" charset="0"/>
              </a:rPr>
              <a:t>.</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 </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b="1" dirty="0">
                <a:latin typeface="Frutiger 45 Light" panose="020B0603020202020204" pitchFamily="34" charset="0"/>
                <a:cs typeface="Arial" panose="020B0604020202020204" pitchFamily="34" charset="0"/>
              </a:rPr>
              <a:t>Generic investment research – Risk information:</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This publication is </a:t>
            </a:r>
            <a:r>
              <a:rPr lang="en-GB" altLang="en-US" sz="1000" b="1" dirty="0">
                <a:latin typeface="Frutiger 45 Light" panose="020B0603020202020204" pitchFamily="34" charset="0"/>
                <a:cs typeface="Arial" panose="020B0604020202020204" pitchFamily="34" charset="0"/>
              </a:rPr>
              <a:t>for your</a:t>
            </a:r>
            <a:r>
              <a:rPr lang="en-GB" altLang="en-US" sz="1000" dirty="0">
                <a:latin typeface="Frutiger 45 Light" panose="020B0603020202020204" pitchFamily="34" charset="0"/>
                <a:cs typeface="Arial" panose="020B0604020202020204" pitchFamily="34" charset="0"/>
              </a:rPr>
              <a:t> </a:t>
            </a:r>
            <a:r>
              <a:rPr lang="en-GB" altLang="en-US" sz="1000" b="1" dirty="0">
                <a:latin typeface="Frutiger 45 Light" panose="020B0603020202020204" pitchFamily="34" charset="0"/>
                <a:cs typeface="Arial" panose="020B0604020202020204" pitchFamily="34" charset="0"/>
              </a:rPr>
              <a:t>information only</a:t>
            </a:r>
            <a:r>
              <a:rPr lang="en-GB" altLang="en-US" sz="1000" dirty="0">
                <a:latin typeface="Frutiger 45 Light" panose="020B0603020202020204" pitchFamily="34" charset="0"/>
                <a:cs typeface="Arial" panose="020B0604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Opinions expressed herein may differ or be contrary to those expressed by other business areas or divisions of UBS as a result of using different assumptions and/or criteria.</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 </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In no circumstances may this document or any of the information (including any forecast, value, index or other calculated amount ("Values")) be used for any of the following purposes (</a:t>
            </a:r>
            <a:r>
              <a:rPr lang="en-GB" altLang="en-US" sz="1000" dirty="0" err="1">
                <a:latin typeface="Frutiger 45 Light" panose="020B0603020202020204" pitchFamily="34" charset="0"/>
                <a:cs typeface="Arial" panose="020B0604020202020204" pitchFamily="34" charset="0"/>
              </a:rPr>
              <a:t>i</a:t>
            </a:r>
            <a:r>
              <a:rPr lang="en-GB" altLang="en-US" sz="1000" dirty="0">
                <a:latin typeface="Frutiger 45 Light" panose="020B0603020202020204" pitchFamily="34" charset="0"/>
                <a:cs typeface="Arial" panose="020B0604020202020204" pitchFamily="34" charset="0"/>
              </a:rPr>
              <a:t>)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 </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 </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This 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GB" altLang="en-US" sz="1000" u="sng" dirty="0">
                <a:latin typeface="Frutiger 45 Light" panose="020B0603020202020204" pitchFamily="34" charset="0"/>
                <a:cs typeface="Arial" panose="020B0604020202020204" pitchFamily="34" charset="0"/>
                <a:hlinkClick r:id="rId4"/>
              </a:rPr>
              <a:t>www.ubs.com/research</a:t>
            </a:r>
            <a:r>
              <a:rPr lang="en-GB" altLang="en-US" sz="1000" dirty="0">
                <a:latin typeface="Frutiger 45 Light" panose="020B0603020202020204" pitchFamily="34" charset="0"/>
                <a:cs typeface="Arial" panose="020B0604020202020204" pitchFamily="34" charset="0"/>
              </a:rPr>
              <a:t>. Additional information on the relevant authors of this publication and other CIO publication(s) referenced in this report; and copies of any past reports on this topic; are available upon request from your client advisor.</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 </a:t>
            </a:r>
            <a:endParaRPr lang="en-US" altLang="en-US" sz="1000" dirty="0">
              <a:latin typeface="Frutiger 45 Light" panose="020B0603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8652236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a:latin typeface="Frutiger 45 Light" panose="020B0603020202020204" pitchFamily="34" charset="0"/>
                <a:cs typeface="Arial Unicode MS" panose="020B0604020202020204" pitchFamily="34" charset="-128"/>
              </a:rPr>
              <a:t>Risk information</a:t>
            </a:r>
            <a:endParaRPr lang="en-US" dirty="0"/>
          </a:p>
        </p:txBody>
      </p:sp>
      <p:sp>
        <p:nvSpPr>
          <p:cNvPr id="363" name="TextBox 362"/>
          <p:cNvSpPr txBox="1">
            <a:spLocks/>
          </p:cNvSpPr>
          <p:nvPr/>
        </p:nvSpPr>
        <p:spPr>
          <a:xfrm>
            <a:off x="509963" y="1194147"/>
            <a:ext cx="11133778" cy="5256923"/>
          </a:xfrm>
          <a:prstGeom prst="rect">
            <a:avLst/>
          </a:prstGeom>
          <a:noFill/>
        </p:spPr>
        <p:txBody>
          <a:bodyPr vert="horz" wrap="square" lIns="0" tIns="0" rIns="0" bIns="0" rtlCol="0">
            <a:noAutofit/>
          </a:bodyPr>
          <a:lstStyle/>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"Characteristics and Risks of Standardized Options". You may read the document at </a:t>
            </a:r>
            <a:r>
              <a:rPr lang="en-GB" altLang="en-US" sz="1000" u="sng" dirty="0">
                <a:latin typeface="Frutiger 45 Light" panose="020B0603020202020204" pitchFamily="34" charset="0"/>
                <a:cs typeface="Arial" panose="020B0604020202020204" pitchFamily="34" charset="0"/>
                <a:hlinkClick r:id="rId4"/>
              </a:rPr>
              <a:t>https://www.theocc.com/about/publications/character-risks.jsp</a:t>
            </a:r>
            <a:r>
              <a:rPr lang="en-GB" altLang="en-US" sz="1000" dirty="0">
                <a:latin typeface="Frutiger 45 Light" panose="020B0603020202020204" pitchFamily="34" charset="0"/>
                <a:cs typeface="Arial" panose="020B0604020202020204" pitchFamily="34" charset="0"/>
              </a:rPr>
              <a:t> or ask your financial advisor for a copy.</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 </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 </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b="1" dirty="0">
                <a:latin typeface="Frutiger 45 Light" panose="020B0603020202020204" pitchFamily="34" charset="0"/>
                <a:cs typeface="Arial" panose="020B0604020202020204" pitchFamily="34" charset="0"/>
              </a:rPr>
              <a:t>Important Information About Sustainable Investing Strategies</a:t>
            </a:r>
            <a:r>
              <a:rPr lang="en-GB" altLang="en-US" sz="1000" dirty="0">
                <a:latin typeface="Frutiger 45 Light" panose="020B0603020202020204" pitchFamily="34" charset="0"/>
                <a:cs typeface="Arial" panose="020B0604020202020204" pitchFamily="34" charset="0"/>
              </a:rPr>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a:t>
            </a:r>
          </a:p>
          <a:p>
            <a:pPr algn="just">
              <a:spcBef>
                <a:spcPct val="0"/>
              </a:spcBef>
              <a:buFont typeface="Symbol" panose="05050102010706020507" pitchFamily="18" charset="2"/>
              <a:buNone/>
            </a:pPr>
            <a:endParaRPr lang="en-GB"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b="1" dirty="0">
                <a:latin typeface="Frutiger 45 Light" panose="020B0603020202020204" pitchFamily="34" charset="0"/>
                <a:cs typeface="Arial" panose="020B0604020202020204" pitchFamily="34" charset="0"/>
              </a:rPr>
              <a:t>External Asset Managers / External Financial Consultants:</a:t>
            </a:r>
            <a:r>
              <a:rPr lang="en-GB" altLang="en-US" sz="1000" dirty="0">
                <a:latin typeface="Frutiger 45 Light" panose="020B0603020202020204" pitchFamily="34" charset="0"/>
                <a:cs typeface="Arial" panose="020B0604020202020204" pitchFamily="34" charset="0"/>
              </a:rPr>
              <a:t> In case 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 </a:t>
            </a:r>
          </a:p>
          <a:p>
            <a:pPr algn="just">
              <a:spcBef>
                <a:spcPct val="0"/>
              </a:spcBef>
              <a:buFont typeface="Symbol" panose="05050102010706020507" pitchFamily="18" charset="2"/>
              <a:buNone/>
            </a:pPr>
            <a:r>
              <a:rPr lang="en-US" altLang="en-US" sz="1000" b="1" dirty="0">
                <a:latin typeface="Frutiger 45 Light" panose="020B0603020202020204" pitchFamily="34" charset="0"/>
                <a:ea typeface="MS Mincho" panose="02020609040205080304" pitchFamily="49" charset="-128"/>
                <a:cs typeface="Times New Roman" panose="02020603050405020304" pitchFamily="18" charset="0"/>
              </a:rPr>
              <a:t>USA:</a:t>
            </a:r>
            <a:r>
              <a:rPr lang="en-US" altLang="en-US" sz="1000" dirty="0">
                <a:latin typeface="Frutiger 45 Light" panose="020B0603020202020204" pitchFamily="34" charset="0"/>
                <a:ea typeface="MS Mincho" panose="02020609040205080304" pitchFamily="49" charset="-128"/>
                <a:cs typeface="Times New Roman" panose="02020603050405020304" pitchFamily="18" charset="0"/>
              </a:rPr>
              <a:t> Distributed to US persons by UBS Financial Services Inc. or UBS Securities LLC, subsidiaries of UBS AG. UBS Switzerland AG, UBS Europe SE, UBS Bank, S.A., UBS </a:t>
            </a:r>
            <a:r>
              <a:rPr lang="en-US" altLang="en-US" sz="1000" dirty="0" err="1">
                <a:latin typeface="Frutiger 45 Light" panose="020B0603020202020204" pitchFamily="34" charset="0"/>
                <a:ea typeface="MS Mincho" panose="02020609040205080304" pitchFamily="49" charset="-128"/>
                <a:cs typeface="Times New Roman" panose="02020603050405020304" pitchFamily="18" charset="0"/>
              </a:rPr>
              <a:t>Brasil</a:t>
            </a:r>
            <a:r>
              <a:rPr lang="en-US" altLang="en-US" sz="1000" dirty="0">
                <a:latin typeface="Frutiger 45 Light" panose="020B0603020202020204" pitchFamily="34" charset="0"/>
                <a:ea typeface="MS Mincho" panose="02020609040205080304" pitchFamily="49" charset="-128"/>
                <a:cs typeface="Times New Roman" panose="02020603050405020304" pitchFamily="18" charset="0"/>
              </a:rPr>
              <a:t> </a:t>
            </a:r>
            <a:r>
              <a:rPr lang="en-US" altLang="en-US" sz="1000" dirty="0" err="1">
                <a:latin typeface="Frutiger 45 Light" panose="020B0603020202020204" pitchFamily="34" charset="0"/>
                <a:ea typeface="MS Mincho" panose="02020609040205080304" pitchFamily="49" charset="-128"/>
                <a:cs typeface="Times New Roman" panose="02020603050405020304" pitchFamily="18" charset="0"/>
              </a:rPr>
              <a:t>Administradora</a:t>
            </a:r>
            <a:r>
              <a:rPr lang="en-US" altLang="en-US" sz="1000" dirty="0">
                <a:latin typeface="Frutiger 45 Light" panose="020B0603020202020204" pitchFamily="34" charset="0"/>
                <a:ea typeface="MS Mincho" panose="02020609040205080304" pitchFamily="49" charset="-128"/>
                <a:cs typeface="Times New Roman" panose="02020603050405020304" pitchFamily="18" charset="0"/>
              </a:rPr>
              <a:t> de </a:t>
            </a:r>
            <a:r>
              <a:rPr lang="en-US" altLang="en-US" sz="1000" dirty="0" err="1">
                <a:latin typeface="Frutiger 45 Light" panose="020B0603020202020204" pitchFamily="34" charset="0"/>
                <a:ea typeface="MS Mincho" panose="02020609040205080304" pitchFamily="49" charset="-128"/>
                <a:cs typeface="Times New Roman" panose="02020603050405020304" pitchFamily="18" charset="0"/>
              </a:rPr>
              <a:t>Valores</a:t>
            </a:r>
            <a:r>
              <a:rPr lang="en-US" altLang="en-US" sz="1000" dirty="0">
                <a:latin typeface="Frutiger 45 Light" panose="020B0603020202020204" pitchFamily="34" charset="0"/>
                <a:ea typeface="MS Mincho" panose="02020609040205080304" pitchFamily="49" charset="-128"/>
                <a:cs typeface="Times New Roman" panose="02020603050405020304" pitchFamily="18" charset="0"/>
              </a:rPr>
              <a:t> </a:t>
            </a:r>
            <a:r>
              <a:rPr lang="en-US" altLang="en-US" sz="1000" dirty="0" err="1">
                <a:latin typeface="Frutiger 45 Light" panose="020B0603020202020204" pitchFamily="34" charset="0"/>
                <a:ea typeface="MS Mincho" panose="02020609040205080304" pitchFamily="49" charset="-128"/>
                <a:cs typeface="Times New Roman" panose="02020603050405020304" pitchFamily="18" charset="0"/>
              </a:rPr>
              <a:t>Mobiliarios</a:t>
            </a:r>
            <a:r>
              <a:rPr lang="en-US" altLang="en-US" sz="1000" dirty="0">
                <a:latin typeface="Frutiger 45 Light" panose="020B0603020202020204" pitchFamily="34" charset="0"/>
                <a:ea typeface="MS Mincho" panose="02020609040205080304" pitchFamily="49" charset="-128"/>
                <a:cs typeface="Times New Roman" panose="02020603050405020304" pitchFamily="18" charset="0"/>
              </a:rPr>
              <a:t> </a:t>
            </a:r>
            <a:r>
              <a:rPr lang="en-US" altLang="en-US" sz="1000" dirty="0" err="1">
                <a:latin typeface="Frutiger 45 Light" panose="020B0603020202020204" pitchFamily="34" charset="0"/>
                <a:ea typeface="MS Mincho" panose="02020609040205080304" pitchFamily="49" charset="-128"/>
                <a:cs typeface="Times New Roman" panose="02020603050405020304" pitchFamily="18" charset="0"/>
              </a:rPr>
              <a:t>Ltda</a:t>
            </a:r>
            <a:r>
              <a:rPr lang="en-US" altLang="en-US" sz="1000" dirty="0">
                <a:latin typeface="Frutiger 45 Light" panose="020B0603020202020204" pitchFamily="34" charset="0"/>
                <a:ea typeface="MS Mincho" panose="02020609040205080304" pitchFamily="49" charset="-128"/>
                <a:cs typeface="Times New Roman" panose="02020603050405020304" pitchFamily="18" charset="0"/>
              </a:rPr>
              <a:t>, UBS </a:t>
            </a:r>
            <a:r>
              <a:rPr lang="en-US" altLang="en-US" sz="1000" dirty="0" err="1">
                <a:latin typeface="Frutiger 45 Light" panose="020B0603020202020204" pitchFamily="34" charset="0"/>
                <a:ea typeface="MS Mincho" panose="02020609040205080304" pitchFamily="49" charset="-128"/>
                <a:cs typeface="Times New Roman" panose="02020603050405020304" pitchFamily="18" charset="0"/>
              </a:rPr>
              <a:t>Asesores</a:t>
            </a:r>
            <a:r>
              <a:rPr lang="en-US" altLang="en-US" sz="1000" dirty="0">
                <a:latin typeface="Frutiger 45 Light" panose="020B0603020202020204" pitchFamily="34" charset="0"/>
                <a:ea typeface="MS Mincho" panose="02020609040205080304" pitchFamily="49" charset="-128"/>
                <a:cs typeface="Times New Roman" panose="02020603050405020304" pitchFamily="18" charset="0"/>
              </a:rPr>
              <a:t> Mexico, S.A. de C.V., UBS </a:t>
            </a:r>
            <a:r>
              <a:rPr lang="en-US" altLang="en-US" sz="1000" dirty="0" err="1">
                <a:latin typeface="Frutiger 45 Light" panose="020B0603020202020204" pitchFamily="34" charset="0"/>
                <a:ea typeface="MS Mincho" panose="02020609040205080304" pitchFamily="49" charset="-128"/>
                <a:cs typeface="Times New Roman" panose="02020603050405020304" pitchFamily="18" charset="0"/>
              </a:rPr>
              <a:t>SuMi</a:t>
            </a:r>
            <a:r>
              <a:rPr lang="en-US" altLang="en-US" sz="1000" dirty="0">
                <a:latin typeface="Frutiger 45 Light" panose="020B0603020202020204" pitchFamily="34" charset="0"/>
                <a:ea typeface="MS Mincho" panose="02020609040205080304" pitchFamily="49" charset="-128"/>
                <a:cs typeface="Times New Roman" panose="02020603050405020304" pitchFamily="18" charset="0"/>
              </a:rPr>
              <a:t> TRUST Wealth Management Co., Ltd., UBS Wealth Management Israel Ltd and UBS </a:t>
            </a:r>
            <a:r>
              <a:rPr lang="en-US" altLang="en-US" sz="1000" dirty="0" err="1">
                <a:latin typeface="Frutiger 45 Light" panose="020B0603020202020204" pitchFamily="34" charset="0"/>
                <a:ea typeface="MS Mincho" panose="02020609040205080304" pitchFamily="49" charset="-128"/>
                <a:cs typeface="Times New Roman" panose="02020603050405020304" pitchFamily="18" charset="0"/>
              </a:rPr>
              <a:t>Menkul</a:t>
            </a:r>
            <a:r>
              <a:rPr lang="en-US" altLang="en-US" sz="1000" dirty="0">
                <a:latin typeface="Frutiger 45 Light" panose="020B0603020202020204" pitchFamily="34" charset="0"/>
                <a:ea typeface="MS Mincho" panose="02020609040205080304" pitchFamily="49" charset="-128"/>
                <a:cs typeface="Times New Roman" panose="02020603050405020304" pitchFamily="18" charset="0"/>
              </a:rPr>
              <a:t> </a:t>
            </a:r>
            <a:r>
              <a:rPr lang="en-US" altLang="en-US" sz="1000" dirty="0" err="1">
                <a:latin typeface="Frutiger 45 Light" panose="020B0603020202020204" pitchFamily="34" charset="0"/>
                <a:ea typeface="MS Mincho" panose="02020609040205080304" pitchFamily="49" charset="-128"/>
                <a:cs typeface="Times New Roman" panose="02020603050405020304" pitchFamily="18" charset="0"/>
              </a:rPr>
              <a:t>Degerler</a:t>
            </a:r>
            <a:r>
              <a:rPr lang="en-US" altLang="en-US" sz="1000" dirty="0">
                <a:latin typeface="Frutiger 45 Light" panose="020B0603020202020204" pitchFamily="34" charset="0"/>
                <a:ea typeface="MS Mincho" panose="02020609040205080304" pitchFamily="49" charset="-128"/>
                <a:cs typeface="Times New Roman" panose="02020603050405020304" pitchFamily="18" charset="0"/>
              </a:rPr>
              <a:t> AS are affiliates of UBS AG. </a:t>
            </a:r>
            <a:r>
              <a:rPr lang="en-US" altLang="en-US" sz="1000" b="1" dirty="0">
                <a:latin typeface="Frutiger 45 Light" panose="020B0603020202020204" pitchFamily="34" charset="0"/>
                <a:ea typeface="MS Mincho" panose="02020609040205080304" pitchFamily="49" charset="-128"/>
                <a:cs typeface="Times New Roman" panose="02020603050405020304" pitchFamily="18" charset="0"/>
              </a:rPr>
              <a:t>UBS Financial Services Inc. accepts responsibility for the content of a report prepared by a non-US affiliate when it distributes reports to US persons. All transactions by a US person in the securities mentioned in this report should be effected through a US-registered broker dealer affiliated with UBS, and not through a non-US affiliate. 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r>
              <a:rPr lang="en-GB" altLang="en-US" sz="1000" b="1" dirty="0">
                <a:latin typeface="Frutiger 45 Light" panose="020B0603020202020204" pitchFamily="34" charset="0"/>
                <a:cs typeface="Arial" panose="020B0604020202020204" pitchFamily="34" charset="0"/>
              </a:rPr>
              <a:t>  </a:t>
            </a:r>
          </a:p>
          <a:p>
            <a:pPr algn="just">
              <a:spcBef>
                <a:spcPct val="0"/>
              </a:spcBef>
              <a:buFont typeface="Symbol" panose="05050102010706020507" pitchFamily="18" charset="2"/>
              <a:buNone/>
            </a:pPr>
            <a:endParaRPr lang="en-US" altLang="en-US" sz="1000" b="1"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For country information, please visit </a:t>
            </a:r>
            <a:r>
              <a:rPr lang="en-GB" altLang="en-US" sz="1000" u="sng" dirty="0">
                <a:latin typeface="Frutiger 45 Light" panose="020B0603020202020204" pitchFamily="34" charset="0"/>
                <a:cs typeface="Arial" panose="020B0604020202020204" pitchFamily="34" charset="0"/>
                <a:hlinkClick r:id="rId5"/>
              </a:rPr>
              <a:t>ubs.com/</a:t>
            </a:r>
            <a:r>
              <a:rPr lang="en-GB" altLang="en-US" sz="1000" u="sng" dirty="0" err="1">
                <a:latin typeface="Frutiger 45 Light" panose="020B0603020202020204" pitchFamily="34" charset="0"/>
                <a:cs typeface="Arial" panose="020B0604020202020204" pitchFamily="34" charset="0"/>
                <a:hlinkClick r:id="rId5"/>
              </a:rPr>
              <a:t>cio</a:t>
            </a:r>
            <a:r>
              <a:rPr lang="en-GB" altLang="en-US" sz="1000" u="sng" dirty="0">
                <a:latin typeface="Frutiger 45 Light" panose="020B0603020202020204" pitchFamily="34" charset="0"/>
                <a:cs typeface="Arial" panose="020B0604020202020204" pitchFamily="34" charset="0"/>
                <a:hlinkClick r:id="rId5"/>
              </a:rPr>
              <a:t>-country-disclaimer-gr</a:t>
            </a:r>
            <a:r>
              <a:rPr lang="en-GB" altLang="en-US" sz="1000" dirty="0">
                <a:latin typeface="Frutiger 45 Light" panose="020B0603020202020204" pitchFamily="34" charset="0"/>
                <a:cs typeface="Arial" panose="020B0604020202020204" pitchFamily="34" charset="0"/>
              </a:rPr>
              <a:t> or ask your client advisor for the full disclaimer.</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 </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rPr>
              <a:t>Version D/2022. CIO82652744</a:t>
            </a:r>
            <a:endParaRPr lang="en-US" altLang="en-US" sz="1000" dirty="0">
              <a:latin typeface="Frutiger 45 Light" panose="020B0603020202020204" pitchFamily="34" charset="0"/>
              <a:cs typeface="Arial" panose="020B0604020202020204" pitchFamily="34" charset="0"/>
            </a:endParaRPr>
          </a:p>
          <a:p>
            <a:pPr algn="just">
              <a:spcBef>
                <a:spcPct val="0"/>
              </a:spcBef>
              <a:buFont typeface="Symbol" panose="05050102010706020507" pitchFamily="18" charset="2"/>
              <a:buNone/>
            </a:pPr>
            <a:r>
              <a:rPr lang="en-GB" altLang="en-US" sz="1000" dirty="0">
                <a:latin typeface="Frutiger 45 Light" panose="020B0603020202020204" pitchFamily="34" charset="0"/>
                <a:cs typeface="Arial" panose="020B0604020202020204" pitchFamily="34" charset="0"/>
                <a:sym typeface="Symbol" panose="05050102010706020507" pitchFamily="18" charset="2"/>
              </a:rPr>
              <a:t></a:t>
            </a:r>
            <a:r>
              <a:rPr lang="en-GB" altLang="en-US" sz="1000" dirty="0">
                <a:latin typeface="Frutiger 45 Light" panose="020B0603020202020204" pitchFamily="34" charset="0"/>
                <a:cs typeface="Arial" panose="020B0604020202020204" pitchFamily="34" charset="0"/>
              </a:rPr>
              <a:t> UBS 2022. The key symbol and UBS are among the registered and unregistered trademarks of UBS. </a:t>
            </a:r>
            <a:r>
              <a:rPr lang="de-DE" altLang="en-US" sz="1000" dirty="0">
                <a:latin typeface="Frutiger 45 Light" panose="020B0603020202020204" pitchFamily="34" charset="0"/>
                <a:cs typeface="Arial" panose="020B0604020202020204" pitchFamily="34" charset="0"/>
              </a:rPr>
              <a:t>All </a:t>
            </a:r>
            <a:r>
              <a:rPr lang="de-DE" altLang="en-US" sz="1000" dirty="0" err="1">
                <a:latin typeface="Frutiger 45 Light" panose="020B0603020202020204" pitchFamily="34" charset="0"/>
                <a:cs typeface="Arial" panose="020B0604020202020204" pitchFamily="34" charset="0"/>
              </a:rPr>
              <a:t>rights</a:t>
            </a:r>
            <a:r>
              <a:rPr lang="de-DE" altLang="en-US" sz="1000" dirty="0">
                <a:latin typeface="Frutiger 45 Light" panose="020B0603020202020204" pitchFamily="34" charset="0"/>
                <a:cs typeface="Arial" panose="020B0604020202020204" pitchFamily="34" charset="0"/>
              </a:rPr>
              <a:t> </a:t>
            </a:r>
            <a:r>
              <a:rPr lang="de-DE" altLang="en-US" sz="1000" dirty="0" err="1">
                <a:latin typeface="Frutiger 45 Light" panose="020B0603020202020204" pitchFamily="34" charset="0"/>
                <a:cs typeface="Arial" panose="020B0604020202020204" pitchFamily="34" charset="0"/>
              </a:rPr>
              <a:t>reserved</a:t>
            </a:r>
            <a:r>
              <a:rPr lang="de-DE" altLang="en-US" sz="1000" dirty="0">
                <a:latin typeface="Frutiger 45 Light" panose="020B0603020202020204" pitchFamily="34" charset="0"/>
                <a:cs typeface="Arial" panose="020B0604020202020204" pitchFamily="34" charset="0"/>
              </a:rPr>
              <a:t>.</a:t>
            </a:r>
            <a:endParaRPr lang="en-US" altLang="en-US" sz="1000" dirty="0">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endParaRPr lang="en-US" altLang="en-US" sz="909" dirty="0">
              <a:solidFill>
                <a:prstClr val="black"/>
              </a:solidFill>
              <a:latin typeface="Frutiger 45 Light" panose="020B0603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72228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CF6E525-B13F-EE68-3387-F9775FD8314D}"/>
              </a:ext>
            </a:extLst>
          </p:cNvPr>
          <p:cNvPicPr>
            <a:picLocks noChangeAspect="1"/>
          </p:cNvPicPr>
          <p:nvPr/>
        </p:nvPicPr>
        <p:blipFill>
          <a:blip r:embed="rId10"/>
          <a:stretch>
            <a:fillRect/>
          </a:stretch>
        </p:blipFill>
        <p:spPr>
          <a:xfrm>
            <a:off x="762003" y="2061244"/>
            <a:ext cx="4877896" cy="3963184"/>
          </a:xfrm>
          <a:prstGeom prst="rect">
            <a:avLst/>
          </a:prstGeom>
        </p:spPr>
      </p:pic>
      <p:graphicFrame>
        <p:nvGraphicFramePr>
          <p:cNvPr id="5" name="Object 4" hidden="1"/>
          <p:cNvGraphicFramePr>
            <a:graphicFrameLocks noChangeAspect="1"/>
          </p:cNvGraphicFramePr>
          <p:nvPr>
            <p:custDataLst>
              <p:tags r:id="rId3"/>
            </p:custDataLst>
          </p:nvPr>
        </p:nvGraphicFramePr>
        <p:xfrm>
          <a:off x="1525443" y="1443"/>
          <a:ext cx="1444" cy="1444"/>
        </p:xfrm>
        <a:graphic>
          <a:graphicData uri="http://schemas.openxmlformats.org/presentationml/2006/ole">
            <mc:AlternateContent xmlns:mc="http://schemas.openxmlformats.org/markup-compatibility/2006">
              <mc:Choice xmlns:v="urn:schemas-microsoft-com:vml" Requires="v">
                <p:oleObj name="think-cell Slide" r:id="rId11" imgW="270" imgH="270" progId="TCLayout.ActiveDocument.1">
                  <p:embed/>
                </p:oleObj>
              </mc:Choice>
              <mc:Fallback>
                <p:oleObj name="think-cell Slide" r:id="rId11" imgW="270" imgH="270" progId="TCLayout.ActiveDocument.1">
                  <p:embed/>
                  <p:pic>
                    <p:nvPicPr>
                      <p:cNvPr id="5" name="Object 4" hidden="1"/>
                      <p:cNvPicPr/>
                      <p:nvPr/>
                    </p:nvPicPr>
                    <p:blipFill>
                      <a:blip r:embed="rId12"/>
                      <a:stretch>
                        <a:fillRect/>
                      </a:stretch>
                    </p:blipFill>
                    <p:spPr>
                      <a:xfrm>
                        <a:off x="1525443" y="1443"/>
                        <a:ext cx="1444" cy="1444"/>
                      </a:xfrm>
                      <a:prstGeom prst="rect">
                        <a:avLst/>
                      </a:prstGeom>
                    </p:spPr>
                  </p:pic>
                </p:oleObj>
              </mc:Fallback>
            </mc:AlternateContent>
          </a:graphicData>
        </a:graphic>
      </p:graphicFrame>
      <p:sp>
        <p:nvSpPr>
          <p:cNvPr id="3" name="Rectangle 2" hidden="1"/>
          <p:cNvSpPr/>
          <p:nvPr>
            <p:custDataLst>
              <p:tags r:id="rId4"/>
            </p:custDataLst>
          </p:nvPr>
        </p:nvSpPr>
        <p:spPr>
          <a:xfrm>
            <a:off x="1906386" y="0"/>
            <a:ext cx="144318"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5000"/>
              </a:lnSpc>
              <a:spcBef>
                <a:spcPct val="0"/>
              </a:spcBef>
              <a:defRPr/>
            </a:pPr>
            <a:endParaRPr lang="en-US" sz="2545" dirty="0">
              <a:solidFill>
                <a:prstClr val="black"/>
              </a:solidFill>
              <a:latin typeface="Frutiger 45 Light"/>
              <a:ea typeface="Arial Unicode MS"/>
              <a:sym typeface="Frutiger 45 Light"/>
            </a:endParaRPr>
          </a:p>
        </p:txBody>
      </p:sp>
      <p:sp>
        <p:nvSpPr>
          <p:cNvPr id="2" name="Title 1"/>
          <p:cNvSpPr>
            <a:spLocks noGrp="1"/>
          </p:cNvSpPr>
          <p:nvPr>
            <p:ph type="title"/>
          </p:nvPr>
        </p:nvSpPr>
        <p:spPr>
          <a:xfrm>
            <a:off x="509847" y="0"/>
            <a:ext cx="11139261" cy="982677"/>
          </a:xfrm>
        </p:spPr>
        <p:txBody>
          <a:bodyPr vert="horz">
            <a:noAutofit/>
          </a:bodyPr>
          <a:lstStyle/>
          <a:p>
            <a:r>
              <a:rPr lang="en-US" sz="3200" dirty="0">
                <a:solidFill>
                  <a:schemeClr val="accent6"/>
                </a:solidFill>
                <a:latin typeface="Frutiger 45 Light" panose="020B0603020202020204" pitchFamily="34" charset="0"/>
              </a:rPr>
              <a:t>Forex: </a:t>
            </a:r>
            <a:r>
              <a:rPr lang="en-US" sz="3200" dirty="0">
                <a:latin typeface="Frutiger 45 Light" panose="020B0603020202020204" pitchFamily="34" charset="0"/>
              </a:rPr>
              <a:t>USD – to regain some lost ground, but only temporarily</a:t>
            </a:r>
          </a:p>
        </p:txBody>
      </p:sp>
      <p:pic>
        <p:nvPicPr>
          <p:cNvPr id="70" name="Graphic 4 [1]" hidden="1">
            <a:extLst>
              <a:ext uri="{FF2B5EF4-FFF2-40B4-BE49-F238E27FC236}">
                <a16:creationId xmlns:a16="http://schemas.microsoft.com/office/drawing/2014/main" id="{7B9689CE-67CE-4FAF-8BF4-18EDE3A898B8}"/>
              </a:ext>
            </a:extLst>
          </p:cNvPr>
          <p:cNvPicPr>
            <a:picLocks noChangeAspect="1"/>
          </p:cNvPicPr>
          <p:nvPr>
            <p:custDataLst>
              <p:tags r:id="rId5"/>
            </p:custDataLst>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843791" y="521557"/>
            <a:ext cx="2216727" cy="2216727"/>
          </a:xfrm>
          <a:prstGeom prst="rect">
            <a:avLst/>
          </a:prstGeom>
        </p:spPr>
      </p:pic>
      <p:pic>
        <p:nvPicPr>
          <p:cNvPr id="73" name="Graphic 4 [1]" hidden="1">
            <a:extLst>
              <a:ext uri="{FF2B5EF4-FFF2-40B4-BE49-F238E27FC236}">
                <a16:creationId xmlns:a16="http://schemas.microsoft.com/office/drawing/2014/main" id="{B6E96655-219D-434B-A6BD-CB0E1377C3CB}"/>
              </a:ext>
            </a:extLst>
          </p:cNvPr>
          <p:cNvPicPr>
            <a:picLocks noChangeAspect="1"/>
          </p:cNvPicPr>
          <p:nvPr>
            <p:custDataLst>
              <p:tags r:id="rId6"/>
            </p:custDataLst>
          </p:nvPr>
        </p:nvPicPr>
        <p:blipFill>
          <a:blip r:embed="rId15" cstate="print">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204019" y="712933"/>
            <a:ext cx="133004" cy="133004"/>
          </a:xfrm>
          <a:prstGeom prst="rect">
            <a:avLst/>
          </a:prstGeom>
        </p:spPr>
      </p:pic>
      <p:grpSp>
        <p:nvGrpSpPr>
          <p:cNvPr id="10" name="Graphic 4 [1]" hidden="1">
            <a:extLst>
              <a:ext uri="{FF2B5EF4-FFF2-40B4-BE49-F238E27FC236}">
                <a16:creationId xmlns:a16="http://schemas.microsoft.com/office/drawing/2014/main" id="{8BA4F780-164D-481D-86A8-5BE6A69BF632}"/>
              </a:ext>
            </a:extLst>
          </p:cNvPr>
          <p:cNvGrpSpPr/>
          <p:nvPr/>
        </p:nvGrpSpPr>
        <p:grpSpPr>
          <a:xfrm>
            <a:off x="7148557" y="3710519"/>
            <a:ext cx="1698047" cy="2060864"/>
            <a:chOff x="6187013" y="4081571"/>
            <a:chExt cx="1867852" cy="2266950"/>
          </a:xfrm>
          <a:noFill/>
        </p:grpSpPr>
        <p:sp>
          <p:nvSpPr>
            <p:cNvPr id="11" name="Freeform: Shape 10">
              <a:extLst>
                <a:ext uri="{FF2B5EF4-FFF2-40B4-BE49-F238E27FC236}">
                  <a16:creationId xmlns:a16="http://schemas.microsoft.com/office/drawing/2014/main" id="{2BE64FC8-4D48-4AD9-848D-12A2C142D67D}"/>
                </a:ext>
              </a:extLst>
            </p:cNvPr>
            <p:cNvSpPr/>
            <p:nvPr/>
          </p:nvSpPr>
          <p:spPr>
            <a:xfrm>
              <a:off x="6187013" y="4081571"/>
              <a:ext cx="1291589" cy="2266950"/>
            </a:xfrm>
            <a:custGeom>
              <a:avLst/>
              <a:gdLst>
                <a:gd name="connsiteX0" fmla="*/ 1291590 w 1291589"/>
                <a:gd name="connsiteY0" fmla="*/ 1046798 h 2266950"/>
                <a:gd name="connsiteX1" fmla="*/ 1291590 w 1291589"/>
                <a:gd name="connsiteY1" fmla="*/ 928688 h 2266950"/>
                <a:gd name="connsiteX2" fmla="*/ 1162050 w 1291589"/>
                <a:gd name="connsiteY2" fmla="*/ 741998 h 2266950"/>
                <a:gd name="connsiteX3" fmla="*/ 910590 w 1291589"/>
                <a:gd name="connsiteY3" fmla="*/ 648653 h 2266950"/>
                <a:gd name="connsiteX4" fmla="*/ 826770 w 1291589"/>
                <a:gd name="connsiteY4" fmla="*/ 527685 h 2266950"/>
                <a:gd name="connsiteX5" fmla="*/ 826770 w 1291589"/>
                <a:gd name="connsiteY5" fmla="*/ 527685 h 2266950"/>
                <a:gd name="connsiteX6" fmla="*/ 949643 w 1291589"/>
                <a:gd name="connsiteY6" fmla="*/ 404813 h 2266950"/>
                <a:gd name="connsiteX7" fmla="*/ 1063943 w 1291589"/>
                <a:gd name="connsiteY7" fmla="*/ 404813 h 2266950"/>
                <a:gd name="connsiteX8" fmla="*/ 1141095 w 1291589"/>
                <a:gd name="connsiteY8" fmla="*/ 327660 h 2266950"/>
                <a:gd name="connsiteX9" fmla="*/ 1141095 w 1291589"/>
                <a:gd name="connsiteY9" fmla="*/ 327660 h 2266950"/>
                <a:gd name="connsiteX10" fmla="*/ 813435 w 1291589"/>
                <a:gd name="connsiteY10" fmla="*/ 0 h 2266950"/>
                <a:gd name="connsiteX11" fmla="*/ 645795 w 1291589"/>
                <a:gd name="connsiteY11" fmla="*/ 0 h 2266950"/>
                <a:gd name="connsiteX12" fmla="*/ 478155 w 1291589"/>
                <a:gd name="connsiteY12" fmla="*/ 0 h 2266950"/>
                <a:gd name="connsiteX13" fmla="*/ 150495 w 1291589"/>
                <a:gd name="connsiteY13" fmla="*/ 327660 h 2266950"/>
                <a:gd name="connsiteX14" fmla="*/ 150495 w 1291589"/>
                <a:gd name="connsiteY14" fmla="*/ 327660 h 2266950"/>
                <a:gd name="connsiteX15" fmla="*/ 227648 w 1291589"/>
                <a:gd name="connsiteY15" fmla="*/ 404813 h 2266950"/>
                <a:gd name="connsiteX16" fmla="*/ 341948 w 1291589"/>
                <a:gd name="connsiteY16" fmla="*/ 404813 h 2266950"/>
                <a:gd name="connsiteX17" fmla="*/ 464820 w 1291589"/>
                <a:gd name="connsiteY17" fmla="*/ 527685 h 2266950"/>
                <a:gd name="connsiteX18" fmla="*/ 464820 w 1291589"/>
                <a:gd name="connsiteY18" fmla="*/ 527685 h 2266950"/>
                <a:gd name="connsiteX19" fmla="*/ 381000 w 1291589"/>
                <a:gd name="connsiteY19" fmla="*/ 648653 h 2266950"/>
                <a:gd name="connsiteX20" fmla="*/ 129540 w 1291589"/>
                <a:gd name="connsiteY20" fmla="*/ 741998 h 2266950"/>
                <a:gd name="connsiteX21" fmla="*/ 0 w 1291589"/>
                <a:gd name="connsiteY21" fmla="*/ 928688 h 2266950"/>
                <a:gd name="connsiteX22" fmla="*/ 0 w 1291589"/>
                <a:gd name="connsiteY22" fmla="*/ 2266950 h 2266950"/>
                <a:gd name="connsiteX23" fmla="*/ 803910 w 1291589"/>
                <a:gd name="connsiteY23" fmla="*/ 2266950 h 226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91589" h="2266950">
                  <a:moveTo>
                    <a:pt x="1291590" y="1046798"/>
                  </a:moveTo>
                  <a:lnTo>
                    <a:pt x="1291590" y="928688"/>
                  </a:lnTo>
                  <a:cubicBezTo>
                    <a:pt x="1291590" y="845820"/>
                    <a:pt x="1240155" y="771525"/>
                    <a:pt x="1162050" y="741998"/>
                  </a:cubicBezTo>
                  <a:lnTo>
                    <a:pt x="910590" y="648653"/>
                  </a:lnTo>
                  <a:cubicBezTo>
                    <a:pt x="860107" y="629603"/>
                    <a:pt x="826770" y="581978"/>
                    <a:pt x="826770" y="527685"/>
                  </a:cubicBezTo>
                  <a:lnTo>
                    <a:pt x="826770" y="527685"/>
                  </a:lnTo>
                  <a:cubicBezTo>
                    <a:pt x="826770" y="460058"/>
                    <a:pt x="882015" y="404813"/>
                    <a:pt x="949643" y="404813"/>
                  </a:cubicBezTo>
                  <a:lnTo>
                    <a:pt x="1063943" y="404813"/>
                  </a:lnTo>
                  <a:cubicBezTo>
                    <a:pt x="1106805" y="404813"/>
                    <a:pt x="1141095" y="370523"/>
                    <a:pt x="1141095" y="327660"/>
                  </a:cubicBezTo>
                  <a:lnTo>
                    <a:pt x="1141095" y="327660"/>
                  </a:lnTo>
                  <a:cubicBezTo>
                    <a:pt x="1141095" y="146685"/>
                    <a:pt x="994410" y="0"/>
                    <a:pt x="813435" y="0"/>
                  </a:cubicBezTo>
                  <a:lnTo>
                    <a:pt x="645795" y="0"/>
                  </a:lnTo>
                  <a:lnTo>
                    <a:pt x="478155" y="0"/>
                  </a:lnTo>
                  <a:cubicBezTo>
                    <a:pt x="297180" y="0"/>
                    <a:pt x="150495" y="146685"/>
                    <a:pt x="150495" y="327660"/>
                  </a:cubicBezTo>
                  <a:lnTo>
                    <a:pt x="150495" y="327660"/>
                  </a:lnTo>
                  <a:cubicBezTo>
                    <a:pt x="150495" y="370523"/>
                    <a:pt x="184785" y="404813"/>
                    <a:pt x="227648" y="404813"/>
                  </a:cubicBezTo>
                  <a:lnTo>
                    <a:pt x="341948" y="404813"/>
                  </a:lnTo>
                  <a:cubicBezTo>
                    <a:pt x="409575" y="404813"/>
                    <a:pt x="464820" y="460058"/>
                    <a:pt x="464820" y="527685"/>
                  </a:cubicBezTo>
                  <a:lnTo>
                    <a:pt x="464820" y="527685"/>
                  </a:lnTo>
                  <a:cubicBezTo>
                    <a:pt x="464820" y="581978"/>
                    <a:pt x="431483" y="629603"/>
                    <a:pt x="381000" y="648653"/>
                  </a:cubicBezTo>
                  <a:lnTo>
                    <a:pt x="129540" y="741998"/>
                  </a:lnTo>
                  <a:cubicBezTo>
                    <a:pt x="51435" y="770573"/>
                    <a:pt x="0" y="844868"/>
                    <a:pt x="0" y="928688"/>
                  </a:cubicBezTo>
                  <a:lnTo>
                    <a:pt x="0" y="2266950"/>
                  </a:lnTo>
                  <a:lnTo>
                    <a:pt x="803910" y="2266950"/>
                  </a:lnTo>
                </a:path>
              </a:pathLst>
            </a:custGeom>
            <a:noFill/>
            <a:ln w="57150" cap="flat">
              <a:solidFill>
                <a:srgbClr val="000000"/>
              </a:solidFill>
              <a:prstDash val="solid"/>
              <a:miter/>
            </a:ln>
          </p:spPr>
          <p:txBody>
            <a:bodyPr rtlCol="0" anchor="ctr"/>
            <a:lstStyle/>
            <a:p>
              <a:pPr>
                <a:defRPr/>
              </a:pPr>
              <a:endParaRPr lang="en-US" sz="1636">
                <a:solidFill>
                  <a:prstClr val="black"/>
                </a:solidFill>
              </a:endParaRPr>
            </a:p>
          </p:txBody>
        </p:sp>
        <p:sp>
          <p:nvSpPr>
            <p:cNvPr id="12" name="Freeform: Shape 11">
              <a:extLst>
                <a:ext uri="{FF2B5EF4-FFF2-40B4-BE49-F238E27FC236}">
                  <a16:creationId xmlns:a16="http://schemas.microsoft.com/office/drawing/2014/main" id="{F7814C29-A3A5-41EB-9E0A-12969F49AFCE}"/>
                </a:ext>
              </a:extLst>
            </p:cNvPr>
            <p:cNvSpPr/>
            <p:nvPr/>
          </p:nvSpPr>
          <p:spPr>
            <a:xfrm>
              <a:off x="7168089" y="5710346"/>
              <a:ext cx="709612" cy="209550"/>
            </a:xfrm>
            <a:custGeom>
              <a:avLst/>
              <a:gdLst>
                <a:gd name="connsiteX0" fmla="*/ 0 w 709612"/>
                <a:gd name="connsiteY0" fmla="*/ 0 h 209550"/>
                <a:gd name="connsiteX1" fmla="*/ 709613 w 709612"/>
                <a:gd name="connsiteY1" fmla="*/ 0 h 209550"/>
                <a:gd name="connsiteX2" fmla="*/ 0 w 709612"/>
                <a:gd name="connsiteY2" fmla="*/ 209550 h 209550"/>
                <a:gd name="connsiteX3" fmla="*/ 709613 w 709612"/>
                <a:gd name="connsiteY3" fmla="*/ 209550 h 209550"/>
              </a:gdLst>
              <a:ahLst/>
              <a:cxnLst>
                <a:cxn ang="0">
                  <a:pos x="connsiteX0" y="connsiteY0"/>
                </a:cxn>
                <a:cxn ang="0">
                  <a:pos x="connsiteX1" y="connsiteY1"/>
                </a:cxn>
                <a:cxn ang="0">
                  <a:pos x="connsiteX2" y="connsiteY2"/>
                </a:cxn>
                <a:cxn ang="0">
                  <a:pos x="connsiteX3" y="connsiteY3"/>
                </a:cxn>
              </a:cxnLst>
              <a:rect l="l" t="t" r="r" b="b"/>
              <a:pathLst>
                <a:path w="709612" h="209550">
                  <a:moveTo>
                    <a:pt x="0" y="0"/>
                  </a:moveTo>
                  <a:lnTo>
                    <a:pt x="709613" y="0"/>
                  </a:lnTo>
                  <a:moveTo>
                    <a:pt x="0" y="209550"/>
                  </a:moveTo>
                  <a:lnTo>
                    <a:pt x="709613" y="209550"/>
                  </a:lnTo>
                </a:path>
              </a:pathLst>
            </a:custGeom>
            <a:noFill/>
            <a:ln w="114300" cap="flat">
              <a:solidFill>
                <a:srgbClr val="E60000"/>
              </a:solidFill>
              <a:prstDash val="solid"/>
              <a:miter/>
            </a:ln>
          </p:spPr>
          <p:txBody>
            <a:bodyPr rtlCol="0" anchor="ctr"/>
            <a:lstStyle/>
            <a:p>
              <a:pPr>
                <a:defRPr/>
              </a:pPr>
              <a:endParaRPr lang="en-US" sz="1636">
                <a:solidFill>
                  <a:prstClr val="black"/>
                </a:solidFill>
              </a:endParaRPr>
            </a:p>
          </p:txBody>
        </p:sp>
        <p:sp>
          <p:nvSpPr>
            <p:cNvPr id="13" name="Freeform: Shape 12">
              <a:extLst>
                <a:ext uri="{FF2B5EF4-FFF2-40B4-BE49-F238E27FC236}">
                  <a16:creationId xmlns:a16="http://schemas.microsoft.com/office/drawing/2014/main" id="{C20E45DC-1402-4024-94A8-EB8F10C19121}"/>
                </a:ext>
              </a:extLst>
            </p:cNvPr>
            <p:cNvSpPr/>
            <p:nvPr/>
          </p:nvSpPr>
          <p:spPr>
            <a:xfrm>
              <a:off x="6988066" y="5281721"/>
              <a:ext cx="1066800" cy="1066800"/>
            </a:xfrm>
            <a:custGeom>
              <a:avLst/>
              <a:gdLst>
                <a:gd name="connsiteX0" fmla="*/ 1066800 w 1066800"/>
                <a:gd name="connsiteY0" fmla="*/ 533400 h 1066800"/>
                <a:gd name="connsiteX1" fmla="*/ 533400 w 1066800"/>
                <a:gd name="connsiteY1" fmla="*/ 1066800 h 1066800"/>
                <a:gd name="connsiteX2" fmla="*/ 0 w 1066800"/>
                <a:gd name="connsiteY2" fmla="*/ 533400 h 1066800"/>
                <a:gd name="connsiteX3" fmla="*/ 533400 w 1066800"/>
                <a:gd name="connsiteY3" fmla="*/ 0 h 1066800"/>
                <a:gd name="connsiteX4" fmla="*/ 1066800 w 1066800"/>
                <a:gd name="connsiteY4" fmla="*/ 533400 h 1066800"/>
                <a:gd name="connsiteX5" fmla="*/ 1066800 w 1066800"/>
                <a:gd name="connsiteY5" fmla="*/ 533400 h 106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6800" h="1066800">
                  <a:moveTo>
                    <a:pt x="1066800" y="533400"/>
                  </a:moveTo>
                  <a:cubicBezTo>
                    <a:pt x="1066800" y="827722"/>
                    <a:pt x="827723" y="1066800"/>
                    <a:pt x="533400" y="1066800"/>
                  </a:cubicBezTo>
                  <a:cubicBezTo>
                    <a:pt x="239078" y="1066800"/>
                    <a:pt x="0" y="827722"/>
                    <a:pt x="0" y="533400"/>
                  </a:cubicBezTo>
                  <a:cubicBezTo>
                    <a:pt x="0" y="239078"/>
                    <a:pt x="239078" y="0"/>
                    <a:pt x="533400" y="0"/>
                  </a:cubicBezTo>
                  <a:cubicBezTo>
                    <a:pt x="827723" y="0"/>
                    <a:pt x="1066800" y="239078"/>
                    <a:pt x="1066800" y="533400"/>
                  </a:cubicBezTo>
                  <a:lnTo>
                    <a:pt x="1066800" y="533400"/>
                  </a:lnTo>
                  <a:close/>
                </a:path>
              </a:pathLst>
            </a:custGeom>
            <a:noFill/>
            <a:ln w="57150" cap="flat">
              <a:solidFill>
                <a:srgbClr val="000000"/>
              </a:solidFill>
              <a:prstDash val="solid"/>
              <a:miter/>
            </a:ln>
          </p:spPr>
          <p:txBody>
            <a:bodyPr rtlCol="0" anchor="ctr"/>
            <a:lstStyle/>
            <a:p>
              <a:pPr>
                <a:defRPr/>
              </a:pPr>
              <a:endParaRPr lang="en-US" sz="1636">
                <a:solidFill>
                  <a:prstClr val="black"/>
                </a:solidFill>
              </a:endParaRPr>
            </a:p>
          </p:txBody>
        </p:sp>
      </p:grpSp>
      <p:pic>
        <p:nvPicPr>
          <p:cNvPr id="86" name="Graphic 4 [1]" hidden="1">
            <a:extLst>
              <a:ext uri="{FF2B5EF4-FFF2-40B4-BE49-F238E27FC236}">
                <a16:creationId xmlns:a16="http://schemas.microsoft.com/office/drawing/2014/main" id="{F8FB0DF1-F1A7-4AAC-B060-53E2966D7872}"/>
              </a:ext>
            </a:extLst>
          </p:cNvPr>
          <p:cNvPicPr>
            <a:picLocks noChangeAspect="1"/>
          </p:cNvPicPr>
          <p:nvPr>
            <p:custDataLst>
              <p:tags r:id="rId7"/>
            </p:custDataLst>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581727" y="479137"/>
            <a:ext cx="2216727" cy="2216727"/>
          </a:xfrm>
          <a:prstGeom prst="rect">
            <a:avLst/>
          </a:prstGeom>
        </p:spPr>
      </p:pic>
      <p:sp>
        <p:nvSpPr>
          <p:cNvPr id="15" name="TextBox 14">
            <a:extLst>
              <a:ext uri="{FF2B5EF4-FFF2-40B4-BE49-F238E27FC236}">
                <a16:creationId xmlns:a16="http://schemas.microsoft.com/office/drawing/2014/main" id="{A80E7C31-65ED-315C-12C8-A9C64CE1308C}"/>
              </a:ext>
            </a:extLst>
          </p:cNvPr>
          <p:cNvSpPr txBox="1"/>
          <p:nvPr/>
        </p:nvSpPr>
        <p:spPr>
          <a:xfrm>
            <a:off x="8624164" y="1550338"/>
            <a:ext cx="831273" cy="307578"/>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USD – growth divergence to be a burden</a:t>
            </a:r>
          </a:p>
        </p:txBody>
      </p:sp>
      <p:sp>
        <p:nvSpPr>
          <p:cNvPr id="17" name="Text Placeholder 2">
            <a:extLst>
              <a:ext uri="{FF2B5EF4-FFF2-40B4-BE49-F238E27FC236}">
                <a16:creationId xmlns:a16="http://schemas.microsoft.com/office/drawing/2014/main" id="{B93FDE2B-2709-9E54-E62A-F5AF7C51A9FC}"/>
              </a:ext>
            </a:extLst>
          </p:cNvPr>
          <p:cNvSpPr txBox="1">
            <a:spLocks/>
          </p:cNvSpPr>
          <p:nvPr/>
        </p:nvSpPr>
        <p:spPr>
          <a:xfrm>
            <a:off x="453957" y="982678"/>
            <a:ext cx="11139093" cy="249382"/>
          </a:xfrm>
          <a:prstGeom prst="rect">
            <a:avLst/>
          </a:prstGeom>
        </p:spPr>
        <p:txBody>
          <a:bodyPr/>
          <a:lstStyle>
            <a:lvl1pPr marL="182880" marR="0" indent="-182880" algn="l" defTabSz="1005505" rtl="0" eaLnBrk="1" fontAlgn="auto" latinLnBrk="0" hangingPunct="1">
              <a:lnSpc>
                <a:spcPct val="100000"/>
              </a:lnSpc>
              <a:spcBef>
                <a:spcPts val="800"/>
              </a:spcBef>
              <a:spcAft>
                <a:spcPts val="0"/>
              </a:spcAft>
              <a:buClr>
                <a:schemeClr val="tx1"/>
              </a:buClr>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
                <a:schemeClr val="tx1"/>
              </a:buClr>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
                <a:schemeClr val="tx1"/>
              </a:buClr>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pPr marL="0" indent="0">
              <a:buNone/>
            </a:pPr>
            <a:r>
              <a:rPr lang="en-US" sz="1636" dirty="0">
                <a:latin typeface="Frutiger 45 Light" panose="020B0603020202020204" pitchFamily="34" charset="0"/>
              </a:rPr>
              <a:t>The USD tends to be shaped by the Fed and economic growth outside the US</a:t>
            </a:r>
          </a:p>
        </p:txBody>
      </p:sp>
      <p:sp>
        <p:nvSpPr>
          <p:cNvPr id="8" name="TextBox 7">
            <a:extLst>
              <a:ext uri="{FF2B5EF4-FFF2-40B4-BE49-F238E27FC236}">
                <a16:creationId xmlns:a16="http://schemas.microsoft.com/office/drawing/2014/main" id="{B323D798-F011-7F97-BC8C-58D970BCB33A}"/>
              </a:ext>
            </a:extLst>
          </p:cNvPr>
          <p:cNvSpPr txBox="1"/>
          <p:nvPr/>
        </p:nvSpPr>
        <p:spPr>
          <a:xfrm>
            <a:off x="2841412" y="1569054"/>
            <a:ext cx="831273" cy="307578"/>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USD – yield carry to top out</a:t>
            </a:r>
          </a:p>
        </p:txBody>
      </p:sp>
      <p:pic>
        <p:nvPicPr>
          <p:cNvPr id="9" name="Picture 8">
            <a:extLst>
              <a:ext uri="{FF2B5EF4-FFF2-40B4-BE49-F238E27FC236}">
                <a16:creationId xmlns:a16="http://schemas.microsoft.com/office/drawing/2014/main" id="{08D6EAD0-6767-84B7-608C-4E5954D89FC7}"/>
              </a:ext>
            </a:extLst>
          </p:cNvPr>
          <p:cNvPicPr>
            <a:picLocks noChangeAspect="1"/>
          </p:cNvPicPr>
          <p:nvPr/>
        </p:nvPicPr>
        <p:blipFill>
          <a:blip r:embed="rId19"/>
          <a:stretch>
            <a:fillRect/>
          </a:stretch>
        </p:blipFill>
        <p:spPr>
          <a:xfrm>
            <a:off x="6707646" y="1946449"/>
            <a:ext cx="4627592" cy="3940564"/>
          </a:xfrm>
          <a:prstGeom prst="rect">
            <a:avLst/>
          </a:prstGeom>
        </p:spPr>
      </p:pic>
      <p:sp>
        <p:nvSpPr>
          <p:cNvPr id="16" name="Rectangle 15">
            <a:extLst>
              <a:ext uri="{FF2B5EF4-FFF2-40B4-BE49-F238E27FC236}">
                <a16:creationId xmlns:a16="http://schemas.microsoft.com/office/drawing/2014/main" id="{15DAB3CB-2DB4-AC19-D52E-0F178C511FBF}"/>
              </a:ext>
            </a:extLst>
          </p:cNvPr>
          <p:cNvSpPr/>
          <p:nvPr/>
        </p:nvSpPr>
        <p:spPr>
          <a:xfrm>
            <a:off x="5060518" y="2523513"/>
            <a:ext cx="282671" cy="337451"/>
          </a:xfrm>
          <a:prstGeom prst="rect">
            <a:avLst/>
          </a:prstGeom>
          <a:noFill/>
          <a:ln w="19050">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cxnSp>
        <p:nvCxnSpPr>
          <p:cNvPr id="20" name="Straight Arrow Connector 19">
            <a:extLst>
              <a:ext uri="{FF2B5EF4-FFF2-40B4-BE49-F238E27FC236}">
                <a16:creationId xmlns:a16="http://schemas.microsoft.com/office/drawing/2014/main" id="{3404B9FB-E6DF-8A8B-8CE3-1F902B225B21}"/>
              </a:ext>
            </a:extLst>
          </p:cNvPr>
          <p:cNvCxnSpPr>
            <a:cxnSpLocks/>
          </p:cNvCxnSpPr>
          <p:nvPr/>
        </p:nvCxnSpPr>
        <p:spPr>
          <a:xfrm flipV="1">
            <a:off x="9204021" y="3036229"/>
            <a:ext cx="1867079" cy="288133"/>
          </a:xfrm>
          <a:prstGeom prst="straightConnector1">
            <a:avLst/>
          </a:prstGeom>
          <a:ln w="6350">
            <a:solidFill>
              <a:schemeClr val="accent2">
                <a:lumMod val="75000"/>
              </a:schemeClr>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AB0234E-CC5D-BAC6-3578-C65032345EE3}"/>
              </a:ext>
            </a:extLst>
          </p:cNvPr>
          <p:cNvCxnSpPr>
            <a:cxnSpLocks/>
          </p:cNvCxnSpPr>
          <p:nvPr/>
        </p:nvCxnSpPr>
        <p:spPr>
          <a:xfrm>
            <a:off x="9139975" y="3821773"/>
            <a:ext cx="1800200" cy="851003"/>
          </a:xfrm>
          <a:prstGeom prst="straightConnector1">
            <a:avLst/>
          </a:prstGeom>
          <a:ln w="6350">
            <a:solidFill>
              <a:schemeClr val="accent6">
                <a:lumMod val="40000"/>
                <a:lumOff val="60000"/>
              </a:schemeClr>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EBE3F5D-7C21-C6B8-3CE5-A1A45AF44DE6}"/>
              </a:ext>
            </a:extLst>
          </p:cNvPr>
          <p:cNvSpPr txBox="1"/>
          <p:nvPr/>
        </p:nvSpPr>
        <p:spPr>
          <a:xfrm>
            <a:off x="1253687" y="2340724"/>
            <a:ext cx="1048416" cy="229116"/>
          </a:xfrm>
          <a:prstGeom prst="rect">
            <a:avLst/>
          </a:prstGeom>
          <a:noFill/>
        </p:spPr>
        <p:txBody>
          <a:bodyPr wrap="none" lIns="0" tIns="0" rIns="0" bIns="0" rtlCol="0">
            <a:noAutofit/>
          </a:bodyPr>
          <a:lstStyle/>
          <a:p>
            <a:pPr algn="l"/>
            <a:r>
              <a:rPr lang="en-US" sz="1273" dirty="0">
                <a:latin typeface="Frutiger 45 Light" panose="020B0603020202020204" pitchFamily="34" charset="0"/>
              </a:rPr>
              <a:t>3-month USD yield carry</a:t>
            </a:r>
          </a:p>
        </p:txBody>
      </p:sp>
      <p:sp>
        <p:nvSpPr>
          <p:cNvPr id="27" name="TextBox 26">
            <a:extLst>
              <a:ext uri="{FF2B5EF4-FFF2-40B4-BE49-F238E27FC236}">
                <a16:creationId xmlns:a16="http://schemas.microsoft.com/office/drawing/2014/main" id="{C239CD82-39BB-AA50-E798-EAD4EECEC4CA}"/>
              </a:ext>
            </a:extLst>
          </p:cNvPr>
          <p:cNvSpPr txBox="1"/>
          <p:nvPr/>
        </p:nvSpPr>
        <p:spPr>
          <a:xfrm>
            <a:off x="7211435" y="4456818"/>
            <a:ext cx="1048416" cy="229116"/>
          </a:xfrm>
          <a:prstGeom prst="rect">
            <a:avLst/>
          </a:prstGeom>
          <a:noFill/>
        </p:spPr>
        <p:txBody>
          <a:bodyPr wrap="none" lIns="0" tIns="0" rIns="0" bIns="0" rtlCol="0">
            <a:noAutofit/>
          </a:bodyPr>
          <a:lstStyle/>
          <a:p>
            <a:pPr algn="l"/>
            <a:r>
              <a:rPr lang="en-US" sz="1273" dirty="0">
                <a:latin typeface="Frutiger 45 Light" panose="020B0603020202020204" pitchFamily="34" charset="0"/>
              </a:rPr>
              <a:t>Year-on-year values in %</a:t>
            </a:r>
          </a:p>
        </p:txBody>
      </p:sp>
      <p:sp>
        <p:nvSpPr>
          <p:cNvPr id="7" name="TextBox 6">
            <a:extLst>
              <a:ext uri="{FF2B5EF4-FFF2-40B4-BE49-F238E27FC236}">
                <a16:creationId xmlns:a16="http://schemas.microsoft.com/office/drawing/2014/main" id="{0B26081B-53F4-AAC9-BC12-FC49BBC4C83F}"/>
              </a:ext>
            </a:extLst>
          </p:cNvPr>
          <p:cNvSpPr txBox="1">
            <a:spLocks noChangeArrowheads="1"/>
          </p:cNvSpPr>
          <p:nvPr/>
        </p:nvSpPr>
        <p:spPr bwMode="auto">
          <a:xfrm>
            <a:off x="1415479" y="623585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December 2022, Please see important disclaimer at the end of the document.</a:t>
            </a:r>
          </a:p>
        </p:txBody>
      </p:sp>
    </p:spTree>
    <p:custDataLst>
      <p:custData r:id="rId1"/>
      <p:custData r:id="rId2"/>
    </p:custDataLst>
    <p:extLst>
      <p:ext uri="{BB962C8B-B14F-4D97-AF65-F5344CB8AC3E}">
        <p14:creationId xmlns:p14="http://schemas.microsoft.com/office/powerpoint/2010/main" val="3511745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DA7C7D-CE2F-4E42-F029-9E80D3C99797}"/>
              </a:ext>
            </a:extLst>
          </p:cNvPr>
          <p:cNvPicPr>
            <a:picLocks noChangeAspect="1"/>
          </p:cNvPicPr>
          <p:nvPr/>
        </p:nvPicPr>
        <p:blipFill>
          <a:blip r:embed="rId3"/>
          <a:stretch>
            <a:fillRect/>
          </a:stretch>
        </p:blipFill>
        <p:spPr>
          <a:xfrm>
            <a:off x="713740" y="1940988"/>
            <a:ext cx="5024351" cy="4232070"/>
          </a:xfrm>
          <a:prstGeom prst="rect">
            <a:avLst/>
          </a:prstGeom>
        </p:spPr>
      </p:pic>
      <p:graphicFrame>
        <p:nvGraphicFramePr>
          <p:cNvPr id="5" name="Object 4" hidden="1">
            <a:extLst>
              <a:ext uri="{FF2B5EF4-FFF2-40B4-BE49-F238E27FC236}">
                <a16:creationId xmlns:a16="http://schemas.microsoft.com/office/drawing/2014/main" id="{D2CBE920-CD2C-8344-E9BD-071F970DF7E5}"/>
              </a:ext>
            </a:extLst>
          </p:cNvPr>
          <p:cNvGraphicFramePr>
            <a:graphicFrameLocks noChangeAspect="1"/>
          </p:cNvGraphicFramePr>
          <p:nvPr>
            <p:custDataLst>
              <p:tags r:id="rId1"/>
            </p:custDataLst>
          </p:nvPr>
        </p:nvGraphicFramePr>
        <p:xfrm>
          <a:off x="4330" y="1443"/>
          <a:ext cx="1444" cy="1444"/>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5" name="Object 4" hidden="1">
                        <a:extLst>
                          <a:ext uri="{FF2B5EF4-FFF2-40B4-BE49-F238E27FC236}">
                            <a16:creationId xmlns:a16="http://schemas.microsoft.com/office/drawing/2014/main" id="{D2CBE920-CD2C-8344-E9BD-071F970DF7E5}"/>
                          </a:ext>
                        </a:extLst>
                      </p:cNvPr>
                      <p:cNvPicPr/>
                      <p:nvPr/>
                    </p:nvPicPr>
                    <p:blipFill>
                      <a:blip r:embed="rId5"/>
                      <a:stretch>
                        <a:fillRect/>
                      </a:stretch>
                    </p:blipFill>
                    <p:spPr>
                      <a:xfrm>
                        <a:off x="4330" y="1443"/>
                        <a:ext cx="1444" cy="1444"/>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7C665B9-93B3-77CB-16C8-C9E9D4096B3C}"/>
              </a:ext>
            </a:extLst>
          </p:cNvPr>
          <p:cNvSpPr>
            <a:spLocks noGrp="1"/>
          </p:cNvSpPr>
          <p:nvPr>
            <p:ph type="title"/>
          </p:nvPr>
        </p:nvSpPr>
        <p:spPr/>
        <p:txBody>
          <a:bodyPr vert="horz">
            <a:normAutofit/>
          </a:bodyPr>
          <a:lstStyle/>
          <a:p>
            <a:r>
              <a:rPr lang="en-US" sz="3200" dirty="0">
                <a:solidFill>
                  <a:srgbClr val="FF0000"/>
                </a:solidFill>
                <a:latin typeface="Frutiger 45 Light" panose="020B0603020202020204" pitchFamily="34" charset="0"/>
              </a:rPr>
              <a:t>Forex: </a:t>
            </a:r>
            <a:r>
              <a:rPr lang="en-US" sz="3200" dirty="0">
                <a:latin typeface="Frutiger 45 Light" panose="020B0603020202020204" pitchFamily="34" charset="0"/>
              </a:rPr>
              <a:t>CHF – REER support during risk-off</a:t>
            </a:r>
            <a:endParaRPr lang="en-GB" sz="3200" dirty="0">
              <a:latin typeface="Frutiger 45 Light" panose="020B0603020202020204" pitchFamily="34" charset="0"/>
            </a:endParaRPr>
          </a:p>
        </p:txBody>
      </p:sp>
      <p:sp>
        <p:nvSpPr>
          <p:cNvPr id="3" name="Text Placeholder 2">
            <a:extLst>
              <a:ext uri="{FF2B5EF4-FFF2-40B4-BE49-F238E27FC236}">
                <a16:creationId xmlns:a16="http://schemas.microsoft.com/office/drawing/2014/main" id="{4FD2F6E8-B846-0643-8D31-3FEC8C54C1A9}"/>
              </a:ext>
            </a:extLst>
          </p:cNvPr>
          <p:cNvSpPr>
            <a:spLocks noGrp="1"/>
          </p:cNvSpPr>
          <p:nvPr>
            <p:ph type="body" sz="quarter" idx="15"/>
          </p:nvPr>
        </p:nvSpPr>
        <p:spPr/>
        <p:txBody>
          <a:bodyPr/>
          <a:lstStyle/>
          <a:p>
            <a:r>
              <a:rPr lang="en-GB" dirty="0">
                <a:latin typeface="Frutiger 45 Light" panose="020B0603020202020204" pitchFamily="34" charset="0"/>
              </a:rPr>
              <a:t>Real exchange rate considerations and risk off forces have shielded the CHF</a:t>
            </a:r>
          </a:p>
        </p:txBody>
      </p:sp>
      <p:sp>
        <p:nvSpPr>
          <p:cNvPr id="28" name="TextBox 27">
            <a:extLst>
              <a:ext uri="{FF2B5EF4-FFF2-40B4-BE49-F238E27FC236}">
                <a16:creationId xmlns:a16="http://schemas.microsoft.com/office/drawing/2014/main" id="{3EBF199E-76D1-22D8-1FC0-52C69DEAE0C1}"/>
              </a:ext>
            </a:extLst>
          </p:cNvPr>
          <p:cNvSpPr txBox="1">
            <a:spLocks noChangeArrowheads="1"/>
          </p:cNvSpPr>
          <p:nvPr/>
        </p:nvSpPr>
        <p:spPr bwMode="auto">
          <a:xfrm>
            <a:off x="1415479" y="623585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December 2022, Please see important disclaimer at the end of the document.</a:t>
            </a:r>
          </a:p>
        </p:txBody>
      </p:sp>
      <p:sp>
        <p:nvSpPr>
          <p:cNvPr id="8" name="TextBox 7">
            <a:extLst>
              <a:ext uri="{FF2B5EF4-FFF2-40B4-BE49-F238E27FC236}">
                <a16:creationId xmlns:a16="http://schemas.microsoft.com/office/drawing/2014/main" id="{E9BFD567-1C24-AFE9-0DA1-9E6F769CCFD5}"/>
              </a:ext>
            </a:extLst>
          </p:cNvPr>
          <p:cNvSpPr txBox="1"/>
          <p:nvPr/>
        </p:nvSpPr>
        <p:spPr>
          <a:xfrm>
            <a:off x="1034862" y="1560919"/>
            <a:ext cx="4124490" cy="331857"/>
          </a:xfrm>
          <a:prstGeom prst="rect">
            <a:avLst/>
          </a:prstGeom>
          <a:noFill/>
        </p:spPr>
        <p:txBody>
          <a:bodyPr wrap="square" lIns="0" tIns="0" rIns="0" bIns="0" rtlCol="0">
            <a:noAutofit/>
          </a:bodyPr>
          <a:lstStyle/>
          <a:p>
            <a:pPr algn="ctr" defTabSz="755718">
              <a:defRPr/>
            </a:pPr>
            <a:r>
              <a:rPr lang="en-US" sz="1455" b="1" dirty="0">
                <a:solidFill>
                  <a:prstClr val="black"/>
                </a:solidFill>
                <a:latin typeface="Frutiger 45 Light" panose="020B0603020202020204" pitchFamily="34" charset="0"/>
              </a:rPr>
              <a:t>CHF – cheap in real terms</a:t>
            </a:r>
          </a:p>
        </p:txBody>
      </p:sp>
      <p:sp>
        <p:nvSpPr>
          <p:cNvPr id="10" name="TextBox 9">
            <a:extLst>
              <a:ext uri="{FF2B5EF4-FFF2-40B4-BE49-F238E27FC236}">
                <a16:creationId xmlns:a16="http://schemas.microsoft.com/office/drawing/2014/main" id="{C021EEF8-EEC9-18DE-49B6-D76C1B694FD5}"/>
              </a:ext>
            </a:extLst>
          </p:cNvPr>
          <p:cNvSpPr txBox="1"/>
          <p:nvPr/>
        </p:nvSpPr>
        <p:spPr>
          <a:xfrm>
            <a:off x="6974212" y="1546138"/>
            <a:ext cx="3972874" cy="331857"/>
          </a:xfrm>
          <a:prstGeom prst="rect">
            <a:avLst/>
          </a:prstGeom>
          <a:noFill/>
        </p:spPr>
        <p:txBody>
          <a:bodyPr wrap="square" lIns="0" tIns="0" rIns="0" bIns="0" rtlCol="0">
            <a:noAutofit/>
          </a:bodyPr>
          <a:lstStyle/>
          <a:p>
            <a:pPr algn="ctr" defTabSz="755718">
              <a:defRPr/>
            </a:pPr>
            <a:r>
              <a:rPr lang="en-US" sz="1455" b="1" dirty="0">
                <a:solidFill>
                  <a:prstClr val="black"/>
                </a:solidFill>
                <a:latin typeface="Frutiger 45 Light" panose="020B0603020202020204" pitchFamily="34" charset="0"/>
              </a:rPr>
              <a:t>CHF – perf. during falling equity markets</a:t>
            </a:r>
            <a:endParaRPr lang="en-US" sz="1455" dirty="0">
              <a:solidFill>
                <a:prstClr val="black"/>
              </a:solidFill>
              <a:latin typeface="Frutiger 45 Light" panose="020B0603020202020204" pitchFamily="34" charset="0"/>
            </a:endParaRPr>
          </a:p>
        </p:txBody>
      </p:sp>
      <p:sp>
        <p:nvSpPr>
          <p:cNvPr id="14" name="TextBox 13">
            <a:extLst>
              <a:ext uri="{FF2B5EF4-FFF2-40B4-BE49-F238E27FC236}">
                <a16:creationId xmlns:a16="http://schemas.microsoft.com/office/drawing/2014/main" id="{9149D865-7AF6-222A-4B52-A4E123DD85F5}"/>
              </a:ext>
            </a:extLst>
          </p:cNvPr>
          <p:cNvSpPr txBox="1"/>
          <p:nvPr/>
        </p:nvSpPr>
        <p:spPr>
          <a:xfrm>
            <a:off x="1257884" y="2179934"/>
            <a:ext cx="1800200" cy="225890"/>
          </a:xfrm>
          <a:prstGeom prst="rect">
            <a:avLst/>
          </a:prstGeom>
          <a:noFill/>
        </p:spPr>
        <p:txBody>
          <a:bodyPr wrap="none" lIns="0" tIns="0" rIns="0" bIns="0" rtlCol="0">
            <a:noAutofit/>
          </a:bodyPr>
          <a:lstStyle/>
          <a:p>
            <a:pPr algn="l"/>
            <a:r>
              <a:rPr lang="en-US" sz="1273" dirty="0"/>
              <a:t>Index values</a:t>
            </a:r>
          </a:p>
        </p:txBody>
      </p:sp>
      <p:pic>
        <p:nvPicPr>
          <p:cNvPr id="6" name="Picture 5">
            <a:extLst>
              <a:ext uri="{FF2B5EF4-FFF2-40B4-BE49-F238E27FC236}">
                <a16:creationId xmlns:a16="http://schemas.microsoft.com/office/drawing/2014/main" id="{3E94E7A9-2AEB-DBC6-6390-32903A702D91}"/>
              </a:ext>
            </a:extLst>
          </p:cNvPr>
          <p:cNvPicPr>
            <a:picLocks noChangeAspect="1"/>
          </p:cNvPicPr>
          <p:nvPr/>
        </p:nvPicPr>
        <p:blipFill>
          <a:blip r:embed="rId6"/>
          <a:stretch>
            <a:fillRect/>
          </a:stretch>
        </p:blipFill>
        <p:spPr>
          <a:xfrm>
            <a:off x="6585989" y="1956141"/>
            <a:ext cx="4809375" cy="3961546"/>
          </a:xfrm>
          <a:prstGeom prst="rect">
            <a:avLst/>
          </a:prstGeom>
        </p:spPr>
      </p:pic>
      <p:sp>
        <p:nvSpPr>
          <p:cNvPr id="7" name="Rectangle 6">
            <a:extLst>
              <a:ext uri="{FF2B5EF4-FFF2-40B4-BE49-F238E27FC236}">
                <a16:creationId xmlns:a16="http://schemas.microsoft.com/office/drawing/2014/main" id="{C9E90ED9-B2DC-05A0-FC3A-4CEDED8C6ED0}"/>
              </a:ext>
            </a:extLst>
          </p:cNvPr>
          <p:cNvSpPr/>
          <p:nvPr/>
        </p:nvSpPr>
        <p:spPr>
          <a:xfrm>
            <a:off x="5159352" y="4787886"/>
            <a:ext cx="282671" cy="337451"/>
          </a:xfrm>
          <a:prstGeom prst="rect">
            <a:avLst/>
          </a:prstGeom>
          <a:no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
        <p:nvSpPr>
          <p:cNvPr id="9" name="TextBox 8">
            <a:extLst>
              <a:ext uri="{FF2B5EF4-FFF2-40B4-BE49-F238E27FC236}">
                <a16:creationId xmlns:a16="http://schemas.microsoft.com/office/drawing/2014/main" id="{FBC9F117-06B5-F658-8F5A-2D0165DEB89B}"/>
              </a:ext>
            </a:extLst>
          </p:cNvPr>
          <p:cNvSpPr txBox="1"/>
          <p:nvPr/>
        </p:nvSpPr>
        <p:spPr>
          <a:xfrm>
            <a:off x="7156017" y="4699273"/>
            <a:ext cx="1048416" cy="229116"/>
          </a:xfrm>
          <a:prstGeom prst="rect">
            <a:avLst/>
          </a:prstGeom>
          <a:noFill/>
        </p:spPr>
        <p:txBody>
          <a:bodyPr wrap="none" lIns="0" tIns="0" rIns="0" bIns="0" rtlCol="0">
            <a:noAutofit/>
          </a:bodyPr>
          <a:lstStyle/>
          <a:p>
            <a:pPr algn="l"/>
            <a:r>
              <a:rPr lang="en-US" sz="1273" dirty="0"/>
              <a:t>3-month changes</a:t>
            </a:r>
          </a:p>
        </p:txBody>
      </p:sp>
    </p:spTree>
    <p:extLst>
      <p:ext uri="{BB962C8B-B14F-4D97-AF65-F5344CB8AC3E}">
        <p14:creationId xmlns:p14="http://schemas.microsoft.com/office/powerpoint/2010/main" val="4168785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6EF3D5B-F110-0E94-C8D1-D7AFE035D94B}"/>
              </a:ext>
            </a:extLst>
          </p:cNvPr>
          <p:cNvPicPr>
            <a:picLocks noChangeAspect="1"/>
          </p:cNvPicPr>
          <p:nvPr/>
        </p:nvPicPr>
        <p:blipFill>
          <a:blip r:embed="rId3"/>
          <a:stretch>
            <a:fillRect/>
          </a:stretch>
        </p:blipFill>
        <p:spPr>
          <a:xfrm>
            <a:off x="6610159" y="1901854"/>
            <a:ext cx="4987087" cy="4005643"/>
          </a:xfrm>
          <a:prstGeom prst="rect">
            <a:avLst/>
          </a:prstGeom>
        </p:spPr>
      </p:pic>
      <p:graphicFrame>
        <p:nvGraphicFramePr>
          <p:cNvPr id="5" name="Object 4" hidden="1">
            <a:extLst>
              <a:ext uri="{FF2B5EF4-FFF2-40B4-BE49-F238E27FC236}">
                <a16:creationId xmlns:a16="http://schemas.microsoft.com/office/drawing/2014/main" id="{D2CBE920-CD2C-8344-E9BD-071F970DF7E5}"/>
              </a:ext>
            </a:extLst>
          </p:cNvPr>
          <p:cNvGraphicFramePr>
            <a:graphicFrameLocks noChangeAspect="1"/>
          </p:cNvGraphicFramePr>
          <p:nvPr>
            <p:custDataLst>
              <p:tags r:id="rId1"/>
            </p:custDataLst>
          </p:nvPr>
        </p:nvGraphicFramePr>
        <p:xfrm>
          <a:off x="4330" y="1443"/>
          <a:ext cx="1444" cy="1444"/>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5" name="Object 4" hidden="1">
                        <a:extLst>
                          <a:ext uri="{FF2B5EF4-FFF2-40B4-BE49-F238E27FC236}">
                            <a16:creationId xmlns:a16="http://schemas.microsoft.com/office/drawing/2014/main" id="{D2CBE920-CD2C-8344-E9BD-071F970DF7E5}"/>
                          </a:ext>
                        </a:extLst>
                      </p:cNvPr>
                      <p:cNvPicPr/>
                      <p:nvPr/>
                    </p:nvPicPr>
                    <p:blipFill>
                      <a:blip r:embed="rId5"/>
                      <a:stretch>
                        <a:fillRect/>
                      </a:stretch>
                    </p:blipFill>
                    <p:spPr>
                      <a:xfrm>
                        <a:off x="4330" y="1443"/>
                        <a:ext cx="1444" cy="1444"/>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7C665B9-93B3-77CB-16C8-C9E9D4096B3C}"/>
              </a:ext>
            </a:extLst>
          </p:cNvPr>
          <p:cNvSpPr>
            <a:spLocks noGrp="1"/>
          </p:cNvSpPr>
          <p:nvPr>
            <p:ph type="title"/>
          </p:nvPr>
        </p:nvSpPr>
        <p:spPr/>
        <p:txBody>
          <a:bodyPr vert="horz">
            <a:noAutofit/>
          </a:bodyPr>
          <a:lstStyle/>
          <a:p>
            <a:r>
              <a:rPr lang="en-US" sz="3200" dirty="0">
                <a:solidFill>
                  <a:srgbClr val="FF0000"/>
                </a:solidFill>
                <a:latin typeface="Frutiger 45 Light" panose="020B0603020202020204" pitchFamily="34" charset="0"/>
              </a:rPr>
              <a:t>Forex: </a:t>
            </a:r>
            <a:r>
              <a:rPr lang="en-US" sz="3200" dirty="0">
                <a:latin typeface="Frutiger 45 Light" panose="020B0603020202020204" pitchFamily="34" charset="0"/>
              </a:rPr>
              <a:t>EUR &amp; JPY – watch out for country-specific factors</a:t>
            </a:r>
            <a:endParaRPr lang="en-GB" sz="3200" dirty="0">
              <a:latin typeface="Frutiger 45 Light" panose="020B0603020202020204" pitchFamily="34" charset="0"/>
            </a:endParaRPr>
          </a:p>
        </p:txBody>
      </p:sp>
      <p:sp>
        <p:nvSpPr>
          <p:cNvPr id="3" name="Text Placeholder 2">
            <a:extLst>
              <a:ext uri="{FF2B5EF4-FFF2-40B4-BE49-F238E27FC236}">
                <a16:creationId xmlns:a16="http://schemas.microsoft.com/office/drawing/2014/main" id="{4FD2F6E8-B846-0643-8D31-3FEC8C54C1A9}"/>
              </a:ext>
            </a:extLst>
          </p:cNvPr>
          <p:cNvSpPr>
            <a:spLocks noGrp="1"/>
          </p:cNvSpPr>
          <p:nvPr>
            <p:ph type="body" sz="quarter" idx="15"/>
          </p:nvPr>
        </p:nvSpPr>
        <p:spPr/>
        <p:txBody>
          <a:bodyPr>
            <a:normAutofit fontScale="92500"/>
          </a:bodyPr>
          <a:lstStyle/>
          <a:p>
            <a:r>
              <a:rPr lang="en-GB" dirty="0">
                <a:latin typeface="Frutiger 45 Light" panose="020B0603020202020204" pitchFamily="34" charset="0"/>
              </a:rPr>
              <a:t>Higher energy prices have been a burden for the EUR, while the BoJ’s highly dovish monetary policy until recently did weaken the JPY</a:t>
            </a:r>
          </a:p>
        </p:txBody>
      </p:sp>
      <p:sp>
        <p:nvSpPr>
          <p:cNvPr id="28" name="TextBox 27">
            <a:extLst>
              <a:ext uri="{FF2B5EF4-FFF2-40B4-BE49-F238E27FC236}">
                <a16:creationId xmlns:a16="http://schemas.microsoft.com/office/drawing/2014/main" id="{3EBF199E-76D1-22D8-1FC0-52C69DEAE0C1}"/>
              </a:ext>
            </a:extLst>
          </p:cNvPr>
          <p:cNvSpPr txBox="1">
            <a:spLocks noChangeArrowheads="1"/>
          </p:cNvSpPr>
          <p:nvPr/>
        </p:nvSpPr>
        <p:spPr bwMode="auto">
          <a:xfrm>
            <a:off x="1415479" y="623585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December 2022, Please see important disclaimer at the end of the document.</a:t>
            </a:r>
          </a:p>
        </p:txBody>
      </p:sp>
      <p:pic>
        <p:nvPicPr>
          <p:cNvPr id="7" name="Picture 6">
            <a:extLst>
              <a:ext uri="{FF2B5EF4-FFF2-40B4-BE49-F238E27FC236}">
                <a16:creationId xmlns:a16="http://schemas.microsoft.com/office/drawing/2014/main" id="{7E0D5B5A-614A-D4EC-356D-9B52D070D9AD}"/>
              </a:ext>
            </a:extLst>
          </p:cNvPr>
          <p:cNvPicPr>
            <a:picLocks noChangeAspect="1"/>
          </p:cNvPicPr>
          <p:nvPr/>
        </p:nvPicPr>
        <p:blipFill>
          <a:blip r:embed="rId6"/>
          <a:stretch>
            <a:fillRect/>
          </a:stretch>
        </p:blipFill>
        <p:spPr>
          <a:xfrm>
            <a:off x="796637" y="1886654"/>
            <a:ext cx="4991834" cy="3888120"/>
          </a:xfrm>
          <a:prstGeom prst="rect">
            <a:avLst/>
          </a:prstGeom>
        </p:spPr>
      </p:pic>
      <p:sp>
        <p:nvSpPr>
          <p:cNvPr id="9" name="TextBox 8">
            <a:extLst>
              <a:ext uri="{FF2B5EF4-FFF2-40B4-BE49-F238E27FC236}">
                <a16:creationId xmlns:a16="http://schemas.microsoft.com/office/drawing/2014/main" id="{978AD653-C6B1-D5F4-1093-6363AD80F549}"/>
              </a:ext>
            </a:extLst>
          </p:cNvPr>
          <p:cNvSpPr txBox="1"/>
          <p:nvPr/>
        </p:nvSpPr>
        <p:spPr>
          <a:xfrm>
            <a:off x="1292457" y="1545501"/>
            <a:ext cx="3972874" cy="331857"/>
          </a:xfrm>
          <a:prstGeom prst="rect">
            <a:avLst/>
          </a:prstGeom>
          <a:noFill/>
        </p:spPr>
        <p:txBody>
          <a:bodyPr wrap="square" lIns="0" tIns="0" rIns="0" bIns="0" rtlCol="0">
            <a:noAutofit/>
          </a:bodyPr>
          <a:lstStyle/>
          <a:p>
            <a:pPr algn="ctr" defTabSz="755718">
              <a:defRPr/>
            </a:pPr>
            <a:r>
              <a:rPr lang="en-US" sz="1455" b="1" dirty="0">
                <a:solidFill>
                  <a:prstClr val="black"/>
                </a:solidFill>
                <a:latin typeface="Frutiger 45 Light" panose="020B0603020202020204" pitchFamily="34" charset="0"/>
              </a:rPr>
              <a:t>EUR: EMU’s trade balance has nosedived</a:t>
            </a:r>
          </a:p>
        </p:txBody>
      </p:sp>
      <p:sp>
        <p:nvSpPr>
          <p:cNvPr id="12" name="TextBox 11">
            <a:extLst>
              <a:ext uri="{FF2B5EF4-FFF2-40B4-BE49-F238E27FC236}">
                <a16:creationId xmlns:a16="http://schemas.microsoft.com/office/drawing/2014/main" id="{74646DB9-9A58-B019-FAD7-E685BE7A705E}"/>
              </a:ext>
            </a:extLst>
          </p:cNvPr>
          <p:cNvSpPr txBox="1"/>
          <p:nvPr/>
        </p:nvSpPr>
        <p:spPr>
          <a:xfrm>
            <a:off x="6767181" y="1545500"/>
            <a:ext cx="4490657" cy="338667"/>
          </a:xfrm>
          <a:prstGeom prst="rect">
            <a:avLst/>
          </a:prstGeom>
          <a:noFill/>
        </p:spPr>
        <p:txBody>
          <a:bodyPr wrap="square" lIns="0" tIns="0" rIns="0" bIns="0" rtlCol="0">
            <a:noAutofit/>
          </a:bodyPr>
          <a:lstStyle/>
          <a:p>
            <a:pPr algn="ctr" defTabSz="755718">
              <a:defRPr/>
            </a:pPr>
            <a:r>
              <a:rPr lang="en-US" sz="1455" b="1" dirty="0">
                <a:solidFill>
                  <a:prstClr val="black"/>
                </a:solidFill>
                <a:latin typeface="Frutiger 45 Light" panose="020B0603020202020204" pitchFamily="34" charset="0"/>
              </a:rPr>
              <a:t>JPY: US-Japan 2-year yield differential</a:t>
            </a:r>
          </a:p>
        </p:txBody>
      </p:sp>
      <p:sp>
        <p:nvSpPr>
          <p:cNvPr id="15" name="TextBox 14">
            <a:extLst>
              <a:ext uri="{FF2B5EF4-FFF2-40B4-BE49-F238E27FC236}">
                <a16:creationId xmlns:a16="http://schemas.microsoft.com/office/drawing/2014/main" id="{8EE2E63B-4BCB-F18D-4582-CA81F0E192A6}"/>
              </a:ext>
            </a:extLst>
          </p:cNvPr>
          <p:cNvSpPr txBox="1"/>
          <p:nvPr/>
        </p:nvSpPr>
        <p:spPr>
          <a:xfrm>
            <a:off x="7052965" y="2186226"/>
            <a:ext cx="1800200" cy="225890"/>
          </a:xfrm>
          <a:prstGeom prst="rect">
            <a:avLst/>
          </a:prstGeom>
          <a:noFill/>
        </p:spPr>
        <p:txBody>
          <a:bodyPr wrap="none" lIns="0" tIns="0" rIns="0" bIns="0" rtlCol="0">
            <a:noAutofit/>
          </a:bodyPr>
          <a:lstStyle/>
          <a:p>
            <a:pPr algn="l"/>
            <a:r>
              <a:rPr lang="en-US" sz="1273" dirty="0">
                <a:latin typeface="Frutiger 45 Light" panose="020B0603020202020204" pitchFamily="34" charset="0"/>
              </a:rPr>
              <a:t>Values in %</a:t>
            </a:r>
          </a:p>
        </p:txBody>
      </p:sp>
      <p:sp>
        <p:nvSpPr>
          <p:cNvPr id="16" name="TextBox 15">
            <a:extLst>
              <a:ext uri="{FF2B5EF4-FFF2-40B4-BE49-F238E27FC236}">
                <a16:creationId xmlns:a16="http://schemas.microsoft.com/office/drawing/2014/main" id="{8D21B724-D157-F383-D979-B7BB0EA0931A}"/>
              </a:ext>
            </a:extLst>
          </p:cNvPr>
          <p:cNvSpPr txBox="1"/>
          <p:nvPr/>
        </p:nvSpPr>
        <p:spPr>
          <a:xfrm>
            <a:off x="1415479" y="2130123"/>
            <a:ext cx="1800200" cy="225890"/>
          </a:xfrm>
          <a:prstGeom prst="rect">
            <a:avLst/>
          </a:prstGeom>
          <a:noFill/>
        </p:spPr>
        <p:txBody>
          <a:bodyPr wrap="none" lIns="0" tIns="0" rIns="0" bIns="0" rtlCol="0">
            <a:noAutofit/>
          </a:bodyPr>
          <a:lstStyle/>
          <a:p>
            <a:pPr algn="l"/>
            <a:r>
              <a:rPr lang="en-US" sz="1273" dirty="0">
                <a:latin typeface="Frutiger 45 Light" panose="020B0603020202020204" pitchFamily="34" charset="0"/>
              </a:rPr>
              <a:t>Value in EUR billion</a:t>
            </a:r>
          </a:p>
        </p:txBody>
      </p:sp>
      <p:sp>
        <p:nvSpPr>
          <p:cNvPr id="6" name="Rectangle 5">
            <a:extLst>
              <a:ext uri="{FF2B5EF4-FFF2-40B4-BE49-F238E27FC236}">
                <a16:creationId xmlns:a16="http://schemas.microsoft.com/office/drawing/2014/main" id="{442218F1-BDFB-B538-884B-A93186FD1624}"/>
              </a:ext>
            </a:extLst>
          </p:cNvPr>
          <p:cNvSpPr/>
          <p:nvPr/>
        </p:nvSpPr>
        <p:spPr>
          <a:xfrm>
            <a:off x="5433494" y="4345720"/>
            <a:ext cx="354975" cy="465050"/>
          </a:xfrm>
          <a:prstGeom prst="rect">
            <a:avLst/>
          </a:prstGeom>
          <a:no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
        <p:nvSpPr>
          <p:cNvPr id="8" name="Rectangle 7">
            <a:extLst>
              <a:ext uri="{FF2B5EF4-FFF2-40B4-BE49-F238E27FC236}">
                <a16:creationId xmlns:a16="http://schemas.microsoft.com/office/drawing/2014/main" id="{0E924323-A6E5-341C-3579-A8348D31E659}"/>
              </a:ext>
            </a:extLst>
          </p:cNvPr>
          <p:cNvSpPr/>
          <p:nvPr/>
        </p:nvSpPr>
        <p:spPr>
          <a:xfrm>
            <a:off x="10594305" y="2179590"/>
            <a:ext cx="494032" cy="1249410"/>
          </a:xfrm>
          <a:prstGeom prst="rect">
            <a:avLst/>
          </a:prstGeom>
          <a:no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
        <p:nvSpPr>
          <p:cNvPr id="10" name="Rectangle 9">
            <a:extLst>
              <a:ext uri="{FF2B5EF4-FFF2-40B4-BE49-F238E27FC236}">
                <a16:creationId xmlns:a16="http://schemas.microsoft.com/office/drawing/2014/main" id="{1CE384CE-3FC8-5750-E303-9ACAAA5CCF7D}"/>
              </a:ext>
            </a:extLst>
          </p:cNvPr>
          <p:cNvSpPr/>
          <p:nvPr/>
        </p:nvSpPr>
        <p:spPr>
          <a:xfrm>
            <a:off x="2543908" y="5521569"/>
            <a:ext cx="304800" cy="1109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8489752A-DF9F-3104-6144-908ED1D3498D}"/>
              </a:ext>
            </a:extLst>
          </p:cNvPr>
          <p:cNvSpPr txBox="1"/>
          <p:nvPr/>
        </p:nvSpPr>
        <p:spPr>
          <a:xfrm>
            <a:off x="2447192" y="5438374"/>
            <a:ext cx="545123" cy="253916"/>
          </a:xfrm>
          <a:prstGeom prst="rect">
            <a:avLst/>
          </a:prstGeom>
          <a:noFill/>
        </p:spPr>
        <p:txBody>
          <a:bodyPr wrap="square" rtlCol="0">
            <a:spAutoFit/>
          </a:bodyPr>
          <a:lstStyle/>
          <a:p>
            <a:r>
              <a:rPr lang="en-GB" sz="1050" dirty="0">
                <a:latin typeface="Frutiger 45 Light" panose="020B0603020202020204" pitchFamily="34" charset="0"/>
              </a:rPr>
              <a:t>trade</a:t>
            </a:r>
          </a:p>
        </p:txBody>
      </p:sp>
    </p:spTree>
    <p:extLst>
      <p:ext uri="{BB962C8B-B14F-4D97-AF65-F5344CB8AC3E}">
        <p14:creationId xmlns:p14="http://schemas.microsoft.com/office/powerpoint/2010/main" val="1338401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D2CBE920-CD2C-8344-E9BD-071F970DF7E5}"/>
              </a:ext>
            </a:extLst>
          </p:cNvPr>
          <p:cNvGraphicFramePr>
            <a:graphicFrameLocks noChangeAspect="1"/>
          </p:cNvGraphicFramePr>
          <p:nvPr>
            <p:custDataLst>
              <p:tags r:id="rId1"/>
            </p:custDataLst>
          </p:nvPr>
        </p:nvGraphicFramePr>
        <p:xfrm>
          <a:off x="4330" y="1443"/>
          <a:ext cx="1444" cy="1444"/>
        </p:xfrm>
        <a:graphic>
          <a:graphicData uri="http://schemas.openxmlformats.org/presentationml/2006/ole">
            <mc:AlternateContent xmlns:mc="http://schemas.openxmlformats.org/markup-compatibility/2006">
              <mc:Choice xmlns:v="urn:schemas-microsoft-com:vml" Requires="v">
                <p:oleObj name="think-cell Slide" r:id="rId3" imgW="360" imgH="360" progId="TCLayout.ActiveDocument.1">
                  <p:embed/>
                </p:oleObj>
              </mc:Choice>
              <mc:Fallback>
                <p:oleObj name="think-cell Slide" r:id="rId3" imgW="360" imgH="360" progId="TCLayout.ActiveDocument.1">
                  <p:embed/>
                  <p:pic>
                    <p:nvPicPr>
                      <p:cNvPr id="5" name="Object 4" hidden="1">
                        <a:extLst>
                          <a:ext uri="{FF2B5EF4-FFF2-40B4-BE49-F238E27FC236}">
                            <a16:creationId xmlns:a16="http://schemas.microsoft.com/office/drawing/2014/main" id="{D2CBE920-CD2C-8344-E9BD-071F970DF7E5}"/>
                          </a:ext>
                        </a:extLst>
                      </p:cNvPr>
                      <p:cNvPicPr/>
                      <p:nvPr/>
                    </p:nvPicPr>
                    <p:blipFill>
                      <a:blip r:embed="rId4"/>
                      <a:stretch>
                        <a:fillRect/>
                      </a:stretch>
                    </p:blipFill>
                    <p:spPr>
                      <a:xfrm>
                        <a:off x="4330" y="1443"/>
                        <a:ext cx="1444" cy="1444"/>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7C665B9-93B3-77CB-16C8-C9E9D4096B3C}"/>
              </a:ext>
            </a:extLst>
          </p:cNvPr>
          <p:cNvSpPr>
            <a:spLocks noGrp="1"/>
          </p:cNvSpPr>
          <p:nvPr>
            <p:ph type="title"/>
          </p:nvPr>
        </p:nvSpPr>
        <p:spPr/>
        <p:txBody>
          <a:bodyPr vert="horz">
            <a:normAutofit fontScale="90000"/>
          </a:bodyPr>
          <a:lstStyle/>
          <a:p>
            <a:r>
              <a:rPr lang="en-US" sz="3200" dirty="0">
                <a:solidFill>
                  <a:schemeClr val="tx2"/>
                </a:solidFill>
                <a:latin typeface="Frutiger 45 Light" panose="020B0603020202020204" pitchFamily="34" charset="0"/>
                <a:ea typeface="Arial Unicode MS" pitchFamily="34" charset="-128"/>
              </a:rPr>
              <a:t>Commodities: </a:t>
            </a:r>
            <a:r>
              <a:rPr lang="en-US" sz="3200" spc="-73" dirty="0">
                <a:latin typeface="Frutiger 45 Light" panose="020B0603020202020204" pitchFamily="34" charset="0"/>
              </a:rPr>
              <a:t>Oil – demand and supply dynamics call for higher prices</a:t>
            </a:r>
            <a:endParaRPr lang="en-GB" sz="3200" spc="-73" dirty="0">
              <a:latin typeface="Frutiger 45 Light" panose="020B0603020202020204" pitchFamily="34" charset="0"/>
            </a:endParaRPr>
          </a:p>
        </p:txBody>
      </p:sp>
      <p:sp>
        <p:nvSpPr>
          <p:cNvPr id="3" name="Text Placeholder 2">
            <a:extLst>
              <a:ext uri="{FF2B5EF4-FFF2-40B4-BE49-F238E27FC236}">
                <a16:creationId xmlns:a16="http://schemas.microsoft.com/office/drawing/2014/main" id="{4FD2F6E8-B846-0643-8D31-3FEC8C54C1A9}"/>
              </a:ext>
            </a:extLst>
          </p:cNvPr>
          <p:cNvSpPr>
            <a:spLocks noGrp="1"/>
          </p:cNvSpPr>
          <p:nvPr>
            <p:ph type="body" sz="quarter" idx="15"/>
          </p:nvPr>
        </p:nvSpPr>
        <p:spPr/>
        <p:txBody>
          <a:bodyPr/>
          <a:lstStyle/>
          <a:p>
            <a:pPr defTabSz="831281" fontAlgn="base" hangingPunct="0">
              <a:spcAft>
                <a:spcPts val="545"/>
              </a:spcAft>
              <a:defRPr/>
            </a:pPr>
            <a:r>
              <a:rPr lang="en-US" dirty="0">
                <a:latin typeface="Frutiger 45 Light" panose="020B0603020202020204" pitchFamily="34" charset="0"/>
              </a:rPr>
              <a:t>We see oil demand rising by around 1.3 </a:t>
            </a:r>
            <a:r>
              <a:rPr lang="en-US" dirty="0" err="1">
                <a:latin typeface="Frutiger 45 Light" panose="020B0603020202020204" pitchFamily="34" charset="0"/>
              </a:rPr>
              <a:t>mbpd</a:t>
            </a:r>
            <a:r>
              <a:rPr lang="en-US" dirty="0">
                <a:latin typeface="Frutiger 45 Light" panose="020B0603020202020204" pitchFamily="34" charset="0"/>
              </a:rPr>
              <a:t> next year, while supply (particularly from Russia) remains at risk </a:t>
            </a:r>
          </a:p>
        </p:txBody>
      </p:sp>
      <p:sp>
        <p:nvSpPr>
          <p:cNvPr id="28" name="TextBox 27">
            <a:extLst>
              <a:ext uri="{FF2B5EF4-FFF2-40B4-BE49-F238E27FC236}">
                <a16:creationId xmlns:a16="http://schemas.microsoft.com/office/drawing/2014/main" id="{3EBF199E-76D1-22D8-1FC0-52C69DEAE0C1}"/>
              </a:ext>
            </a:extLst>
          </p:cNvPr>
          <p:cNvSpPr txBox="1">
            <a:spLocks noChangeArrowheads="1"/>
          </p:cNvSpPr>
          <p:nvPr/>
        </p:nvSpPr>
        <p:spPr bwMode="auto">
          <a:xfrm>
            <a:off x="1415479" y="623585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IEA, UBS, as of December 2022, Please see important disclaimer at the end of the document.</a:t>
            </a:r>
          </a:p>
        </p:txBody>
      </p:sp>
      <p:sp>
        <p:nvSpPr>
          <p:cNvPr id="8" name="TextBox 7">
            <a:extLst>
              <a:ext uri="{FF2B5EF4-FFF2-40B4-BE49-F238E27FC236}">
                <a16:creationId xmlns:a16="http://schemas.microsoft.com/office/drawing/2014/main" id="{E9BFD567-1C24-AFE9-0DA1-9E6F769CCFD5}"/>
              </a:ext>
            </a:extLst>
          </p:cNvPr>
          <p:cNvSpPr txBox="1"/>
          <p:nvPr/>
        </p:nvSpPr>
        <p:spPr>
          <a:xfrm>
            <a:off x="1034862" y="1554027"/>
            <a:ext cx="4124490" cy="331857"/>
          </a:xfrm>
          <a:prstGeom prst="rect">
            <a:avLst/>
          </a:prstGeom>
          <a:noFill/>
        </p:spPr>
        <p:txBody>
          <a:bodyPr wrap="square" lIns="0" tIns="0" rIns="0" bIns="0" rtlCol="0">
            <a:noAutofit/>
          </a:bodyPr>
          <a:lstStyle/>
          <a:p>
            <a:pPr algn="ctr"/>
            <a:r>
              <a:rPr lang="en-US" sz="1455" b="1" dirty="0">
                <a:solidFill>
                  <a:prstClr val="black"/>
                </a:solidFill>
                <a:latin typeface="Frutiger 45 Light" panose="020B0603020202020204" pitchFamily="34" charset="0"/>
              </a:rPr>
              <a:t>Demand: Long-term trend</a:t>
            </a:r>
            <a:br>
              <a:rPr lang="de-CH" sz="1455" b="1" dirty="0">
                <a:solidFill>
                  <a:prstClr val="black"/>
                </a:solidFill>
                <a:latin typeface="Frutiger 45 Light" panose="020B0603020202020204" pitchFamily="34" charset="0"/>
              </a:rPr>
            </a:br>
            <a:endParaRPr lang="en-US" sz="1455" dirty="0">
              <a:solidFill>
                <a:prstClr val="black"/>
              </a:solidFill>
              <a:latin typeface="Frutiger 45 Light" panose="020B0603020202020204" pitchFamily="34" charset="0"/>
            </a:endParaRPr>
          </a:p>
        </p:txBody>
      </p:sp>
      <p:pic>
        <p:nvPicPr>
          <p:cNvPr id="4" name="Picture 3">
            <a:extLst>
              <a:ext uri="{FF2B5EF4-FFF2-40B4-BE49-F238E27FC236}">
                <a16:creationId xmlns:a16="http://schemas.microsoft.com/office/drawing/2014/main" id="{94FDBACE-200E-00C4-74D8-3756524EF200}"/>
              </a:ext>
            </a:extLst>
          </p:cNvPr>
          <p:cNvPicPr>
            <a:picLocks noChangeAspect="1"/>
          </p:cNvPicPr>
          <p:nvPr/>
        </p:nvPicPr>
        <p:blipFill>
          <a:blip r:embed="rId5"/>
          <a:stretch>
            <a:fillRect/>
          </a:stretch>
        </p:blipFill>
        <p:spPr>
          <a:xfrm>
            <a:off x="843271" y="2379618"/>
            <a:ext cx="4499919" cy="3753820"/>
          </a:xfrm>
          <a:prstGeom prst="rect">
            <a:avLst/>
          </a:prstGeom>
        </p:spPr>
      </p:pic>
      <p:sp>
        <p:nvSpPr>
          <p:cNvPr id="7" name="TextBox 6">
            <a:extLst>
              <a:ext uri="{FF2B5EF4-FFF2-40B4-BE49-F238E27FC236}">
                <a16:creationId xmlns:a16="http://schemas.microsoft.com/office/drawing/2014/main" id="{7FDEEEB6-C5C7-BE40-23A8-F848D3B87C4E}"/>
              </a:ext>
            </a:extLst>
          </p:cNvPr>
          <p:cNvSpPr txBox="1"/>
          <p:nvPr/>
        </p:nvSpPr>
        <p:spPr>
          <a:xfrm>
            <a:off x="6648551" y="1535258"/>
            <a:ext cx="4509548" cy="556345"/>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Supply: Russian exports are still at risk</a:t>
            </a:r>
            <a:br>
              <a:rPr lang="en-US" sz="1455" b="1" dirty="0">
                <a:latin typeface="Frutiger 45 Light" panose="020B0603020202020204" pitchFamily="34" charset="0"/>
              </a:rPr>
            </a:br>
            <a:endParaRPr lang="en-US" sz="1455" dirty="0">
              <a:latin typeface="Frutiger 45 Light" panose="020B0603020202020204" pitchFamily="34" charset="0"/>
            </a:endParaRPr>
          </a:p>
        </p:txBody>
      </p:sp>
      <p:pic>
        <p:nvPicPr>
          <p:cNvPr id="9" name="Picture 8">
            <a:extLst>
              <a:ext uri="{FF2B5EF4-FFF2-40B4-BE49-F238E27FC236}">
                <a16:creationId xmlns:a16="http://schemas.microsoft.com/office/drawing/2014/main" id="{79D54258-E5B2-BA19-F057-AC1FB5A27BBE}"/>
              </a:ext>
            </a:extLst>
          </p:cNvPr>
          <p:cNvPicPr>
            <a:picLocks noChangeAspect="1"/>
          </p:cNvPicPr>
          <p:nvPr/>
        </p:nvPicPr>
        <p:blipFill>
          <a:blip r:embed="rId6"/>
          <a:stretch>
            <a:fillRect/>
          </a:stretch>
        </p:blipFill>
        <p:spPr>
          <a:xfrm>
            <a:off x="6551132" y="2281804"/>
            <a:ext cx="4704388" cy="3387422"/>
          </a:xfrm>
          <a:prstGeom prst="rect">
            <a:avLst/>
          </a:prstGeom>
        </p:spPr>
      </p:pic>
      <p:sp>
        <p:nvSpPr>
          <p:cNvPr id="10" name="TextBox 9">
            <a:extLst>
              <a:ext uri="{FF2B5EF4-FFF2-40B4-BE49-F238E27FC236}">
                <a16:creationId xmlns:a16="http://schemas.microsoft.com/office/drawing/2014/main" id="{9EAC03EF-5D6D-4B6A-EC68-20C131932E88}"/>
              </a:ext>
            </a:extLst>
          </p:cNvPr>
          <p:cNvSpPr txBox="1"/>
          <p:nvPr/>
        </p:nvSpPr>
        <p:spPr>
          <a:xfrm>
            <a:off x="1328888" y="2536745"/>
            <a:ext cx="1677751" cy="208558"/>
          </a:xfrm>
          <a:prstGeom prst="rect">
            <a:avLst/>
          </a:prstGeom>
          <a:noFill/>
        </p:spPr>
        <p:txBody>
          <a:bodyPr wrap="none" lIns="0" tIns="0" rIns="0" bIns="0" rtlCol="0">
            <a:noAutofit/>
          </a:bodyPr>
          <a:lstStyle/>
          <a:p>
            <a:pPr algn="l"/>
            <a:r>
              <a:rPr lang="en-US" sz="1273" dirty="0">
                <a:latin typeface="Frutiger 45 Light" panose="020B0603020202020204" pitchFamily="34" charset="0"/>
              </a:rPr>
              <a:t>Values in </a:t>
            </a:r>
            <a:r>
              <a:rPr lang="en-US" sz="1273" dirty="0" err="1">
                <a:latin typeface="Frutiger 45 Light" panose="020B0603020202020204" pitchFamily="34" charset="0"/>
              </a:rPr>
              <a:t>mbpd</a:t>
            </a:r>
            <a:endParaRPr lang="en-US" sz="1273" dirty="0">
              <a:latin typeface="Frutiger 45 Light" panose="020B0603020202020204" pitchFamily="34" charset="0"/>
            </a:endParaRPr>
          </a:p>
        </p:txBody>
      </p:sp>
      <p:sp>
        <p:nvSpPr>
          <p:cNvPr id="12" name="TextBox 11">
            <a:extLst>
              <a:ext uri="{FF2B5EF4-FFF2-40B4-BE49-F238E27FC236}">
                <a16:creationId xmlns:a16="http://schemas.microsoft.com/office/drawing/2014/main" id="{1FC92795-D49C-F694-8553-A734708F6818}"/>
              </a:ext>
            </a:extLst>
          </p:cNvPr>
          <p:cNvSpPr txBox="1"/>
          <p:nvPr/>
        </p:nvSpPr>
        <p:spPr>
          <a:xfrm>
            <a:off x="9705615" y="2415040"/>
            <a:ext cx="1677751" cy="208558"/>
          </a:xfrm>
          <a:prstGeom prst="rect">
            <a:avLst/>
          </a:prstGeom>
          <a:noFill/>
        </p:spPr>
        <p:txBody>
          <a:bodyPr wrap="none" lIns="0" tIns="0" rIns="0" bIns="0" rtlCol="0">
            <a:noAutofit/>
          </a:bodyPr>
          <a:lstStyle/>
          <a:p>
            <a:pPr algn="l"/>
            <a:r>
              <a:rPr lang="en-US" sz="1273" dirty="0">
                <a:latin typeface="Frutiger 45 Light" panose="020B0603020202020204" pitchFamily="34" charset="0"/>
              </a:rPr>
              <a:t>Values in </a:t>
            </a:r>
            <a:r>
              <a:rPr lang="en-US" sz="1273" dirty="0" err="1">
                <a:latin typeface="Frutiger 45 Light" panose="020B0603020202020204" pitchFamily="34" charset="0"/>
              </a:rPr>
              <a:t>mbpd</a:t>
            </a:r>
            <a:endParaRPr lang="en-US" sz="1273" dirty="0">
              <a:latin typeface="Frutiger 45 Light" panose="020B0603020202020204" pitchFamily="34" charset="0"/>
            </a:endParaRPr>
          </a:p>
        </p:txBody>
      </p:sp>
      <p:sp>
        <p:nvSpPr>
          <p:cNvPr id="6" name="Rectangle 5">
            <a:extLst>
              <a:ext uri="{FF2B5EF4-FFF2-40B4-BE49-F238E27FC236}">
                <a16:creationId xmlns:a16="http://schemas.microsoft.com/office/drawing/2014/main" id="{6799F816-1F1E-D609-6247-7DC1C14A64FB}"/>
              </a:ext>
            </a:extLst>
          </p:cNvPr>
          <p:cNvSpPr/>
          <p:nvPr/>
        </p:nvSpPr>
        <p:spPr>
          <a:xfrm>
            <a:off x="10733363" y="4115795"/>
            <a:ext cx="354975" cy="792252"/>
          </a:xfrm>
          <a:prstGeom prst="rect">
            <a:avLst/>
          </a:prstGeom>
          <a:no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Tree>
    <p:extLst>
      <p:ext uri="{BB962C8B-B14F-4D97-AF65-F5344CB8AC3E}">
        <p14:creationId xmlns:p14="http://schemas.microsoft.com/office/powerpoint/2010/main" val="1347833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sz="3200" dirty="0">
                <a:solidFill>
                  <a:schemeClr val="tx2"/>
                </a:solidFill>
                <a:latin typeface="Frutiger 45 Light" panose="020B0603020202020204" pitchFamily="34" charset="0"/>
                <a:ea typeface="Arial Unicode MS" pitchFamily="34" charset="-128"/>
              </a:rPr>
              <a:t>Commodities: </a:t>
            </a:r>
            <a:r>
              <a:rPr lang="en-US" sz="3200" spc="-73" dirty="0">
                <a:latin typeface="Frutiger 45 Light" panose="020B0603020202020204" pitchFamily="34" charset="0"/>
              </a:rPr>
              <a:t>Gold – real rates and investment flows</a:t>
            </a:r>
            <a:endParaRPr lang="de-CH" sz="3200" spc="-73" dirty="0">
              <a:latin typeface="Frutiger 45 Light" panose="020B0603020202020204" pitchFamily="34" charset="0"/>
            </a:endParaRPr>
          </a:p>
        </p:txBody>
      </p:sp>
      <p:sp>
        <p:nvSpPr>
          <p:cNvPr id="3" name="TextBox 2">
            <a:extLst>
              <a:ext uri="{FF2B5EF4-FFF2-40B4-BE49-F238E27FC236}">
                <a16:creationId xmlns:a16="http://schemas.microsoft.com/office/drawing/2014/main" id="{8BD81679-480A-DDB0-5150-7898A6E9B998}"/>
              </a:ext>
            </a:extLst>
          </p:cNvPr>
          <p:cNvSpPr txBox="1"/>
          <p:nvPr>
            <p:custDataLst>
              <p:tags r:id="rId3"/>
            </p:custDataLst>
          </p:nvPr>
        </p:nvSpPr>
        <p:spPr>
          <a:xfrm>
            <a:off x="512491" y="1043264"/>
            <a:ext cx="10787724" cy="249382"/>
          </a:xfrm>
          <a:prstGeom prst="rect">
            <a:avLst/>
          </a:prstGeom>
          <a:noFill/>
        </p:spPr>
        <p:txBody>
          <a:bodyPr vert="horz" wrap="square" lIns="0" tIns="0" rIns="0" bIns="0" rtlCol="0" anchor="t">
            <a:noAutofit/>
          </a:bodyPr>
          <a:lstStyle/>
          <a:p>
            <a:r>
              <a:rPr lang="en-US" sz="1636" dirty="0">
                <a:latin typeface="Frutiger 45 Light" panose="020B0603020202020204" pitchFamily="34" charset="0"/>
              </a:rPr>
              <a:t>Real interest rates in the US point to a lower gold price, while central bank purchases do lend price support</a:t>
            </a:r>
          </a:p>
        </p:txBody>
      </p:sp>
      <p:sp>
        <p:nvSpPr>
          <p:cNvPr id="6" name="TextBox 5">
            <a:extLst>
              <a:ext uri="{FF2B5EF4-FFF2-40B4-BE49-F238E27FC236}">
                <a16:creationId xmlns:a16="http://schemas.microsoft.com/office/drawing/2014/main" id="{ACC651DB-625D-514C-BAB4-78DAF2EAA7CF}"/>
              </a:ext>
            </a:extLst>
          </p:cNvPr>
          <p:cNvSpPr txBox="1"/>
          <p:nvPr/>
        </p:nvSpPr>
        <p:spPr>
          <a:xfrm>
            <a:off x="1937872" y="1537696"/>
            <a:ext cx="2724516" cy="317918"/>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Gold has not fully followed real interest rates</a:t>
            </a:r>
            <a:endParaRPr lang="en-US" sz="1455" dirty="0">
              <a:latin typeface="Frutiger 45 Light" panose="020B0603020202020204" pitchFamily="34" charset="0"/>
            </a:endParaRPr>
          </a:p>
        </p:txBody>
      </p:sp>
      <p:sp>
        <p:nvSpPr>
          <p:cNvPr id="10" name="TextBox 9">
            <a:extLst>
              <a:ext uri="{FF2B5EF4-FFF2-40B4-BE49-F238E27FC236}">
                <a16:creationId xmlns:a16="http://schemas.microsoft.com/office/drawing/2014/main" id="{15911FE8-38CF-A894-39AA-AEC96C212A8D}"/>
              </a:ext>
            </a:extLst>
          </p:cNvPr>
          <p:cNvSpPr txBox="1">
            <a:spLocks noChangeArrowheads="1"/>
          </p:cNvSpPr>
          <p:nvPr/>
        </p:nvSpPr>
        <p:spPr bwMode="auto">
          <a:xfrm>
            <a:off x="1415479" y="623585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WGC, UBS, as of December 2022, Please see important disclaimer at the end of the document.</a:t>
            </a:r>
          </a:p>
        </p:txBody>
      </p:sp>
      <p:sp>
        <p:nvSpPr>
          <p:cNvPr id="5" name="TextBox 4">
            <a:extLst>
              <a:ext uri="{FF2B5EF4-FFF2-40B4-BE49-F238E27FC236}">
                <a16:creationId xmlns:a16="http://schemas.microsoft.com/office/drawing/2014/main" id="{DC46350D-333C-0F3F-7525-07F6B6CCFB99}"/>
              </a:ext>
            </a:extLst>
          </p:cNvPr>
          <p:cNvSpPr txBox="1"/>
          <p:nvPr/>
        </p:nvSpPr>
        <p:spPr>
          <a:xfrm>
            <a:off x="1201018" y="2325563"/>
            <a:ext cx="1561906" cy="249382"/>
          </a:xfrm>
          <a:prstGeom prst="rect">
            <a:avLst/>
          </a:prstGeom>
          <a:noFill/>
        </p:spPr>
        <p:txBody>
          <a:bodyPr wrap="square" lIns="0" tIns="0" rIns="0" bIns="0" rtlCol="0">
            <a:noAutofit/>
          </a:bodyPr>
          <a:lstStyle/>
          <a:p>
            <a:r>
              <a:rPr kumimoji="1" lang="en-US" sz="1273" dirty="0"/>
              <a:t>Values in USD/oz</a:t>
            </a:r>
            <a:endParaRPr kumimoji="1" lang="en-GB" sz="1273" dirty="0" err="1"/>
          </a:p>
        </p:txBody>
      </p:sp>
      <p:sp>
        <p:nvSpPr>
          <p:cNvPr id="11" name="TextBox 10">
            <a:extLst>
              <a:ext uri="{FF2B5EF4-FFF2-40B4-BE49-F238E27FC236}">
                <a16:creationId xmlns:a16="http://schemas.microsoft.com/office/drawing/2014/main" id="{E8CBB7D5-814B-987C-F59E-EBF1C1AF2C4B}"/>
              </a:ext>
            </a:extLst>
          </p:cNvPr>
          <p:cNvSpPr txBox="1"/>
          <p:nvPr/>
        </p:nvSpPr>
        <p:spPr>
          <a:xfrm>
            <a:off x="6691847" y="1562897"/>
            <a:ext cx="4509548" cy="556345"/>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Broad gold demand </a:t>
            </a:r>
            <a:r>
              <a:rPr lang="en-US" sz="1455" dirty="0">
                <a:latin typeface="Frutiger 45 Light" panose="020B0603020202020204" pitchFamily="34" charset="0"/>
              </a:rPr>
              <a:t>(values in tons)</a:t>
            </a:r>
          </a:p>
        </p:txBody>
      </p:sp>
      <p:pic>
        <p:nvPicPr>
          <p:cNvPr id="12" name="Picture 11">
            <a:extLst>
              <a:ext uri="{FF2B5EF4-FFF2-40B4-BE49-F238E27FC236}">
                <a16:creationId xmlns:a16="http://schemas.microsoft.com/office/drawing/2014/main" id="{DB26266B-A0C9-569C-D370-4A0117D0B7D9}"/>
              </a:ext>
            </a:extLst>
          </p:cNvPr>
          <p:cNvPicPr>
            <a:picLocks noChangeAspect="1"/>
          </p:cNvPicPr>
          <p:nvPr/>
        </p:nvPicPr>
        <p:blipFill>
          <a:blip r:embed="rId6"/>
          <a:stretch>
            <a:fillRect/>
          </a:stretch>
        </p:blipFill>
        <p:spPr>
          <a:xfrm>
            <a:off x="6234623" y="1954798"/>
            <a:ext cx="5494598" cy="3732638"/>
          </a:xfrm>
          <a:prstGeom prst="rect">
            <a:avLst/>
          </a:prstGeom>
        </p:spPr>
      </p:pic>
      <p:pic>
        <p:nvPicPr>
          <p:cNvPr id="13" name="Picture 12">
            <a:extLst>
              <a:ext uri="{FF2B5EF4-FFF2-40B4-BE49-F238E27FC236}">
                <a16:creationId xmlns:a16="http://schemas.microsoft.com/office/drawing/2014/main" id="{BD85573B-142F-847A-EEF7-DC190A5CDB94}"/>
              </a:ext>
            </a:extLst>
          </p:cNvPr>
          <p:cNvPicPr>
            <a:picLocks noChangeAspect="1"/>
          </p:cNvPicPr>
          <p:nvPr/>
        </p:nvPicPr>
        <p:blipFill>
          <a:blip r:embed="rId7"/>
          <a:stretch>
            <a:fillRect/>
          </a:stretch>
        </p:blipFill>
        <p:spPr>
          <a:xfrm>
            <a:off x="821209" y="2100664"/>
            <a:ext cx="5040995" cy="4030278"/>
          </a:xfrm>
          <a:prstGeom prst="rect">
            <a:avLst/>
          </a:prstGeom>
        </p:spPr>
      </p:pic>
      <p:sp>
        <p:nvSpPr>
          <p:cNvPr id="2" name="TextBox 1">
            <a:extLst>
              <a:ext uri="{FF2B5EF4-FFF2-40B4-BE49-F238E27FC236}">
                <a16:creationId xmlns:a16="http://schemas.microsoft.com/office/drawing/2014/main" id="{F775F58B-624A-C7E5-1A9A-5DECD8BED740}"/>
              </a:ext>
            </a:extLst>
          </p:cNvPr>
          <p:cNvSpPr txBox="1"/>
          <p:nvPr/>
        </p:nvSpPr>
        <p:spPr>
          <a:xfrm>
            <a:off x="1417323" y="2395246"/>
            <a:ext cx="1677751" cy="208558"/>
          </a:xfrm>
          <a:prstGeom prst="rect">
            <a:avLst/>
          </a:prstGeom>
          <a:noFill/>
        </p:spPr>
        <p:txBody>
          <a:bodyPr wrap="none" lIns="0" tIns="0" rIns="0" bIns="0" rtlCol="0">
            <a:noAutofit/>
          </a:bodyPr>
          <a:lstStyle/>
          <a:p>
            <a:pPr algn="l"/>
            <a:r>
              <a:rPr lang="en-US" sz="1273" dirty="0"/>
              <a:t>Values in USD/oz</a:t>
            </a:r>
          </a:p>
        </p:txBody>
      </p:sp>
      <p:sp>
        <p:nvSpPr>
          <p:cNvPr id="7" name="Rectangle 6">
            <a:extLst>
              <a:ext uri="{FF2B5EF4-FFF2-40B4-BE49-F238E27FC236}">
                <a16:creationId xmlns:a16="http://schemas.microsoft.com/office/drawing/2014/main" id="{669243BC-E981-34F2-AB8A-4883A82960E9}"/>
              </a:ext>
            </a:extLst>
          </p:cNvPr>
          <p:cNvSpPr/>
          <p:nvPr/>
        </p:nvSpPr>
        <p:spPr>
          <a:xfrm>
            <a:off x="4872674" y="2325563"/>
            <a:ext cx="438256" cy="2423303"/>
          </a:xfrm>
          <a:prstGeom prst="rect">
            <a:avLst/>
          </a:prstGeom>
          <a:no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
        <p:nvSpPr>
          <p:cNvPr id="8" name="Rectangle 7">
            <a:extLst>
              <a:ext uri="{FF2B5EF4-FFF2-40B4-BE49-F238E27FC236}">
                <a16:creationId xmlns:a16="http://schemas.microsoft.com/office/drawing/2014/main" id="{9FF5BC60-0D29-21C8-F28D-6338BC85831B}"/>
              </a:ext>
            </a:extLst>
          </p:cNvPr>
          <p:cNvSpPr/>
          <p:nvPr/>
        </p:nvSpPr>
        <p:spPr>
          <a:xfrm>
            <a:off x="11264272" y="2354427"/>
            <a:ext cx="228246" cy="1686483"/>
          </a:xfrm>
          <a:prstGeom prst="rect">
            <a:avLst/>
          </a:prstGeom>
          <a:no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Tree>
    <p:custDataLst>
      <p:tags r:id="rId1"/>
    </p:custDataLst>
    <p:extLst>
      <p:ext uri="{BB962C8B-B14F-4D97-AF65-F5344CB8AC3E}">
        <p14:creationId xmlns:p14="http://schemas.microsoft.com/office/powerpoint/2010/main" val="526669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sz="3200" dirty="0">
                <a:solidFill>
                  <a:schemeClr val="tx2"/>
                </a:solidFill>
                <a:latin typeface="Frutiger 45 Light"/>
                <a:ea typeface="Arial Unicode MS" pitchFamily="34" charset="-128"/>
              </a:rPr>
              <a:t>China: </a:t>
            </a:r>
            <a:r>
              <a:rPr lang="en-US" sz="3200" spc="-73" dirty="0">
                <a:latin typeface="Frutiger 45 Light" panose="020B0603020202020204" pitchFamily="34" charset="0"/>
              </a:rPr>
              <a:t>Equities – a reopening story</a:t>
            </a:r>
            <a:endParaRPr lang="de-CH" sz="3200" spc="-73" dirty="0">
              <a:latin typeface="Frutiger 45 Light" panose="020B0603020202020204" pitchFamily="34" charset="0"/>
            </a:endParaRPr>
          </a:p>
        </p:txBody>
      </p:sp>
      <p:sp>
        <p:nvSpPr>
          <p:cNvPr id="3" name="TextBox 2">
            <a:extLst>
              <a:ext uri="{FF2B5EF4-FFF2-40B4-BE49-F238E27FC236}">
                <a16:creationId xmlns:a16="http://schemas.microsoft.com/office/drawing/2014/main" id="{8BD81679-480A-DDB0-5150-7898A6E9B998}"/>
              </a:ext>
            </a:extLst>
          </p:cNvPr>
          <p:cNvSpPr txBox="1"/>
          <p:nvPr>
            <p:custDataLst>
              <p:tags r:id="rId3"/>
            </p:custDataLst>
          </p:nvPr>
        </p:nvSpPr>
        <p:spPr>
          <a:xfrm>
            <a:off x="512491" y="1043264"/>
            <a:ext cx="10787724" cy="249382"/>
          </a:xfrm>
          <a:prstGeom prst="rect">
            <a:avLst/>
          </a:prstGeom>
          <a:noFill/>
        </p:spPr>
        <p:txBody>
          <a:bodyPr vert="horz" wrap="square" lIns="0" tIns="0" rIns="0" bIns="0" rtlCol="0" anchor="t">
            <a:noAutofit/>
          </a:bodyPr>
          <a:lstStyle/>
          <a:p>
            <a:r>
              <a:rPr lang="en-US" sz="1636" dirty="0">
                <a:latin typeface="Frutiger 45 Light" panose="020B0603020202020204" pitchFamily="34" charset="0"/>
              </a:rPr>
              <a:t>Focus on the pharma, medical equipment, internet and consumer sectors/industries</a:t>
            </a:r>
          </a:p>
        </p:txBody>
      </p:sp>
      <p:sp>
        <p:nvSpPr>
          <p:cNvPr id="6" name="TextBox 5">
            <a:extLst>
              <a:ext uri="{FF2B5EF4-FFF2-40B4-BE49-F238E27FC236}">
                <a16:creationId xmlns:a16="http://schemas.microsoft.com/office/drawing/2014/main" id="{ACC651DB-625D-514C-BAB4-78DAF2EAA7CF}"/>
              </a:ext>
            </a:extLst>
          </p:cNvPr>
          <p:cNvSpPr txBox="1"/>
          <p:nvPr/>
        </p:nvSpPr>
        <p:spPr>
          <a:xfrm>
            <a:off x="7383074" y="1502767"/>
            <a:ext cx="2724516" cy="317918"/>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China equities: Not all stocks are equal</a:t>
            </a:r>
            <a:endParaRPr lang="en-US" sz="1455" dirty="0">
              <a:latin typeface="Frutiger 45 Light" panose="020B0603020202020204" pitchFamily="34" charset="0"/>
            </a:endParaRPr>
          </a:p>
        </p:txBody>
      </p:sp>
      <p:sp>
        <p:nvSpPr>
          <p:cNvPr id="10" name="TextBox 9">
            <a:extLst>
              <a:ext uri="{FF2B5EF4-FFF2-40B4-BE49-F238E27FC236}">
                <a16:creationId xmlns:a16="http://schemas.microsoft.com/office/drawing/2014/main" id="{15911FE8-38CF-A894-39AA-AEC96C212A8D}"/>
              </a:ext>
            </a:extLst>
          </p:cNvPr>
          <p:cNvSpPr txBox="1">
            <a:spLocks noChangeArrowheads="1"/>
          </p:cNvSpPr>
          <p:nvPr/>
        </p:nvSpPr>
        <p:spPr bwMode="auto">
          <a:xfrm>
            <a:off x="1415479" y="623585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December 2022, Please see important disclaimer at the end of the document.</a:t>
            </a:r>
          </a:p>
        </p:txBody>
      </p:sp>
      <p:sp>
        <p:nvSpPr>
          <p:cNvPr id="5" name="TextBox 4">
            <a:extLst>
              <a:ext uri="{FF2B5EF4-FFF2-40B4-BE49-F238E27FC236}">
                <a16:creationId xmlns:a16="http://schemas.microsoft.com/office/drawing/2014/main" id="{DC46350D-333C-0F3F-7525-07F6B6CCFB99}"/>
              </a:ext>
            </a:extLst>
          </p:cNvPr>
          <p:cNvSpPr txBox="1"/>
          <p:nvPr/>
        </p:nvSpPr>
        <p:spPr>
          <a:xfrm>
            <a:off x="1201018" y="2325563"/>
            <a:ext cx="1561906" cy="249382"/>
          </a:xfrm>
          <a:prstGeom prst="rect">
            <a:avLst/>
          </a:prstGeom>
          <a:noFill/>
        </p:spPr>
        <p:txBody>
          <a:bodyPr wrap="square" lIns="0" tIns="0" rIns="0" bIns="0" rtlCol="0">
            <a:noAutofit/>
          </a:bodyPr>
          <a:lstStyle/>
          <a:p>
            <a:r>
              <a:rPr kumimoji="1" lang="en-US" sz="1273" dirty="0"/>
              <a:t>Values in USD/oz</a:t>
            </a:r>
            <a:endParaRPr kumimoji="1" lang="en-GB" sz="1273" dirty="0" err="1"/>
          </a:p>
        </p:txBody>
      </p:sp>
      <p:pic>
        <p:nvPicPr>
          <p:cNvPr id="2" name="Picture 1">
            <a:extLst>
              <a:ext uri="{FF2B5EF4-FFF2-40B4-BE49-F238E27FC236}">
                <a16:creationId xmlns:a16="http://schemas.microsoft.com/office/drawing/2014/main" id="{FC1DB05B-1FA7-608D-16FE-0416DF797E5D}"/>
              </a:ext>
            </a:extLst>
          </p:cNvPr>
          <p:cNvPicPr>
            <a:picLocks noChangeAspect="1"/>
          </p:cNvPicPr>
          <p:nvPr/>
        </p:nvPicPr>
        <p:blipFill>
          <a:blip r:embed="rId6"/>
          <a:stretch>
            <a:fillRect/>
          </a:stretch>
        </p:blipFill>
        <p:spPr>
          <a:xfrm>
            <a:off x="6096000" y="1963165"/>
            <a:ext cx="5116156" cy="4062571"/>
          </a:xfrm>
          <a:prstGeom prst="rect">
            <a:avLst/>
          </a:prstGeom>
        </p:spPr>
      </p:pic>
      <p:sp>
        <p:nvSpPr>
          <p:cNvPr id="9" name="TextBox 8">
            <a:extLst>
              <a:ext uri="{FF2B5EF4-FFF2-40B4-BE49-F238E27FC236}">
                <a16:creationId xmlns:a16="http://schemas.microsoft.com/office/drawing/2014/main" id="{03FDADA5-54D8-52CB-9C55-BFC24107A30E}"/>
              </a:ext>
            </a:extLst>
          </p:cNvPr>
          <p:cNvSpPr txBox="1"/>
          <p:nvPr/>
        </p:nvSpPr>
        <p:spPr>
          <a:xfrm>
            <a:off x="920999" y="1479696"/>
            <a:ext cx="4509548" cy="556345"/>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China equities: Attractively valued</a:t>
            </a:r>
            <a:endParaRPr lang="en-US" sz="1455" dirty="0">
              <a:latin typeface="Frutiger 45 Light" panose="020B0603020202020204" pitchFamily="34" charset="0"/>
            </a:endParaRPr>
          </a:p>
        </p:txBody>
      </p:sp>
      <p:pic>
        <p:nvPicPr>
          <p:cNvPr id="12" name="Picture 11">
            <a:extLst>
              <a:ext uri="{FF2B5EF4-FFF2-40B4-BE49-F238E27FC236}">
                <a16:creationId xmlns:a16="http://schemas.microsoft.com/office/drawing/2014/main" id="{2445E636-3D24-A618-EAFE-E7D1355496CB}"/>
              </a:ext>
            </a:extLst>
          </p:cNvPr>
          <p:cNvPicPr>
            <a:picLocks noChangeAspect="1"/>
          </p:cNvPicPr>
          <p:nvPr/>
        </p:nvPicPr>
        <p:blipFill>
          <a:blip r:embed="rId7"/>
          <a:stretch>
            <a:fillRect/>
          </a:stretch>
        </p:blipFill>
        <p:spPr>
          <a:xfrm>
            <a:off x="474474" y="2108975"/>
            <a:ext cx="5295880" cy="3568283"/>
          </a:xfrm>
          <a:prstGeom prst="rect">
            <a:avLst/>
          </a:prstGeom>
        </p:spPr>
      </p:pic>
      <p:sp>
        <p:nvSpPr>
          <p:cNvPr id="13" name="TextBox 12">
            <a:extLst>
              <a:ext uri="{FF2B5EF4-FFF2-40B4-BE49-F238E27FC236}">
                <a16:creationId xmlns:a16="http://schemas.microsoft.com/office/drawing/2014/main" id="{185AA20C-45EB-0D23-88A4-798EA3AE147C}"/>
              </a:ext>
            </a:extLst>
          </p:cNvPr>
          <p:cNvSpPr txBox="1"/>
          <p:nvPr/>
        </p:nvSpPr>
        <p:spPr>
          <a:xfrm>
            <a:off x="6626042" y="2366386"/>
            <a:ext cx="1677751" cy="208558"/>
          </a:xfrm>
          <a:prstGeom prst="rect">
            <a:avLst/>
          </a:prstGeom>
          <a:noFill/>
        </p:spPr>
        <p:txBody>
          <a:bodyPr wrap="none" lIns="0" tIns="0" rIns="0" bIns="0" rtlCol="0">
            <a:noAutofit/>
          </a:bodyPr>
          <a:lstStyle/>
          <a:p>
            <a:pPr algn="l"/>
            <a:r>
              <a:rPr lang="en-US" sz="1273" dirty="0">
                <a:latin typeface="Frutiger 45 Light" panose="020B0603020202020204" pitchFamily="34" charset="0"/>
              </a:rPr>
              <a:t>Values standardized</a:t>
            </a:r>
          </a:p>
        </p:txBody>
      </p:sp>
      <p:sp>
        <p:nvSpPr>
          <p:cNvPr id="8" name="TextBox 7">
            <a:extLst>
              <a:ext uri="{FF2B5EF4-FFF2-40B4-BE49-F238E27FC236}">
                <a16:creationId xmlns:a16="http://schemas.microsoft.com/office/drawing/2014/main" id="{4DC1F311-FE5E-D182-9B8B-EE71E69370BC}"/>
              </a:ext>
            </a:extLst>
          </p:cNvPr>
          <p:cNvSpPr txBox="1"/>
          <p:nvPr/>
        </p:nvSpPr>
        <p:spPr>
          <a:xfrm>
            <a:off x="4082655" y="2363379"/>
            <a:ext cx="1347891" cy="208558"/>
          </a:xfrm>
          <a:prstGeom prst="rect">
            <a:avLst/>
          </a:prstGeom>
          <a:noFill/>
        </p:spPr>
        <p:txBody>
          <a:bodyPr wrap="none" lIns="0" tIns="0" rIns="0" bIns="0" rtlCol="0">
            <a:noAutofit/>
          </a:bodyPr>
          <a:lstStyle/>
          <a:p>
            <a:pPr algn="r"/>
            <a:r>
              <a:rPr lang="en-US" sz="1273" dirty="0">
                <a:latin typeface="Frutiger 45 Light" panose="020B0603020202020204" pitchFamily="34" charset="0"/>
              </a:rPr>
              <a:t>PEGR</a:t>
            </a:r>
          </a:p>
        </p:txBody>
      </p:sp>
      <p:sp>
        <p:nvSpPr>
          <p:cNvPr id="11" name="Rectangle 10">
            <a:extLst>
              <a:ext uri="{FF2B5EF4-FFF2-40B4-BE49-F238E27FC236}">
                <a16:creationId xmlns:a16="http://schemas.microsoft.com/office/drawing/2014/main" id="{92C306B6-3C62-1062-8BA6-8245FDAADA24}"/>
              </a:ext>
            </a:extLst>
          </p:cNvPr>
          <p:cNvSpPr/>
          <p:nvPr/>
        </p:nvSpPr>
        <p:spPr>
          <a:xfrm>
            <a:off x="10932944" y="3462901"/>
            <a:ext cx="237588" cy="249383"/>
          </a:xfrm>
          <a:prstGeom prst="rect">
            <a:avLst/>
          </a:prstGeom>
          <a:no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
        <p:nvSpPr>
          <p:cNvPr id="15" name="Rectangle 14">
            <a:extLst>
              <a:ext uri="{FF2B5EF4-FFF2-40B4-BE49-F238E27FC236}">
                <a16:creationId xmlns:a16="http://schemas.microsoft.com/office/drawing/2014/main" id="{F85C0175-9078-4948-D655-EED3D8038518}"/>
              </a:ext>
            </a:extLst>
          </p:cNvPr>
          <p:cNvSpPr/>
          <p:nvPr/>
        </p:nvSpPr>
        <p:spPr>
          <a:xfrm>
            <a:off x="10929907" y="4553082"/>
            <a:ext cx="237588" cy="249383"/>
          </a:xfrm>
          <a:prstGeom prst="rect">
            <a:avLst/>
          </a:prstGeom>
          <a:no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Tree>
    <p:custDataLst>
      <p:tags r:id="rId1"/>
    </p:custDataLst>
    <p:extLst>
      <p:ext uri="{BB962C8B-B14F-4D97-AF65-F5344CB8AC3E}">
        <p14:creationId xmlns:p14="http://schemas.microsoft.com/office/powerpoint/2010/main" val="2041272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117EAC0-0EED-C71F-C9CB-F9279667FB0B}"/>
              </a:ext>
            </a:extLst>
          </p:cNvPr>
          <p:cNvPicPr>
            <a:picLocks noChangeAspect="1"/>
          </p:cNvPicPr>
          <p:nvPr/>
        </p:nvPicPr>
        <p:blipFill>
          <a:blip r:embed="rId6"/>
          <a:stretch>
            <a:fillRect/>
          </a:stretch>
        </p:blipFill>
        <p:spPr>
          <a:xfrm>
            <a:off x="6258613" y="2108975"/>
            <a:ext cx="5122749" cy="3715116"/>
          </a:xfrm>
          <a:prstGeom prst="rect">
            <a:avLst/>
          </a:prstGeom>
        </p:spPr>
      </p:pic>
      <p:sp>
        <p:nvSpPr>
          <p:cNvPr id="4" name="PAGE HEADING"/>
          <p:cNvSpPr>
            <a:spLocks noGrp="1"/>
          </p:cNvSpPr>
          <p:nvPr>
            <p:ph type="title"/>
            <p:custDataLst>
              <p:tags r:id="rId2"/>
            </p:custDataLst>
          </p:nvPr>
        </p:nvSpPr>
        <p:spPr/>
        <p:txBody>
          <a:bodyPr>
            <a:normAutofit/>
          </a:bodyPr>
          <a:lstStyle/>
          <a:p>
            <a:r>
              <a:rPr lang="en-US" sz="3200" dirty="0">
                <a:solidFill>
                  <a:schemeClr val="tx2"/>
                </a:solidFill>
                <a:latin typeface="Frutiger 45 Light"/>
                <a:ea typeface="Arial Unicode MS" pitchFamily="34" charset="-128"/>
              </a:rPr>
              <a:t>China: </a:t>
            </a:r>
            <a:r>
              <a:rPr lang="en-US" sz="3200" spc="-73" dirty="0">
                <a:latin typeface="Frutiger 45 Light" panose="020B0603020202020204" pitchFamily="34" charset="0"/>
              </a:rPr>
              <a:t>Bonds – worth a shot </a:t>
            </a:r>
            <a:endParaRPr lang="de-CH" sz="3200" spc="-73" dirty="0">
              <a:latin typeface="Frutiger 45 Light" panose="020B0603020202020204" pitchFamily="34" charset="0"/>
            </a:endParaRPr>
          </a:p>
        </p:txBody>
      </p:sp>
      <p:sp>
        <p:nvSpPr>
          <p:cNvPr id="3" name="TextBox 2">
            <a:extLst>
              <a:ext uri="{FF2B5EF4-FFF2-40B4-BE49-F238E27FC236}">
                <a16:creationId xmlns:a16="http://schemas.microsoft.com/office/drawing/2014/main" id="{8BD81679-480A-DDB0-5150-7898A6E9B998}"/>
              </a:ext>
            </a:extLst>
          </p:cNvPr>
          <p:cNvSpPr txBox="1"/>
          <p:nvPr>
            <p:custDataLst>
              <p:tags r:id="rId3"/>
            </p:custDataLst>
          </p:nvPr>
        </p:nvSpPr>
        <p:spPr>
          <a:xfrm>
            <a:off x="512491" y="1043264"/>
            <a:ext cx="10787724" cy="249382"/>
          </a:xfrm>
          <a:prstGeom prst="rect">
            <a:avLst/>
          </a:prstGeom>
          <a:noFill/>
        </p:spPr>
        <p:txBody>
          <a:bodyPr vert="horz" wrap="square" lIns="0" tIns="0" rIns="0" bIns="0" rtlCol="0" anchor="t">
            <a:noAutofit/>
          </a:bodyPr>
          <a:lstStyle/>
          <a:p>
            <a:r>
              <a:rPr lang="en-US" sz="1636" dirty="0">
                <a:latin typeface="Frutiger 45 Light" panose="020B0603020202020204" pitchFamily="34" charset="0"/>
              </a:rPr>
              <a:t>Asian (China) IG bonds in USD are still attractive after the recent rally</a:t>
            </a:r>
          </a:p>
        </p:txBody>
      </p:sp>
      <p:sp>
        <p:nvSpPr>
          <p:cNvPr id="6" name="TextBox 5">
            <a:extLst>
              <a:ext uri="{FF2B5EF4-FFF2-40B4-BE49-F238E27FC236}">
                <a16:creationId xmlns:a16="http://schemas.microsoft.com/office/drawing/2014/main" id="{ACC651DB-625D-514C-BAB4-78DAF2EAA7CF}"/>
              </a:ext>
            </a:extLst>
          </p:cNvPr>
          <p:cNvSpPr txBox="1"/>
          <p:nvPr/>
        </p:nvSpPr>
        <p:spPr>
          <a:xfrm>
            <a:off x="7383074" y="1502767"/>
            <a:ext cx="2724516" cy="317918"/>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China bonds: Strong price recovery</a:t>
            </a:r>
            <a:endParaRPr lang="en-US" sz="1455" dirty="0">
              <a:latin typeface="Frutiger 45 Light" panose="020B0603020202020204" pitchFamily="34" charset="0"/>
            </a:endParaRPr>
          </a:p>
        </p:txBody>
      </p:sp>
      <p:sp>
        <p:nvSpPr>
          <p:cNvPr id="10" name="TextBox 9">
            <a:extLst>
              <a:ext uri="{FF2B5EF4-FFF2-40B4-BE49-F238E27FC236}">
                <a16:creationId xmlns:a16="http://schemas.microsoft.com/office/drawing/2014/main" id="{15911FE8-38CF-A894-39AA-AEC96C212A8D}"/>
              </a:ext>
            </a:extLst>
          </p:cNvPr>
          <p:cNvSpPr txBox="1">
            <a:spLocks noChangeArrowheads="1"/>
          </p:cNvSpPr>
          <p:nvPr/>
        </p:nvSpPr>
        <p:spPr bwMode="auto">
          <a:xfrm>
            <a:off x="1415479" y="623585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December 2022, Please see important disclaimer at the end of the document.</a:t>
            </a:r>
          </a:p>
        </p:txBody>
      </p:sp>
      <p:sp>
        <p:nvSpPr>
          <p:cNvPr id="5" name="TextBox 4">
            <a:extLst>
              <a:ext uri="{FF2B5EF4-FFF2-40B4-BE49-F238E27FC236}">
                <a16:creationId xmlns:a16="http://schemas.microsoft.com/office/drawing/2014/main" id="{DC46350D-333C-0F3F-7525-07F6B6CCFB99}"/>
              </a:ext>
            </a:extLst>
          </p:cNvPr>
          <p:cNvSpPr txBox="1"/>
          <p:nvPr/>
        </p:nvSpPr>
        <p:spPr>
          <a:xfrm>
            <a:off x="1201018" y="2325563"/>
            <a:ext cx="1561906" cy="249382"/>
          </a:xfrm>
          <a:prstGeom prst="rect">
            <a:avLst/>
          </a:prstGeom>
          <a:noFill/>
        </p:spPr>
        <p:txBody>
          <a:bodyPr wrap="square" lIns="0" tIns="0" rIns="0" bIns="0" rtlCol="0">
            <a:noAutofit/>
          </a:bodyPr>
          <a:lstStyle/>
          <a:p>
            <a:r>
              <a:rPr kumimoji="1" lang="en-US" sz="1273" dirty="0"/>
              <a:t>Values in USD/oz</a:t>
            </a:r>
            <a:endParaRPr kumimoji="1" lang="en-GB" sz="1273" dirty="0" err="1"/>
          </a:p>
        </p:txBody>
      </p:sp>
      <p:sp>
        <p:nvSpPr>
          <p:cNvPr id="9" name="TextBox 8">
            <a:extLst>
              <a:ext uri="{FF2B5EF4-FFF2-40B4-BE49-F238E27FC236}">
                <a16:creationId xmlns:a16="http://schemas.microsoft.com/office/drawing/2014/main" id="{03FDADA5-54D8-52CB-9C55-BFC24107A30E}"/>
              </a:ext>
            </a:extLst>
          </p:cNvPr>
          <p:cNvSpPr txBox="1"/>
          <p:nvPr/>
        </p:nvSpPr>
        <p:spPr>
          <a:xfrm>
            <a:off x="920999" y="1479696"/>
            <a:ext cx="4509548" cy="556345"/>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Asian bonds: Attractive yields</a:t>
            </a:r>
            <a:endParaRPr lang="en-US" sz="1455" dirty="0">
              <a:latin typeface="Frutiger 45 Light" panose="020B0603020202020204" pitchFamily="34" charset="0"/>
            </a:endParaRPr>
          </a:p>
        </p:txBody>
      </p:sp>
      <p:sp>
        <p:nvSpPr>
          <p:cNvPr id="13" name="TextBox 12">
            <a:extLst>
              <a:ext uri="{FF2B5EF4-FFF2-40B4-BE49-F238E27FC236}">
                <a16:creationId xmlns:a16="http://schemas.microsoft.com/office/drawing/2014/main" id="{185AA20C-45EB-0D23-88A4-798EA3AE147C}"/>
              </a:ext>
            </a:extLst>
          </p:cNvPr>
          <p:cNvSpPr txBox="1"/>
          <p:nvPr/>
        </p:nvSpPr>
        <p:spPr>
          <a:xfrm>
            <a:off x="9391578" y="2316488"/>
            <a:ext cx="1677751" cy="208558"/>
          </a:xfrm>
          <a:prstGeom prst="rect">
            <a:avLst/>
          </a:prstGeom>
          <a:noFill/>
        </p:spPr>
        <p:txBody>
          <a:bodyPr wrap="none" lIns="0" tIns="0" rIns="0" bIns="0" rtlCol="0">
            <a:noAutofit/>
          </a:bodyPr>
          <a:lstStyle/>
          <a:p>
            <a:pPr algn="r"/>
            <a:r>
              <a:rPr lang="en-US" sz="1273" dirty="0"/>
              <a:t>Index values</a:t>
            </a:r>
          </a:p>
        </p:txBody>
      </p:sp>
      <p:pic>
        <p:nvPicPr>
          <p:cNvPr id="2" name="Picture 1">
            <a:extLst>
              <a:ext uri="{FF2B5EF4-FFF2-40B4-BE49-F238E27FC236}">
                <a16:creationId xmlns:a16="http://schemas.microsoft.com/office/drawing/2014/main" id="{078AA44F-0E39-C973-5D55-58E51A96796B}"/>
              </a:ext>
            </a:extLst>
          </p:cNvPr>
          <p:cNvPicPr>
            <a:picLocks noChangeAspect="1"/>
          </p:cNvPicPr>
          <p:nvPr/>
        </p:nvPicPr>
        <p:blipFill>
          <a:blip r:embed="rId7"/>
          <a:stretch>
            <a:fillRect/>
          </a:stretch>
        </p:blipFill>
        <p:spPr>
          <a:xfrm>
            <a:off x="651402" y="1902368"/>
            <a:ext cx="5017171" cy="4163799"/>
          </a:xfrm>
          <a:prstGeom prst="rect">
            <a:avLst/>
          </a:prstGeom>
        </p:spPr>
      </p:pic>
      <p:sp>
        <p:nvSpPr>
          <p:cNvPr id="7" name="TextBox 6">
            <a:extLst>
              <a:ext uri="{FF2B5EF4-FFF2-40B4-BE49-F238E27FC236}">
                <a16:creationId xmlns:a16="http://schemas.microsoft.com/office/drawing/2014/main" id="{F81B7861-BD73-D1A3-69B5-C397614C2A8D}"/>
              </a:ext>
            </a:extLst>
          </p:cNvPr>
          <p:cNvSpPr txBox="1"/>
          <p:nvPr/>
        </p:nvSpPr>
        <p:spPr>
          <a:xfrm>
            <a:off x="3539036" y="2268026"/>
            <a:ext cx="1379328" cy="208558"/>
          </a:xfrm>
          <a:prstGeom prst="rect">
            <a:avLst/>
          </a:prstGeom>
          <a:noFill/>
        </p:spPr>
        <p:txBody>
          <a:bodyPr wrap="none" lIns="0" tIns="0" rIns="0" bIns="0" rtlCol="0">
            <a:noAutofit/>
          </a:bodyPr>
          <a:lstStyle/>
          <a:p>
            <a:pPr algn="r"/>
            <a:r>
              <a:rPr lang="en-US" sz="1273" dirty="0"/>
              <a:t>YTM</a:t>
            </a:r>
          </a:p>
        </p:txBody>
      </p:sp>
      <p:sp>
        <p:nvSpPr>
          <p:cNvPr id="11" name="Rectangle 10">
            <a:extLst>
              <a:ext uri="{FF2B5EF4-FFF2-40B4-BE49-F238E27FC236}">
                <a16:creationId xmlns:a16="http://schemas.microsoft.com/office/drawing/2014/main" id="{76B4E640-F2E8-8A42-EEAB-23EDB8278DE8}"/>
              </a:ext>
            </a:extLst>
          </p:cNvPr>
          <p:cNvSpPr/>
          <p:nvPr/>
        </p:nvSpPr>
        <p:spPr>
          <a:xfrm>
            <a:off x="5085021" y="3041007"/>
            <a:ext cx="237588" cy="249383"/>
          </a:xfrm>
          <a:prstGeom prst="rect">
            <a:avLst/>
          </a:prstGeom>
          <a:no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Tree>
    <p:custDataLst>
      <p:tags r:id="rId1"/>
    </p:custDataLst>
    <p:extLst>
      <p:ext uri="{BB962C8B-B14F-4D97-AF65-F5344CB8AC3E}">
        <p14:creationId xmlns:p14="http://schemas.microsoft.com/office/powerpoint/2010/main" val="1339734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GE HEADING"/>
          <p:cNvSpPr>
            <a:spLocks noGrp="1"/>
          </p:cNvSpPr>
          <p:nvPr>
            <p:ph type="title"/>
            <p:custDataLst>
              <p:tags r:id="rId2"/>
            </p:custDataLst>
          </p:nvPr>
        </p:nvSpPr>
        <p:spPr>
          <a:xfrm>
            <a:off x="515139" y="1631"/>
            <a:ext cx="11095835" cy="857049"/>
          </a:xfrm>
        </p:spPr>
        <p:txBody>
          <a:bodyPr>
            <a:normAutofit/>
          </a:bodyPr>
          <a:lstStyle/>
          <a:p>
            <a:r>
              <a:rPr lang="en-GB" sz="3200" spc="-91" dirty="0">
                <a:latin typeface="Frutiger 45 Light" panose="020B0603020202020204" pitchFamily="34" charset="0"/>
              </a:rPr>
              <a:t>Income is returning to fixed income</a:t>
            </a:r>
            <a:endParaRPr lang="en-US" sz="3200" spc="-91" dirty="0">
              <a:latin typeface="Frutiger 45 Light" panose="020B0603020202020204" pitchFamily="34" charset="0"/>
            </a:endParaRPr>
          </a:p>
        </p:txBody>
      </p:sp>
      <p:sp>
        <p:nvSpPr>
          <p:cNvPr id="6" name="TextBox 5"/>
          <p:cNvSpPr txBox="1">
            <a:spLocks noChangeArrowheads="1"/>
          </p:cNvSpPr>
          <p:nvPr/>
        </p:nvSpPr>
        <p:spPr bwMode="auto">
          <a:xfrm>
            <a:off x="1417696" y="6234529"/>
            <a:ext cx="9685956" cy="327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6" b="0" dirty="0">
                <a:solidFill>
                  <a:srgbClr val="000000"/>
                </a:solidFill>
                <a:latin typeface="Frutiger 45 Light" panose="020B0603020202020204" pitchFamily="34" charset="0"/>
              </a:rPr>
              <a:t>Source: Bloomberg, UBS, as of December 2022</a:t>
            </a:r>
            <a:br>
              <a:rPr lang="en-US" altLang="en-US" sz="726" b="0" dirty="0">
                <a:solidFill>
                  <a:srgbClr val="000000"/>
                </a:solidFill>
                <a:latin typeface="Frutiger 45 Light" panose="020B0603020202020204" pitchFamily="34" charset="0"/>
              </a:rPr>
            </a:br>
            <a:r>
              <a:rPr lang="en-US" altLang="en-US" sz="726" b="0" dirty="0">
                <a:solidFill>
                  <a:srgbClr val="000000"/>
                </a:solidFill>
                <a:latin typeface="Frutiger 45 Light" panose="020B0603020202020204" pitchFamily="34" charset="0"/>
              </a:rPr>
              <a:t>Please see important disclaimer at the end of the document.</a:t>
            </a:r>
          </a:p>
        </p:txBody>
      </p:sp>
      <p:sp>
        <p:nvSpPr>
          <p:cNvPr id="3" name="TextBox 2">
            <a:extLst>
              <a:ext uri="{FF2B5EF4-FFF2-40B4-BE49-F238E27FC236}">
                <a16:creationId xmlns:a16="http://schemas.microsoft.com/office/drawing/2014/main" id="{7C5C535A-A25A-4A46-A21A-24E8B9074998}"/>
              </a:ext>
            </a:extLst>
          </p:cNvPr>
          <p:cNvSpPr txBox="1"/>
          <p:nvPr/>
        </p:nvSpPr>
        <p:spPr>
          <a:xfrm>
            <a:off x="10054565" y="1793231"/>
            <a:ext cx="654308" cy="93335"/>
          </a:xfrm>
          <a:prstGeom prst="rect">
            <a:avLst/>
          </a:prstGeom>
          <a:noFill/>
        </p:spPr>
        <p:txBody>
          <a:bodyPr wrap="square" lIns="0" tIns="0" rIns="0" bIns="0" rtlCol="0">
            <a:noAutofit/>
          </a:bodyPr>
          <a:lstStyle/>
          <a:p>
            <a:pPr algn="l"/>
            <a:endParaRPr lang="en-US" sz="1455" dirty="0" err="1"/>
          </a:p>
        </p:txBody>
      </p:sp>
      <p:sp>
        <p:nvSpPr>
          <p:cNvPr id="17" name="TextBox 16">
            <a:extLst>
              <a:ext uri="{FF2B5EF4-FFF2-40B4-BE49-F238E27FC236}">
                <a16:creationId xmlns:a16="http://schemas.microsoft.com/office/drawing/2014/main" id="{1163C3E1-AEFE-3D49-313C-F7A7A2645A35}"/>
              </a:ext>
            </a:extLst>
          </p:cNvPr>
          <p:cNvSpPr txBox="1"/>
          <p:nvPr/>
        </p:nvSpPr>
        <p:spPr>
          <a:xfrm>
            <a:off x="545728" y="4730112"/>
            <a:ext cx="11100545" cy="1580126"/>
          </a:xfrm>
          <a:prstGeom prst="rect">
            <a:avLst/>
          </a:prstGeom>
          <a:solidFill>
            <a:srgbClr val="CCCCCC"/>
          </a:solidFill>
          <a:ln>
            <a:noFill/>
          </a:ln>
        </p:spPr>
        <p:txBody>
          <a:bodyPr wrap="square" lIns="82896" tIns="82896" rIns="82896" bIns="82896"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a:buSzPct val="120000"/>
            </a:pPr>
            <a:r>
              <a:rPr lang="en-GB" sz="1091" dirty="0">
                <a:solidFill>
                  <a:srgbClr val="333333"/>
                </a:solidFill>
                <a:ea typeface="Malgun Gothic" panose="020B0503020000020004" pitchFamily="34" charset="-127"/>
                <a:cs typeface="Calibri" panose="020F0502020204030204" pitchFamily="34" charset="0"/>
              </a:rPr>
              <a:t>After the move higher in global interest rates and credit spreads this year, the risk-reward in fixed income has become more favorable. We advise to focus on the </a:t>
            </a:r>
            <a:r>
              <a:rPr lang="en-GB" sz="1091" b="1" dirty="0">
                <a:solidFill>
                  <a:srgbClr val="333333"/>
                </a:solidFill>
                <a:ea typeface="Malgun Gothic" panose="020B0503020000020004" pitchFamily="34" charset="-127"/>
                <a:cs typeface="Calibri" panose="020F0502020204030204" pitchFamily="34" charset="0"/>
              </a:rPr>
              <a:t>higher quality </a:t>
            </a:r>
            <a:r>
              <a:rPr lang="en-GB" sz="1091" dirty="0">
                <a:solidFill>
                  <a:srgbClr val="333333"/>
                </a:solidFill>
                <a:ea typeface="Malgun Gothic" panose="020B0503020000020004" pitchFamily="34" charset="-127"/>
                <a:cs typeface="Calibri" panose="020F0502020204030204" pitchFamily="34" charset="0"/>
              </a:rPr>
              <a:t>segments (AA- rated or better) in fixed income in </a:t>
            </a:r>
            <a:r>
              <a:rPr lang="en-GB" sz="1091" b="1" dirty="0">
                <a:solidFill>
                  <a:srgbClr val="333333"/>
                </a:solidFill>
                <a:ea typeface="Malgun Gothic" panose="020B0503020000020004" pitchFamily="34" charset="-127"/>
                <a:cs typeface="Calibri" panose="020F0502020204030204" pitchFamily="34" charset="0"/>
              </a:rPr>
              <a:t>the short- to medium-part of the yield curve </a:t>
            </a:r>
            <a:r>
              <a:rPr lang="en-GB" sz="1091" dirty="0">
                <a:solidFill>
                  <a:srgbClr val="333333"/>
                </a:solidFill>
                <a:ea typeface="Malgun Gothic" panose="020B0503020000020004" pitchFamily="34" charset="-127"/>
                <a:cs typeface="Calibri" panose="020F0502020204030204" pitchFamily="34" charset="0"/>
              </a:rPr>
              <a:t>where outright levels of rates currently provide a significant margin of safety against potentially further moves higher in rates. </a:t>
            </a:r>
          </a:p>
          <a:p>
            <a:pPr>
              <a:buSzPct val="120000"/>
            </a:pPr>
            <a:r>
              <a:rPr lang="en-GB" sz="1091" dirty="0">
                <a:solidFill>
                  <a:srgbClr val="333333"/>
                </a:solidFill>
                <a:ea typeface="Malgun Gothic" panose="020B0503020000020004" pitchFamily="34" charset="-127"/>
                <a:cs typeface="Calibri" panose="020F0502020204030204" pitchFamily="34" charset="0"/>
              </a:rPr>
              <a:t>As spreads widen, we see opportunity for outperformance in </a:t>
            </a:r>
            <a:r>
              <a:rPr lang="en-GB" sz="1091" b="1" dirty="0">
                <a:solidFill>
                  <a:srgbClr val="333333"/>
                </a:solidFill>
                <a:ea typeface="Malgun Gothic" panose="020B0503020000020004" pitchFamily="34" charset="-127"/>
                <a:cs typeface="Calibri" panose="020F0502020204030204" pitchFamily="34" charset="0"/>
              </a:rPr>
              <a:t>resilient credits</a:t>
            </a:r>
            <a:r>
              <a:rPr lang="en-GB" sz="1091" dirty="0">
                <a:solidFill>
                  <a:srgbClr val="333333"/>
                </a:solidFill>
                <a:ea typeface="Malgun Gothic" panose="020B0503020000020004" pitchFamily="34" charset="-127"/>
                <a:cs typeface="Calibri" panose="020F0502020204030204" pitchFamily="34" charset="0"/>
              </a:rPr>
              <a:t>––focusing on issuers with reliable cash flow and well-diversified sources of revenue.</a:t>
            </a:r>
          </a:p>
          <a:p>
            <a:pPr algn="l"/>
            <a:r>
              <a:rPr lang="en-GB" sz="1091" dirty="0">
                <a:solidFill>
                  <a:srgbClr val="333333"/>
                </a:solidFill>
                <a:ea typeface="Malgun Gothic" panose="020B0503020000020004" pitchFamily="34" charset="-127"/>
                <a:cs typeface="Calibri" panose="020F0502020204030204" pitchFamily="34" charset="0"/>
              </a:rPr>
              <a:t>We hold a least-preferred view on US high yield credit. While yields have risen, we don’t believe that high yield spreads, relative to investment grade or high grade bonds, adequately reflect the risks to the segment. </a:t>
            </a:r>
            <a:r>
              <a:rPr lang="en-US" sz="1091" dirty="0">
                <a:solidFill>
                  <a:srgbClr val="333333"/>
                </a:solidFill>
                <a:ea typeface="Malgun Gothic" panose="020B0503020000020004" pitchFamily="34" charset="-127"/>
                <a:cs typeface="Calibri" panose="020F0502020204030204" pitchFamily="34" charset="0"/>
              </a:rPr>
              <a:t>In an environment </a:t>
            </a:r>
            <a:r>
              <a:rPr lang="en-GB" sz="1091" dirty="0">
                <a:solidFill>
                  <a:srgbClr val="333333"/>
                </a:solidFill>
                <a:ea typeface="Malgun Gothic" panose="020B0503020000020004" pitchFamily="34" charset="-127"/>
                <a:cs typeface="Calibri" panose="020F0502020204030204" pitchFamily="34" charset="0"/>
              </a:rPr>
              <a:t>of tightening liquidity, the potential for stress in high yield credit is elevated, and we prefer the more resilient credits within investment grade as well as </a:t>
            </a:r>
            <a:r>
              <a:rPr lang="en-US" sz="1091" dirty="0">
                <a:solidFill>
                  <a:srgbClr val="333333"/>
                </a:solidFill>
                <a:ea typeface="Malgun Gothic" panose="020B0503020000020004" pitchFamily="34" charset="-127"/>
                <a:cs typeface="Calibri" panose="020F0502020204030204" pitchFamily="34" charset="0"/>
              </a:rPr>
              <a:t>high grade bonds.</a:t>
            </a:r>
          </a:p>
        </p:txBody>
      </p:sp>
      <p:sp>
        <p:nvSpPr>
          <p:cNvPr id="10" name="TextBox 9">
            <a:extLst>
              <a:ext uri="{FF2B5EF4-FFF2-40B4-BE49-F238E27FC236}">
                <a16:creationId xmlns:a16="http://schemas.microsoft.com/office/drawing/2014/main" id="{A61546F2-3BE4-643D-A422-D6CE39A0206E}"/>
              </a:ext>
            </a:extLst>
          </p:cNvPr>
          <p:cNvSpPr txBox="1"/>
          <p:nvPr>
            <p:custDataLst>
              <p:tags r:id="rId3"/>
            </p:custDataLst>
          </p:nvPr>
        </p:nvSpPr>
        <p:spPr>
          <a:xfrm>
            <a:off x="512496" y="1236030"/>
            <a:ext cx="4536115" cy="891859"/>
          </a:xfrm>
          <a:prstGeom prst="rect">
            <a:avLst/>
          </a:prstGeom>
          <a:noFill/>
        </p:spPr>
        <p:txBody>
          <a:bodyPr vert="horz" wrap="square" lIns="0" tIns="0" rIns="0" bIns="0" rtlCol="0" anchor="t">
            <a:noAutofit/>
          </a:bodyPr>
          <a:lstStyle/>
          <a:p>
            <a:pPr defTabSz="830874">
              <a:spcAft>
                <a:spcPts val="545"/>
              </a:spcAft>
            </a:pPr>
            <a:r>
              <a:rPr lang="en-US" sz="1271" b="1" kern="0" dirty="0">
                <a:solidFill>
                  <a:prstClr val="black"/>
                </a:solidFill>
                <a:latin typeface="Frutiger 45 Light" panose="020B0603020202020204" pitchFamily="34" charset="0"/>
              </a:rPr>
              <a:t>Corporate bond yields remain at 10-year highs as income has clearly returned to the fixed income asset class</a:t>
            </a:r>
            <a:r>
              <a:rPr lang="en-GB" sz="1273" dirty="0">
                <a:latin typeface="Frutiger 45 Light" panose="020B0603020202020204" pitchFamily="34" charset="0"/>
              </a:rPr>
              <a:t> </a:t>
            </a:r>
          </a:p>
          <a:p>
            <a:pPr defTabSz="830874">
              <a:spcAft>
                <a:spcPts val="545"/>
              </a:spcAft>
            </a:pPr>
            <a:r>
              <a:rPr lang="en-GB" sz="1273" dirty="0">
                <a:latin typeface="Frutiger 45 Light" panose="020B0603020202020204" pitchFamily="34" charset="0"/>
              </a:rPr>
              <a:t>Yield (%) global investment grade corporate bonds </a:t>
            </a:r>
            <a:endParaRPr lang="en-US" sz="1273" dirty="0">
              <a:latin typeface="Frutiger 45 Light" panose="020B0603020202020204" pitchFamily="34" charset="0"/>
            </a:endParaRPr>
          </a:p>
        </p:txBody>
      </p:sp>
      <p:sp>
        <p:nvSpPr>
          <p:cNvPr id="12" name="TextBox 11">
            <a:extLst>
              <a:ext uri="{FF2B5EF4-FFF2-40B4-BE49-F238E27FC236}">
                <a16:creationId xmlns:a16="http://schemas.microsoft.com/office/drawing/2014/main" id="{E9AF3C18-6767-23D0-DC7D-4F6C5C9C9BFF}"/>
              </a:ext>
            </a:extLst>
          </p:cNvPr>
          <p:cNvSpPr txBox="1"/>
          <p:nvPr>
            <p:custDataLst>
              <p:tags r:id="rId4"/>
            </p:custDataLst>
          </p:nvPr>
        </p:nvSpPr>
        <p:spPr>
          <a:xfrm>
            <a:off x="6266701" y="1160319"/>
            <a:ext cx="5384077" cy="891859"/>
          </a:xfrm>
          <a:prstGeom prst="rect">
            <a:avLst/>
          </a:prstGeom>
          <a:noFill/>
        </p:spPr>
        <p:txBody>
          <a:bodyPr vert="horz" wrap="square" lIns="0" tIns="0" rIns="0" bIns="0" rtlCol="0" anchor="t">
            <a:noAutofit/>
          </a:bodyPr>
          <a:lstStyle/>
          <a:p>
            <a:pPr defTabSz="830874">
              <a:spcAft>
                <a:spcPts val="545"/>
              </a:spcAft>
            </a:pPr>
            <a:r>
              <a:rPr lang="en-US" sz="1271" b="1" kern="0" dirty="0">
                <a:solidFill>
                  <a:prstClr val="black"/>
                </a:solidFill>
                <a:latin typeface="Frutiger 45 Light" panose="020B0603020202020204" pitchFamily="34" charset="0"/>
              </a:rPr>
              <a:t>There’s opportunity in locking in some of the currently elevated yields</a:t>
            </a:r>
            <a:endParaRPr lang="en-US" sz="1273" dirty="0">
              <a:latin typeface="Frutiger 45 Light" panose="020B0603020202020204" pitchFamily="34" charset="0"/>
            </a:endParaRPr>
          </a:p>
          <a:p>
            <a:pPr defTabSz="830874">
              <a:spcAft>
                <a:spcPts val="545"/>
              </a:spcAft>
            </a:pPr>
            <a:r>
              <a:rPr lang="en-GB" sz="1273" dirty="0">
                <a:latin typeface="Frutiger 45 Light" panose="020B0603020202020204" pitchFamily="34" charset="0"/>
              </a:rPr>
              <a:t>Annual return over 3 year holding period by starting yield,  Global investment grade rated debt, data since January 2000</a:t>
            </a:r>
            <a:endParaRPr lang="en-US" sz="1273" dirty="0">
              <a:latin typeface="Frutiger 45 Light" panose="020B0603020202020204" pitchFamily="34" charset="0"/>
            </a:endParaRPr>
          </a:p>
        </p:txBody>
      </p:sp>
      <p:graphicFrame>
        <p:nvGraphicFramePr>
          <p:cNvPr id="8" name="Chart 7"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HasChartTitle&quot;:true},&quot;Stacked&quot;:null,&quot;HasChartTitle&quot;:true},&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C26E75EA-83A3-458D-90D6-F40A17FC05B1}"/>
              </a:ext>
            </a:extLst>
          </p:cNvPr>
          <p:cNvGraphicFramePr>
            <a:graphicFrameLocks/>
          </p:cNvGraphicFramePr>
          <p:nvPr/>
        </p:nvGraphicFramePr>
        <p:xfrm>
          <a:off x="512497" y="2052177"/>
          <a:ext cx="4634307" cy="2587867"/>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9" name="Chart 8">
            <a:extLst>
              <a:ext uri="{FF2B5EF4-FFF2-40B4-BE49-F238E27FC236}">
                <a16:creationId xmlns:a16="http://schemas.microsoft.com/office/drawing/2014/main" id="{96D4067F-71C4-4259-A363-0C35DC4A6259}"/>
              </a:ext>
            </a:extLst>
          </p:cNvPr>
          <p:cNvGraphicFramePr>
            <a:graphicFrameLocks/>
          </p:cNvGraphicFramePr>
          <p:nvPr/>
        </p:nvGraphicFramePr>
        <p:xfrm>
          <a:off x="5925301" y="2052177"/>
          <a:ext cx="5757600" cy="2587866"/>
        </p:xfrm>
        <a:graphic>
          <a:graphicData uri="http://schemas.openxmlformats.org/drawingml/2006/chart">
            <c:chart xmlns:c="http://schemas.openxmlformats.org/drawingml/2006/chart" xmlns:r="http://schemas.openxmlformats.org/officeDocument/2006/relationships" r:id="rId8"/>
          </a:graphicData>
        </a:graphic>
      </p:graphicFrame>
    </p:spTree>
    <p:custDataLst>
      <p:tags r:id="rId1"/>
    </p:custDataLst>
    <p:extLst>
      <p:ext uri="{BB962C8B-B14F-4D97-AF65-F5344CB8AC3E}">
        <p14:creationId xmlns:p14="http://schemas.microsoft.com/office/powerpoint/2010/main" val="38723057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0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1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1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KE6TnOTVaLlYzVOFj2L9cg"/>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3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3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3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3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38.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3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KE6TnOTVaLlYzVOFj2L9cg"/>
</p:tagLst>
</file>

<file path=ppt/tags/tag1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4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4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4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4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4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5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5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5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5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5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5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quot; Source=&quot;Harvey 8&quot; /&gt;"/>
</p:tagLst>
</file>

<file path=ppt/tags/tag15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quot; Source=&quot;Harvey 4&quot; /&gt;"/>
</p:tagLst>
</file>

<file path=ppt/tags/tag15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quot; Source=&quot;Harvey 3&quot; /&gt;"/>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0/3 [0]&quot; Source=&quot;Harvey 3&quot; /&gt;"/>
</p:tagLst>
</file>

<file path=ppt/tags/tag16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1/3 [1]&quot; Source=&quot;Harvey 3&quot; /&gt;"/>
</p:tagLst>
</file>

<file path=ppt/tags/tag16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2/3 [2]&quot; Source=&quot;Harvey 3&quot; /&gt;"/>
</p:tagLst>
</file>

<file path=ppt/tags/tag16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3 [3]&quot; Source=&quot;Harvey 3&quot; /&gt;"/>
</p:tagLst>
</file>

<file path=ppt/tags/tag16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0/4 [0]&quot; Source=&quot;Harvey 4&quot; /&gt;"/>
</p:tagLst>
</file>

<file path=ppt/tags/tag16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1/4 [1]&quot; Source=&quot;Harvey 4&quot; /&gt;"/>
</p:tagLst>
</file>

<file path=ppt/tags/tag16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2/4 [2]&quot; Source=&quot;Harvey 4&quot; /&gt;"/>
</p:tagLst>
</file>

<file path=ppt/tags/tag16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3/4 [3]&quot; Source=&quot;Harvey 4&quot; /&gt;"/>
</p:tagLst>
</file>

<file path=ppt/tags/tag16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4 [4]&quot; Source=&quot;Harvey 4&quot; /&gt;"/>
</p:tagLst>
</file>

<file path=ppt/tags/tag16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0/8 [0]&quot; Source=&quot;Harvey 8&quot; /&gt;"/>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17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1/8 [1]&quot; Source=&quot;Harvey 8&quot; /&gt;"/>
</p:tagLst>
</file>

<file path=ppt/tags/tag17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2/8 [2]&quot; Source=&quot;Harvey 8&quot; /&gt;"/>
</p:tagLst>
</file>

<file path=ppt/tags/tag17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3/8 [3]&quot; Source=&quot;Harvey 8&quot; /&gt;"/>
</p:tagLst>
</file>

<file path=ppt/tags/tag17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4/8 [4]&quot; Source=&quot;Harvey 8&quot; /&gt;"/>
</p:tagLst>
</file>

<file path=ppt/tags/tag17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5/8 [5]&quot; Source=&quot;Harvey 8&quot; /&gt;"/>
</p:tagLst>
</file>

<file path=ppt/tags/tag17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6/8 [6]&quot; Source=&quot;Harvey 8&quot; /&gt;"/>
</p:tagLst>
</file>

<file path=ppt/tags/tag17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7/8 [7]&quot; Source=&quot;Harvey 8&quot; /&gt;"/>
</p:tagLst>
</file>

<file path=ppt/tags/tag17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8 [8]&quot; Source=&quot;Harvey 8&quot; /&gt;"/>
</p:tagLst>
</file>

<file path=ppt/tags/tag178.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79.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8.xml><?xml version="1.0" encoding="utf-8"?>
<p:tagLst xmlns:a="http://schemas.openxmlformats.org/drawingml/2006/main" xmlns:r="http://schemas.openxmlformats.org/officeDocument/2006/relationships" xmlns:p="http://schemas.openxmlformats.org/presentationml/2006/main">
  <p:tag name="TEXT_TYPE" val="BODY TEXT"/>
  <p:tag name="COL" val="1"/>
  <p:tag name="ROW" val="1"/>
</p:tagLst>
</file>

<file path=ppt/tags/tag180.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81.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82.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83.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84.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18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86.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87.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88.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18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20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0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0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0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0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0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0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0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0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09.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1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11.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212.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Zowmka4xQrOF_qwCjbQqJg"/>
</p:tagLst>
</file>

<file path=ppt/tags/tag215.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20847d3a-6205-4f67-a62b-920fcfd2faf1&quot; IsConsolidated=&quot;False&quot; IsTopLevel=&quot;False&quot; Layer=&quot;Graphic 4 [1]&quot; Source=&quot;Group 5&quot; /&gt;"/>
  <p:tag name="TEMPLAFYSLIDEID" val="637556579997943364"/>
</p:tagLst>
</file>

<file path=ppt/tags/tag216.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eea5c2ac-b049-473d-aad8-f173ab02b27c&quot; IsConsolidated=&quot;False&quot; IsTopLevel=&quot;False&quot; Layer=&quot;Graphic 4 [1]&quot; Source=&quot;Group 5&quot; /&gt;"/>
  <p:tag name="TEMPLAFYSLIDEID" val="637556579998099606"/>
</p:tagLst>
</file>

<file path=ppt/tags/tag217.xml><?xml version="1.0" encoding="utf-8"?>
<p:tagLst xmlns:a="http://schemas.openxmlformats.org/drawingml/2006/main" xmlns:r="http://schemas.openxmlformats.org/officeDocument/2006/relationships" xmlns:p="http://schemas.openxmlformats.org/presentationml/2006/main">
  <p:tag name="SP_POWERSHAPE" val="&lt;PowerShapeTag ClassVersion=&quot;0&quot; GUID=&quot;ee1ceb48-74db-4b44-b3f8-090c91283be3&quot; IsConsolidated=&quot;False&quot; IsTopLevel=&quot;False&quot; Layer=&quot;Graphic 4 [1]&quot; Source=&quot;Group 5&quot; /&gt;"/>
  <p:tag name="TEMPLAFYSLIDEID" val="637556579997162110"/>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1.xml><?xml version="1.0" encoding="utf-8"?>
<p:tagLst xmlns:a="http://schemas.openxmlformats.org/drawingml/2006/main" xmlns:r="http://schemas.openxmlformats.org/officeDocument/2006/relationships" xmlns:p="http://schemas.openxmlformats.org/presentationml/2006/main">
  <p:tag name="SLIDE_TYPE" val="BODY"/>
</p:tagLst>
</file>

<file path=ppt/tags/tag222.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22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24.xml><?xml version="1.0" encoding="utf-8"?>
<p:tagLst xmlns:a="http://schemas.openxmlformats.org/drawingml/2006/main" xmlns:r="http://schemas.openxmlformats.org/officeDocument/2006/relationships" xmlns:p="http://schemas.openxmlformats.org/presentationml/2006/main">
  <p:tag name="SLIDE_TYPE" val="BODY"/>
</p:tagLst>
</file>

<file path=ppt/tags/tag225.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22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27.xml><?xml version="1.0" encoding="utf-8"?>
<p:tagLst xmlns:a="http://schemas.openxmlformats.org/drawingml/2006/main" xmlns:r="http://schemas.openxmlformats.org/officeDocument/2006/relationships" xmlns:p="http://schemas.openxmlformats.org/presentationml/2006/main">
  <p:tag name="SLIDE_TYPE" val="BODY"/>
</p:tagLst>
</file>

<file path=ppt/tags/tag228.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22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g56SergzUckBWReOmLp8yQ"/>
</p:tagLst>
</file>

<file path=ppt/tags/tag230.xml><?xml version="1.0" encoding="utf-8"?>
<p:tagLst xmlns:a="http://schemas.openxmlformats.org/drawingml/2006/main" xmlns:r="http://schemas.openxmlformats.org/officeDocument/2006/relationships" xmlns:p="http://schemas.openxmlformats.org/presentationml/2006/main">
  <p:tag name="SLIDE_TYPE" val="BODY"/>
</p:tagLst>
</file>

<file path=ppt/tags/tag23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3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34.xml><?xml version="1.0" encoding="utf-8"?>
<p:tagLst xmlns:a="http://schemas.openxmlformats.org/drawingml/2006/main" xmlns:r="http://schemas.openxmlformats.org/officeDocument/2006/relationships" xmlns:p="http://schemas.openxmlformats.org/presentationml/2006/main">
  <p:tag name="SLIDE_TYPE" val="TOC"/>
</p:tagLst>
</file>

<file path=ppt/tags/tag235.xml><?xml version="1.0" encoding="utf-8"?>
<p:tagLst xmlns:a="http://schemas.openxmlformats.org/drawingml/2006/main" xmlns:r="http://schemas.openxmlformats.org/officeDocument/2006/relationships" xmlns:p="http://schemas.openxmlformats.org/presentationml/2006/main">
  <p:tag name="TEMPLAFYSLIDEID" val="637775256765510635"/>
</p:tagLst>
</file>

<file path=ppt/tags/tag236.xml><?xml version="1.0" encoding="utf-8"?>
<p:tagLst xmlns:a="http://schemas.openxmlformats.org/drawingml/2006/main" xmlns:r="http://schemas.openxmlformats.org/officeDocument/2006/relationships" xmlns:p="http://schemas.openxmlformats.org/presentationml/2006/main">
  <p:tag name="TEMPLAFYSLIDEID" val="637775256765510635"/>
</p:tagLst>
</file>

<file path=ppt/tags/tag2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g56SergzUckBWReOmLp8y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g56SergzUckBWReOmLp8yQ"/>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CREATE DATE"/>
</p:tagLst>
</file>

<file path=ppt/tags/tag31.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2.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33.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34.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6.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37.xml><?xml version="1.0" encoding="utf-8"?>
<p:tagLst xmlns:a="http://schemas.openxmlformats.org/drawingml/2006/main" xmlns:r="http://schemas.openxmlformats.org/officeDocument/2006/relationships" xmlns:p="http://schemas.openxmlformats.org/presentationml/2006/main">
  <p:tag name="FONT STYLE" val="SANS SERIF"/>
</p:tagLst>
</file>

<file path=ppt/tags/tag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7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7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9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3.xml><?xml version="1.0" encoding="utf-8"?>
<a:theme xmlns:a="http://schemas.openxmlformats.org/drawingml/2006/main" name="7_UBS Screen4:3 Theme">
  <a:themeElements>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lIns="0" tIns="0" rIns="0" bIns="0" rtlCol="0" anchor="ctr"/>
      <a:lstStyle>
        <a:defPPr algn="ctr">
          <a:defRPr sz="11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kumimoji="1" sz="1600" dirty="0" err="1" smtClean="0">
            <a:latin typeface="+mn-lt"/>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TemplafySlideFormConfiguration><![CDATA[{"formFields":[],"formDataEntries":[]}]]></TemplafySlideFormConfiguration>
</file>

<file path=customXml/item2.xml><?xml version="1.0" encoding="utf-8"?>
<TemplafySlideFormConfiguration><![CDATA[{"formFields":[],"formDataEntries":[]}]]></TemplafySlideFormConfiguration>
</file>

<file path=customXml/item3.xml><?xml version="1.0" encoding="utf-8"?>
<TemplafySlideFormConfiguration><![CDATA[{"formFields":[],"formDataEntries":[]}]]></TemplafySlideFormConfiguration>
</file>

<file path=customXml/item4.xml><?xml version="1.0" encoding="utf-8"?>
<TemplafySlideTemplateConfiguration><![CDATA[{"documentContentValidatorConfiguration":{"enableDocumentContentValidator":false,"documentContentValidatorVersion":0},"elementsMetadata":[],"slideId":"637672499139501439","enableDocumentContentUpdater":true,"version":"1.9"}]]></TemplafySlideTemplateConfiguration>
</file>

<file path=customXml/itemProps1.xml><?xml version="1.0" encoding="utf-8"?>
<ds:datastoreItem xmlns:ds="http://schemas.openxmlformats.org/officeDocument/2006/customXml" ds:itemID="{3C516E33-371B-4975-B0DE-49E823C5BDDA}">
  <ds:schemaRefs/>
</ds:datastoreItem>
</file>

<file path=customXml/itemProps2.xml><?xml version="1.0" encoding="utf-8"?>
<ds:datastoreItem xmlns:ds="http://schemas.openxmlformats.org/officeDocument/2006/customXml" ds:itemID="{A69F6D9E-5D10-4FAA-878A-5CBA2D2B68EA}">
  <ds:schemaRefs/>
</ds:datastoreItem>
</file>

<file path=customXml/itemProps3.xml><?xml version="1.0" encoding="utf-8"?>
<ds:datastoreItem xmlns:ds="http://schemas.openxmlformats.org/officeDocument/2006/customXml" ds:itemID="{88166DF9-63C7-448A-87E2-0E9F96A2B305}">
  <ds:schemaRefs/>
</ds:datastoreItem>
</file>

<file path=customXml/itemProps4.xml><?xml version="1.0" encoding="utf-8"?>
<ds:datastoreItem xmlns:ds="http://schemas.openxmlformats.org/officeDocument/2006/customXml" ds:itemID="{FEFB1D73-5443-4BB2-BEC5-3262D91A8C42}">
  <ds:schemaRefs/>
</ds:datastoreItem>
</file>

<file path=docProps/app.xml><?xml version="1.0" encoding="utf-8"?>
<Properties xmlns="http://schemas.openxmlformats.org/officeDocument/2006/extended-properties" xmlns:vt="http://schemas.openxmlformats.org/officeDocument/2006/docPropsVTypes">
  <TotalTime>0</TotalTime>
  <Words>3447</Words>
  <Application>Microsoft Office PowerPoint</Application>
  <PresentationFormat>Widescreen</PresentationFormat>
  <Paragraphs>114</Paragraphs>
  <Slides>13</Slides>
  <Notes>9</Notes>
  <HiddenSlides>0</HiddenSlides>
  <MMClips>0</MMClips>
  <ScaleCrop>false</ScaleCrop>
  <HeadingPairs>
    <vt:vector size="8" baseType="variant">
      <vt:variant>
        <vt:lpstr>Fonts Used</vt:lpstr>
      </vt:variant>
      <vt:variant>
        <vt:i4>8</vt:i4>
      </vt:variant>
      <vt:variant>
        <vt:lpstr>Theme</vt:lpstr>
      </vt:variant>
      <vt:variant>
        <vt:i4>3</vt:i4>
      </vt:variant>
      <vt:variant>
        <vt:lpstr>Embedded OLE Servers</vt:lpstr>
      </vt:variant>
      <vt:variant>
        <vt:i4>1</vt:i4>
      </vt:variant>
      <vt:variant>
        <vt:lpstr>Slide Titles</vt:lpstr>
      </vt:variant>
      <vt:variant>
        <vt:i4>13</vt:i4>
      </vt:variant>
    </vt:vector>
  </HeadingPairs>
  <TitlesOfParts>
    <vt:vector size="25" baseType="lpstr">
      <vt:lpstr>Arial</vt:lpstr>
      <vt:lpstr>Calibri</vt:lpstr>
      <vt:lpstr>Calibri Light</vt:lpstr>
      <vt:lpstr>Frutiger 45 Light</vt:lpstr>
      <vt:lpstr>Frutiger 55 Roman</vt:lpstr>
      <vt:lpstr>Symbol</vt:lpstr>
      <vt:lpstr>UBSHeadline</vt:lpstr>
      <vt:lpstr>Wingdings 2</vt:lpstr>
      <vt:lpstr>1_Office Theme</vt:lpstr>
      <vt:lpstr>2_PresXpress_OnScreen_Theme</vt:lpstr>
      <vt:lpstr>7_UBS Screen4:3 Theme</vt:lpstr>
      <vt:lpstr>think-cell Slide</vt:lpstr>
      <vt:lpstr>Global CIO livestream Rising rates, rising income</vt:lpstr>
      <vt:lpstr>Forex: USD – to regain some lost ground, but only temporarily</vt:lpstr>
      <vt:lpstr>Forex: CHF – REER support during risk-off</vt:lpstr>
      <vt:lpstr>Forex: EUR &amp; JPY – watch out for country-specific factors</vt:lpstr>
      <vt:lpstr>Commodities: Oil – demand and supply dynamics call for higher prices</vt:lpstr>
      <vt:lpstr>Commodities: Gold – real rates and investment flows</vt:lpstr>
      <vt:lpstr>China: Equities – a reopening story</vt:lpstr>
      <vt:lpstr>China: Bonds – worth a shot </vt:lpstr>
      <vt:lpstr>Income is returning to fixed income</vt:lpstr>
      <vt:lpstr>High Yield bonds least preferred</vt:lpstr>
      <vt:lpstr>PowerPoint Presentation</vt:lpstr>
      <vt:lpstr>Risk information</vt:lpstr>
      <vt:lpstr>Risk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CIO livestream – monthly update Navigating Uncertainty: Risk-Opportunity Tradeoffs</dc:title>
  <dc:creator>Lorena</dc:creator>
  <cp:lastModifiedBy>Savioz, Joel</cp:lastModifiedBy>
  <cp:revision>121</cp:revision>
  <dcterms:created xsi:type="dcterms:W3CDTF">2022-02-14T14:48:53Z</dcterms:created>
  <dcterms:modified xsi:type="dcterms:W3CDTF">2022-12-20T15:58:09Z</dcterms:modified>
</cp:coreProperties>
</file>