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heme/theme3.xml" ContentType="application/vnd.openxmlformats-officedocument.theme+xml"/>
  <Override PartName="/ppt/tags/tag82.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notesSlides/notesSlide3.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3.xml" ContentType="application/vnd.openxmlformats-officedocument.themeOverr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4.xml" ContentType="application/vnd.openxmlformats-officedocument.themeOverride+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charts/chart5.xml" ContentType="application/vnd.openxmlformats-officedocument.drawingml.chart+xml"/>
  <Override PartName="/ppt/theme/themeOverride5.xml" ContentType="application/vnd.openxmlformats-officedocument.themeOverride+xml"/>
  <Override PartName="/ppt/drawings/drawing1.xml" ContentType="application/vnd.openxmlformats-officedocument.drawingml.chartshapes+xml"/>
  <Override PartName="/ppt/notesSlides/notesSlide4.xml" ContentType="application/vnd.openxmlformats-officedocument.presentationml.notesSlide+xml"/>
  <Override PartName="/ppt/tags/tag92.xml" ContentType="application/vnd.openxmlformats-officedocument.presentationml.tags+xml"/>
  <Override PartName="/ppt/tags/tag93.xml" ContentType="application/vnd.openxmlformats-officedocument.presentationml.tags+xml"/>
  <Override PartName="/ppt/notesSlides/notesSlide5.xml" ContentType="application/vnd.openxmlformats-officedocument.presentationml.notesSlide+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notesSlides/notesSlide6.xml" ContentType="application/vnd.openxmlformats-officedocument.presentationml.notesSlide+xml"/>
  <Override PartName="/ppt/tags/tag97.xml" ContentType="application/vnd.openxmlformats-officedocument.presentationml.tags+xml"/>
  <Override PartName="/ppt/tags/tag98.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notesSlides/notesSlide9.xml" ContentType="application/vnd.openxmlformats-officedocument.presentationml.notesSlide+xml"/>
  <Override PartName="/ppt/charts/chart6.xml" ContentType="application/vnd.openxmlformats-officedocument.drawingml.chart+xml"/>
  <Override PartName="/ppt/charts/style5.xml" ContentType="application/vnd.ms-office.chartstyle+xml"/>
  <Override PartName="/ppt/charts/colors5.xml" ContentType="application/vnd.ms-office.chartcolorstyle+xml"/>
  <Override PartName="/ppt/charts/chart7.xml" ContentType="application/vnd.openxmlformats-officedocument.drawingml.chart+xml"/>
  <Override PartName="/ppt/charts/style6.xml" ContentType="application/vnd.ms-office.chartstyle+xml"/>
  <Override PartName="/ppt/charts/colors6.xml" ContentType="application/vnd.ms-office.chartcolorstyle+xml"/>
  <Override PartName="/ppt/charts/chart8.xml" ContentType="application/vnd.openxmlformats-officedocument.drawingml.chart+xml"/>
  <Override PartName="/ppt/charts/style7.xml" ContentType="application/vnd.ms-office.chartstyle+xml"/>
  <Override PartName="/ppt/charts/colors7.xml" ContentType="application/vnd.ms-office.chartcolorstyle+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charts/chart9.xml" ContentType="application/vnd.openxmlformats-officedocument.drawingml.chart+xml"/>
  <Override PartName="/ppt/charts/style8.xml" ContentType="application/vnd.ms-office.chartstyle+xml"/>
  <Override PartName="/ppt/charts/colors8.xml" ContentType="application/vnd.ms-office.chartcolorstyle+xml"/>
  <Override PartName="/ppt/charts/chart10.xml" ContentType="application/vnd.openxmlformats-officedocument.drawingml.chart+xml"/>
  <Override PartName="/ppt/charts/style9.xml" ContentType="application/vnd.ms-office.chartstyle+xml"/>
  <Override PartName="/ppt/charts/colors9.xml" ContentType="application/vnd.ms-office.chartcolorstyle+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charts/chart11.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2.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3.xml" ContentType="application/vnd.openxmlformats-officedocument.drawingml.chart+xml"/>
  <Override PartName="/ppt/charts/style12.xml" ContentType="application/vnd.ms-office.chartstyle+xml"/>
  <Override PartName="/ppt/charts/colors12.xml" ContentType="application/vnd.ms-office.chartcolorstyle+xml"/>
  <Override PartName="/ppt/tags/tag113.xml" ContentType="application/vnd.openxmlformats-officedocument.presentationml.tags+xml"/>
  <Override PartName="/ppt/charts/chart14.xml" ContentType="application/vnd.openxmlformats-officedocument.drawingml.chart+xml"/>
  <Override PartName="/ppt/charts/style13.xml" ContentType="application/vnd.ms-office.chartstyle+xml"/>
  <Override PartName="/ppt/charts/colors13.xml" ContentType="application/vnd.ms-office.chartcolorstyle+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notesSlides/notesSlide10.xml" ContentType="application/vnd.openxmlformats-officedocument.presentationml.notesSlide+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90" r:id="rId2"/>
  </p:sldMasterIdLst>
  <p:notesMasterIdLst>
    <p:notesMasterId r:id="rId23"/>
  </p:notesMasterIdLst>
  <p:sldIdLst>
    <p:sldId id="2147472331" r:id="rId3"/>
    <p:sldId id="2147472332" r:id="rId4"/>
    <p:sldId id="2147472785" r:id="rId5"/>
    <p:sldId id="2147472820" r:id="rId6"/>
    <p:sldId id="2147472821" r:id="rId7"/>
    <p:sldId id="2147472822" r:id="rId8"/>
    <p:sldId id="2147472334" r:id="rId9"/>
    <p:sldId id="2147472792" r:id="rId10"/>
    <p:sldId id="2147472769" r:id="rId11"/>
    <p:sldId id="2147472817" r:id="rId12"/>
    <p:sldId id="2147472798" r:id="rId13"/>
    <p:sldId id="2147472797" r:id="rId14"/>
    <p:sldId id="2147472819" r:id="rId15"/>
    <p:sldId id="2147472790" r:id="rId16"/>
    <p:sldId id="2147472204" r:id="rId17"/>
    <p:sldId id="2147472784" r:id="rId18"/>
    <p:sldId id="2147472788" r:id="rId19"/>
    <p:sldId id="2147472791" r:id="rId20"/>
    <p:sldId id="278" r:id="rId21"/>
    <p:sldId id="365"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E7566B77-06F4-4629-9734-BA6010122605}">
          <p14:sldIdLst>
            <p14:sldId id="2147472331"/>
            <p14:sldId id="2147472332"/>
            <p14:sldId id="2147472785"/>
            <p14:sldId id="2147472820"/>
            <p14:sldId id="2147472821"/>
            <p14:sldId id="2147472822"/>
            <p14:sldId id="2147472334"/>
            <p14:sldId id="2147472792"/>
            <p14:sldId id="2147472769"/>
            <p14:sldId id="2147472817"/>
            <p14:sldId id="2147472798"/>
            <p14:sldId id="2147472797"/>
            <p14:sldId id="2147472819"/>
            <p14:sldId id="2147472790"/>
            <p14:sldId id="2147472204"/>
            <p14:sldId id="2147472784"/>
            <p14:sldId id="2147472788"/>
            <p14:sldId id="2147472791"/>
            <p14:sldId id="278"/>
            <p14:sldId id="365"/>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B996"/>
    <a:srgbClr val="CCB951"/>
    <a:srgbClr val="E6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43" y="4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oleObject" Target="file:///\\ubsprod.msad.ubs.net\UserData\DRAHOJ\Home\FA%20Editorial\Livestream%20chart%20240123.xlsm" TargetMode="External"/></Relationships>
</file>

<file path=ppt/charts/_rels/chart10.xml.rels><?xml version="1.0" encoding="UTF-8" standalone="yes"?>
<Relationships xmlns="http://schemas.openxmlformats.org/package/2006/relationships"><Relationship Id="rId3" Type="http://schemas.openxmlformats.org/officeDocument/2006/relationships/oleObject" Target="Book8" TargetMode="External"/><Relationship Id="rId2" Type="http://schemas.microsoft.com/office/2011/relationships/chartColorStyle" Target="colors9.xml"/><Relationship Id="rId1" Type="http://schemas.microsoft.com/office/2011/relationships/chartStyle" Target="style9.xml"/></Relationships>
</file>

<file path=ppt/charts/_rels/chart11.xml.rels><?xml version="1.0" encoding="UTF-8" standalone="yes"?>
<Relationships xmlns="http://schemas.openxmlformats.org/package/2006/relationships"><Relationship Id="rId3" Type="http://schemas.openxmlformats.org/officeDocument/2006/relationships/oleObject" Target="file:///\\SWISS-DD.NET\groupshares\CIO_IOAA\AA%20DISCRETIONARY\01%20Equities\Team\Claudia\Strategy\Sectors\Consumer%20Staples\CS%20vs%20ISM.xlsx" TargetMode="External"/><Relationship Id="rId2" Type="http://schemas.microsoft.com/office/2011/relationships/chartColorStyle" Target="colors10.xml"/><Relationship Id="rId1" Type="http://schemas.microsoft.com/office/2011/relationships/chartStyle" Target="style10.xml"/></Relationships>
</file>

<file path=ppt/charts/_rels/chart12.xml.rels><?xml version="1.0" encoding="UTF-8" standalone="yes"?>
<Relationships xmlns="http://schemas.openxmlformats.org/package/2006/relationships"><Relationship Id="rId3" Type="http://schemas.openxmlformats.org/officeDocument/2006/relationships/oleObject" Target="file:///\\SWISS-DD.NET\groupshares\CIO_IOAA\AA%20DISCRETIONARY\01%20Equities\Team\Claudia\Strategy\Sectors\Cons%20Discretionary\charts.xlsx" TargetMode="External"/><Relationship Id="rId2" Type="http://schemas.microsoft.com/office/2011/relationships/chartColorStyle" Target="colors11.xml"/><Relationship Id="rId1" Type="http://schemas.microsoft.com/office/2011/relationships/chartStyle" Target="style11.xml"/></Relationships>
</file>

<file path=ppt/charts/_rels/chart13.xml.rels><?xml version="1.0" encoding="UTF-8" standalone="yes"?>
<Relationships xmlns="http://schemas.openxmlformats.org/package/2006/relationships"><Relationship Id="rId3" Type="http://schemas.openxmlformats.org/officeDocument/2006/relationships/oleObject" Target="file:///\\SWISS-DD.NET\groupshares\CIO_IOAA\AA%20DISCRETIONARY\01%20Equities\Team\Claudia\Strategy\Sectors\Cons%20Discretionary\charts.xlsx" TargetMode="External"/><Relationship Id="rId2" Type="http://schemas.microsoft.com/office/2011/relationships/chartColorStyle" Target="colors12.xml"/><Relationship Id="rId1" Type="http://schemas.microsoft.com/office/2011/relationships/chartStyle" Target="style12.xml"/></Relationships>
</file>

<file path=ppt/charts/_rels/chart14.xml.rels><?xml version="1.0" encoding="UTF-8" standalone="yes"?>
<Relationships xmlns="http://schemas.openxmlformats.org/package/2006/relationships"><Relationship Id="rId3" Type="http://schemas.openxmlformats.org/officeDocument/2006/relationships/oleObject" Target="file:///C:\Users\t584872\AppData\Local\Microsoft\Windows\INetCache\Content.Outlook\S8LU37YH\EMD%20charts.xlsx" TargetMode="External"/><Relationship Id="rId2" Type="http://schemas.microsoft.com/office/2011/relationships/chartColorStyle" Target="colors13.xml"/><Relationship Id="rId1" Type="http://schemas.microsoft.com/office/2011/relationships/chartStyle" Target="style13.xml"/></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oleObject" Target="file:///\\ubsprod.msad.ubs.net\UserData\DRAHOJ\Home\FA%20Editorial\Livestream%20chart%20240123.xlsm" TargetMode="External"/></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oleObject" Target="file:///\\ubsprod.msad.ubs.net\UserData\DRAHOJ\Home\FA%20Editorial\Livestream%20chart%20240123.xlsm" TargetMode="External"/></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oleObject" Target="file:///\\ubsprod.msad.ubs.net\UserData\DRAHOJ\Home\FA%20Editorial\Livestream%20chart%20240123.xlsm" TargetMode="External"/></Relationships>
</file>

<file path=ppt/charts/_rels/chart5.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oleObject" Target="file:///\\ubsprod.msad.ubs.net\UserData\DRAHOJ\Home\FA%20Editorial\dec%202022%20dot%20plot.xlsx" TargetMode="External"/><Relationship Id="rId1" Type="http://schemas.openxmlformats.org/officeDocument/2006/relationships/themeOverride" Target="../theme/themeOverride5.xml"/></Relationships>
</file>

<file path=ppt/charts/_rels/chart6.xml.rels><?xml version="1.0" encoding="UTF-8" standalone="yes"?>
<Relationships xmlns="http://schemas.openxmlformats.org/package/2006/relationships"><Relationship Id="rId3" Type="http://schemas.openxmlformats.org/officeDocument/2006/relationships/oleObject" Target="file:///\\SWISS-DD.NET\groupshares\CIO_IOAA\AA%20DISCRETIONARY\01%20Equities\Team\Claudia\Strategy\Top-Down%20Analysis\Global%20Valuations\Country%20and%20sector%20dispersion.xlsx" TargetMode="External"/><Relationship Id="rId2" Type="http://schemas.microsoft.com/office/2011/relationships/chartColorStyle" Target="colors5.xml"/><Relationship Id="rId1" Type="http://schemas.microsoft.com/office/2011/relationships/chartStyle" Target="style5.xml"/></Relationships>
</file>

<file path=ppt/charts/_rels/chart7.xml.rels><?xml version="1.0" encoding="UTF-8" standalone="yes"?>
<Relationships xmlns="http://schemas.openxmlformats.org/package/2006/relationships"><Relationship Id="rId3" Type="http://schemas.openxmlformats.org/officeDocument/2006/relationships/oleObject" Target="file:///\\SWISS-DD.NET\groupshares\CIO_IOAA\AA%20DISCRETIONARY\01%20Equities\Team\Claudia\Strategy\Top-Down%20Analysis\Global%20Valuations\Country%20and%20sector%20dispersion.xlsx" TargetMode="External"/><Relationship Id="rId2" Type="http://schemas.microsoft.com/office/2011/relationships/chartColorStyle" Target="colors6.xml"/><Relationship Id="rId1" Type="http://schemas.microsoft.com/office/2011/relationships/chartStyle" Target="style6.xml"/></Relationships>
</file>

<file path=ppt/charts/_rels/chart8.xml.rels><?xml version="1.0" encoding="UTF-8" standalone="yes"?>
<Relationships xmlns="http://schemas.openxmlformats.org/package/2006/relationships"><Relationship Id="rId3" Type="http://schemas.openxmlformats.org/officeDocument/2006/relationships/oleObject" Target="file:///\\SWISS-DD.NET\groupshares\CIO_IOAA\AA%20DISCRETIONARY\01%20Equities\Team\Claudia\Strategy\Top-Down%20Analysis\Global%20Valuations\Country%20and%20sector%20dispersion.xlsx" TargetMode="External"/><Relationship Id="rId2" Type="http://schemas.microsoft.com/office/2011/relationships/chartColorStyle" Target="colors7.xml"/><Relationship Id="rId1" Type="http://schemas.microsoft.com/office/2011/relationships/chartStyle" Target="style7.xml"/></Relationships>
</file>

<file path=ppt/charts/_rels/chart9.xml.rels><?xml version="1.0" encoding="UTF-8" standalone="yes"?>
<Relationships xmlns="http://schemas.openxmlformats.org/package/2006/relationships"><Relationship Id="rId3" Type="http://schemas.openxmlformats.org/officeDocument/2006/relationships/oleObject" Target="file:///\\SWISS-DD.NET\groupshares\CIO_IOAA\AA%20DISCRETIONARY\01%20Equities\Team\Claudia\Strategy\Countries\EM\EPS%20vs%20Performance%20(jan%202023%20imp).xlsx" TargetMode="External"/><Relationship Id="rId2" Type="http://schemas.microsoft.com/office/2011/relationships/chartColorStyle" Target="colors8.xml"/><Relationship Id="rId1" Type="http://schemas.microsoft.com/office/2011/relationships/chartStyle" Target="style8.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lineChart>
        <c:grouping val="standard"/>
        <c:varyColors val="0"/>
        <c:ser>
          <c:idx val="0"/>
          <c:order val="0"/>
          <c:tx>
            <c:strRef>
              <c:f>Growth!$C$3</c:f>
              <c:strCache>
                <c:ptCount val="1"/>
                <c:pt idx="0">
                  <c:v> US </c:v>
                </c:pt>
              </c:strCache>
            </c:strRef>
          </c:tx>
          <c:spPr>
            <a:ln w="28575" cap="rnd" cmpd="sng" algn="ctr">
              <a:solidFill>
                <a:srgbClr val="CCCCCC"/>
              </a:solidFill>
              <a:prstDash val="solid"/>
              <a:round/>
              <a:headEnd type="none" w="med" len="med"/>
              <a:tailEnd type="none" w="med" len="med"/>
            </a:ln>
            <a:effectLst/>
          </c:spPr>
          <c:marker>
            <c:symbol val="none"/>
          </c:marker>
          <c:cat>
            <c:numRef>
              <c:f>Growth!$B$4:$B$276</c:f>
              <c:numCache>
                <c:formatCode>m/d/yyyy</c:formatCode>
                <c:ptCount val="273"/>
                <c:pt idx="0">
                  <c:v>44564</c:v>
                </c:pt>
                <c:pt idx="1">
                  <c:v>44565</c:v>
                </c:pt>
                <c:pt idx="2">
                  <c:v>44566</c:v>
                </c:pt>
                <c:pt idx="3">
                  <c:v>44567</c:v>
                </c:pt>
                <c:pt idx="4">
                  <c:v>44568</c:v>
                </c:pt>
                <c:pt idx="5">
                  <c:v>44571</c:v>
                </c:pt>
                <c:pt idx="6">
                  <c:v>44572</c:v>
                </c:pt>
                <c:pt idx="7">
                  <c:v>44573</c:v>
                </c:pt>
                <c:pt idx="8">
                  <c:v>44574</c:v>
                </c:pt>
                <c:pt idx="9">
                  <c:v>44575</c:v>
                </c:pt>
                <c:pt idx="10">
                  <c:v>44578</c:v>
                </c:pt>
                <c:pt idx="11">
                  <c:v>44579</c:v>
                </c:pt>
                <c:pt idx="12">
                  <c:v>44580</c:v>
                </c:pt>
                <c:pt idx="13">
                  <c:v>44581</c:v>
                </c:pt>
                <c:pt idx="14">
                  <c:v>44582</c:v>
                </c:pt>
                <c:pt idx="15">
                  <c:v>44585</c:v>
                </c:pt>
                <c:pt idx="16">
                  <c:v>44586</c:v>
                </c:pt>
                <c:pt idx="17">
                  <c:v>44587</c:v>
                </c:pt>
                <c:pt idx="18">
                  <c:v>44588</c:v>
                </c:pt>
                <c:pt idx="19">
                  <c:v>44589</c:v>
                </c:pt>
                <c:pt idx="20">
                  <c:v>44592</c:v>
                </c:pt>
                <c:pt idx="21">
                  <c:v>44593</c:v>
                </c:pt>
                <c:pt idx="22">
                  <c:v>44594</c:v>
                </c:pt>
                <c:pt idx="23">
                  <c:v>44595</c:v>
                </c:pt>
                <c:pt idx="24">
                  <c:v>44596</c:v>
                </c:pt>
                <c:pt idx="25">
                  <c:v>44599</c:v>
                </c:pt>
                <c:pt idx="26">
                  <c:v>44600</c:v>
                </c:pt>
                <c:pt idx="27">
                  <c:v>44601</c:v>
                </c:pt>
                <c:pt idx="28">
                  <c:v>44602</c:v>
                </c:pt>
                <c:pt idx="29">
                  <c:v>44603</c:v>
                </c:pt>
                <c:pt idx="30">
                  <c:v>44606</c:v>
                </c:pt>
                <c:pt idx="31">
                  <c:v>44607</c:v>
                </c:pt>
                <c:pt idx="32">
                  <c:v>44608</c:v>
                </c:pt>
                <c:pt idx="33">
                  <c:v>44609</c:v>
                </c:pt>
                <c:pt idx="34">
                  <c:v>44610</c:v>
                </c:pt>
                <c:pt idx="35">
                  <c:v>44613</c:v>
                </c:pt>
                <c:pt idx="36">
                  <c:v>44614</c:v>
                </c:pt>
                <c:pt idx="37">
                  <c:v>44615</c:v>
                </c:pt>
                <c:pt idx="38">
                  <c:v>44616</c:v>
                </c:pt>
                <c:pt idx="39">
                  <c:v>44617</c:v>
                </c:pt>
                <c:pt idx="40">
                  <c:v>44620</c:v>
                </c:pt>
                <c:pt idx="41">
                  <c:v>44621</c:v>
                </c:pt>
                <c:pt idx="42">
                  <c:v>44622</c:v>
                </c:pt>
                <c:pt idx="43">
                  <c:v>44623</c:v>
                </c:pt>
                <c:pt idx="44">
                  <c:v>44624</c:v>
                </c:pt>
                <c:pt idx="45">
                  <c:v>44627</c:v>
                </c:pt>
                <c:pt idx="46">
                  <c:v>44628</c:v>
                </c:pt>
                <c:pt idx="47">
                  <c:v>44629</c:v>
                </c:pt>
                <c:pt idx="48">
                  <c:v>44630</c:v>
                </c:pt>
                <c:pt idx="49">
                  <c:v>44631</c:v>
                </c:pt>
                <c:pt idx="50">
                  <c:v>44634</c:v>
                </c:pt>
                <c:pt idx="51">
                  <c:v>44635</c:v>
                </c:pt>
                <c:pt idx="52">
                  <c:v>44636</c:v>
                </c:pt>
                <c:pt idx="53">
                  <c:v>44637</c:v>
                </c:pt>
                <c:pt idx="54">
                  <c:v>44638</c:v>
                </c:pt>
                <c:pt idx="55">
                  <c:v>44641</c:v>
                </c:pt>
                <c:pt idx="56">
                  <c:v>44642</c:v>
                </c:pt>
                <c:pt idx="57">
                  <c:v>44643</c:v>
                </c:pt>
                <c:pt idx="58">
                  <c:v>44644</c:v>
                </c:pt>
                <c:pt idx="59">
                  <c:v>44645</c:v>
                </c:pt>
                <c:pt idx="60">
                  <c:v>44648</c:v>
                </c:pt>
                <c:pt idx="61">
                  <c:v>44649</c:v>
                </c:pt>
                <c:pt idx="62">
                  <c:v>44650</c:v>
                </c:pt>
                <c:pt idx="63">
                  <c:v>44651</c:v>
                </c:pt>
                <c:pt idx="64">
                  <c:v>44652</c:v>
                </c:pt>
                <c:pt idx="65">
                  <c:v>44655</c:v>
                </c:pt>
                <c:pt idx="66">
                  <c:v>44656</c:v>
                </c:pt>
                <c:pt idx="67">
                  <c:v>44657</c:v>
                </c:pt>
                <c:pt idx="68">
                  <c:v>44658</c:v>
                </c:pt>
                <c:pt idx="69">
                  <c:v>44659</c:v>
                </c:pt>
                <c:pt idx="70">
                  <c:v>44662</c:v>
                </c:pt>
                <c:pt idx="71">
                  <c:v>44663</c:v>
                </c:pt>
                <c:pt idx="72">
                  <c:v>44664</c:v>
                </c:pt>
                <c:pt idx="73">
                  <c:v>44665</c:v>
                </c:pt>
                <c:pt idx="74">
                  <c:v>44666</c:v>
                </c:pt>
                <c:pt idx="75">
                  <c:v>44669</c:v>
                </c:pt>
                <c:pt idx="76">
                  <c:v>44670</c:v>
                </c:pt>
                <c:pt idx="77">
                  <c:v>44671</c:v>
                </c:pt>
                <c:pt idx="78">
                  <c:v>44672</c:v>
                </c:pt>
                <c:pt idx="79">
                  <c:v>44673</c:v>
                </c:pt>
                <c:pt idx="80">
                  <c:v>44676</c:v>
                </c:pt>
                <c:pt idx="81">
                  <c:v>44677</c:v>
                </c:pt>
                <c:pt idx="82">
                  <c:v>44678</c:v>
                </c:pt>
                <c:pt idx="83">
                  <c:v>44679</c:v>
                </c:pt>
                <c:pt idx="84">
                  <c:v>44680</c:v>
                </c:pt>
                <c:pt idx="85">
                  <c:v>44683</c:v>
                </c:pt>
                <c:pt idx="86">
                  <c:v>44684</c:v>
                </c:pt>
                <c:pt idx="87">
                  <c:v>44685</c:v>
                </c:pt>
                <c:pt idx="88">
                  <c:v>44686</c:v>
                </c:pt>
                <c:pt idx="89">
                  <c:v>44687</c:v>
                </c:pt>
                <c:pt idx="90">
                  <c:v>44690</c:v>
                </c:pt>
                <c:pt idx="91">
                  <c:v>44691</c:v>
                </c:pt>
                <c:pt idx="92">
                  <c:v>44692</c:v>
                </c:pt>
                <c:pt idx="93">
                  <c:v>44693</c:v>
                </c:pt>
                <c:pt idx="94">
                  <c:v>44694</c:v>
                </c:pt>
                <c:pt idx="95">
                  <c:v>44697</c:v>
                </c:pt>
                <c:pt idx="96">
                  <c:v>44698</c:v>
                </c:pt>
                <c:pt idx="97">
                  <c:v>44699</c:v>
                </c:pt>
                <c:pt idx="98">
                  <c:v>44700</c:v>
                </c:pt>
                <c:pt idx="99">
                  <c:v>44701</c:v>
                </c:pt>
                <c:pt idx="100">
                  <c:v>44704</c:v>
                </c:pt>
                <c:pt idx="101">
                  <c:v>44705</c:v>
                </c:pt>
                <c:pt idx="102">
                  <c:v>44706</c:v>
                </c:pt>
                <c:pt idx="103">
                  <c:v>44707</c:v>
                </c:pt>
                <c:pt idx="104">
                  <c:v>44708</c:v>
                </c:pt>
                <c:pt idx="105">
                  <c:v>44711</c:v>
                </c:pt>
                <c:pt idx="106">
                  <c:v>44712</c:v>
                </c:pt>
                <c:pt idx="107">
                  <c:v>44713</c:v>
                </c:pt>
                <c:pt idx="108">
                  <c:v>44714</c:v>
                </c:pt>
                <c:pt idx="109">
                  <c:v>44715</c:v>
                </c:pt>
                <c:pt idx="110">
                  <c:v>44718</c:v>
                </c:pt>
                <c:pt idx="111">
                  <c:v>44719</c:v>
                </c:pt>
                <c:pt idx="112">
                  <c:v>44720</c:v>
                </c:pt>
                <c:pt idx="113">
                  <c:v>44721</c:v>
                </c:pt>
                <c:pt idx="114">
                  <c:v>44722</c:v>
                </c:pt>
                <c:pt idx="115">
                  <c:v>44725</c:v>
                </c:pt>
                <c:pt idx="116">
                  <c:v>44726</c:v>
                </c:pt>
                <c:pt idx="117">
                  <c:v>44727</c:v>
                </c:pt>
                <c:pt idx="118">
                  <c:v>44728</c:v>
                </c:pt>
                <c:pt idx="119">
                  <c:v>44729</c:v>
                </c:pt>
                <c:pt idx="120">
                  <c:v>44732</c:v>
                </c:pt>
                <c:pt idx="121">
                  <c:v>44733</c:v>
                </c:pt>
                <c:pt idx="122">
                  <c:v>44734</c:v>
                </c:pt>
                <c:pt idx="123">
                  <c:v>44735</c:v>
                </c:pt>
                <c:pt idx="124">
                  <c:v>44736</c:v>
                </c:pt>
                <c:pt idx="125">
                  <c:v>44739</c:v>
                </c:pt>
                <c:pt idx="126">
                  <c:v>44740</c:v>
                </c:pt>
                <c:pt idx="127">
                  <c:v>44741</c:v>
                </c:pt>
                <c:pt idx="128">
                  <c:v>44742</c:v>
                </c:pt>
                <c:pt idx="129">
                  <c:v>44743</c:v>
                </c:pt>
                <c:pt idx="130">
                  <c:v>44746</c:v>
                </c:pt>
                <c:pt idx="131">
                  <c:v>44747</c:v>
                </c:pt>
                <c:pt idx="132">
                  <c:v>44748</c:v>
                </c:pt>
                <c:pt idx="133">
                  <c:v>44749</c:v>
                </c:pt>
                <c:pt idx="134">
                  <c:v>44750</c:v>
                </c:pt>
                <c:pt idx="135">
                  <c:v>44753</c:v>
                </c:pt>
                <c:pt idx="136">
                  <c:v>44754</c:v>
                </c:pt>
                <c:pt idx="137">
                  <c:v>44755</c:v>
                </c:pt>
                <c:pt idx="138">
                  <c:v>44756</c:v>
                </c:pt>
                <c:pt idx="139">
                  <c:v>44757</c:v>
                </c:pt>
                <c:pt idx="140">
                  <c:v>44760</c:v>
                </c:pt>
                <c:pt idx="141">
                  <c:v>44761</c:v>
                </c:pt>
                <c:pt idx="142">
                  <c:v>44762</c:v>
                </c:pt>
                <c:pt idx="143">
                  <c:v>44763</c:v>
                </c:pt>
                <c:pt idx="144">
                  <c:v>44764</c:v>
                </c:pt>
                <c:pt idx="145">
                  <c:v>44767</c:v>
                </c:pt>
                <c:pt idx="146">
                  <c:v>44768</c:v>
                </c:pt>
                <c:pt idx="147">
                  <c:v>44769</c:v>
                </c:pt>
                <c:pt idx="148">
                  <c:v>44770</c:v>
                </c:pt>
                <c:pt idx="149">
                  <c:v>44771</c:v>
                </c:pt>
                <c:pt idx="150">
                  <c:v>44774</c:v>
                </c:pt>
                <c:pt idx="151">
                  <c:v>44775</c:v>
                </c:pt>
                <c:pt idx="152">
                  <c:v>44776</c:v>
                </c:pt>
                <c:pt idx="153">
                  <c:v>44777</c:v>
                </c:pt>
                <c:pt idx="154">
                  <c:v>44778</c:v>
                </c:pt>
                <c:pt idx="155">
                  <c:v>44781</c:v>
                </c:pt>
                <c:pt idx="156">
                  <c:v>44782</c:v>
                </c:pt>
                <c:pt idx="157">
                  <c:v>44783</c:v>
                </c:pt>
                <c:pt idx="158">
                  <c:v>44784</c:v>
                </c:pt>
                <c:pt idx="159">
                  <c:v>44785</c:v>
                </c:pt>
                <c:pt idx="160">
                  <c:v>44788</c:v>
                </c:pt>
                <c:pt idx="161">
                  <c:v>44789</c:v>
                </c:pt>
                <c:pt idx="162">
                  <c:v>44790</c:v>
                </c:pt>
                <c:pt idx="163">
                  <c:v>44791</c:v>
                </c:pt>
                <c:pt idx="164">
                  <c:v>44792</c:v>
                </c:pt>
                <c:pt idx="165">
                  <c:v>44795</c:v>
                </c:pt>
                <c:pt idx="166">
                  <c:v>44796</c:v>
                </c:pt>
                <c:pt idx="167">
                  <c:v>44797</c:v>
                </c:pt>
                <c:pt idx="168">
                  <c:v>44798</c:v>
                </c:pt>
                <c:pt idx="169">
                  <c:v>44799</c:v>
                </c:pt>
                <c:pt idx="170">
                  <c:v>44802</c:v>
                </c:pt>
                <c:pt idx="171">
                  <c:v>44803</c:v>
                </c:pt>
                <c:pt idx="172">
                  <c:v>44804</c:v>
                </c:pt>
                <c:pt idx="173">
                  <c:v>44805</c:v>
                </c:pt>
                <c:pt idx="174">
                  <c:v>44806</c:v>
                </c:pt>
                <c:pt idx="175">
                  <c:v>44809</c:v>
                </c:pt>
                <c:pt idx="176">
                  <c:v>44810</c:v>
                </c:pt>
                <c:pt idx="177">
                  <c:v>44811</c:v>
                </c:pt>
                <c:pt idx="178">
                  <c:v>44812</c:v>
                </c:pt>
                <c:pt idx="179">
                  <c:v>44813</c:v>
                </c:pt>
                <c:pt idx="180">
                  <c:v>44816</c:v>
                </c:pt>
                <c:pt idx="181">
                  <c:v>44817</c:v>
                </c:pt>
                <c:pt idx="182">
                  <c:v>44818</c:v>
                </c:pt>
                <c:pt idx="183">
                  <c:v>44819</c:v>
                </c:pt>
                <c:pt idx="184">
                  <c:v>44820</c:v>
                </c:pt>
                <c:pt idx="185">
                  <c:v>44823</c:v>
                </c:pt>
                <c:pt idx="186">
                  <c:v>44824</c:v>
                </c:pt>
                <c:pt idx="187">
                  <c:v>44825</c:v>
                </c:pt>
                <c:pt idx="188">
                  <c:v>44826</c:v>
                </c:pt>
                <c:pt idx="189">
                  <c:v>44827</c:v>
                </c:pt>
                <c:pt idx="190">
                  <c:v>44830</c:v>
                </c:pt>
                <c:pt idx="191">
                  <c:v>44831</c:v>
                </c:pt>
                <c:pt idx="192">
                  <c:v>44832</c:v>
                </c:pt>
                <c:pt idx="193">
                  <c:v>44833</c:v>
                </c:pt>
                <c:pt idx="194">
                  <c:v>44834</c:v>
                </c:pt>
                <c:pt idx="195">
                  <c:v>44837</c:v>
                </c:pt>
                <c:pt idx="196">
                  <c:v>44838</c:v>
                </c:pt>
                <c:pt idx="197">
                  <c:v>44839</c:v>
                </c:pt>
                <c:pt idx="198">
                  <c:v>44840</c:v>
                </c:pt>
                <c:pt idx="199">
                  <c:v>44841</c:v>
                </c:pt>
                <c:pt idx="200">
                  <c:v>44844</c:v>
                </c:pt>
                <c:pt idx="201">
                  <c:v>44845</c:v>
                </c:pt>
                <c:pt idx="202">
                  <c:v>44846</c:v>
                </c:pt>
                <c:pt idx="203">
                  <c:v>44847</c:v>
                </c:pt>
                <c:pt idx="204">
                  <c:v>44848</c:v>
                </c:pt>
                <c:pt idx="205">
                  <c:v>44851</c:v>
                </c:pt>
                <c:pt idx="206">
                  <c:v>44852</c:v>
                </c:pt>
                <c:pt idx="207">
                  <c:v>44853</c:v>
                </c:pt>
                <c:pt idx="208">
                  <c:v>44854</c:v>
                </c:pt>
                <c:pt idx="209">
                  <c:v>44855</c:v>
                </c:pt>
                <c:pt idx="210">
                  <c:v>44858</c:v>
                </c:pt>
                <c:pt idx="211">
                  <c:v>44859</c:v>
                </c:pt>
                <c:pt idx="212">
                  <c:v>44860</c:v>
                </c:pt>
                <c:pt idx="213">
                  <c:v>44861</c:v>
                </c:pt>
                <c:pt idx="214">
                  <c:v>44862</c:v>
                </c:pt>
                <c:pt idx="215">
                  <c:v>44865</c:v>
                </c:pt>
                <c:pt idx="216">
                  <c:v>44866</c:v>
                </c:pt>
                <c:pt idx="217">
                  <c:v>44867</c:v>
                </c:pt>
                <c:pt idx="218">
                  <c:v>44868</c:v>
                </c:pt>
                <c:pt idx="219">
                  <c:v>44869</c:v>
                </c:pt>
                <c:pt idx="220">
                  <c:v>44872</c:v>
                </c:pt>
                <c:pt idx="221">
                  <c:v>44873</c:v>
                </c:pt>
                <c:pt idx="222">
                  <c:v>44874</c:v>
                </c:pt>
                <c:pt idx="223">
                  <c:v>44875</c:v>
                </c:pt>
                <c:pt idx="224">
                  <c:v>44876</c:v>
                </c:pt>
                <c:pt idx="225">
                  <c:v>44879</c:v>
                </c:pt>
                <c:pt idx="226">
                  <c:v>44880</c:v>
                </c:pt>
                <c:pt idx="227">
                  <c:v>44881</c:v>
                </c:pt>
                <c:pt idx="228">
                  <c:v>44882</c:v>
                </c:pt>
                <c:pt idx="229">
                  <c:v>44883</c:v>
                </c:pt>
                <c:pt idx="230">
                  <c:v>44886</c:v>
                </c:pt>
                <c:pt idx="231">
                  <c:v>44887</c:v>
                </c:pt>
                <c:pt idx="232">
                  <c:v>44888</c:v>
                </c:pt>
                <c:pt idx="233">
                  <c:v>44889</c:v>
                </c:pt>
                <c:pt idx="234">
                  <c:v>44890</c:v>
                </c:pt>
                <c:pt idx="235">
                  <c:v>44893</c:v>
                </c:pt>
                <c:pt idx="236">
                  <c:v>44894</c:v>
                </c:pt>
                <c:pt idx="237">
                  <c:v>44895</c:v>
                </c:pt>
                <c:pt idx="238">
                  <c:v>44896</c:v>
                </c:pt>
                <c:pt idx="239">
                  <c:v>44897</c:v>
                </c:pt>
                <c:pt idx="240">
                  <c:v>44900</c:v>
                </c:pt>
                <c:pt idx="241">
                  <c:v>44901</c:v>
                </c:pt>
                <c:pt idx="242">
                  <c:v>44902</c:v>
                </c:pt>
                <c:pt idx="243">
                  <c:v>44903</c:v>
                </c:pt>
                <c:pt idx="244">
                  <c:v>44904</c:v>
                </c:pt>
                <c:pt idx="245">
                  <c:v>44907</c:v>
                </c:pt>
                <c:pt idx="246">
                  <c:v>44908</c:v>
                </c:pt>
                <c:pt idx="247">
                  <c:v>44909</c:v>
                </c:pt>
                <c:pt idx="248">
                  <c:v>44910</c:v>
                </c:pt>
                <c:pt idx="249">
                  <c:v>44911</c:v>
                </c:pt>
                <c:pt idx="250">
                  <c:v>44914</c:v>
                </c:pt>
                <c:pt idx="251">
                  <c:v>44915</c:v>
                </c:pt>
                <c:pt idx="252">
                  <c:v>44916</c:v>
                </c:pt>
                <c:pt idx="253">
                  <c:v>44917</c:v>
                </c:pt>
                <c:pt idx="254">
                  <c:v>44918</c:v>
                </c:pt>
                <c:pt idx="255">
                  <c:v>44922</c:v>
                </c:pt>
                <c:pt idx="256">
                  <c:v>44923</c:v>
                </c:pt>
                <c:pt idx="257">
                  <c:v>44924</c:v>
                </c:pt>
                <c:pt idx="258">
                  <c:v>44925</c:v>
                </c:pt>
                <c:pt idx="259">
                  <c:v>44929</c:v>
                </c:pt>
                <c:pt idx="260">
                  <c:v>44930</c:v>
                </c:pt>
                <c:pt idx="261">
                  <c:v>44931</c:v>
                </c:pt>
                <c:pt idx="262">
                  <c:v>44932</c:v>
                </c:pt>
                <c:pt idx="263">
                  <c:v>44935</c:v>
                </c:pt>
                <c:pt idx="264">
                  <c:v>44936</c:v>
                </c:pt>
                <c:pt idx="265">
                  <c:v>44937</c:v>
                </c:pt>
                <c:pt idx="266">
                  <c:v>44938</c:v>
                </c:pt>
                <c:pt idx="267">
                  <c:v>44939</c:v>
                </c:pt>
                <c:pt idx="268">
                  <c:v>44942</c:v>
                </c:pt>
                <c:pt idx="269">
                  <c:v>44943</c:v>
                </c:pt>
                <c:pt idx="270">
                  <c:v>44944</c:v>
                </c:pt>
                <c:pt idx="271">
                  <c:v>44945</c:v>
                </c:pt>
                <c:pt idx="272">
                  <c:v>44946</c:v>
                </c:pt>
              </c:numCache>
            </c:numRef>
          </c:cat>
          <c:val>
            <c:numRef>
              <c:f>Growth!$C$4:$C$276</c:f>
              <c:numCache>
                <c:formatCode>General</c:formatCode>
                <c:ptCount val="273"/>
                <c:pt idx="0">
                  <c:v>17.899999999999999</c:v>
                </c:pt>
                <c:pt idx="1">
                  <c:v>14</c:v>
                </c:pt>
                <c:pt idx="2">
                  <c:v>15.4</c:v>
                </c:pt>
                <c:pt idx="3">
                  <c:v>3.9</c:v>
                </c:pt>
                <c:pt idx="4">
                  <c:v>3.6</c:v>
                </c:pt>
                <c:pt idx="5">
                  <c:v>5.0999999999999996</c:v>
                </c:pt>
                <c:pt idx="6">
                  <c:v>6</c:v>
                </c:pt>
                <c:pt idx="7">
                  <c:v>11.6</c:v>
                </c:pt>
                <c:pt idx="8">
                  <c:v>10.1</c:v>
                </c:pt>
                <c:pt idx="9">
                  <c:v>-2.9</c:v>
                </c:pt>
                <c:pt idx="10">
                  <c:v>-0.5</c:v>
                </c:pt>
                <c:pt idx="11">
                  <c:v>-10.7</c:v>
                </c:pt>
                <c:pt idx="12">
                  <c:v>-1.2</c:v>
                </c:pt>
                <c:pt idx="13">
                  <c:v>-2.6</c:v>
                </c:pt>
                <c:pt idx="14">
                  <c:v>-3.4</c:v>
                </c:pt>
                <c:pt idx="15">
                  <c:v>-22.1</c:v>
                </c:pt>
                <c:pt idx="16">
                  <c:v>-19.8</c:v>
                </c:pt>
                <c:pt idx="17">
                  <c:v>-16.100000000000001</c:v>
                </c:pt>
                <c:pt idx="18">
                  <c:v>0</c:v>
                </c:pt>
                <c:pt idx="19">
                  <c:v>-2.7</c:v>
                </c:pt>
                <c:pt idx="20">
                  <c:v>-6.7</c:v>
                </c:pt>
                <c:pt idx="21">
                  <c:v>-5.4</c:v>
                </c:pt>
                <c:pt idx="22">
                  <c:v>-6.8</c:v>
                </c:pt>
                <c:pt idx="23">
                  <c:v>-5.3</c:v>
                </c:pt>
                <c:pt idx="24">
                  <c:v>-4.5999999999999996</c:v>
                </c:pt>
                <c:pt idx="25">
                  <c:v>-7.1</c:v>
                </c:pt>
                <c:pt idx="26">
                  <c:v>-7.3</c:v>
                </c:pt>
                <c:pt idx="27">
                  <c:v>-6.5</c:v>
                </c:pt>
                <c:pt idx="28">
                  <c:v>-2.7</c:v>
                </c:pt>
                <c:pt idx="29">
                  <c:v>-0.1</c:v>
                </c:pt>
                <c:pt idx="30">
                  <c:v>-3.2</c:v>
                </c:pt>
                <c:pt idx="31">
                  <c:v>-7.1</c:v>
                </c:pt>
                <c:pt idx="32">
                  <c:v>10.6</c:v>
                </c:pt>
                <c:pt idx="33">
                  <c:v>12.9</c:v>
                </c:pt>
                <c:pt idx="34">
                  <c:v>16.2</c:v>
                </c:pt>
                <c:pt idx="35">
                  <c:v>18</c:v>
                </c:pt>
                <c:pt idx="36">
                  <c:v>31.7</c:v>
                </c:pt>
                <c:pt idx="37">
                  <c:v>31.5</c:v>
                </c:pt>
                <c:pt idx="38">
                  <c:v>31.2</c:v>
                </c:pt>
                <c:pt idx="39">
                  <c:v>41.8</c:v>
                </c:pt>
                <c:pt idx="40">
                  <c:v>40.1</c:v>
                </c:pt>
                <c:pt idx="41">
                  <c:v>42.3</c:v>
                </c:pt>
                <c:pt idx="42">
                  <c:v>46.8</c:v>
                </c:pt>
                <c:pt idx="43">
                  <c:v>42</c:v>
                </c:pt>
                <c:pt idx="44">
                  <c:v>59.1</c:v>
                </c:pt>
                <c:pt idx="45">
                  <c:v>58.4</c:v>
                </c:pt>
                <c:pt idx="46">
                  <c:v>57.1</c:v>
                </c:pt>
                <c:pt idx="47">
                  <c:v>57.7</c:v>
                </c:pt>
                <c:pt idx="48">
                  <c:v>55.8</c:v>
                </c:pt>
                <c:pt idx="49">
                  <c:v>54.3</c:v>
                </c:pt>
                <c:pt idx="50">
                  <c:v>54.6</c:v>
                </c:pt>
                <c:pt idx="51">
                  <c:v>49.1</c:v>
                </c:pt>
                <c:pt idx="52">
                  <c:v>40.9</c:v>
                </c:pt>
                <c:pt idx="53">
                  <c:v>47.8</c:v>
                </c:pt>
                <c:pt idx="54">
                  <c:v>47</c:v>
                </c:pt>
                <c:pt idx="55">
                  <c:v>46.2</c:v>
                </c:pt>
                <c:pt idx="56">
                  <c:v>48.8</c:v>
                </c:pt>
                <c:pt idx="57">
                  <c:v>46.5</c:v>
                </c:pt>
                <c:pt idx="58">
                  <c:v>54.3</c:v>
                </c:pt>
                <c:pt idx="59">
                  <c:v>56.4</c:v>
                </c:pt>
                <c:pt idx="60">
                  <c:v>56.9</c:v>
                </c:pt>
                <c:pt idx="61">
                  <c:v>59.5</c:v>
                </c:pt>
                <c:pt idx="62">
                  <c:v>59.1</c:v>
                </c:pt>
                <c:pt idx="63">
                  <c:v>55.4</c:v>
                </c:pt>
                <c:pt idx="64">
                  <c:v>46.5</c:v>
                </c:pt>
                <c:pt idx="65">
                  <c:v>50.1</c:v>
                </c:pt>
                <c:pt idx="66">
                  <c:v>50.4</c:v>
                </c:pt>
                <c:pt idx="67">
                  <c:v>50.4</c:v>
                </c:pt>
                <c:pt idx="68">
                  <c:v>56.9</c:v>
                </c:pt>
                <c:pt idx="69">
                  <c:v>56.9</c:v>
                </c:pt>
                <c:pt idx="70">
                  <c:v>57</c:v>
                </c:pt>
                <c:pt idx="71">
                  <c:v>48.8</c:v>
                </c:pt>
                <c:pt idx="72">
                  <c:v>50.6</c:v>
                </c:pt>
                <c:pt idx="73">
                  <c:v>55.6</c:v>
                </c:pt>
                <c:pt idx="74">
                  <c:v>68.5</c:v>
                </c:pt>
                <c:pt idx="75">
                  <c:v>66.3</c:v>
                </c:pt>
                <c:pt idx="76">
                  <c:v>69.900000000000006</c:v>
                </c:pt>
                <c:pt idx="77">
                  <c:v>69.400000000000006</c:v>
                </c:pt>
                <c:pt idx="78">
                  <c:v>66.900000000000006</c:v>
                </c:pt>
                <c:pt idx="79">
                  <c:v>67.099999999999994</c:v>
                </c:pt>
                <c:pt idx="80">
                  <c:v>62.5</c:v>
                </c:pt>
                <c:pt idx="81">
                  <c:v>62.5</c:v>
                </c:pt>
                <c:pt idx="82">
                  <c:v>62</c:v>
                </c:pt>
                <c:pt idx="83">
                  <c:v>37.1</c:v>
                </c:pt>
                <c:pt idx="84">
                  <c:v>39.4</c:v>
                </c:pt>
                <c:pt idx="85">
                  <c:v>28</c:v>
                </c:pt>
                <c:pt idx="86">
                  <c:v>35.5</c:v>
                </c:pt>
                <c:pt idx="87">
                  <c:v>22.9</c:v>
                </c:pt>
                <c:pt idx="88">
                  <c:v>18.100000000000001</c:v>
                </c:pt>
                <c:pt idx="89">
                  <c:v>20.3</c:v>
                </c:pt>
                <c:pt idx="90">
                  <c:v>16.3</c:v>
                </c:pt>
                <c:pt idx="91">
                  <c:v>14.5</c:v>
                </c:pt>
                <c:pt idx="92">
                  <c:v>21.1</c:v>
                </c:pt>
                <c:pt idx="93">
                  <c:v>19.600000000000001</c:v>
                </c:pt>
                <c:pt idx="94">
                  <c:v>12.8</c:v>
                </c:pt>
                <c:pt idx="95">
                  <c:v>-3.3</c:v>
                </c:pt>
                <c:pt idx="96">
                  <c:v>0.2</c:v>
                </c:pt>
                <c:pt idx="97">
                  <c:v>-2.2999999999999998</c:v>
                </c:pt>
                <c:pt idx="98">
                  <c:v>-13.3</c:v>
                </c:pt>
                <c:pt idx="99">
                  <c:v>-14.8</c:v>
                </c:pt>
                <c:pt idx="100">
                  <c:v>-20.8</c:v>
                </c:pt>
                <c:pt idx="101">
                  <c:v>-37.299999999999997</c:v>
                </c:pt>
                <c:pt idx="102">
                  <c:v>-39.6</c:v>
                </c:pt>
                <c:pt idx="103">
                  <c:v>-41.2</c:v>
                </c:pt>
                <c:pt idx="104">
                  <c:v>-39.9</c:v>
                </c:pt>
                <c:pt idx="105">
                  <c:v>-43.7</c:v>
                </c:pt>
                <c:pt idx="106">
                  <c:v>-37.799999999999997</c:v>
                </c:pt>
                <c:pt idx="107">
                  <c:v>-37.799999999999997</c:v>
                </c:pt>
                <c:pt idx="108">
                  <c:v>-49.4</c:v>
                </c:pt>
                <c:pt idx="109">
                  <c:v>-45.6</c:v>
                </c:pt>
                <c:pt idx="110">
                  <c:v>-44.2</c:v>
                </c:pt>
                <c:pt idx="111">
                  <c:v>-43.4</c:v>
                </c:pt>
                <c:pt idx="112">
                  <c:v>-42.8</c:v>
                </c:pt>
                <c:pt idx="113">
                  <c:v>-46.7</c:v>
                </c:pt>
                <c:pt idx="114">
                  <c:v>-50.3</c:v>
                </c:pt>
                <c:pt idx="115">
                  <c:v>-45</c:v>
                </c:pt>
                <c:pt idx="116">
                  <c:v>-46</c:v>
                </c:pt>
                <c:pt idx="117">
                  <c:v>-49</c:v>
                </c:pt>
                <c:pt idx="118">
                  <c:v>-62.8</c:v>
                </c:pt>
                <c:pt idx="119">
                  <c:v>-65</c:v>
                </c:pt>
                <c:pt idx="120">
                  <c:v>-65.5</c:v>
                </c:pt>
                <c:pt idx="121">
                  <c:v>-68.3</c:v>
                </c:pt>
                <c:pt idx="122">
                  <c:v>-68.2</c:v>
                </c:pt>
                <c:pt idx="123">
                  <c:v>-78.7</c:v>
                </c:pt>
                <c:pt idx="124">
                  <c:v>-71.7</c:v>
                </c:pt>
                <c:pt idx="125">
                  <c:v>-66.900000000000006</c:v>
                </c:pt>
                <c:pt idx="126">
                  <c:v>-68.900000000000006</c:v>
                </c:pt>
                <c:pt idx="127">
                  <c:v>-68.3</c:v>
                </c:pt>
                <c:pt idx="128">
                  <c:v>-71.599999999999994</c:v>
                </c:pt>
                <c:pt idx="129">
                  <c:v>-75.8</c:v>
                </c:pt>
                <c:pt idx="130">
                  <c:v>-75.900000000000006</c:v>
                </c:pt>
                <c:pt idx="131">
                  <c:v>-69.3</c:v>
                </c:pt>
                <c:pt idx="132">
                  <c:v>-63.7</c:v>
                </c:pt>
                <c:pt idx="133">
                  <c:v>-64.3</c:v>
                </c:pt>
                <c:pt idx="134">
                  <c:v>-56.7</c:v>
                </c:pt>
                <c:pt idx="135">
                  <c:v>-56</c:v>
                </c:pt>
                <c:pt idx="136">
                  <c:v>-59.2</c:v>
                </c:pt>
                <c:pt idx="137">
                  <c:v>-52.5</c:v>
                </c:pt>
                <c:pt idx="138">
                  <c:v>-54.1</c:v>
                </c:pt>
                <c:pt idx="139">
                  <c:v>-51.3</c:v>
                </c:pt>
                <c:pt idx="140">
                  <c:v>-53.7</c:v>
                </c:pt>
                <c:pt idx="141">
                  <c:v>-52</c:v>
                </c:pt>
                <c:pt idx="142">
                  <c:v>-53.2</c:v>
                </c:pt>
                <c:pt idx="143">
                  <c:v>-60</c:v>
                </c:pt>
                <c:pt idx="144">
                  <c:v>-64.400000000000006</c:v>
                </c:pt>
                <c:pt idx="145">
                  <c:v>-59.6</c:v>
                </c:pt>
                <c:pt idx="146">
                  <c:v>-58.3</c:v>
                </c:pt>
                <c:pt idx="147">
                  <c:v>-53.5</c:v>
                </c:pt>
                <c:pt idx="148">
                  <c:v>-66.400000000000006</c:v>
                </c:pt>
                <c:pt idx="149">
                  <c:v>-61.8</c:v>
                </c:pt>
                <c:pt idx="150">
                  <c:v>-56.5</c:v>
                </c:pt>
                <c:pt idx="151">
                  <c:v>-56.9</c:v>
                </c:pt>
                <c:pt idx="152">
                  <c:v>-43.9</c:v>
                </c:pt>
                <c:pt idx="153">
                  <c:v>-43.5</c:v>
                </c:pt>
                <c:pt idx="154">
                  <c:v>-25.4</c:v>
                </c:pt>
                <c:pt idx="155">
                  <c:v>-25.1</c:v>
                </c:pt>
                <c:pt idx="156">
                  <c:v>-23.5</c:v>
                </c:pt>
                <c:pt idx="157">
                  <c:v>-29.8</c:v>
                </c:pt>
                <c:pt idx="158">
                  <c:v>-29.3</c:v>
                </c:pt>
                <c:pt idx="159">
                  <c:v>-25.2</c:v>
                </c:pt>
                <c:pt idx="160">
                  <c:v>-34.1</c:v>
                </c:pt>
                <c:pt idx="161">
                  <c:v>-31.5</c:v>
                </c:pt>
                <c:pt idx="162">
                  <c:v>-25.4</c:v>
                </c:pt>
                <c:pt idx="163">
                  <c:v>-17.600000000000001</c:v>
                </c:pt>
                <c:pt idx="164">
                  <c:v>-16.399999999999999</c:v>
                </c:pt>
                <c:pt idx="165">
                  <c:v>-9.8000000000000007</c:v>
                </c:pt>
                <c:pt idx="166">
                  <c:v>-21.6</c:v>
                </c:pt>
                <c:pt idx="167">
                  <c:v>-22.1</c:v>
                </c:pt>
                <c:pt idx="168">
                  <c:v>-19.100000000000001</c:v>
                </c:pt>
                <c:pt idx="169">
                  <c:v>-24.3</c:v>
                </c:pt>
                <c:pt idx="170">
                  <c:v>-23.3</c:v>
                </c:pt>
                <c:pt idx="171">
                  <c:v>-16.8</c:v>
                </c:pt>
                <c:pt idx="172">
                  <c:v>-27.6</c:v>
                </c:pt>
                <c:pt idx="173">
                  <c:v>-20.9</c:v>
                </c:pt>
                <c:pt idx="174">
                  <c:v>-26.6</c:v>
                </c:pt>
                <c:pt idx="175">
                  <c:v>-23.8</c:v>
                </c:pt>
                <c:pt idx="176">
                  <c:v>-18.899999999999999</c:v>
                </c:pt>
                <c:pt idx="177">
                  <c:v>-17.7</c:v>
                </c:pt>
                <c:pt idx="178">
                  <c:v>-14.6</c:v>
                </c:pt>
                <c:pt idx="179">
                  <c:v>-13.9</c:v>
                </c:pt>
                <c:pt idx="180">
                  <c:v>-9.6</c:v>
                </c:pt>
                <c:pt idx="181">
                  <c:v>5.4</c:v>
                </c:pt>
                <c:pt idx="182">
                  <c:v>5.8</c:v>
                </c:pt>
                <c:pt idx="183">
                  <c:v>2.5</c:v>
                </c:pt>
                <c:pt idx="184">
                  <c:v>2.2999999999999998</c:v>
                </c:pt>
                <c:pt idx="185">
                  <c:v>3.6</c:v>
                </c:pt>
                <c:pt idx="186">
                  <c:v>6.1</c:v>
                </c:pt>
                <c:pt idx="187">
                  <c:v>6.1</c:v>
                </c:pt>
                <c:pt idx="188">
                  <c:v>5.9</c:v>
                </c:pt>
                <c:pt idx="189">
                  <c:v>10.9</c:v>
                </c:pt>
                <c:pt idx="190">
                  <c:v>10.9</c:v>
                </c:pt>
                <c:pt idx="191">
                  <c:v>14.9</c:v>
                </c:pt>
                <c:pt idx="192">
                  <c:v>15</c:v>
                </c:pt>
                <c:pt idx="193">
                  <c:v>18.5</c:v>
                </c:pt>
                <c:pt idx="194">
                  <c:v>17.899999999999999</c:v>
                </c:pt>
                <c:pt idx="195">
                  <c:v>10.4</c:v>
                </c:pt>
                <c:pt idx="196">
                  <c:v>6.3</c:v>
                </c:pt>
                <c:pt idx="197">
                  <c:v>7.5</c:v>
                </c:pt>
                <c:pt idx="198">
                  <c:v>4.7</c:v>
                </c:pt>
                <c:pt idx="199">
                  <c:v>5.2</c:v>
                </c:pt>
                <c:pt idx="200">
                  <c:v>4.2</c:v>
                </c:pt>
                <c:pt idx="201">
                  <c:v>5.0999999999999996</c:v>
                </c:pt>
                <c:pt idx="202">
                  <c:v>5.3</c:v>
                </c:pt>
                <c:pt idx="203">
                  <c:v>13.4</c:v>
                </c:pt>
                <c:pt idx="204">
                  <c:v>17.399999999999999</c:v>
                </c:pt>
                <c:pt idx="205">
                  <c:v>19.399999999999999</c:v>
                </c:pt>
                <c:pt idx="206">
                  <c:v>22.3</c:v>
                </c:pt>
                <c:pt idx="207">
                  <c:v>23.5</c:v>
                </c:pt>
                <c:pt idx="208">
                  <c:v>25.5</c:v>
                </c:pt>
                <c:pt idx="209">
                  <c:v>25.5</c:v>
                </c:pt>
                <c:pt idx="210">
                  <c:v>20.7</c:v>
                </c:pt>
                <c:pt idx="211">
                  <c:v>16.3</c:v>
                </c:pt>
                <c:pt idx="212">
                  <c:v>16.399999999999999</c:v>
                </c:pt>
                <c:pt idx="213">
                  <c:v>13.7</c:v>
                </c:pt>
                <c:pt idx="214">
                  <c:v>14.5</c:v>
                </c:pt>
                <c:pt idx="215">
                  <c:v>8.1</c:v>
                </c:pt>
                <c:pt idx="216">
                  <c:v>12.4</c:v>
                </c:pt>
                <c:pt idx="217">
                  <c:v>13.5</c:v>
                </c:pt>
                <c:pt idx="218">
                  <c:v>14.1</c:v>
                </c:pt>
                <c:pt idx="219">
                  <c:v>18.899999999999999</c:v>
                </c:pt>
                <c:pt idx="220">
                  <c:v>21.5</c:v>
                </c:pt>
                <c:pt idx="221">
                  <c:v>21.6</c:v>
                </c:pt>
                <c:pt idx="222">
                  <c:v>21.5</c:v>
                </c:pt>
                <c:pt idx="223">
                  <c:v>13.2</c:v>
                </c:pt>
                <c:pt idx="224">
                  <c:v>8.9</c:v>
                </c:pt>
                <c:pt idx="225">
                  <c:v>8.4</c:v>
                </c:pt>
                <c:pt idx="226">
                  <c:v>10.8</c:v>
                </c:pt>
                <c:pt idx="227">
                  <c:v>14.3</c:v>
                </c:pt>
                <c:pt idx="228">
                  <c:v>12.1</c:v>
                </c:pt>
                <c:pt idx="229">
                  <c:v>11.3</c:v>
                </c:pt>
                <c:pt idx="230">
                  <c:v>13.8</c:v>
                </c:pt>
                <c:pt idx="231">
                  <c:v>13.6</c:v>
                </c:pt>
                <c:pt idx="232">
                  <c:v>13.5</c:v>
                </c:pt>
                <c:pt idx="233">
                  <c:v>13.4</c:v>
                </c:pt>
                <c:pt idx="234">
                  <c:v>13.3</c:v>
                </c:pt>
                <c:pt idx="235">
                  <c:v>14.2</c:v>
                </c:pt>
                <c:pt idx="236">
                  <c:v>14</c:v>
                </c:pt>
                <c:pt idx="237">
                  <c:v>8.9</c:v>
                </c:pt>
                <c:pt idx="238">
                  <c:v>9.5</c:v>
                </c:pt>
                <c:pt idx="239">
                  <c:v>12.9</c:v>
                </c:pt>
                <c:pt idx="240">
                  <c:v>19.7</c:v>
                </c:pt>
                <c:pt idx="241">
                  <c:v>18.8</c:v>
                </c:pt>
                <c:pt idx="242">
                  <c:v>18.2</c:v>
                </c:pt>
                <c:pt idx="243">
                  <c:v>17.5</c:v>
                </c:pt>
                <c:pt idx="244">
                  <c:v>19</c:v>
                </c:pt>
                <c:pt idx="245">
                  <c:v>16</c:v>
                </c:pt>
                <c:pt idx="246">
                  <c:v>13.2</c:v>
                </c:pt>
                <c:pt idx="247">
                  <c:v>9.9</c:v>
                </c:pt>
                <c:pt idx="248">
                  <c:v>3.5</c:v>
                </c:pt>
                <c:pt idx="249">
                  <c:v>-2.9</c:v>
                </c:pt>
                <c:pt idx="250">
                  <c:v>-5.7</c:v>
                </c:pt>
                <c:pt idx="251">
                  <c:v>-10.3</c:v>
                </c:pt>
                <c:pt idx="252">
                  <c:v>-7.9</c:v>
                </c:pt>
                <c:pt idx="253">
                  <c:v>-6.4</c:v>
                </c:pt>
                <c:pt idx="254">
                  <c:v>-5.8</c:v>
                </c:pt>
                <c:pt idx="255">
                  <c:v>-5.8</c:v>
                </c:pt>
                <c:pt idx="256">
                  <c:v>-4.4000000000000004</c:v>
                </c:pt>
                <c:pt idx="257">
                  <c:v>-4.2</c:v>
                </c:pt>
                <c:pt idx="258">
                  <c:v>-2.7</c:v>
                </c:pt>
                <c:pt idx="259">
                  <c:v>-1.3</c:v>
                </c:pt>
                <c:pt idx="260">
                  <c:v>-0.5</c:v>
                </c:pt>
                <c:pt idx="261">
                  <c:v>9.1</c:v>
                </c:pt>
                <c:pt idx="262">
                  <c:v>-7.3</c:v>
                </c:pt>
                <c:pt idx="263">
                  <c:v>-9.1</c:v>
                </c:pt>
                <c:pt idx="264">
                  <c:v>-11.4</c:v>
                </c:pt>
                <c:pt idx="265">
                  <c:v>-11.8</c:v>
                </c:pt>
                <c:pt idx="266">
                  <c:v>-9.6999999999999993</c:v>
                </c:pt>
                <c:pt idx="267">
                  <c:v>-6.1</c:v>
                </c:pt>
                <c:pt idx="268">
                  <c:v>-6.1</c:v>
                </c:pt>
                <c:pt idx="269">
                  <c:v>-13.3</c:v>
                </c:pt>
                <c:pt idx="270">
                  <c:v>-24.7</c:v>
                </c:pt>
                <c:pt idx="271">
                  <c:v>-19</c:v>
                </c:pt>
                <c:pt idx="272">
                  <c:v>-17.7</c:v>
                </c:pt>
              </c:numCache>
            </c:numRef>
          </c:val>
          <c:smooth val="0"/>
          <c:extLst>
            <c:ext xmlns:c16="http://schemas.microsoft.com/office/drawing/2014/chart" uri="{C3380CC4-5D6E-409C-BE32-E72D297353CC}">
              <c16:uniqueId val="{00000000-B59E-4B40-9143-F9793CAED251}"/>
            </c:ext>
          </c:extLst>
        </c:ser>
        <c:ser>
          <c:idx val="1"/>
          <c:order val="1"/>
          <c:tx>
            <c:strRef>
              <c:f>Growth!$D$3</c:f>
              <c:strCache>
                <c:ptCount val="1"/>
                <c:pt idx="0">
                  <c:v> Eurozone</c:v>
                </c:pt>
              </c:strCache>
            </c:strRef>
          </c:tx>
          <c:spPr>
            <a:ln w="28575" cap="rnd" cmpd="sng" algn="ctr">
              <a:solidFill>
                <a:srgbClr val="6FB6DF"/>
              </a:solidFill>
              <a:prstDash val="solid"/>
              <a:round/>
              <a:headEnd type="none" w="med" len="med"/>
              <a:tailEnd type="none" w="med" len="med"/>
            </a:ln>
            <a:effectLst/>
          </c:spPr>
          <c:marker>
            <c:symbol val="none"/>
          </c:marker>
          <c:cat>
            <c:numRef>
              <c:f>Growth!$B$4:$B$276</c:f>
              <c:numCache>
                <c:formatCode>m/d/yyyy</c:formatCode>
                <c:ptCount val="273"/>
                <c:pt idx="0">
                  <c:v>44564</c:v>
                </c:pt>
                <c:pt idx="1">
                  <c:v>44565</c:v>
                </c:pt>
                <c:pt idx="2">
                  <c:v>44566</c:v>
                </c:pt>
                <c:pt idx="3">
                  <c:v>44567</c:v>
                </c:pt>
                <c:pt idx="4">
                  <c:v>44568</c:v>
                </c:pt>
                <c:pt idx="5">
                  <c:v>44571</c:v>
                </c:pt>
                <c:pt idx="6">
                  <c:v>44572</c:v>
                </c:pt>
                <c:pt idx="7">
                  <c:v>44573</c:v>
                </c:pt>
                <c:pt idx="8">
                  <c:v>44574</c:v>
                </c:pt>
                <c:pt idx="9">
                  <c:v>44575</c:v>
                </c:pt>
                <c:pt idx="10">
                  <c:v>44578</c:v>
                </c:pt>
                <c:pt idx="11">
                  <c:v>44579</c:v>
                </c:pt>
                <c:pt idx="12">
                  <c:v>44580</c:v>
                </c:pt>
                <c:pt idx="13">
                  <c:v>44581</c:v>
                </c:pt>
                <c:pt idx="14">
                  <c:v>44582</c:v>
                </c:pt>
                <c:pt idx="15">
                  <c:v>44585</c:v>
                </c:pt>
                <c:pt idx="16">
                  <c:v>44586</c:v>
                </c:pt>
                <c:pt idx="17">
                  <c:v>44587</c:v>
                </c:pt>
                <c:pt idx="18">
                  <c:v>44588</c:v>
                </c:pt>
                <c:pt idx="19">
                  <c:v>44589</c:v>
                </c:pt>
                <c:pt idx="20">
                  <c:v>44592</c:v>
                </c:pt>
                <c:pt idx="21">
                  <c:v>44593</c:v>
                </c:pt>
                <c:pt idx="22">
                  <c:v>44594</c:v>
                </c:pt>
                <c:pt idx="23">
                  <c:v>44595</c:v>
                </c:pt>
                <c:pt idx="24">
                  <c:v>44596</c:v>
                </c:pt>
                <c:pt idx="25">
                  <c:v>44599</c:v>
                </c:pt>
                <c:pt idx="26">
                  <c:v>44600</c:v>
                </c:pt>
                <c:pt idx="27">
                  <c:v>44601</c:v>
                </c:pt>
                <c:pt idx="28">
                  <c:v>44602</c:v>
                </c:pt>
                <c:pt idx="29">
                  <c:v>44603</c:v>
                </c:pt>
                <c:pt idx="30">
                  <c:v>44606</c:v>
                </c:pt>
                <c:pt idx="31">
                  <c:v>44607</c:v>
                </c:pt>
                <c:pt idx="32">
                  <c:v>44608</c:v>
                </c:pt>
                <c:pt idx="33">
                  <c:v>44609</c:v>
                </c:pt>
                <c:pt idx="34">
                  <c:v>44610</c:v>
                </c:pt>
                <c:pt idx="35">
                  <c:v>44613</c:v>
                </c:pt>
                <c:pt idx="36">
                  <c:v>44614</c:v>
                </c:pt>
                <c:pt idx="37">
                  <c:v>44615</c:v>
                </c:pt>
                <c:pt idx="38">
                  <c:v>44616</c:v>
                </c:pt>
                <c:pt idx="39">
                  <c:v>44617</c:v>
                </c:pt>
                <c:pt idx="40">
                  <c:v>44620</c:v>
                </c:pt>
                <c:pt idx="41">
                  <c:v>44621</c:v>
                </c:pt>
                <c:pt idx="42">
                  <c:v>44622</c:v>
                </c:pt>
                <c:pt idx="43">
                  <c:v>44623</c:v>
                </c:pt>
                <c:pt idx="44">
                  <c:v>44624</c:v>
                </c:pt>
                <c:pt idx="45">
                  <c:v>44627</c:v>
                </c:pt>
                <c:pt idx="46">
                  <c:v>44628</c:v>
                </c:pt>
                <c:pt idx="47">
                  <c:v>44629</c:v>
                </c:pt>
                <c:pt idx="48">
                  <c:v>44630</c:v>
                </c:pt>
                <c:pt idx="49">
                  <c:v>44631</c:v>
                </c:pt>
                <c:pt idx="50">
                  <c:v>44634</c:v>
                </c:pt>
                <c:pt idx="51">
                  <c:v>44635</c:v>
                </c:pt>
                <c:pt idx="52">
                  <c:v>44636</c:v>
                </c:pt>
                <c:pt idx="53">
                  <c:v>44637</c:v>
                </c:pt>
                <c:pt idx="54">
                  <c:v>44638</c:v>
                </c:pt>
                <c:pt idx="55">
                  <c:v>44641</c:v>
                </c:pt>
                <c:pt idx="56">
                  <c:v>44642</c:v>
                </c:pt>
                <c:pt idx="57">
                  <c:v>44643</c:v>
                </c:pt>
                <c:pt idx="58">
                  <c:v>44644</c:v>
                </c:pt>
                <c:pt idx="59">
                  <c:v>44645</c:v>
                </c:pt>
                <c:pt idx="60">
                  <c:v>44648</c:v>
                </c:pt>
                <c:pt idx="61">
                  <c:v>44649</c:v>
                </c:pt>
                <c:pt idx="62">
                  <c:v>44650</c:v>
                </c:pt>
                <c:pt idx="63">
                  <c:v>44651</c:v>
                </c:pt>
                <c:pt idx="64">
                  <c:v>44652</c:v>
                </c:pt>
                <c:pt idx="65">
                  <c:v>44655</c:v>
                </c:pt>
                <c:pt idx="66">
                  <c:v>44656</c:v>
                </c:pt>
                <c:pt idx="67">
                  <c:v>44657</c:v>
                </c:pt>
                <c:pt idx="68">
                  <c:v>44658</c:v>
                </c:pt>
                <c:pt idx="69">
                  <c:v>44659</c:v>
                </c:pt>
                <c:pt idx="70">
                  <c:v>44662</c:v>
                </c:pt>
                <c:pt idx="71">
                  <c:v>44663</c:v>
                </c:pt>
                <c:pt idx="72">
                  <c:v>44664</c:v>
                </c:pt>
                <c:pt idx="73">
                  <c:v>44665</c:v>
                </c:pt>
                <c:pt idx="74">
                  <c:v>44666</c:v>
                </c:pt>
                <c:pt idx="75">
                  <c:v>44669</c:v>
                </c:pt>
                <c:pt idx="76">
                  <c:v>44670</c:v>
                </c:pt>
                <c:pt idx="77">
                  <c:v>44671</c:v>
                </c:pt>
                <c:pt idx="78">
                  <c:v>44672</c:v>
                </c:pt>
                <c:pt idx="79">
                  <c:v>44673</c:v>
                </c:pt>
                <c:pt idx="80">
                  <c:v>44676</c:v>
                </c:pt>
                <c:pt idx="81">
                  <c:v>44677</c:v>
                </c:pt>
                <c:pt idx="82">
                  <c:v>44678</c:v>
                </c:pt>
                <c:pt idx="83">
                  <c:v>44679</c:v>
                </c:pt>
                <c:pt idx="84">
                  <c:v>44680</c:v>
                </c:pt>
                <c:pt idx="85">
                  <c:v>44683</c:v>
                </c:pt>
                <c:pt idx="86">
                  <c:v>44684</c:v>
                </c:pt>
                <c:pt idx="87">
                  <c:v>44685</c:v>
                </c:pt>
                <c:pt idx="88">
                  <c:v>44686</c:v>
                </c:pt>
                <c:pt idx="89">
                  <c:v>44687</c:v>
                </c:pt>
                <c:pt idx="90">
                  <c:v>44690</c:v>
                </c:pt>
                <c:pt idx="91">
                  <c:v>44691</c:v>
                </c:pt>
                <c:pt idx="92">
                  <c:v>44692</c:v>
                </c:pt>
                <c:pt idx="93">
                  <c:v>44693</c:v>
                </c:pt>
                <c:pt idx="94">
                  <c:v>44694</c:v>
                </c:pt>
                <c:pt idx="95">
                  <c:v>44697</c:v>
                </c:pt>
                <c:pt idx="96">
                  <c:v>44698</c:v>
                </c:pt>
                <c:pt idx="97">
                  <c:v>44699</c:v>
                </c:pt>
                <c:pt idx="98">
                  <c:v>44700</c:v>
                </c:pt>
                <c:pt idx="99">
                  <c:v>44701</c:v>
                </c:pt>
                <c:pt idx="100">
                  <c:v>44704</c:v>
                </c:pt>
                <c:pt idx="101">
                  <c:v>44705</c:v>
                </c:pt>
                <c:pt idx="102">
                  <c:v>44706</c:v>
                </c:pt>
                <c:pt idx="103">
                  <c:v>44707</c:v>
                </c:pt>
                <c:pt idx="104">
                  <c:v>44708</c:v>
                </c:pt>
                <c:pt idx="105">
                  <c:v>44711</c:v>
                </c:pt>
                <c:pt idx="106">
                  <c:v>44712</c:v>
                </c:pt>
                <c:pt idx="107">
                  <c:v>44713</c:v>
                </c:pt>
                <c:pt idx="108">
                  <c:v>44714</c:v>
                </c:pt>
                <c:pt idx="109">
                  <c:v>44715</c:v>
                </c:pt>
                <c:pt idx="110">
                  <c:v>44718</c:v>
                </c:pt>
                <c:pt idx="111">
                  <c:v>44719</c:v>
                </c:pt>
                <c:pt idx="112">
                  <c:v>44720</c:v>
                </c:pt>
                <c:pt idx="113">
                  <c:v>44721</c:v>
                </c:pt>
                <c:pt idx="114">
                  <c:v>44722</c:v>
                </c:pt>
                <c:pt idx="115">
                  <c:v>44725</c:v>
                </c:pt>
                <c:pt idx="116">
                  <c:v>44726</c:v>
                </c:pt>
                <c:pt idx="117">
                  <c:v>44727</c:v>
                </c:pt>
                <c:pt idx="118">
                  <c:v>44728</c:v>
                </c:pt>
                <c:pt idx="119">
                  <c:v>44729</c:v>
                </c:pt>
                <c:pt idx="120">
                  <c:v>44732</c:v>
                </c:pt>
                <c:pt idx="121">
                  <c:v>44733</c:v>
                </c:pt>
                <c:pt idx="122">
                  <c:v>44734</c:v>
                </c:pt>
                <c:pt idx="123">
                  <c:v>44735</c:v>
                </c:pt>
                <c:pt idx="124">
                  <c:v>44736</c:v>
                </c:pt>
                <c:pt idx="125">
                  <c:v>44739</c:v>
                </c:pt>
                <c:pt idx="126">
                  <c:v>44740</c:v>
                </c:pt>
                <c:pt idx="127">
                  <c:v>44741</c:v>
                </c:pt>
                <c:pt idx="128">
                  <c:v>44742</c:v>
                </c:pt>
                <c:pt idx="129">
                  <c:v>44743</c:v>
                </c:pt>
                <c:pt idx="130">
                  <c:v>44746</c:v>
                </c:pt>
                <c:pt idx="131">
                  <c:v>44747</c:v>
                </c:pt>
                <c:pt idx="132">
                  <c:v>44748</c:v>
                </c:pt>
                <c:pt idx="133">
                  <c:v>44749</c:v>
                </c:pt>
                <c:pt idx="134">
                  <c:v>44750</c:v>
                </c:pt>
                <c:pt idx="135">
                  <c:v>44753</c:v>
                </c:pt>
                <c:pt idx="136">
                  <c:v>44754</c:v>
                </c:pt>
                <c:pt idx="137">
                  <c:v>44755</c:v>
                </c:pt>
                <c:pt idx="138">
                  <c:v>44756</c:v>
                </c:pt>
                <c:pt idx="139">
                  <c:v>44757</c:v>
                </c:pt>
                <c:pt idx="140">
                  <c:v>44760</c:v>
                </c:pt>
                <c:pt idx="141">
                  <c:v>44761</c:v>
                </c:pt>
                <c:pt idx="142">
                  <c:v>44762</c:v>
                </c:pt>
                <c:pt idx="143">
                  <c:v>44763</c:v>
                </c:pt>
                <c:pt idx="144">
                  <c:v>44764</c:v>
                </c:pt>
                <c:pt idx="145">
                  <c:v>44767</c:v>
                </c:pt>
                <c:pt idx="146">
                  <c:v>44768</c:v>
                </c:pt>
                <c:pt idx="147">
                  <c:v>44769</c:v>
                </c:pt>
                <c:pt idx="148">
                  <c:v>44770</c:v>
                </c:pt>
                <c:pt idx="149">
                  <c:v>44771</c:v>
                </c:pt>
                <c:pt idx="150">
                  <c:v>44774</c:v>
                </c:pt>
                <c:pt idx="151">
                  <c:v>44775</c:v>
                </c:pt>
                <c:pt idx="152">
                  <c:v>44776</c:v>
                </c:pt>
                <c:pt idx="153">
                  <c:v>44777</c:v>
                </c:pt>
                <c:pt idx="154">
                  <c:v>44778</c:v>
                </c:pt>
                <c:pt idx="155">
                  <c:v>44781</c:v>
                </c:pt>
                <c:pt idx="156">
                  <c:v>44782</c:v>
                </c:pt>
                <c:pt idx="157">
                  <c:v>44783</c:v>
                </c:pt>
                <c:pt idx="158">
                  <c:v>44784</c:v>
                </c:pt>
                <c:pt idx="159">
                  <c:v>44785</c:v>
                </c:pt>
                <c:pt idx="160">
                  <c:v>44788</c:v>
                </c:pt>
                <c:pt idx="161">
                  <c:v>44789</c:v>
                </c:pt>
                <c:pt idx="162">
                  <c:v>44790</c:v>
                </c:pt>
                <c:pt idx="163">
                  <c:v>44791</c:v>
                </c:pt>
                <c:pt idx="164">
                  <c:v>44792</c:v>
                </c:pt>
                <c:pt idx="165">
                  <c:v>44795</c:v>
                </c:pt>
                <c:pt idx="166">
                  <c:v>44796</c:v>
                </c:pt>
                <c:pt idx="167">
                  <c:v>44797</c:v>
                </c:pt>
                <c:pt idx="168">
                  <c:v>44798</c:v>
                </c:pt>
                <c:pt idx="169">
                  <c:v>44799</c:v>
                </c:pt>
                <c:pt idx="170">
                  <c:v>44802</c:v>
                </c:pt>
                <c:pt idx="171">
                  <c:v>44803</c:v>
                </c:pt>
                <c:pt idx="172">
                  <c:v>44804</c:v>
                </c:pt>
                <c:pt idx="173">
                  <c:v>44805</c:v>
                </c:pt>
                <c:pt idx="174">
                  <c:v>44806</c:v>
                </c:pt>
                <c:pt idx="175">
                  <c:v>44809</c:v>
                </c:pt>
                <c:pt idx="176">
                  <c:v>44810</c:v>
                </c:pt>
                <c:pt idx="177">
                  <c:v>44811</c:v>
                </c:pt>
                <c:pt idx="178">
                  <c:v>44812</c:v>
                </c:pt>
                <c:pt idx="179">
                  <c:v>44813</c:v>
                </c:pt>
                <c:pt idx="180">
                  <c:v>44816</c:v>
                </c:pt>
                <c:pt idx="181">
                  <c:v>44817</c:v>
                </c:pt>
                <c:pt idx="182">
                  <c:v>44818</c:v>
                </c:pt>
                <c:pt idx="183">
                  <c:v>44819</c:v>
                </c:pt>
                <c:pt idx="184">
                  <c:v>44820</c:v>
                </c:pt>
                <c:pt idx="185">
                  <c:v>44823</c:v>
                </c:pt>
                <c:pt idx="186">
                  <c:v>44824</c:v>
                </c:pt>
                <c:pt idx="187">
                  <c:v>44825</c:v>
                </c:pt>
                <c:pt idx="188">
                  <c:v>44826</c:v>
                </c:pt>
                <c:pt idx="189">
                  <c:v>44827</c:v>
                </c:pt>
                <c:pt idx="190">
                  <c:v>44830</c:v>
                </c:pt>
                <c:pt idx="191">
                  <c:v>44831</c:v>
                </c:pt>
                <c:pt idx="192">
                  <c:v>44832</c:v>
                </c:pt>
                <c:pt idx="193">
                  <c:v>44833</c:v>
                </c:pt>
                <c:pt idx="194">
                  <c:v>44834</c:v>
                </c:pt>
                <c:pt idx="195">
                  <c:v>44837</c:v>
                </c:pt>
                <c:pt idx="196">
                  <c:v>44838</c:v>
                </c:pt>
                <c:pt idx="197">
                  <c:v>44839</c:v>
                </c:pt>
                <c:pt idx="198">
                  <c:v>44840</c:v>
                </c:pt>
                <c:pt idx="199">
                  <c:v>44841</c:v>
                </c:pt>
                <c:pt idx="200">
                  <c:v>44844</c:v>
                </c:pt>
                <c:pt idx="201">
                  <c:v>44845</c:v>
                </c:pt>
                <c:pt idx="202">
                  <c:v>44846</c:v>
                </c:pt>
                <c:pt idx="203">
                  <c:v>44847</c:v>
                </c:pt>
                <c:pt idx="204">
                  <c:v>44848</c:v>
                </c:pt>
                <c:pt idx="205">
                  <c:v>44851</c:v>
                </c:pt>
                <c:pt idx="206">
                  <c:v>44852</c:v>
                </c:pt>
                <c:pt idx="207">
                  <c:v>44853</c:v>
                </c:pt>
                <c:pt idx="208">
                  <c:v>44854</c:v>
                </c:pt>
                <c:pt idx="209">
                  <c:v>44855</c:v>
                </c:pt>
                <c:pt idx="210">
                  <c:v>44858</c:v>
                </c:pt>
                <c:pt idx="211">
                  <c:v>44859</c:v>
                </c:pt>
                <c:pt idx="212">
                  <c:v>44860</c:v>
                </c:pt>
                <c:pt idx="213">
                  <c:v>44861</c:v>
                </c:pt>
                <c:pt idx="214">
                  <c:v>44862</c:v>
                </c:pt>
                <c:pt idx="215">
                  <c:v>44865</c:v>
                </c:pt>
                <c:pt idx="216">
                  <c:v>44866</c:v>
                </c:pt>
                <c:pt idx="217">
                  <c:v>44867</c:v>
                </c:pt>
                <c:pt idx="218">
                  <c:v>44868</c:v>
                </c:pt>
                <c:pt idx="219">
                  <c:v>44869</c:v>
                </c:pt>
                <c:pt idx="220">
                  <c:v>44872</c:v>
                </c:pt>
                <c:pt idx="221">
                  <c:v>44873</c:v>
                </c:pt>
                <c:pt idx="222">
                  <c:v>44874</c:v>
                </c:pt>
                <c:pt idx="223">
                  <c:v>44875</c:v>
                </c:pt>
                <c:pt idx="224">
                  <c:v>44876</c:v>
                </c:pt>
                <c:pt idx="225">
                  <c:v>44879</c:v>
                </c:pt>
                <c:pt idx="226">
                  <c:v>44880</c:v>
                </c:pt>
                <c:pt idx="227">
                  <c:v>44881</c:v>
                </c:pt>
                <c:pt idx="228">
                  <c:v>44882</c:v>
                </c:pt>
                <c:pt idx="229">
                  <c:v>44883</c:v>
                </c:pt>
                <c:pt idx="230">
                  <c:v>44886</c:v>
                </c:pt>
                <c:pt idx="231">
                  <c:v>44887</c:v>
                </c:pt>
                <c:pt idx="232">
                  <c:v>44888</c:v>
                </c:pt>
                <c:pt idx="233">
                  <c:v>44889</c:v>
                </c:pt>
                <c:pt idx="234">
                  <c:v>44890</c:v>
                </c:pt>
                <c:pt idx="235">
                  <c:v>44893</c:v>
                </c:pt>
                <c:pt idx="236">
                  <c:v>44894</c:v>
                </c:pt>
                <c:pt idx="237">
                  <c:v>44895</c:v>
                </c:pt>
                <c:pt idx="238">
                  <c:v>44896</c:v>
                </c:pt>
                <c:pt idx="239">
                  <c:v>44897</c:v>
                </c:pt>
                <c:pt idx="240">
                  <c:v>44900</c:v>
                </c:pt>
                <c:pt idx="241">
                  <c:v>44901</c:v>
                </c:pt>
                <c:pt idx="242">
                  <c:v>44902</c:v>
                </c:pt>
                <c:pt idx="243">
                  <c:v>44903</c:v>
                </c:pt>
                <c:pt idx="244">
                  <c:v>44904</c:v>
                </c:pt>
                <c:pt idx="245">
                  <c:v>44907</c:v>
                </c:pt>
                <c:pt idx="246">
                  <c:v>44908</c:v>
                </c:pt>
                <c:pt idx="247">
                  <c:v>44909</c:v>
                </c:pt>
                <c:pt idx="248">
                  <c:v>44910</c:v>
                </c:pt>
                <c:pt idx="249">
                  <c:v>44911</c:v>
                </c:pt>
                <c:pt idx="250">
                  <c:v>44914</c:v>
                </c:pt>
                <c:pt idx="251">
                  <c:v>44915</c:v>
                </c:pt>
                <c:pt idx="252">
                  <c:v>44916</c:v>
                </c:pt>
                <c:pt idx="253">
                  <c:v>44917</c:v>
                </c:pt>
                <c:pt idx="254">
                  <c:v>44918</c:v>
                </c:pt>
                <c:pt idx="255">
                  <c:v>44922</c:v>
                </c:pt>
                <c:pt idx="256">
                  <c:v>44923</c:v>
                </c:pt>
                <c:pt idx="257">
                  <c:v>44924</c:v>
                </c:pt>
                <c:pt idx="258">
                  <c:v>44925</c:v>
                </c:pt>
                <c:pt idx="259">
                  <c:v>44929</c:v>
                </c:pt>
                <c:pt idx="260">
                  <c:v>44930</c:v>
                </c:pt>
                <c:pt idx="261">
                  <c:v>44931</c:v>
                </c:pt>
                <c:pt idx="262">
                  <c:v>44932</c:v>
                </c:pt>
                <c:pt idx="263">
                  <c:v>44935</c:v>
                </c:pt>
                <c:pt idx="264">
                  <c:v>44936</c:v>
                </c:pt>
                <c:pt idx="265">
                  <c:v>44937</c:v>
                </c:pt>
                <c:pt idx="266">
                  <c:v>44938</c:v>
                </c:pt>
                <c:pt idx="267">
                  <c:v>44939</c:v>
                </c:pt>
                <c:pt idx="268">
                  <c:v>44942</c:v>
                </c:pt>
                <c:pt idx="269">
                  <c:v>44943</c:v>
                </c:pt>
                <c:pt idx="270">
                  <c:v>44944</c:v>
                </c:pt>
                <c:pt idx="271">
                  <c:v>44945</c:v>
                </c:pt>
                <c:pt idx="272">
                  <c:v>44946</c:v>
                </c:pt>
              </c:numCache>
            </c:numRef>
          </c:cat>
          <c:val>
            <c:numRef>
              <c:f>Growth!$D$4:$D$276</c:f>
              <c:numCache>
                <c:formatCode>General</c:formatCode>
                <c:ptCount val="273"/>
                <c:pt idx="0">
                  <c:v>36.4</c:v>
                </c:pt>
                <c:pt idx="1">
                  <c:v>40.700000000000003</c:v>
                </c:pt>
                <c:pt idx="2">
                  <c:v>38</c:v>
                </c:pt>
                <c:pt idx="3">
                  <c:v>40.1</c:v>
                </c:pt>
                <c:pt idx="4">
                  <c:v>40.5</c:v>
                </c:pt>
                <c:pt idx="5">
                  <c:v>40.4</c:v>
                </c:pt>
                <c:pt idx="6">
                  <c:v>39.5</c:v>
                </c:pt>
                <c:pt idx="7">
                  <c:v>34.4</c:v>
                </c:pt>
                <c:pt idx="8">
                  <c:v>36.299999999999997</c:v>
                </c:pt>
                <c:pt idx="9">
                  <c:v>35.9</c:v>
                </c:pt>
                <c:pt idx="10">
                  <c:v>34.200000000000003</c:v>
                </c:pt>
                <c:pt idx="11">
                  <c:v>42.2</c:v>
                </c:pt>
                <c:pt idx="12">
                  <c:v>41.3</c:v>
                </c:pt>
                <c:pt idx="13">
                  <c:v>40.9</c:v>
                </c:pt>
                <c:pt idx="14">
                  <c:v>40.4</c:v>
                </c:pt>
                <c:pt idx="15">
                  <c:v>58.2</c:v>
                </c:pt>
                <c:pt idx="16">
                  <c:v>61.1</c:v>
                </c:pt>
                <c:pt idx="17">
                  <c:v>60.7</c:v>
                </c:pt>
                <c:pt idx="18">
                  <c:v>65.7</c:v>
                </c:pt>
                <c:pt idx="19">
                  <c:v>50.7</c:v>
                </c:pt>
                <c:pt idx="20">
                  <c:v>51.4</c:v>
                </c:pt>
                <c:pt idx="21">
                  <c:v>46.7</c:v>
                </c:pt>
                <c:pt idx="22">
                  <c:v>66.400000000000006</c:v>
                </c:pt>
                <c:pt idx="23">
                  <c:v>58.1</c:v>
                </c:pt>
                <c:pt idx="24">
                  <c:v>53.1</c:v>
                </c:pt>
                <c:pt idx="25">
                  <c:v>47.7</c:v>
                </c:pt>
                <c:pt idx="26">
                  <c:v>48</c:v>
                </c:pt>
                <c:pt idx="27">
                  <c:v>48.3</c:v>
                </c:pt>
                <c:pt idx="28">
                  <c:v>47.7</c:v>
                </c:pt>
                <c:pt idx="29">
                  <c:v>47.1</c:v>
                </c:pt>
                <c:pt idx="30">
                  <c:v>45.5</c:v>
                </c:pt>
                <c:pt idx="31">
                  <c:v>44</c:v>
                </c:pt>
                <c:pt idx="32">
                  <c:v>46.7</c:v>
                </c:pt>
                <c:pt idx="33">
                  <c:v>45</c:v>
                </c:pt>
                <c:pt idx="34">
                  <c:v>42.8</c:v>
                </c:pt>
                <c:pt idx="35">
                  <c:v>58.5</c:v>
                </c:pt>
                <c:pt idx="36">
                  <c:v>67.2</c:v>
                </c:pt>
                <c:pt idx="37">
                  <c:v>65.2</c:v>
                </c:pt>
                <c:pt idx="38">
                  <c:v>64.099999999999994</c:v>
                </c:pt>
                <c:pt idx="39">
                  <c:v>72.599999999999994</c:v>
                </c:pt>
                <c:pt idx="40">
                  <c:v>67.8</c:v>
                </c:pt>
                <c:pt idx="41">
                  <c:v>67</c:v>
                </c:pt>
                <c:pt idx="42">
                  <c:v>72.900000000000006</c:v>
                </c:pt>
                <c:pt idx="43">
                  <c:v>69.2</c:v>
                </c:pt>
                <c:pt idx="44">
                  <c:v>66.099999999999994</c:v>
                </c:pt>
                <c:pt idx="45">
                  <c:v>61</c:v>
                </c:pt>
                <c:pt idx="46">
                  <c:v>64.099999999999994</c:v>
                </c:pt>
                <c:pt idx="47">
                  <c:v>60.9</c:v>
                </c:pt>
                <c:pt idx="48">
                  <c:v>60.7</c:v>
                </c:pt>
                <c:pt idx="49">
                  <c:v>60.5</c:v>
                </c:pt>
                <c:pt idx="50">
                  <c:v>59.7</c:v>
                </c:pt>
                <c:pt idx="51">
                  <c:v>40.799999999999997</c:v>
                </c:pt>
                <c:pt idx="52">
                  <c:v>40.9</c:v>
                </c:pt>
                <c:pt idx="53">
                  <c:v>40.6</c:v>
                </c:pt>
                <c:pt idx="54">
                  <c:v>40.299999999999997</c:v>
                </c:pt>
                <c:pt idx="55">
                  <c:v>39.200000000000003</c:v>
                </c:pt>
                <c:pt idx="56">
                  <c:v>38.4</c:v>
                </c:pt>
                <c:pt idx="57">
                  <c:v>38.1</c:v>
                </c:pt>
                <c:pt idx="58">
                  <c:v>51</c:v>
                </c:pt>
                <c:pt idx="59">
                  <c:v>36.4</c:v>
                </c:pt>
                <c:pt idx="60">
                  <c:v>35.299999999999997</c:v>
                </c:pt>
                <c:pt idx="61">
                  <c:v>33.9</c:v>
                </c:pt>
                <c:pt idx="62">
                  <c:v>45</c:v>
                </c:pt>
                <c:pt idx="63">
                  <c:v>44.8</c:v>
                </c:pt>
                <c:pt idx="64">
                  <c:v>32.200000000000003</c:v>
                </c:pt>
                <c:pt idx="65">
                  <c:v>30.5</c:v>
                </c:pt>
                <c:pt idx="66">
                  <c:v>36</c:v>
                </c:pt>
                <c:pt idx="67">
                  <c:v>32.5</c:v>
                </c:pt>
                <c:pt idx="68">
                  <c:v>31.5</c:v>
                </c:pt>
                <c:pt idx="69">
                  <c:v>31</c:v>
                </c:pt>
                <c:pt idx="70">
                  <c:v>29.9</c:v>
                </c:pt>
                <c:pt idx="71">
                  <c:v>31.7</c:v>
                </c:pt>
                <c:pt idx="72">
                  <c:v>31.7</c:v>
                </c:pt>
                <c:pt idx="73">
                  <c:v>30.7</c:v>
                </c:pt>
                <c:pt idx="74">
                  <c:v>29.5</c:v>
                </c:pt>
                <c:pt idx="75">
                  <c:v>25</c:v>
                </c:pt>
                <c:pt idx="76">
                  <c:v>24</c:v>
                </c:pt>
                <c:pt idx="77">
                  <c:v>23.8</c:v>
                </c:pt>
                <c:pt idx="78">
                  <c:v>22.5</c:v>
                </c:pt>
                <c:pt idx="79">
                  <c:v>51.6</c:v>
                </c:pt>
                <c:pt idx="80">
                  <c:v>57</c:v>
                </c:pt>
                <c:pt idx="81">
                  <c:v>57.2</c:v>
                </c:pt>
                <c:pt idx="82">
                  <c:v>58</c:v>
                </c:pt>
                <c:pt idx="83">
                  <c:v>56.7</c:v>
                </c:pt>
                <c:pt idx="84">
                  <c:v>53.1</c:v>
                </c:pt>
                <c:pt idx="85">
                  <c:v>40.200000000000003</c:v>
                </c:pt>
                <c:pt idx="86">
                  <c:v>41</c:v>
                </c:pt>
                <c:pt idx="87">
                  <c:v>41.7</c:v>
                </c:pt>
                <c:pt idx="88">
                  <c:v>32.9</c:v>
                </c:pt>
                <c:pt idx="89">
                  <c:v>27.9</c:v>
                </c:pt>
                <c:pt idx="90">
                  <c:v>25.3</c:v>
                </c:pt>
                <c:pt idx="91">
                  <c:v>29.1</c:v>
                </c:pt>
                <c:pt idx="92">
                  <c:v>28.3</c:v>
                </c:pt>
                <c:pt idx="93">
                  <c:v>27.4</c:v>
                </c:pt>
                <c:pt idx="94">
                  <c:v>26.8</c:v>
                </c:pt>
                <c:pt idx="95">
                  <c:v>22.5</c:v>
                </c:pt>
                <c:pt idx="96">
                  <c:v>26.1</c:v>
                </c:pt>
                <c:pt idx="97">
                  <c:v>24.5</c:v>
                </c:pt>
                <c:pt idx="98">
                  <c:v>22.3</c:v>
                </c:pt>
                <c:pt idx="99">
                  <c:v>19.8</c:v>
                </c:pt>
                <c:pt idx="100">
                  <c:v>18.5</c:v>
                </c:pt>
                <c:pt idx="101">
                  <c:v>10.1</c:v>
                </c:pt>
                <c:pt idx="102">
                  <c:v>8.1</c:v>
                </c:pt>
                <c:pt idx="103">
                  <c:v>10.4</c:v>
                </c:pt>
                <c:pt idx="104">
                  <c:v>12.6</c:v>
                </c:pt>
                <c:pt idx="105">
                  <c:v>11.3</c:v>
                </c:pt>
                <c:pt idx="106">
                  <c:v>19.600000000000001</c:v>
                </c:pt>
                <c:pt idx="107">
                  <c:v>21.1</c:v>
                </c:pt>
                <c:pt idx="108">
                  <c:v>21.5</c:v>
                </c:pt>
                <c:pt idx="109">
                  <c:v>14.9</c:v>
                </c:pt>
                <c:pt idx="110">
                  <c:v>16.5</c:v>
                </c:pt>
                <c:pt idx="111">
                  <c:v>14.6</c:v>
                </c:pt>
                <c:pt idx="112">
                  <c:v>27.4</c:v>
                </c:pt>
                <c:pt idx="113">
                  <c:v>28.2</c:v>
                </c:pt>
                <c:pt idx="114">
                  <c:v>31.4</c:v>
                </c:pt>
                <c:pt idx="115">
                  <c:v>35.299999999999997</c:v>
                </c:pt>
                <c:pt idx="116">
                  <c:v>34.5</c:v>
                </c:pt>
                <c:pt idx="117">
                  <c:v>32.4</c:v>
                </c:pt>
                <c:pt idx="118">
                  <c:v>32.1</c:v>
                </c:pt>
                <c:pt idx="119">
                  <c:v>31.8</c:v>
                </c:pt>
                <c:pt idx="120">
                  <c:v>30.3</c:v>
                </c:pt>
                <c:pt idx="121">
                  <c:v>29.2</c:v>
                </c:pt>
                <c:pt idx="122">
                  <c:v>28.5</c:v>
                </c:pt>
                <c:pt idx="123">
                  <c:v>-20.9</c:v>
                </c:pt>
                <c:pt idx="124">
                  <c:v>-25.8</c:v>
                </c:pt>
                <c:pt idx="125">
                  <c:v>-28.2</c:v>
                </c:pt>
                <c:pt idx="126">
                  <c:v>-28</c:v>
                </c:pt>
                <c:pt idx="127">
                  <c:v>-16.899999999999999</c:v>
                </c:pt>
                <c:pt idx="128">
                  <c:v>-25.3</c:v>
                </c:pt>
                <c:pt idx="129">
                  <c:v>-31.8</c:v>
                </c:pt>
                <c:pt idx="130">
                  <c:v>-37</c:v>
                </c:pt>
                <c:pt idx="131">
                  <c:v>-38.5</c:v>
                </c:pt>
                <c:pt idx="132">
                  <c:v>-38.6</c:v>
                </c:pt>
                <c:pt idx="133">
                  <c:v>-39.4</c:v>
                </c:pt>
                <c:pt idx="134">
                  <c:v>-40.299999999999997</c:v>
                </c:pt>
                <c:pt idx="135">
                  <c:v>-42.6</c:v>
                </c:pt>
                <c:pt idx="136">
                  <c:v>-48.4</c:v>
                </c:pt>
                <c:pt idx="137">
                  <c:v>-46.4</c:v>
                </c:pt>
                <c:pt idx="138">
                  <c:v>-47.1</c:v>
                </c:pt>
                <c:pt idx="139">
                  <c:v>-48</c:v>
                </c:pt>
                <c:pt idx="140">
                  <c:v>-52.6</c:v>
                </c:pt>
                <c:pt idx="141">
                  <c:v>-55.3</c:v>
                </c:pt>
                <c:pt idx="142">
                  <c:v>-61.6</c:v>
                </c:pt>
                <c:pt idx="143">
                  <c:v>-61.6</c:v>
                </c:pt>
                <c:pt idx="144">
                  <c:v>-92.2</c:v>
                </c:pt>
                <c:pt idx="145">
                  <c:v>-95.8</c:v>
                </c:pt>
                <c:pt idx="146">
                  <c:v>-94.5</c:v>
                </c:pt>
                <c:pt idx="147">
                  <c:v>-94.7</c:v>
                </c:pt>
                <c:pt idx="148">
                  <c:v>-105</c:v>
                </c:pt>
                <c:pt idx="149">
                  <c:v>-63.9</c:v>
                </c:pt>
                <c:pt idx="150">
                  <c:v>-62.4</c:v>
                </c:pt>
                <c:pt idx="151">
                  <c:v>-60.7</c:v>
                </c:pt>
                <c:pt idx="152">
                  <c:v>-54.5</c:v>
                </c:pt>
                <c:pt idx="153">
                  <c:v>-53.7</c:v>
                </c:pt>
                <c:pt idx="154">
                  <c:v>-51.1</c:v>
                </c:pt>
                <c:pt idx="155">
                  <c:v>-50.2</c:v>
                </c:pt>
                <c:pt idx="156">
                  <c:v>-50.2</c:v>
                </c:pt>
                <c:pt idx="157">
                  <c:v>-50.2</c:v>
                </c:pt>
                <c:pt idx="158">
                  <c:v>-50.2</c:v>
                </c:pt>
                <c:pt idx="159">
                  <c:v>-47.8</c:v>
                </c:pt>
                <c:pt idx="160">
                  <c:v>-48.3</c:v>
                </c:pt>
                <c:pt idx="161">
                  <c:v>-49</c:v>
                </c:pt>
                <c:pt idx="162">
                  <c:v>-51.8</c:v>
                </c:pt>
                <c:pt idx="163">
                  <c:v>-51.6</c:v>
                </c:pt>
                <c:pt idx="164">
                  <c:v>-51.4</c:v>
                </c:pt>
                <c:pt idx="165">
                  <c:v>-49.9</c:v>
                </c:pt>
                <c:pt idx="166">
                  <c:v>-45.8</c:v>
                </c:pt>
                <c:pt idx="167">
                  <c:v>-45.8</c:v>
                </c:pt>
                <c:pt idx="168">
                  <c:v>-37.200000000000003</c:v>
                </c:pt>
                <c:pt idx="169">
                  <c:v>-32.700000000000003</c:v>
                </c:pt>
                <c:pt idx="170">
                  <c:v>-32.299999999999997</c:v>
                </c:pt>
                <c:pt idx="171">
                  <c:v>-34.5</c:v>
                </c:pt>
                <c:pt idx="172">
                  <c:v>-25.4</c:v>
                </c:pt>
                <c:pt idx="173">
                  <c:v>-17.600000000000001</c:v>
                </c:pt>
                <c:pt idx="174">
                  <c:v>-17.3</c:v>
                </c:pt>
                <c:pt idx="175">
                  <c:v>-23</c:v>
                </c:pt>
                <c:pt idx="176">
                  <c:v>-22.9</c:v>
                </c:pt>
                <c:pt idx="177">
                  <c:v>-15.9</c:v>
                </c:pt>
                <c:pt idx="178">
                  <c:v>-14.8</c:v>
                </c:pt>
                <c:pt idx="179">
                  <c:v>-17</c:v>
                </c:pt>
                <c:pt idx="180">
                  <c:v>-12.9</c:v>
                </c:pt>
                <c:pt idx="181">
                  <c:v>-12.3</c:v>
                </c:pt>
                <c:pt idx="182">
                  <c:v>-15.2</c:v>
                </c:pt>
                <c:pt idx="183">
                  <c:v>-13.2</c:v>
                </c:pt>
                <c:pt idx="184">
                  <c:v>-10.8</c:v>
                </c:pt>
                <c:pt idx="185">
                  <c:v>1.2</c:v>
                </c:pt>
                <c:pt idx="186">
                  <c:v>9.4</c:v>
                </c:pt>
                <c:pt idx="187">
                  <c:v>10.3</c:v>
                </c:pt>
                <c:pt idx="188">
                  <c:v>8</c:v>
                </c:pt>
                <c:pt idx="189">
                  <c:v>4.0999999999999996</c:v>
                </c:pt>
                <c:pt idx="190">
                  <c:v>-4.5999999999999996</c:v>
                </c:pt>
                <c:pt idx="191">
                  <c:v>-0.9</c:v>
                </c:pt>
                <c:pt idx="192">
                  <c:v>-0.8</c:v>
                </c:pt>
                <c:pt idx="193">
                  <c:v>-5.7</c:v>
                </c:pt>
                <c:pt idx="194">
                  <c:v>0.2</c:v>
                </c:pt>
                <c:pt idx="195">
                  <c:v>-0.6</c:v>
                </c:pt>
                <c:pt idx="196">
                  <c:v>-0.2</c:v>
                </c:pt>
                <c:pt idx="197">
                  <c:v>2.8</c:v>
                </c:pt>
                <c:pt idx="198">
                  <c:v>0.5</c:v>
                </c:pt>
                <c:pt idx="199">
                  <c:v>1.9</c:v>
                </c:pt>
                <c:pt idx="200">
                  <c:v>1.7</c:v>
                </c:pt>
                <c:pt idx="201">
                  <c:v>2</c:v>
                </c:pt>
                <c:pt idx="202">
                  <c:v>4.5</c:v>
                </c:pt>
                <c:pt idx="203">
                  <c:v>5</c:v>
                </c:pt>
                <c:pt idx="204">
                  <c:v>5.7</c:v>
                </c:pt>
                <c:pt idx="205">
                  <c:v>9.4</c:v>
                </c:pt>
                <c:pt idx="206">
                  <c:v>14.5</c:v>
                </c:pt>
                <c:pt idx="207">
                  <c:v>18.600000000000001</c:v>
                </c:pt>
                <c:pt idx="208">
                  <c:v>21</c:v>
                </c:pt>
                <c:pt idx="209">
                  <c:v>22.3</c:v>
                </c:pt>
                <c:pt idx="210">
                  <c:v>9.6</c:v>
                </c:pt>
                <c:pt idx="211">
                  <c:v>10.3</c:v>
                </c:pt>
                <c:pt idx="212">
                  <c:v>5.5</c:v>
                </c:pt>
                <c:pt idx="213">
                  <c:v>3.5</c:v>
                </c:pt>
                <c:pt idx="214">
                  <c:v>9</c:v>
                </c:pt>
                <c:pt idx="215">
                  <c:v>18.2</c:v>
                </c:pt>
                <c:pt idx="216">
                  <c:v>17.5</c:v>
                </c:pt>
                <c:pt idx="217">
                  <c:v>8.9</c:v>
                </c:pt>
                <c:pt idx="218">
                  <c:v>8.1999999999999993</c:v>
                </c:pt>
                <c:pt idx="219">
                  <c:v>9.1999999999999993</c:v>
                </c:pt>
                <c:pt idx="220">
                  <c:v>10.9</c:v>
                </c:pt>
                <c:pt idx="221">
                  <c:v>10.5</c:v>
                </c:pt>
                <c:pt idx="222">
                  <c:v>10</c:v>
                </c:pt>
                <c:pt idx="223">
                  <c:v>9</c:v>
                </c:pt>
                <c:pt idx="224">
                  <c:v>8.9</c:v>
                </c:pt>
                <c:pt idx="225">
                  <c:v>12.5</c:v>
                </c:pt>
                <c:pt idx="226">
                  <c:v>17.600000000000001</c:v>
                </c:pt>
                <c:pt idx="227">
                  <c:v>17</c:v>
                </c:pt>
                <c:pt idx="228">
                  <c:v>16.3</c:v>
                </c:pt>
                <c:pt idx="229">
                  <c:v>15.5</c:v>
                </c:pt>
                <c:pt idx="230">
                  <c:v>11.7</c:v>
                </c:pt>
                <c:pt idx="231">
                  <c:v>11.4</c:v>
                </c:pt>
                <c:pt idx="232">
                  <c:v>30.1</c:v>
                </c:pt>
                <c:pt idx="233">
                  <c:v>34.1</c:v>
                </c:pt>
                <c:pt idx="234">
                  <c:v>42.3</c:v>
                </c:pt>
                <c:pt idx="235">
                  <c:v>37.5</c:v>
                </c:pt>
                <c:pt idx="236">
                  <c:v>34.9</c:v>
                </c:pt>
                <c:pt idx="237">
                  <c:v>32.5</c:v>
                </c:pt>
                <c:pt idx="238">
                  <c:v>27.4</c:v>
                </c:pt>
                <c:pt idx="239">
                  <c:v>27.5</c:v>
                </c:pt>
                <c:pt idx="240">
                  <c:v>31.5</c:v>
                </c:pt>
                <c:pt idx="241">
                  <c:v>33.1</c:v>
                </c:pt>
                <c:pt idx="242">
                  <c:v>37.700000000000003</c:v>
                </c:pt>
                <c:pt idx="243">
                  <c:v>38</c:v>
                </c:pt>
                <c:pt idx="244">
                  <c:v>38.4</c:v>
                </c:pt>
                <c:pt idx="245">
                  <c:v>40.4</c:v>
                </c:pt>
                <c:pt idx="246">
                  <c:v>41.8</c:v>
                </c:pt>
                <c:pt idx="247">
                  <c:v>42.1</c:v>
                </c:pt>
                <c:pt idx="248">
                  <c:v>43.1</c:v>
                </c:pt>
                <c:pt idx="249">
                  <c:v>61.8</c:v>
                </c:pt>
                <c:pt idx="250">
                  <c:v>66.7</c:v>
                </c:pt>
                <c:pt idx="251">
                  <c:v>67.400000000000006</c:v>
                </c:pt>
                <c:pt idx="252">
                  <c:v>68.2</c:v>
                </c:pt>
                <c:pt idx="253">
                  <c:v>68.5</c:v>
                </c:pt>
                <c:pt idx="254">
                  <c:v>69</c:v>
                </c:pt>
                <c:pt idx="255">
                  <c:v>69.8</c:v>
                </c:pt>
                <c:pt idx="256">
                  <c:v>68.7</c:v>
                </c:pt>
                <c:pt idx="257">
                  <c:v>68.099999999999994</c:v>
                </c:pt>
                <c:pt idx="258">
                  <c:v>67.900000000000006</c:v>
                </c:pt>
                <c:pt idx="259">
                  <c:v>69.3</c:v>
                </c:pt>
                <c:pt idx="260">
                  <c:v>76.599999999999994</c:v>
                </c:pt>
                <c:pt idx="261">
                  <c:v>75.900000000000006</c:v>
                </c:pt>
                <c:pt idx="262">
                  <c:v>79</c:v>
                </c:pt>
                <c:pt idx="263">
                  <c:v>77.099999999999994</c:v>
                </c:pt>
                <c:pt idx="264">
                  <c:v>80.099999999999994</c:v>
                </c:pt>
                <c:pt idx="265">
                  <c:v>79.5</c:v>
                </c:pt>
                <c:pt idx="266">
                  <c:v>78.8</c:v>
                </c:pt>
                <c:pt idx="267">
                  <c:v>80.3</c:v>
                </c:pt>
                <c:pt idx="268">
                  <c:v>77.400000000000006</c:v>
                </c:pt>
                <c:pt idx="269">
                  <c:v>88.9</c:v>
                </c:pt>
                <c:pt idx="270">
                  <c:v>88.2</c:v>
                </c:pt>
                <c:pt idx="271">
                  <c:v>87.9</c:v>
                </c:pt>
                <c:pt idx="272">
                  <c:v>87.7</c:v>
                </c:pt>
              </c:numCache>
            </c:numRef>
          </c:val>
          <c:smooth val="0"/>
          <c:extLst>
            <c:ext xmlns:c16="http://schemas.microsoft.com/office/drawing/2014/chart" uri="{C3380CC4-5D6E-409C-BE32-E72D297353CC}">
              <c16:uniqueId val="{00000001-B59E-4B40-9143-F9793CAED251}"/>
            </c:ext>
          </c:extLst>
        </c:ser>
        <c:dLbls>
          <c:showLegendKey val="0"/>
          <c:showVal val="0"/>
          <c:showCatName val="0"/>
          <c:showSerName val="0"/>
          <c:showPercent val="0"/>
          <c:showBubbleSize val="0"/>
        </c:dLbls>
        <c:smooth val="0"/>
        <c:axId val="222622400"/>
        <c:axId val="222619488"/>
      </c:lineChart>
      <c:dateAx>
        <c:axId val="222622400"/>
        <c:scaling>
          <c:orientation val="minMax"/>
        </c:scaling>
        <c:delete val="0"/>
        <c:axPos val="b"/>
        <c:numFmt formatCode="[$-409]mmm\-yy;@" sourceLinked="0"/>
        <c:majorTickMark val="out"/>
        <c:minorTickMark val="none"/>
        <c:tickLblPos val="low"/>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222619488"/>
        <c:crosses val="autoZero"/>
        <c:auto val="1"/>
        <c:lblOffset val="100"/>
        <c:baseTimeUnit val="days"/>
        <c:majorUnit val="3"/>
        <c:majorTimeUnit val="months"/>
      </c:dateAx>
      <c:valAx>
        <c:axId val="22261948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22262240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noFill/>
      <a:round/>
    </a:ln>
    <a:effectLst/>
  </c:spPr>
  <c:txPr>
    <a:bodyPr/>
    <a:lstStyle/>
    <a:p>
      <a:pPr>
        <a:defRPr sz="1200"/>
      </a:pPr>
      <a:endParaRPr lang="en-US"/>
    </a:p>
  </c:txPr>
  <c:externalData r:id="rId4">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Sheet1!$D$1</c:f>
              <c:strCache>
                <c:ptCount val="1"/>
                <c:pt idx="0">
                  <c:v>US DOLLAR INDEX DXY </c:v>
                </c:pt>
              </c:strCache>
            </c:strRef>
          </c:tx>
          <c:spPr>
            <a:ln w="19050" cap="rnd">
              <a:solidFill>
                <a:schemeClr val="tx1"/>
              </a:solidFill>
              <a:round/>
            </a:ln>
            <a:effectLst/>
          </c:spPr>
          <c:marker>
            <c:symbol val="none"/>
          </c:marker>
          <c:cat>
            <c:numRef>
              <c:f>Sheet1!$A$2:$A$422</c:f>
              <c:numCache>
                <c:formatCode>m/d/yyyy</c:formatCode>
                <c:ptCount val="421"/>
                <c:pt idx="0">
                  <c:v>32143</c:v>
                </c:pt>
                <c:pt idx="1">
                  <c:v>32174</c:v>
                </c:pt>
                <c:pt idx="2">
                  <c:v>32203</c:v>
                </c:pt>
                <c:pt idx="3">
                  <c:v>32234</c:v>
                </c:pt>
                <c:pt idx="4">
                  <c:v>32264</c:v>
                </c:pt>
                <c:pt idx="5">
                  <c:v>32295</c:v>
                </c:pt>
                <c:pt idx="6">
                  <c:v>32325</c:v>
                </c:pt>
                <c:pt idx="7">
                  <c:v>32356</c:v>
                </c:pt>
                <c:pt idx="8">
                  <c:v>32387</c:v>
                </c:pt>
                <c:pt idx="9">
                  <c:v>32417</c:v>
                </c:pt>
                <c:pt idx="10">
                  <c:v>32448</c:v>
                </c:pt>
                <c:pt idx="11">
                  <c:v>32478</c:v>
                </c:pt>
                <c:pt idx="12">
                  <c:v>32509</c:v>
                </c:pt>
                <c:pt idx="13">
                  <c:v>32540</c:v>
                </c:pt>
                <c:pt idx="14">
                  <c:v>32568</c:v>
                </c:pt>
                <c:pt idx="15">
                  <c:v>32599</c:v>
                </c:pt>
                <c:pt idx="16">
                  <c:v>32629</c:v>
                </c:pt>
                <c:pt idx="17">
                  <c:v>32660</c:v>
                </c:pt>
                <c:pt idx="18">
                  <c:v>32690</c:v>
                </c:pt>
                <c:pt idx="19">
                  <c:v>32721</c:v>
                </c:pt>
                <c:pt idx="20">
                  <c:v>32752</c:v>
                </c:pt>
                <c:pt idx="21">
                  <c:v>32782</c:v>
                </c:pt>
                <c:pt idx="22">
                  <c:v>32813</c:v>
                </c:pt>
                <c:pt idx="23">
                  <c:v>32843</c:v>
                </c:pt>
                <c:pt idx="24">
                  <c:v>32874</c:v>
                </c:pt>
                <c:pt idx="25">
                  <c:v>32905</c:v>
                </c:pt>
                <c:pt idx="26">
                  <c:v>32933</c:v>
                </c:pt>
                <c:pt idx="27">
                  <c:v>32964</c:v>
                </c:pt>
                <c:pt idx="28">
                  <c:v>32994</c:v>
                </c:pt>
                <c:pt idx="29">
                  <c:v>33025</c:v>
                </c:pt>
                <c:pt idx="30">
                  <c:v>33055</c:v>
                </c:pt>
                <c:pt idx="31">
                  <c:v>33086</c:v>
                </c:pt>
                <c:pt idx="32">
                  <c:v>33117</c:v>
                </c:pt>
                <c:pt idx="33">
                  <c:v>33147</c:v>
                </c:pt>
                <c:pt idx="34">
                  <c:v>33178</c:v>
                </c:pt>
                <c:pt idx="35">
                  <c:v>33208</c:v>
                </c:pt>
                <c:pt idx="36">
                  <c:v>33239</c:v>
                </c:pt>
                <c:pt idx="37">
                  <c:v>33270</c:v>
                </c:pt>
                <c:pt idx="38">
                  <c:v>33298</c:v>
                </c:pt>
                <c:pt idx="39">
                  <c:v>33329</c:v>
                </c:pt>
                <c:pt idx="40">
                  <c:v>33359</c:v>
                </c:pt>
                <c:pt idx="41">
                  <c:v>33390</c:v>
                </c:pt>
                <c:pt idx="42">
                  <c:v>33420</c:v>
                </c:pt>
                <c:pt idx="43">
                  <c:v>33451</c:v>
                </c:pt>
                <c:pt idx="44">
                  <c:v>33482</c:v>
                </c:pt>
                <c:pt idx="45">
                  <c:v>33512</c:v>
                </c:pt>
                <c:pt idx="46">
                  <c:v>33543</c:v>
                </c:pt>
                <c:pt idx="47">
                  <c:v>33573</c:v>
                </c:pt>
                <c:pt idx="48">
                  <c:v>33604</c:v>
                </c:pt>
                <c:pt idx="49">
                  <c:v>33635</c:v>
                </c:pt>
                <c:pt idx="50">
                  <c:v>33664</c:v>
                </c:pt>
                <c:pt idx="51">
                  <c:v>33695</c:v>
                </c:pt>
                <c:pt idx="52">
                  <c:v>33725</c:v>
                </c:pt>
                <c:pt idx="53">
                  <c:v>33756</c:v>
                </c:pt>
                <c:pt idx="54">
                  <c:v>33786</c:v>
                </c:pt>
                <c:pt idx="55">
                  <c:v>33817</c:v>
                </c:pt>
                <c:pt idx="56">
                  <c:v>33848</c:v>
                </c:pt>
                <c:pt idx="57">
                  <c:v>33878</c:v>
                </c:pt>
                <c:pt idx="58">
                  <c:v>33909</c:v>
                </c:pt>
                <c:pt idx="59">
                  <c:v>33939</c:v>
                </c:pt>
                <c:pt idx="60">
                  <c:v>33970</c:v>
                </c:pt>
                <c:pt idx="61">
                  <c:v>34001</c:v>
                </c:pt>
                <c:pt idx="62">
                  <c:v>34029</c:v>
                </c:pt>
                <c:pt idx="63">
                  <c:v>34060</c:v>
                </c:pt>
                <c:pt idx="64">
                  <c:v>34090</c:v>
                </c:pt>
                <c:pt idx="65">
                  <c:v>34121</c:v>
                </c:pt>
                <c:pt idx="66">
                  <c:v>34151</c:v>
                </c:pt>
                <c:pt idx="67">
                  <c:v>34182</c:v>
                </c:pt>
                <c:pt idx="68">
                  <c:v>34213</c:v>
                </c:pt>
                <c:pt idx="69">
                  <c:v>34243</c:v>
                </c:pt>
                <c:pt idx="70">
                  <c:v>34274</c:v>
                </c:pt>
                <c:pt idx="71">
                  <c:v>34304</c:v>
                </c:pt>
                <c:pt idx="72">
                  <c:v>34335</c:v>
                </c:pt>
                <c:pt idx="73">
                  <c:v>34366</c:v>
                </c:pt>
                <c:pt idx="74">
                  <c:v>34394</c:v>
                </c:pt>
                <c:pt idx="75">
                  <c:v>34425</c:v>
                </c:pt>
                <c:pt idx="76">
                  <c:v>34455</c:v>
                </c:pt>
                <c:pt idx="77">
                  <c:v>34486</c:v>
                </c:pt>
                <c:pt idx="78">
                  <c:v>34516</c:v>
                </c:pt>
                <c:pt idx="79">
                  <c:v>34547</c:v>
                </c:pt>
                <c:pt idx="80">
                  <c:v>34578</c:v>
                </c:pt>
                <c:pt idx="81">
                  <c:v>34608</c:v>
                </c:pt>
                <c:pt idx="82">
                  <c:v>34639</c:v>
                </c:pt>
                <c:pt idx="83">
                  <c:v>34669</c:v>
                </c:pt>
                <c:pt idx="84">
                  <c:v>34700</c:v>
                </c:pt>
                <c:pt idx="85">
                  <c:v>34731</c:v>
                </c:pt>
                <c:pt idx="86">
                  <c:v>34759</c:v>
                </c:pt>
                <c:pt idx="87">
                  <c:v>34790</c:v>
                </c:pt>
                <c:pt idx="88">
                  <c:v>34820</c:v>
                </c:pt>
                <c:pt idx="89">
                  <c:v>34851</c:v>
                </c:pt>
                <c:pt idx="90">
                  <c:v>34881</c:v>
                </c:pt>
                <c:pt idx="91">
                  <c:v>34912</c:v>
                </c:pt>
                <c:pt idx="92">
                  <c:v>34943</c:v>
                </c:pt>
                <c:pt idx="93">
                  <c:v>34973</c:v>
                </c:pt>
                <c:pt idx="94">
                  <c:v>35004</c:v>
                </c:pt>
                <c:pt idx="95">
                  <c:v>35034</c:v>
                </c:pt>
                <c:pt idx="96">
                  <c:v>35065</c:v>
                </c:pt>
                <c:pt idx="97">
                  <c:v>35096</c:v>
                </c:pt>
                <c:pt idx="98">
                  <c:v>35125</c:v>
                </c:pt>
                <c:pt idx="99">
                  <c:v>35156</c:v>
                </c:pt>
                <c:pt idx="100">
                  <c:v>35186</c:v>
                </c:pt>
                <c:pt idx="101">
                  <c:v>35217</c:v>
                </c:pt>
                <c:pt idx="102">
                  <c:v>35247</c:v>
                </c:pt>
                <c:pt idx="103">
                  <c:v>35278</c:v>
                </c:pt>
                <c:pt idx="104">
                  <c:v>35309</c:v>
                </c:pt>
                <c:pt idx="105">
                  <c:v>35339</c:v>
                </c:pt>
                <c:pt idx="106">
                  <c:v>35370</c:v>
                </c:pt>
                <c:pt idx="107">
                  <c:v>35400</c:v>
                </c:pt>
                <c:pt idx="108">
                  <c:v>35431</c:v>
                </c:pt>
                <c:pt idx="109">
                  <c:v>35462</c:v>
                </c:pt>
                <c:pt idx="110">
                  <c:v>35490</c:v>
                </c:pt>
                <c:pt idx="111">
                  <c:v>35521</c:v>
                </c:pt>
                <c:pt idx="112">
                  <c:v>35551</c:v>
                </c:pt>
                <c:pt idx="113">
                  <c:v>35582</c:v>
                </c:pt>
                <c:pt idx="114">
                  <c:v>35612</c:v>
                </c:pt>
                <c:pt idx="115">
                  <c:v>35643</c:v>
                </c:pt>
                <c:pt idx="116">
                  <c:v>35674</c:v>
                </c:pt>
                <c:pt idx="117">
                  <c:v>35704</c:v>
                </c:pt>
                <c:pt idx="118">
                  <c:v>35735</c:v>
                </c:pt>
                <c:pt idx="119">
                  <c:v>35765</c:v>
                </c:pt>
                <c:pt idx="120">
                  <c:v>35796</c:v>
                </c:pt>
                <c:pt idx="121">
                  <c:v>35827</c:v>
                </c:pt>
                <c:pt idx="122">
                  <c:v>35855</c:v>
                </c:pt>
                <c:pt idx="123">
                  <c:v>35886</c:v>
                </c:pt>
                <c:pt idx="124">
                  <c:v>35916</c:v>
                </c:pt>
                <c:pt idx="125">
                  <c:v>35947</c:v>
                </c:pt>
                <c:pt idx="126">
                  <c:v>35977</c:v>
                </c:pt>
                <c:pt idx="127">
                  <c:v>36008</c:v>
                </c:pt>
                <c:pt idx="128">
                  <c:v>36039</c:v>
                </c:pt>
                <c:pt idx="129">
                  <c:v>36069</c:v>
                </c:pt>
                <c:pt idx="130">
                  <c:v>36100</c:v>
                </c:pt>
                <c:pt idx="131">
                  <c:v>36130</c:v>
                </c:pt>
                <c:pt idx="132">
                  <c:v>36161</c:v>
                </c:pt>
                <c:pt idx="133">
                  <c:v>36192</c:v>
                </c:pt>
                <c:pt idx="134">
                  <c:v>36220</c:v>
                </c:pt>
                <c:pt idx="135">
                  <c:v>36251</c:v>
                </c:pt>
                <c:pt idx="136">
                  <c:v>36281</c:v>
                </c:pt>
                <c:pt idx="137">
                  <c:v>36312</c:v>
                </c:pt>
                <c:pt idx="138">
                  <c:v>36342</c:v>
                </c:pt>
                <c:pt idx="139">
                  <c:v>36373</c:v>
                </c:pt>
                <c:pt idx="140">
                  <c:v>36404</c:v>
                </c:pt>
                <c:pt idx="141">
                  <c:v>36434</c:v>
                </c:pt>
                <c:pt idx="142">
                  <c:v>36465</c:v>
                </c:pt>
                <c:pt idx="143">
                  <c:v>36495</c:v>
                </c:pt>
                <c:pt idx="144">
                  <c:v>36526</c:v>
                </c:pt>
                <c:pt idx="145">
                  <c:v>36557</c:v>
                </c:pt>
                <c:pt idx="146">
                  <c:v>36586</c:v>
                </c:pt>
                <c:pt idx="147">
                  <c:v>36617</c:v>
                </c:pt>
                <c:pt idx="148">
                  <c:v>36647</c:v>
                </c:pt>
                <c:pt idx="149">
                  <c:v>36678</c:v>
                </c:pt>
                <c:pt idx="150">
                  <c:v>36708</c:v>
                </c:pt>
                <c:pt idx="151">
                  <c:v>36739</c:v>
                </c:pt>
                <c:pt idx="152">
                  <c:v>36770</c:v>
                </c:pt>
                <c:pt idx="153">
                  <c:v>36800</c:v>
                </c:pt>
                <c:pt idx="154">
                  <c:v>36831</c:v>
                </c:pt>
                <c:pt idx="155">
                  <c:v>36861</c:v>
                </c:pt>
                <c:pt idx="156">
                  <c:v>36892</c:v>
                </c:pt>
                <c:pt idx="157">
                  <c:v>36923</c:v>
                </c:pt>
                <c:pt idx="158">
                  <c:v>36951</c:v>
                </c:pt>
                <c:pt idx="159">
                  <c:v>36982</c:v>
                </c:pt>
                <c:pt idx="160">
                  <c:v>37012</c:v>
                </c:pt>
                <c:pt idx="161">
                  <c:v>37043</c:v>
                </c:pt>
                <c:pt idx="162">
                  <c:v>37073</c:v>
                </c:pt>
                <c:pt idx="163">
                  <c:v>37104</c:v>
                </c:pt>
                <c:pt idx="164">
                  <c:v>37135</c:v>
                </c:pt>
                <c:pt idx="165">
                  <c:v>37165</c:v>
                </c:pt>
                <c:pt idx="166">
                  <c:v>37196</c:v>
                </c:pt>
                <c:pt idx="167">
                  <c:v>37226</c:v>
                </c:pt>
                <c:pt idx="168">
                  <c:v>37257</c:v>
                </c:pt>
                <c:pt idx="169">
                  <c:v>37288</c:v>
                </c:pt>
                <c:pt idx="170">
                  <c:v>37316</c:v>
                </c:pt>
                <c:pt idx="171">
                  <c:v>37347</c:v>
                </c:pt>
                <c:pt idx="172">
                  <c:v>37377</c:v>
                </c:pt>
                <c:pt idx="173">
                  <c:v>37408</c:v>
                </c:pt>
                <c:pt idx="174">
                  <c:v>37438</c:v>
                </c:pt>
                <c:pt idx="175">
                  <c:v>37469</c:v>
                </c:pt>
                <c:pt idx="176">
                  <c:v>37500</c:v>
                </c:pt>
                <c:pt idx="177">
                  <c:v>37530</c:v>
                </c:pt>
                <c:pt idx="178">
                  <c:v>37561</c:v>
                </c:pt>
                <c:pt idx="179">
                  <c:v>37591</c:v>
                </c:pt>
                <c:pt idx="180">
                  <c:v>37622</c:v>
                </c:pt>
                <c:pt idx="181">
                  <c:v>37653</c:v>
                </c:pt>
                <c:pt idx="182">
                  <c:v>37681</c:v>
                </c:pt>
                <c:pt idx="183">
                  <c:v>37712</c:v>
                </c:pt>
                <c:pt idx="184">
                  <c:v>37742</c:v>
                </c:pt>
                <c:pt idx="185">
                  <c:v>37773</c:v>
                </c:pt>
                <c:pt idx="186">
                  <c:v>37803</c:v>
                </c:pt>
                <c:pt idx="187">
                  <c:v>37834</c:v>
                </c:pt>
                <c:pt idx="188">
                  <c:v>37865</c:v>
                </c:pt>
                <c:pt idx="189">
                  <c:v>37895</c:v>
                </c:pt>
                <c:pt idx="190">
                  <c:v>37926</c:v>
                </c:pt>
                <c:pt idx="191">
                  <c:v>37956</c:v>
                </c:pt>
                <c:pt idx="192">
                  <c:v>37987</c:v>
                </c:pt>
                <c:pt idx="193">
                  <c:v>38018</c:v>
                </c:pt>
                <c:pt idx="194">
                  <c:v>38047</c:v>
                </c:pt>
                <c:pt idx="195">
                  <c:v>38078</c:v>
                </c:pt>
                <c:pt idx="196">
                  <c:v>38108</c:v>
                </c:pt>
                <c:pt idx="197">
                  <c:v>38139</c:v>
                </c:pt>
                <c:pt idx="198">
                  <c:v>38169</c:v>
                </c:pt>
                <c:pt idx="199">
                  <c:v>38200</c:v>
                </c:pt>
                <c:pt idx="200">
                  <c:v>38231</c:v>
                </c:pt>
                <c:pt idx="201">
                  <c:v>38261</c:v>
                </c:pt>
                <c:pt idx="202">
                  <c:v>38292</c:v>
                </c:pt>
                <c:pt idx="203">
                  <c:v>38322</c:v>
                </c:pt>
                <c:pt idx="204">
                  <c:v>38353</c:v>
                </c:pt>
                <c:pt idx="205">
                  <c:v>38384</c:v>
                </c:pt>
                <c:pt idx="206">
                  <c:v>38412</c:v>
                </c:pt>
                <c:pt idx="207">
                  <c:v>38443</c:v>
                </c:pt>
                <c:pt idx="208">
                  <c:v>38473</c:v>
                </c:pt>
                <c:pt idx="209">
                  <c:v>38504</c:v>
                </c:pt>
                <c:pt idx="210">
                  <c:v>38534</c:v>
                </c:pt>
                <c:pt idx="211">
                  <c:v>38565</c:v>
                </c:pt>
                <c:pt idx="212">
                  <c:v>38596</c:v>
                </c:pt>
                <c:pt idx="213">
                  <c:v>38626</c:v>
                </c:pt>
                <c:pt idx="214">
                  <c:v>38657</c:v>
                </c:pt>
                <c:pt idx="215">
                  <c:v>38687</c:v>
                </c:pt>
                <c:pt idx="216">
                  <c:v>38718</c:v>
                </c:pt>
                <c:pt idx="217">
                  <c:v>38749</c:v>
                </c:pt>
                <c:pt idx="218">
                  <c:v>38777</c:v>
                </c:pt>
                <c:pt idx="219">
                  <c:v>38808</c:v>
                </c:pt>
                <c:pt idx="220">
                  <c:v>38838</c:v>
                </c:pt>
                <c:pt idx="221">
                  <c:v>38869</c:v>
                </c:pt>
                <c:pt idx="222">
                  <c:v>38899</c:v>
                </c:pt>
                <c:pt idx="223">
                  <c:v>38930</c:v>
                </c:pt>
                <c:pt idx="224">
                  <c:v>38961</c:v>
                </c:pt>
                <c:pt idx="225">
                  <c:v>38991</c:v>
                </c:pt>
                <c:pt idx="226">
                  <c:v>39022</c:v>
                </c:pt>
                <c:pt idx="227">
                  <c:v>39052</c:v>
                </c:pt>
                <c:pt idx="228">
                  <c:v>39083</c:v>
                </c:pt>
                <c:pt idx="229">
                  <c:v>39114</c:v>
                </c:pt>
                <c:pt idx="230">
                  <c:v>39142</c:v>
                </c:pt>
                <c:pt idx="231">
                  <c:v>39173</c:v>
                </c:pt>
                <c:pt idx="232">
                  <c:v>39203</c:v>
                </c:pt>
                <c:pt idx="233">
                  <c:v>39234</c:v>
                </c:pt>
                <c:pt idx="234">
                  <c:v>39264</c:v>
                </c:pt>
                <c:pt idx="235">
                  <c:v>39295</c:v>
                </c:pt>
                <c:pt idx="236">
                  <c:v>39326</c:v>
                </c:pt>
                <c:pt idx="237">
                  <c:v>39356</c:v>
                </c:pt>
                <c:pt idx="238">
                  <c:v>39387</c:v>
                </c:pt>
                <c:pt idx="239">
                  <c:v>39417</c:v>
                </c:pt>
                <c:pt idx="240">
                  <c:v>39448</c:v>
                </c:pt>
                <c:pt idx="241">
                  <c:v>39479</c:v>
                </c:pt>
                <c:pt idx="242">
                  <c:v>39508</c:v>
                </c:pt>
                <c:pt idx="243">
                  <c:v>39539</c:v>
                </c:pt>
                <c:pt idx="244">
                  <c:v>39569</c:v>
                </c:pt>
                <c:pt idx="245">
                  <c:v>39600</c:v>
                </c:pt>
                <c:pt idx="246">
                  <c:v>39630</c:v>
                </c:pt>
                <c:pt idx="247">
                  <c:v>39661</c:v>
                </c:pt>
                <c:pt idx="248">
                  <c:v>39692</c:v>
                </c:pt>
                <c:pt idx="249">
                  <c:v>39722</c:v>
                </c:pt>
                <c:pt idx="250">
                  <c:v>39753</c:v>
                </c:pt>
                <c:pt idx="251">
                  <c:v>39783</c:v>
                </c:pt>
                <c:pt idx="252">
                  <c:v>39814</c:v>
                </c:pt>
                <c:pt idx="253">
                  <c:v>39845</c:v>
                </c:pt>
                <c:pt idx="254">
                  <c:v>39873</c:v>
                </c:pt>
                <c:pt idx="255">
                  <c:v>39904</c:v>
                </c:pt>
                <c:pt idx="256">
                  <c:v>39934</c:v>
                </c:pt>
                <c:pt idx="257">
                  <c:v>39965</c:v>
                </c:pt>
                <c:pt idx="258">
                  <c:v>39995</c:v>
                </c:pt>
                <c:pt idx="259">
                  <c:v>40026</c:v>
                </c:pt>
                <c:pt idx="260">
                  <c:v>40057</c:v>
                </c:pt>
                <c:pt idx="261">
                  <c:v>40087</c:v>
                </c:pt>
                <c:pt idx="262">
                  <c:v>40118</c:v>
                </c:pt>
                <c:pt idx="263">
                  <c:v>40148</c:v>
                </c:pt>
                <c:pt idx="264">
                  <c:v>40179</c:v>
                </c:pt>
                <c:pt idx="265">
                  <c:v>40210</c:v>
                </c:pt>
                <c:pt idx="266">
                  <c:v>40238</c:v>
                </c:pt>
                <c:pt idx="267">
                  <c:v>40269</c:v>
                </c:pt>
                <c:pt idx="268">
                  <c:v>40299</c:v>
                </c:pt>
                <c:pt idx="269">
                  <c:v>40330</c:v>
                </c:pt>
                <c:pt idx="270">
                  <c:v>40360</c:v>
                </c:pt>
                <c:pt idx="271">
                  <c:v>40391</c:v>
                </c:pt>
                <c:pt idx="272">
                  <c:v>40422</c:v>
                </c:pt>
                <c:pt idx="273">
                  <c:v>40452</c:v>
                </c:pt>
                <c:pt idx="274">
                  <c:v>40483</c:v>
                </c:pt>
                <c:pt idx="275">
                  <c:v>40513</c:v>
                </c:pt>
                <c:pt idx="276">
                  <c:v>40544</c:v>
                </c:pt>
                <c:pt idx="277">
                  <c:v>40575</c:v>
                </c:pt>
                <c:pt idx="278">
                  <c:v>40603</c:v>
                </c:pt>
                <c:pt idx="279">
                  <c:v>40634</c:v>
                </c:pt>
                <c:pt idx="280">
                  <c:v>40664</c:v>
                </c:pt>
                <c:pt idx="281">
                  <c:v>40695</c:v>
                </c:pt>
                <c:pt idx="282">
                  <c:v>40725</c:v>
                </c:pt>
                <c:pt idx="283">
                  <c:v>40756</c:v>
                </c:pt>
                <c:pt idx="284">
                  <c:v>40787</c:v>
                </c:pt>
                <c:pt idx="285">
                  <c:v>40817</c:v>
                </c:pt>
                <c:pt idx="286">
                  <c:v>40848</c:v>
                </c:pt>
                <c:pt idx="287">
                  <c:v>40878</c:v>
                </c:pt>
                <c:pt idx="288">
                  <c:v>40909</c:v>
                </c:pt>
                <c:pt idx="289">
                  <c:v>40940</c:v>
                </c:pt>
                <c:pt idx="290">
                  <c:v>40969</c:v>
                </c:pt>
                <c:pt idx="291">
                  <c:v>41000</c:v>
                </c:pt>
                <c:pt idx="292">
                  <c:v>41030</c:v>
                </c:pt>
                <c:pt idx="293">
                  <c:v>41061</c:v>
                </c:pt>
                <c:pt idx="294">
                  <c:v>41091</c:v>
                </c:pt>
                <c:pt idx="295">
                  <c:v>41122</c:v>
                </c:pt>
                <c:pt idx="296">
                  <c:v>41153</c:v>
                </c:pt>
                <c:pt idx="297">
                  <c:v>41183</c:v>
                </c:pt>
                <c:pt idx="298">
                  <c:v>41214</c:v>
                </c:pt>
                <c:pt idx="299">
                  <c:v>41244</c:v>
                </c:pt>
                <c:pt idx="300">
                  <c:v>41275</c:v>
                </c:pt>
                <c:pt idx="301">
                  <c:v>41306</c:v>
                </c:pt>
                <c:pt idx="302">
                  <c:v>41334</c:v>
                </c:pt>
                <c:pt idx="303">
                  <c:v>41365</c:v>
                </c:pt>
                <c:pt idx="304">
                  <c:v>41395</c:v>
                </c:pt>
                <c:pt idx="305">
                  <c:v>41426</c:v>
                </c:pt>
                <c:pt idx="306">
                  <c:v>41456</c:v>
                </c:pt>
                <c:pt idx="307">
                  <c:v>41487</c:v>
                </c:pt>
                <c:pt idx="308">
                  <c:v>41518</c:v>
                </c:pt>
                <c:pt idx="309">
                  <c:v>41548</c:v>
                </c:pt>
                <c:pt idx="310">
                  <c:v>41579</c:v>
                </c:pt>
                <c:pt idx="311">
                  <c:v>41609</c:v>
                </c:pt>
                <c:pt idx="312">
                  <c:v>41640</c:v>
                </c:pt>
                <c:pt idx="313">
                  <c:v>41671</c:v>
                </c:pt>
                <c:pt idx="314">
                  <c:v>41699</c:v>
                </c:pt>
                <c:pt idx="315">
                  <c:v>41730</c:v>
                </c:pt>
                <c:pt idx="316">
                  <c:v>41760</c:v>
                </c:pt>
                <c:pt idx="317">
                  <c:v>41791</c:v>
                </c:pt>
                <c:pt idx="318">
                  <c:v>41821</c:v>
                </c:pt>
                <c:pt idx="319">
                  <c:v>41852</c:v>
                </c:pt>
                <c:pt idx="320">
                  <c:v>41883</c:v>
                </c:pt>
                <c:pt idx="321">
                  <c:v>41913</c:v>
                </c:pt>
                <c:pt idx="322">
                  <c:v>41944</c:v>
                </c:pt>
                <c:pt idx="323">
                  <c:v>41974</c:v>
                </c:pt>
                <c:pt idx="324">
                  <c:v>42005</c:v>
                </c:pt>
                <c:pt idx="325">
                  <c:v>42036</c:v>
                </c:pt>
                <c:pt idx="326">
                  <c:v>42064</c:v>
                </c:pt>
                <c:pt idx="327">
                  <c:v>42095</c:v>
                </c:pt>
                <c:pt idx="328">
                  <c:v>42125</c:v>
                </c:pt>
                <c:pt idx="329">
                  <c:v>42156</c:v>
                </c:pt>
                <c:pt idx="330">
                  <c:v>42186</c:v>
                </c:pt>
                <c:pt idx="331">
                  <c:v>42217</c:v>
                </c:pt>
                <c:pt idx="332">
                  <c:v>42248</c:v>
                </c:pt>
                <c:pt idx="333">
                  <c:v>42278</c:v>
                </c:pt>
                <c:pt idx="334">
                  <c:v>42309</c:v>
                </c:pt>
                <c:pt idx="335">
                  <c:v>42339</c:v>
                </c:pt>
                <c:pt idx="336">
                  <c:v>42370</c:v>
                </c:pt>
                <c:pt idx="337">
                  <c:v>42401</c:v>
                </c:pt>
                <c:pt idx="338">
                  <c:v>42430</c:v>
                </c:pt>
                <c:pt idx="339">
                  <c:v>42461</c:v>
                </c:pt>
                <c:pt idx="340">
                  <c:v>42491</c:v>
                </c:pt>
                <c:pt idx="341">
                  <c:v>42522</c:v>
                </c:pt>
                <c:pt idx="342">
                  <c:v>42552</c:v>
                </c:pt>
                <c:pt idx="343">
                  <c:v>42583</c:v>
                </c:pt>
                <c:pt idx="344">
                  <c:v>42614</c:v>
                </c:pt>
                <c:pt idx="345">
                  <c:v>42644</c:v>
                </c:pt>
                <c:pt idx="346">
                  <c:v>42675</c:v>
                </c:pt>
                <c:pt idx="347">
                  <c:v>42705</c:v>
                </c:pt>
                <c:pt idx="348">
                  <c:v>42736</c:v>
                </c:pt>
                <c:pt idx="349">
                  <c:v>42767</c:v>
                </c:pt>
                <c:pt idx="350">
                  <c:v>42795</c:v>
                </c:pt>
                <c:pt idx="351">
                  <c:v>42826</c:v>
                </c:pt>
                <c:pt idx="352">
                  <c:v>42856</c:v>
                </c:pt>
                <c:pt idx="353">
                  <c:v>42887</c:v>
                </c:pt>
                <c:pt idx="354">
                  <c:v>42917</c:v>
                </c:pt>
                <c:pt idx="355">
                  <c:v>42948</c:v>
                </c:pt>
                <c:pt idx="356">
                  <c:v>42979</c:v>
                </c:pt>
                <c:pt idx="357">
                  <c:v>43009</c:v>
                </c:pt>
                <c:pt idx="358">
                  <c:v>43040</c:v>
                </c:pt>
                <c:pt idx="359">
                  <c:v>43070</c:v>
                </c:pt>
                <c:pt idx="360">
                  <c:v>43101</c:v>
                </c:pt>
                <c:pt idx="361">
                  <c:v>43132</c:v>
                </c:pt>
                <c:pt idx="362">
                  <c:v>43160</c:v>
                </c:pt>
                <c:pt idx="363">
                  <c:v>43191</c:v>
                </c:pt>
                <c:pt idx="364">
                  <c:v>43221</c:v>
                </c:pt>
                <c:pt idx="365">
                  <c:v>43252</c:v>
                </c:pt>
                <c:pt idx="366">
                  <c:v>43282</c:v>
                </c:pt>
                <c:pt idx="367">
                  <c:v>43313</c:v>
                </c:pt>
                <c:pt idx="368">
                  <c:v>43344</c:v>
                </c:pt>
                <c:pt idx="369">
                  <c:v>43374</c:v>
                </c:pt>
                <c:pt idx="370">
                  <c:v>43405</c:v>
                </c:pt>
                <c:pt idx="371">
                  <c:v>43435</c:v>
                </c:pt>
                <c:pt idx="372">
                  <c:v>43466</c:v>
                </c:pt>
                <c:pt idx="373">
                  <c:v>43497</c:v>
                </c:pt>
                <c:pt idx="374">
                  <c:v>43525</c:v>
                </c:pt>
                <c:pt idx="375">
                  <c:v>43556</c:v>
                </c:pt>
                <c:pt idx="376">
                  <c:v>43586</c:v>
                </c:pt>
                <c:pt idx="377">
                  <c:v>43617</c:v>
                </c:pt>
                <c:pt idx="378">
                  <c:v>43647</c:v>
                </c:pt>
                <c:pt idx="379">
                  <c:v>43678</c:v>
                </c:pt>
                <c:pt idx="380">
                  <c:v>43709</c:v>
                </c:pt>
                <c:pt idx="381">
                  <c:v>43739</c:v>
                </c:pt>
                <c:pt idx="382">
                  <c:v>43770</c:v>
                </c:pt>
                <c:pt idx="383">
                  <c:v>43800</c:v>
                </c:pt>
                <c:pt idx="384">
                  <c:v>43831</c:v>
                </c:pt>
                <c:pt idx="385">
                  <c:v>43862</c:v>
                </c:pt>
                <c:pt idx="386">
                  <c:v>43891</c:v>
                </c:pt>
                <c:pt idx="387">
                  <c:v>43922</c:v>
                </c:pt>
                <c:pt idx="388">
                  <c:v>43952</c:v>
                </c:pt>
                <c:pt idx="389">
                  <c:v>43983</c:v>
                </c:pt>
                <c:pt idx="390">
                  <c:v>44013</c:v>
                </c:pt>
                <c:pt idx="391">
                  <c:v>44044</c:v>
                </c:pt>
                <c:pt idx="392">
                  <c:v>44075</c:v>
                </c:pt>
                <c:pt idx="393">
                  <c:v>44105</c:v>
                </c:pt>
                <c:pt idx="394">
                  <c:v>44136</c:v>
                </c:pt>
                <c:pt idx="395">
                  <c:v>44166</c:v>
                </c:pt>
                <c:pt idx="396">
                  <c:v>44197</c:v>
                </c:pt>
                <c:pt idx="397">
                  <c:v>44228</c:v>
                </c:pt>
                <c:pt idx="398">
                  <c:v>44256</c:v>
                </c:pt>
                <c:pt idx="399">
                  <c:v>44287</c:v>
                </c:pt>
                <c:pt idx="400">
                  <c:v>44317</c:v>
                </c:pt>
                <c:pt idx="401">
                  <c:v>44348</c:v>
                </c:pt>
                <c:pt idx="402">
                  <c:v>44378</c:v>
                </c:pt>
                <c:pt idx="403">
                  <c:v>44409</c:v>
                </c:pt>
                <c:pt idx="404">
                  <c:v>44440</c:v>
                </c:pt>
                <c:pt idx="405">
                  <c:v>44470</c:v>
                </c:pt>
                <c:pt idx="406">
                  <c:v>44501</c:v>
                </c:pt>
                <c:pt idx="407">
                  <c:v>44531</c:v>
                </c:pt>
                <c:pt idx="408">
                  <c:v>44562</c:v>
                </c:pt>
                <c:pt idx="409">
                  <c:v>44593</c:v>
                </c:pt>
                <c:pt idx="410">
                  <c:v>44621</c:v>
                </c:pt>
                <c:pt idx="411">
                  <c:v>44652</c:v>
                </c:pt>
                <c:pt idx="412">
                  <c:v>44682</c:v>
                </c:pt>
                <c:pt idx="413">
                  <c:v>44713</c:v>
                </c:pt>
                <c:pt idx="414">
                  <c:v>44743</c:v>
                </c:pt>
                <c:pt idx="415">
                  <c:v>44774</c:v>
                </c:pt>
                <c:pt idx="416">
                  <c:v>44805</c:v>
                </c:pt>
                <c:pt idx="417">
                  <c:v>44835</c:v>
                </c:pt>
                <c:pt idx="418">
                  <c:v>44866</c:v>
                </c:pt>
                <c:pt idx="419">
                  <c:v>44896</c:v>
                </c:pt>
                <c:pt idx="420">
                  <c:v>44927</c:v>
                </c:pt>
              </c:numCache>
            </c:numRef>
          </c:cat>
          <c:val>
            <c:numRef>
              <c:f>Sheet1!$D$2:$D$422</c:f>
              <c:numCache>
                <c:formatCode>General</c:formatCode>
                <c:ptCount val="421"/>
                <c:pt idx="0">
                  <c:v>85.42</c:v>
                </c:pt>
                <c:pt idx="1">
                  <c:v>90.85</c:v>
                </c:pt>
                <c:pt idx="2">
                  <c:v>90.44</c:v>
                </c:pt>
                <c:pt idx="3">
                  <c:v>88.3</c:v>
                </c:pt>
                <c:pt idx="4">
                  <c:v>89.16</c:v>
                </c:pt>
                <c:pt idx="5">
                  <c:v>91.11</c:v>
                </c:pt>
                <c:pt idx="6">
                  <c:v>95.89</c:v>
                </c:pt>
                <c:pt idx="7">
                  <c:v>97.01</c:v>
                </c:pt>
                <c:pt idx="8">
                  <c:v>98.43</c:v>
                </c:pt>
                <c:pt idx="9">
                  <c:v>97.31</c:v>
                </c:pt>
                <c:pt idx="10">
                  <c:v>93.59</c:v>
                </c:pt>
                <c:pt idx="11">
                  <c:v>90.5</c:v>
                </c:pt>
                <c:pt idx="12">
                  <c:v>92.5</c:v>
                </c:pt>
                <c:pt idx="13">
                  <c:v>96.58</c:v>
                </c:pt>
                <c:pt idx="14">
                  <c:v>95.67</c:v>
                </c:pt>
                <c:pt idx="15">
                  <c:v>97.51</c:v>
                </c:pt>
                <c:pt idx="16">
                  <c:v>98.18</c:v>
                </c:pt>
                <c:pt idx="17">
                  <c:v>102.81</c:v>
                </c:pt>
                <c:pt idx="18">
                  <c:v>100.9</c:v>
                </c:pt>
                <c:pt idx="19">
                  <c:v>96.9</c:v>
                </c:pt>
                <c:pt idx="20">
                  <c:v>102.83</c:v>
                </c:pt>
                <c:pt idx="21">
                  <c:v>98.75</c:v>
                </c:pt>
                <c:pt idx="22">
                  <c:v>98.5</c:v>
                </c:pt>
                <c:pt idx="23">
                  <c:v>96.57</c:v>
                </c:pt>
                <c:pt idx="24">
                  <c:v>93.21</c:v>
                </c:pt>
                <c:pt idx="25">
                  <c:v>92.16</c:v>
                </c:pt>
                <c:pt idx="26">
                  <c:v>94</c:v>
                </c:pt>
                <c:pt idx="27">
                  <c:v>94.06</c:v>
                </c:pt>
                <c:pt idx="28">
                  <c:v>93.09</c:v>
                </c:pt>
                <c:pt idx="29">
                  <c:v>92.96</c:v>
                </c:pt>
                <c:pt idx="30">
                  <c:v>90.59</c:v>
                </c:pt>
                <c:pt idx="31">
                  <c:v>87.42</c:v>
                </c:pt>
                <c:pt idx="32">
                  <c:v>86.56</c:v>
                </c:pt>
                <c:pt idx="33">
                  <c:v>85.43</c:v>
                </c:pt>
                <c:pt idx="34">
                  <c:v>82.82</c:v>
                </c:pt>
                <c:pt idx="35">
                  <c:v>83.81</c:v>
                </c:pt>
                <c:pt idx="36">
                  <c:v>83.07</c:v>
                </c:pt>
                <c:pt idx="37">
                  <c:v>81.64</c:v>
                </c:pt>
                <c:pt idx="38">
                  <c:v>84.84</c:v>
                </c:pt>
                <c:pt idx="39">
                  <c:v>90.81</c:v>
                </c:pt>
                <c:pt idx="40">
                  <c:v>91.91</c:v>
                </c:pt>
                <c:pt idx="41">
                  <c:v>93.44</c:v>
                </c:pt>
                <c:pt idx="42">
                  <c:v>96.81</c:v>
                </c:pt>
                <c:pt idx="43">
                  <c:v>93.98</c:v>
                </c:pt>
                <c:pt idx="44">
                  <c:v>93.49</c:v>
                </c:pt>
                <c:pt idx="45">
                  <c:v>90.02</c:v>
                </c:pt>
                <c:pt idx="46">
                  <c:v>88.7</c:v>
                </c:pt>
                <c:pt idx="47">
                  <c:v>87.74</c:v>
                </c:pt>
                <c:pt idx="48">
                  <c:v>83.52</c:v>
                </c:pt>
                <c:pt idx="49">
                  <c:v>87.08</c:v>
                </c:pt>
                <c:pt idx="50">
                  <c:v>89.2</c:v>
                </c:pt>
                <c:pt idx="51">
                  <c:v>90.22</c:v>
                </c:pt>
                <c:pt idx="52">
                  <c:v>89.12</c:v>
                </c:pt>
                <c:pt idx="53">
                  <c:v>87.2</c:v>
                </c:pt>
                <c:pt idx="54">
                  <c:v>83.64</c:v>
                </c:pt>
                <c:pt idx="55">
                  <c:v>81.900000000000006</c:v>
                </c:pt>
                <c:pt idx="56">
                  <c:v>78.33</c:v>
                </c:pt>
                <c:pt idx="57">
                  <c:v>81.790000000000006</c:v>
                </c:pt>
                <c:pt idx="58">
                  <c:v>88.84</c:v>
                </c:pt>
                <c:pt idx="59">
                  <c:v>90.14</c:v>
                </c:pt>
                <c:pt idx="60">
                  <c:v>92.36</c:v>
                </c:pt>
                <c:pt idx="61">
                  <c:v>93.56</c:v>
                </c:pt>
                <c:pt idx="62">
                  <c:v>94.18</c:v>
                </c:pt>
                <c:pt idx="63">
                  <c:v>91.1</c:v>
                </c:pt>
                <c:pt idx="64">
                  <c:v>89.32</c:v>
                </c:pt>
                <c:pt idx="65">
                  <c:v>89.02</c:v>
                </c:pt>
                <c:pt idx="66">
                  <c:v>93.19</c:v>
                </c:pt>
                <c:pt idx="67">
                  <c:v>94.63</c:v>
                </c:pt>
                <c:pt idx="68">
                  <c:v>93.51</c:v>
                </c:pt>
                <c:pt idx="69">
                  <c:v>92.69</c:v>
                </c:pt>
                <c:pt idx="70">
                  <c:v>95.28</c:v>
                </c:pt>
                <c:pt idx="71">
                  <c:v>96.47</c:v>
                </c:pt>
                <c:pt idx="72">
                  <c:v>96.97</c:v>
                </c:pt>
                <c:pt idx="73">
                  <c:v>95.52</c:v>
                </c:pt>
                <c:pt idx="74">
                  <c:v>94.77</c:v>
                </c:pt>
                <c:pt idx="75">
                  <c:v>94.31</c:v>
                </c:pt>
                <c:pt idx="76">
                  <c:v>92.06</c:v>
                </c:pt>
                <c:pt idx="77">
                  <c:v>92.44</c:v>
                </c:pt>
                <c:pt idx="78">
                  <c:v>89.92</c:v>
                </c:pt>
                <c:pt idx="79">
                  <c:v>89.56</c:v>
                </c:pt>
                <c:pt idx="80">
                  <c:v>89.35</c:v>
                </c:pt>
                <c:pt idx="81">
                  <c:v>88.02</c:v>
                </c:pt>
                <c:pt idx="82">
                  <c:v>85.5</c:v>
                </c:pt>
                <c:pt idx="83">
                  <c:v>89.25</c:v>
                </c:pt>
                <c:pt idx="84">
                  <c:v>88.73</c:v>
                </c:pt>
                <c:pt idx="85">
                  <c:v>87.78</c:v>
                </c:pt>
                <c:pt idx="86">
                  <c:v>85.98</c:v>
                </c:pt>
                <c:pt idx="87">
                  <c:v>81.88</c:v>
                </c:pt>
                <c:pt idx="88">
                  <c:v>81.75</c:v>
                </c:pt>
                <c:pt idx="89">
                  <c:v>82.54</c:v>
                </c:pt>
                <c:pt idx="90">
                  <c:v>81.569999999999993</c:v>
                </c:pt>
                <c:pt idx="91">
                  <c:v>81.16</c:v>
                </c:pt>
                <c:pt idx="92">
                  <c:v>85.47</c:v>
                </c:pt>
                <c:pt idx="93">
                  <c:v>84.29</c:v>
                </c:pt>
                <c:pt idx="94">
                  <c:v>84.03</c:v>
                </c:pt>
                <c:pt idx="95">
                  <c:v>85.16</c:v>
                </c:pt>
                <c:pt idx="96">
                  <c:v>84.76</c:v>
                </c:pt>
                <c:pt idx="97">
                  <c:v>87.18</c:v>
                </c:pt>
                <c:pt idx="98">
                  <c:v>86.53</c:v>
                </c:pt>
                <c:pt idx="99">
                  <c:v>86.71</c:v>
                </c:pt>
                <c:pt idx="100">
                  <c:v>88.33</c:v>
                </c:pt>
                <c:pt idx="101">
                  <c:v>87.96</c:v>
                </c:pt>
                <c:pt idx="102">
                  <c:v>87.78</c:v>
                </c:pt>
                <c:pt idx="103">
                  <c:v>86.1</c:v>
                </c:pt>
                <c:pt idx="104">
                  <c:v>86.48</c:v>
                </c:pt>
                <c:pt idx="105">
                  <c:v>87.94</c:v>
                </c:pt>
                <c:pt idx="106">
                  <c:v>87.18</c:v>
                </c:pt>
                <c:pt idx="107">
                  <c:v>88.6</c:v>
                </c:pt>
                <c:pt idx="108">
                  <c:v>88.18</c:v>
                </c:pt>
                <c:pt idx="109">
                  <c:v>93.09</c:v>
                </c:pt>
                <c:pt idx="110">
                  <c:v>95.39</c:v>
                </c:pt>
                <c:pt idx="111">
                  <c:v>94.09</c:v>
                </c:pt>
                <c:pt idx="112">
                  <c:v>96.81</c:v>
                </c:pt>
                <c:pt idx="113">
                  <c:v>95.73</c:v>
                </c:pt>
                <c:pt idx="114">
                  <c:v>95.85</c:v>
                </c:pt>
                <c:pt idx="115">
                  <c:v>100.42</c:v>
                </c:pt>
                <c:pt idx="116">
                  <c:v>99</c:v>
                </c:pt>
                <c:pt idx="117">
                  <c:v>97.6</c:v>
                </c:pt>
                <c:pt idx="118">
                  <c:v>96.07</c:v>
                </c:pt>
                <c:pt idx="119">
                  <c:v>98.4</c:v>
                </c:pt>
                <c:pt idx="120">
                  <c:v>99.65</c:v>
                </c:pt>
                <c:pt idx="121">
                  <c:v>100.27</c:v>
                </c:pt>
                <c:pt idx="122">
                  <c:v>99.58</c:v>
                </c:pt>
                <c:pt idx="123">
                  <c:v>101.71</c:v>
                </c:pt>
                <c:pt idx="124">
                  <c:v>99.22</c:v>
                </c:pt>
                <c:pt idx="125">
                  <c:v>100.19</c:v>
                </c:pt>
                <c:pt idx="126">
                  <c:v>101.46</c:v>
                </c:pt>
                <c:pt idx="127">
                  <c:v>101.65</c:v>
                </c:pt>
                <c:pt idx="128">
                  <c:v>99.19</c:v>
                </c:pt>
                <c:pt idx="129">
                  <c:v>95.36</c:v>
                </c:pt>
                <c:pt idx="130">
                  <c:v>93.56</c:v>
                </c:pt>
                <c:pt idx="131">
                  <c:v>95.59</c:v>
                </c:pt>
                <c:pt idx="132">
                  <c:v>94.17</c:v>
                </c:pt>
                <c:pt idx="133">
                  <c:v>96.23</c:v>
                </c:pt>
                <c:pt idx="134">
                  <c:v>99.56</c:v>
                </c:pt>
                <c:pt idx="135">
                  <c:v>100.09</c:v>
                </c:pt>
                <c:pt idx="136">
                  <c:v>101.11</c:v>
                </c:pt>
                <c:pt idx="137">
                  <c:v>102.07</c:v>
                </c:pt>
                <c:pt idx="138">
                  <c:v>103.66</c:v>
                </c:pt>
                <c:pt idx="139">
                  <c:v>99.84</c:v>
                </c:pt>
                <c:pt idx="140">
                  <c:v>99.79</c:v>
                </c:pt>
                <c:pt idx="141">
                  <c:v>97.97</c:v>
                </c:pt>
                <c:pt idx="142">
                  <c:v>99.31</c:v>
                </c:pt>
                <c:pt idx="143">
                  <c:v>102.09</c:v>
                </c:pt>
                <c:pt idx="144">
                  <c:v>100.22</c:v>
                </c:pt>
                <c:pt idx="145">
                  <c:v>104.92</c:v>
                </c:pt>
                <c:pt idx="146">
                  <c:v>104.89</c:v>
                </c:pt>
                <c:pt idx="147">
                  <c:v>105.54</c:v>
                </c:pt>
                <c:pt idx="148">
                  <c:v>109.63</c:v>
                </c:pt>
                <c:pt idx="149">
                  <c:v>109.05</c:v>
                </c:pt>
                <c:pt idx="150">
                  <c:v>107.06</c:v>
                </c:pt>
                <c:pt idx="151">
                  <c:v>110.05</c:v>
                </c:pt>
                <c:pt idx="152">
                  <c:v>111.42</c:v>
                </c:pt>
                <c:pt idx="153">
                  <c:v>113.79</c:v>
                </c:pt>
                <c:pt idx="154">
                  <c:v>115.56</c:v>
                </c:pt>
                <c:pt idx="155">
                  <c:v>114.73</c:v>
                </c:pt>
                <c:pt idx="156">
                  <c:v>109.56</c:v>
                </c:pt>
                <c:pt idx="157">
                  <c:v>109.66</c:v>
                </c:pt>
                <c:pt idx="158">
                  <c:v>111.28</c:v>
                </c:pt>
                <c:pt idx="159">
                  <c:v>117.34</c:v>
                </c:pt>
                <c:pt idx="160">
                  <c:v>115.3</c:v>
                </c:pt>
                <c:pt idx="161">
                  <c:v>118.89</c:v>
                </c:pt>
                <c:pt idx="162">
                  <c:v>119.67</c:v>
                </c:pt>
                <c:pt idx="163">
                  <c:v>116.56</c:v>
                </c:pt>
                <c:pt idx="164">
                  <c:v>113.67</c:v>
                </c:pt>
                <c:pt idx="165">
                  <c:v>113</c:v>
                </c:pt>
                <c:pt idx="166">
                  <c:v>114.46</c:v>
                </c:pt>
                <c:pt idx="167">
                  <c:v>115.96</c:v>
                </c:pt>
                <c:pt idx="168">
                  <c:v>116.75</c:v>
                </c:pt>
                <c:pt idx="169">
                  <c:v>119.79</c:v>
                </c:pt>
                <c:pt idx="170">
                  <c:v>119.4</c:v>
                </c:pt>
                <c:pt idx="171">
                  <c:v>117.77</c:v>
                </c:pt>
                <c:pt idx="172">
                  <c:v>114.54</c:v>
                </c:pt>
                <c:pt idx="173">
                  <c:v>111.3</c:v>
                </c:pt>
                <c:pt idx="174">
                  <c:v>106.51</c:v>
                </c:pt>
                <c:pt idx="175">
                  <c:v>107.02</c:v>
                </c:pt>
                <c:pt idx="176">
                  <c:v>106.98</c:v>
                </c:pt>
                <c:pt idx="177">
                  <c:v>107.07</c:v>
                </c:pt>
                <c:pt idx="178">
                  <c:v>106.08</c:v>
                </c:pt>
                <c:pt idx="179">
                  <c:v>106.35</c:v>
                </c:pt>
                <c:pt idx="180">
                  <c:v>101.85</c:v>
                </c:pt>
                <c:pt idx="181">
                  <c:v>99.9</c:v>
                </c:pt>
                <c:pt idx="182">
                  <c:v>99.1</c:v>
                </c:pt>
                <c:pt idx="183">
                  <c:v>99.15</c:v>
                </c:pt>
                <c:pt idx="184">
                  <c:v>96.7</c:v>
                </c:pt>
                <c:pt idx="185">
                  <c:v>93.34</c:v>
                </c:pt>
                <c:pt idx="186">
                  <c:v>94.3</c:v>
                </c:pt>
                <c:pt idx="187">
                  <c:v>96.66</c:v>
                </c:pt>
                <c:pt idx="188">
                  <c:v>98</c:v>
                </c:pt>
                <c:pt idx="189">
                  <c:v>92.39</c:v>
                </c:pt>
                <c:pt idx="190">
                  <c:v>93.66</c:v>
                </c:pt>
                <c:pt idx="191">
                  <c:v>90.35</c:v>
                </c:pt>
                <c:pt idx="192">
                  <c:v>86.92</c:v>
                </c:pt>
                <c:pt idx="193">
                  <c:v>87.53</c:v>
                </c:pt>
                <c:pt idx="194">
                  <c:v>87.52</c:v>
                </c:pt>
                <c:pt idx="195">
                  <c:v>87.21</c:v>
                </c:pt>
                <c:pt idx="196">
                  <c:v>90.76</c:v>
                </c:pt>
                <c:pt idx="197">
                  <c:v>88.88</c:v>
                </c:pt>
                <c:pt idx="198">
                  <c:v>88.79</c:v>
                </c:pt>
                <c:pt idx="199">
                  <c:v>89.75</c:v>
                </c:pt>
                <c:pt idx="200">
                  <c:v>88.87</c:v>
                </c:pt>
                <c:pt idx="201">
                  <c:v>87.63</c:v>
                </c:pt>
                <c:pt idx="202">
                  <c:v>85.2</c:v>
                </c:pt>
                <c:pt idx="203">
                  <c:v>81.56</c:v>
                </c:pt>
                <c:pt idx="204">
                  <c:v>81.3</c:v>
                </c:pt>
                <c:pt idx="205">
                  <c:v>83.45</c:v>
                </c:pt>
                <c:pt idx="206">
                  <c:v>82.77</c:v>
                </c:pt>
                <c:pt idx="207">
                  <c:v>84.43</c:v>
                </c:pt>
                <c:pt idx="208">
                  <c:v>84.49</c:v>
                </c:pt>
                <c:pt idx="209">
                  <c:v>88.11</c:v>
                </c:pt>
                <c:pt idx="210">
                  <c:v>90.13</c:v>
                </c:pt>
                <c:pt idx="211">
                  <c:v>88.8</c:v>
                </c:pt>
                <c:pt idx="212">
                  <c:v>86.55</c:v>
                </c:pt>
                <c:pt idx="213">
                  <c:v>90.13</c:v>
                </c:pt>
                <c:pt idx="214">
                  <c:v>90.08</c:v>
                </c:pt>
                <c:pt idx="215">
                  <c:v>91.82</c:v>
                </c:pt>
                <c:pt idx="216">
                  <c:v>91.17</c:v>
                </c:pt>
                <c:pt idx="217">
                  <c:v>89.51</c:v>
                </c:pt>
                <c:pt idx="218">
                  <c:v>90.22</c:v>
                </c:pt>
                <c:pt idx="219">
                  <c:v>89.63</c:v>
                </c:pt>
                <c:pt idx="220">
                  <c:v>85.97</c:v>
                </c:pt>
                <c:pt idx="221">
                  <c:v>84.79</c:v>
                </c:pt>
                <c:pt idx="222">
                  <c:v>85.18</c:v>
                </c:pt>
                <c:pt idx="223">
                  <c:v>85.05</c:v>
                </c:pt>
                <c:pt idx="224">
                  <c:v>84.94</c:v>
                </c:pt>
                <c:pt idx="225">
                  <c:v>85.59</c:v>
                </c:pt>
                <c:pt idx="226">
                  <c:v>85.32</c:v>
                </c:pt>
                <c:pt idx="227">
                  <c:v>82.48</c:v>
                </c:pt>
                <c:pt idx="228">
                  <c:v>83.72</c:v>
                </c:pt>
                <c:pt idx="229">
                  <c:v>84.63</c:v>
                </c:pt>
                <c:pt idx="230">
                  <c:v>83.68</c:v>
                </c:pt>
                <c:pt idx="231">
                  <c:v>82.87</c:v>
                </c:pt>
                <c:pt idx="232">
                  <c:v>81.599999999999994</c:v>
                </c:pt>
                <c:pt idx="233">
                  <c:v>82.32</c:v>
                </c:pt>
                <c:pt idx="234">
                  <c:v>81.400000000000006</c:v>
                </c:pt>
                <c:pt idx="235">
                  <c:v>80.87</c:v>
                </c:pt>
                <c:pt idx="236">
                  <c:v>80.790000000000006</c:v>
                </c:pt>
                <c:pt idx="237">
                  <c:v>77.900000000000006</c:v>
                </c:pt>
                <c:pt idx="238">
                  <c:v>76.59</c:v>
                </c:pt>
                <c:pt idx="239">
                  <c:v>75.94</c:v>
                </c:pt>
                <c:pt idx="240">
                  <c:v>76.7</c:v>
                </c:pt>
                <c:pt idx="241">
                  <c:v>75.45</c:v>
                </c:pt>
                <c:pt idx="242">
                  <c:v>73.7</c:v>
                </c:pt>
                <c:pt idx="243">
                  <c:v>72.56</c:v>
                </c:pt>
                <c:pt idx="244">
                  <c:v>73.28</c:v>
                </c:pt>
                <c:pt idx="245">
                  <c:v>72.930000000000007</c:v>
                </c:pt>
                <c:pt idx="246">
                  <c:v>72.37</c:v>
                </c:pt>
                <c:pt idx="247">
                  <c:v>73.42</c:v>
                </c:pt>
                <c:pt idx="248">
                  <c:v>77.644000000000005</c:v>
                </c:pt>
                <c:pt idx="249">
                  <c:v>79.459999999999994</c:v>
                </c:pt>
                <c:pt idx="250">
                  <c:v>86.35</c:v>
                </c:pt>
                <c:pt idx="251">
                  <c:v>86.72</c:v>
                </c:pt>
                <c:pt idx="252">
                  <c:v>81.099999999999994</c:v>
                </c:pt>
                <c:pt idx="253">
                  <c:v>86.11</c:v>
                </c:pt>
                <c:pt idx="254">
                  <c:v>89.03</c:v>
                </c:pt>
                <c:pt idx="255">
                  <c:v>85.42</c:v>
                </c:pt>
                <c:pt idx="256">
                  <c:v>84.54</c:v>
                </c:pt>
                <c:pt idx="257">
                  <c:v>79.180000000000007</c:v>
                </c:pt>
                <c:pt idx="258">
                  <c:v>79.67</c:v>
                </c:pt>
                <c:pt idx="259">
                  <c:v>77.64</c:v>
                </c:pt>
                <c:pt idx="260">
                  <c:v>78.760000000000005</c:v>
                </c:pt>
                <c:pt idx="261">
                  <c:v>77.19</c:v>
                </c:pt>
                <c:pt idx="262">
                  <c:v>76.290000000000006</c:v>
                </c:pt>
                <c:pt idx="263">
                  <c:v>74.37</c:v>
                </c:pt>
                <c:pt idx="264">
                  <c:v>77.86</c:v>
                </c:pt>
                <c:pt idx="265">
                  <c:v>79.239999999999995</c:v>
                </c:pt>
                <c:pt idx="266">
                  <c:v>80.66</c:v>
                </c:pt>
                <c:pt idx="267">
                  <c:v>80.78</c:v>
                </c:pt>
                <c:pt idx="268">
                  <c:v>82.27</c:v>
                </c:pt>
                <c:pt idx="269">
                  <c:v>86.64</c:v>
                </c:pt>
                <c:pt idx="270">
                  <c:v>84.72</c:v>
                </c:pt>
                <c:pt idx="271">
                  <c:v>80.94</c:v>
                </c:pt>
                <c:pt idx="272">
                  <c:v>82.52</c:v>
                </c:pt>
                <c:pt idx="273">
                  <c:v>78.09</c:v>
                </c:pt>
                <c:pt idx="274">
                  <c:v>77.3</c:v>
                </c:pt>
                <c:pt idx="275">
                  <c:v>80.709999999999994</c:v>
                </c:pt>
                <c:pt idx="276">
                  <c:v>79.13</c:v>
                </c:pt>
                <c:pt idx="277">
                  <c:v>77.069999999999993</c:v>
                </c:pt>
                <c:pt idx="278">
                  <c:v>77.05</c:v>
                </c:pt>
                <c:pt idx="279">
                  <c:v>75.83</c:v>
                </c:pt>
                <c:pt idx="280">
                  <c:v>72.95</c:v>
                </c:pt>
                <c:pt idx="281">
                  <c:v>74.680000000000007</c:v>
                </c:pt>
                <c:pt idx="282">
                  <c:v>74.349999999999994</c:v>
                </c:pt>
                <c:pt idx="283">
                  <c:v>74.260000000000005</c:v>
                </c:pt>
                <c:pt idx="284">
                  <c:v>74.48</c:v>
                </c:pt>
                <c:pt idx="285">
                  <c:v>79.430000000000007</c:v>
                </c:pt>
                <c:pt idx="286">
                  <c:v>77.260000000000005</c:v>
                </c:pt>
                <c:pt idx="287">
                  <c:v>78.33</c:v>
                </c:pt>
                <c:pt idx="288">
                  <c:v>80.180000000000007</c:v>
                </c:pt>
                <c:pt idx="289">
                  <c:v>78.92</c:v>
                </c:pt>
                <c:pt idx="290">
                  <c:v>78.790000000000006</c:v>
                </c:pt>
                <c:pt idx="291">
                  <c:v>78.819999999999993</c:v>
                </c:pt>
                <c:pt idx="292">
                  <c:v>78.86</c:v>
                </c:pt>
                <c:pt idx="293">
                  <c:v>82.89</c:v>
                </c:pt>
                <c:pt idx="294">
                  <c:v>81.87</c:v>
                </c:pt>
                <c:pt idx="295">
                  <c:v>83.06</c:v>
                </c:pt>
                <c:pt idx="296">
                  <c:v>81.209999999999994</c:v>
                </c:pt>
                <c:pt idx="297">
                  <c:v>79.819999999999993</c:v>
                </c:pt>
                <c:pt idx="298">
                  <c:v>80.05</c:v>
                </c:pt>
                <c:pt idx="299">
                  <c:v>79.88</c:v>
                </c:pt>
                <c:pt idx="300">
                  <c:v>79.77</c:v>
                </c:pt>
                <c:pt idx="301">
                  <c:v>79.209999999999994</c:v>
                </c:pt>
                <c:pt idx="302">
                  <c:v>82.28</c:v>
                </c:pt>
                <c:pt idx="303">
                  <c:v>82.73</c:v>
                </c:pt>
                <c:pt idx="304">
                  <c:v>81.48</c:v>
                </c:pt>
                <c:pt idx="305">
                  <c:v>82.66</c:v>
                </c:pt>
                <c:pt idx="306">
                  <c:v>83.05</c:v>
                </c:pt>
                <c:pt idx="307">
                  <c:v>82.34</c:v>
                </c:pt>
                <c:pt idx="308">
                  <c:v>82.09</c:v>
                </c:pt>
                <c:pt idx="309">
                  <c:v>80.14</c:v>
                </c:pt>
                <c:pt idx="310">
                  <c:v>80.72</c:v>
                </c:pt>
                <c:pt idx="311">
                  <c:v>80.930000000000007</c:v>
                </c:pt>
                <c:pt idx="312">
                  <c:v>80.040000000000006</c:v>
                </c:pt>
                <c:pt idx="313">
                  <c:v>81.010000000000005</c:v>
                </c:pt>
                <c:pt idx="314">
                  <c:v>80.08</c:v>
                </c:pt>
                <c:pt idx="315">
                  <c:v>80.09</c:v>
                </c:pt>
                <c:pt idx="316">
                  <c:v>79.53</c:v>
                </c:pt>
                <c:pt idx="317">
                  <c:v>80.64</c:v>
                </c:pt>
                <c:pt idx="318">
                  <c:v>79.819999999999993</c:v>
                </c:pt>
                <c:pt idx="319">
                  <c:v>81.3</c:v>
                </c:pt>
                <c:pt idx="320">
                  <c:v>82.75</c:v>
                </c:pt>
                <c:pt idx="321">
                  <c:v>85.97</c:v>
                </c:pt>
                <c:pt idx="322">
                  <c:v>87.31</c:v>
                </c:pt>
                <c:pt idx="323">
                  <c:v>87.95</c:v>
                </c:pt>
                <c:pt idx="324">
                  <c:v>90.27</c:v>
                </c:pt>
                <c:pt idx="325">
                  <c:v>94.5</c:v>
                </c:pt>
                <c:pt idx="326">
                  <c:v>95.46</c:v>
                </c:pt>
                <c:pt idx="327">
                  <c:v>98.19</c:v>
                </c:pt>
                <c:pt idx="328">
                  <c:v>95.3</c:v>
                </c:pt>
                <c:pt idx="329">
                  <c:v>97.39</c:v>
                </c:pt>
                <c:pt idx="330">
                  <c:v>96.31</c:v>
                </c:pt>
                <c:pt idx="331">
                  <c:v>97.49</c:v>
                </c:pt>
                <c:pt idx="332">
                  <c:v>95.45</c:v>
                </c:pt>
                <c:pt idx="333">
                  <c:v>96.19</c:v>
                </c:pt>
                <c:pt idx="334">
                  <c:v>96.93</c:v>
                </c:pt>
                <c:pt idx="335">
                  <c:v>99.8</c:v>
                </c:pt>
                <c:pt idx="336">
                  <c:v>98.631</c:v>
                </c:pt>
                <c:pt idx="337">
                  <c:v>99.01</c:v>
                </c:pt>
                <c:pt idx="338">
                  <c:v>98.35</c:v>
                </c:pt>
                <c:pt idx="339">
                  <c:v>94.62</c:v>
                </c:pt>
                <c:pt idx="340">
                  <c:v>92.63</c:v>
                </c:pt>
                <c:pt idx="341">
                  <c:v>95.46</c:v>
                </c:pt>
                <c:pt idx="342">
                  <c:v>95.65</c:v>
                </c:pt>
                <c:pt idx="343">
                  <c:v>95.71</c:v>
                </c:pt>
                <c:pt idx="344">
                  <c:v>95.65</c:v>
                </c:pt>
                <c:pt idx="345">
                  <c:v>95.7</c:v>
                </c:pt>
                <c:pt idx="346">
                  <c:v>97.7</c:v>
                </c:pt>
                <c:pt idx="347">
                  <c:v>101.04</c:v>
                </c:pt>
                <c:pt idx="348">
                  <c:v>102.83</c:v>
                </c:pt>
                <c:pt idx="349">
                  <c:v>99.64</c:v>
                </c:pt>
                <c:pt idx="350">
                  <c:v>101.78</c:v>
                </c:pt>
                <c:pt idx="351">
                  <c:v>100.54</c:v>
                </c:pt>
                <c:pt idx="352">
                  <c:v>99.08</c:v>
                </c:pt>
                <c:pt idx="353">
                  <c:v>97.2</c:v>
                </c:pt>
                <c:pt idx="354">
                  <c:v>96.22</c:v>
                </c:pt>
                <c:pt idx="355">
                  <c:v>93.04</c:v>
                </c:pt>
                <c:pt idx="356">
                  <c:v>92.81</c:v>
                </c:pt>
                <c:pt idx="357">
                  <c:v>93.56</c:v>
                </c:pt>
                <c:pt idx="358">
                  <c:v>94.82</c:v>
                </c:pt>
                <c:pt idx="359">
                  <c:v>92.89</c:v>
                </c:pt>
                <c:pt idx="360">
                  <c:v>92.123999999999995</c:v>
                </c:pt>
                <c:pt idx="361">
                  <c:v>88.67</c:v>
                </c:pt>
                <c:pt idx="362">
                  <c:v>90.32</c:v>
                </c:pt>
                <c:pt idx="363">
                  <c:v>90.05</c:v>
                </c:pt>
                <c:pt idx="364">
                  <c:v>92.45</c:v>
                </c:pt>
                <c:pt idx="365">
                  <c:v>94.19</c:v>
                </c:pt>
                <c:pt idx="366">
                  <c:v>95.04</c:v>
                </c:pt>
                <c:pt idx="367">
                  <c:v>94.62</c:v>
                </c:pt>
                <c:pt idx="368">
                  <c:v>95.14</c:v>
                </c:pt>
                <c:pt idx="369">
                  <c:v>95.3</c:v>
                </c:pt>
                <c:pt idx="370">
                  <c:v>96.28</c:v>
                </c:pt>
                <c:pt idx="371">
                  <c:v>97.04</c:v>
                </c:pt>
                <c:pt idx="372">
                  <c:v>96.17</c:v>
                </c:pt>
                <c:pt idx="373">
                  <c:v>95.58</c:v>
                </c:pt>
                <c:pt idx="374">
                  <c:v>96.53</c:v>
                </c:pt>
                <c:pt idx="375">
                  <c:v>97.23</c:v>
                </c:pt>
                <c:pt idx="376">
                  <c:v>97.69</c:v>
                </c:pt>
                <c:pt idx="377">
                  <c:v>97.14</c:v>
                </c:pt>
                <c:pt idx="378">
                  <c:v>96.84</c:v>
                </c:pt>
                <c:pt idx="379">
                  <c:v>98.37</c:v>
                </c:pt>
                <c:pt idx="380">
                  <c:v>98.92</c:v>
                </c:pt>
                <c:pt idx="381">
                  <c:v>99.13</c:v>
                </c:pt>
                <c:pt idx="382">
                  <c:v>97.24</c:v>
                </c:pt>
                <c:pt idx="383">
                  <c:v>97.86</c:v>
                </c:pt>
                <c:pt idx="384">
                  <c:v>96.39</c:v>
                </c:pt>
                <c:pt idx="385">
                  <c:v>97.8</c:v>
                </c:pt>
                <c:pt idx="386">
                  <c:v>97.36</c:v>
                </c:pt>
                <c:pt idx="387">
                  <c:v>99.67</c:v>
                </c:pt>
                <c:pt idx="388">
                  <c:v>99.08</c:v>
                </c:pt>
                <c:pt idx="389">
                  <c:v>97.83</c:v>
                </c:pt>
                <c:pt idx="390">
                  <c:v>97.2</c:v>
                </c:pt>
                <c:pt idx="391">
                  <c:v>93.54</c:v>
                </c:pt>
                <c:pt idx="392">
                  <c:v>92.34</c:v>
                </c:pt>
                <c:pt idx="393">
                  <c:v>93.71</c:v>
                </c:pt>
                <c:pt idx="394">
                  <c:v>94.13</c:v>
                </c:pt>
                <c:pt idx="395">
                  <c:v>91.31</c:v>
                </c:pt>
                <c:pt idx="396">
                  <c:v>89.94</c:v>
                </c:pt>
                <c:pt idx="397">
                  <c:v>90.98</c:v>
                </c:pt>
                <c:pt idx="398">
                  <c:v>91.04</c:v>
                </c:pt>
                <c:pt idx="399">
                  <c:v>92.93</c:v>
                </c:pt>
                <c:pt idx="400">
                  <c:v>90.95</c:v>
                </c:pt>
                <c:pt idx="401">
                  <c:v>89.83</c:v>
                </c:pt>
                <c:pt idx="402">
                  <c:v>92.6</c:v>
                </c:pt>
                <c:pt idx="403">
                  <c:v>92.05</c:v>
                </c:pt>
                <c:pt idx="404">
                  <c:v>92.45</c:v>
                </c:pt>
                <c:pt idx="405">
                  <c:v>94.04</c:v>
                </c:pt>
                <c:pt idx="406">
                  <c:v>93.88</c:v>
                </c:pt>
                <c:pt idx="407">
                  <c:v>96.03</c:v>
                </c:pt>
                <c:pt idx="408">
                  <c:v>96.21</c:v>
                </c:pt>
                <c:pt idx="409">
                  <c:v>96.39</c:v>
                </c:pt>
                <c:pt idx="410">
                  <c:v>97.41</c:v>
                </c:pt>
                <c:pt idx="411">
                  <c:v>98.63</c:v>
                </c:pt>
                <c:pt idx="412">
                  <c:v>103.744</c:v>
                </c:pt>
                <c:pt idx="413">
                  <c:v>102.498</c:v>
                </c:pt>
                <c:pt idx="414">
                  <c:v>105.13800000000001</c:v>
                </c:pt>
                <c:pt idx="415">
                  <c:v>105.45</c:v>
                </c:pt>
                <c:pt idx="416">
                  <c:v>109.691</c:v>
                </c:pt>
                <c:pt idx="417">
                  <c:v>111.745</c:v>
                </c:pt>
                <c:pt idx="418">
                  <c:v>111.48099999999999</c:v>
                </c:pt>
                <c:pt idx="419">
                  <c:v>104.72799999999999</c:v>
                </c:pt>
                <c:pt idx="420">
                  <c:v>103.52200000000001</c:v>
                </c:pt>
              </c:numCache>
            </c:numRef>
          </c:val>
          <c:smooth val="0"/>
          <c:extLst>
            <c:ext xmlns:c16="http://schemas.microsoft.com/office/drawing/2014/chart" uri="{C3380CC4-5D6E-409C-BE32-E72D297353CC}">
              <c16:uniqueId val="{00000000-3EB2-42C5-B36D-0B442E485D49}"/>
            </c:ext>
          </c:extLst>
        </c:ser>
        <c:dLbls>
          <c:showLegendKey val="0"/>
          <c:showVal val="0"/>
          <c:showCatName val="0"/>
          <c:showSerName val="0"/>
          <c:showPercent val="0"/>
          <c:showBubbleSize val="0"/>
        </c:dLbls>
        <c:marker val="1"/>
        <c:smooth val="0"/>
        <c:axId val="561358272"/>
        <c:axId val="561362848"/>
      </c:lineChart>
      <c:lineChart>
        <c:grouping val="standard"/>
        <c:varyColors val="0"/>
        <c:ser>
          <c:idx val="1"/>
          <c:order val="1"/>
          <c:tx>
            <c:strRef>
              <c:f>Sheet1!$F$1</c:f>
              <c:strCache>
                <c:ptCount val="1"/>
                <c:pt idx="0">
                  <c:v>MSCI USA vs MSCI EM (right hand side)</c:v>
                </c:pt>
              </c:strCache>
            </c:strRef>
          </c:tx>
          <c:spPr>
            <a:ln w="19050" cap="rnd">
              <a:solidFill>
                <a:srgbClr val="CCB996"/>
              </a:solidFill>
              <a:round/>
            </a:ln>
            <a:effectLst/>
          </c:spPr>
          <c:marker>
            <c:symbol val="none"/>
          </c:marker>
          <c:val>
            <c:numRef>
              <c:f>Sheet1!$F$2:$F$422</c:f>
              <c:numCache>
                <c:formatCode>General</c:formatCode>
                <c:ptCount val="421"/>
                <c:pt idx="0">
                  <c:v>1</c:v>
                </c:pt>
                <c:pt idx="1">
                  <c:v>0.94726743598924046</c:v>
                </c:pt>
                <c:pt idx="2">
                  <c:v>0.9681229453715845</c:v>
                </c:pt>
                <c:pt idx="3">
                  <c:v>0.86216926174830322</c:v>
                </c:pt>
                <c:pt idx="4">
                  <c:v>0.83839450752574596</c:v>
                </c:pt>
                <c:pt idx="5">
                  <c:v>0.81430854707359779</c:v>
                </c:pt>
                <c:pt idx="6">
                  <c:v>0.8127057666810672</c:v>
                </c:pt>
                <c:pt idx="7">
                  <c:v>0.84002615082875054</c:v>
                </c:pt>
                <c:pt idx="8">
                  <c:v>0.82678744845812169</c:v>
                </c:pt>
                <c:pt idx="9">
                  <c:v>0.81210834171603141</c:v>
                </c:pt>
                <c:pt idx="10">
                  <c:v>0.85212015474474689</c:v>
                </c:pt>
                <c:pt idx="11">
                  <c:v>0.83644285725186751</c:v>
                </c:pt>
                <c:pt idx="12">
                  <c:v>0.83085373205421131</c:v>
                </c:pt>
                <c:pt idx="13">
                  <c:v>0.89567612887770987</c:v>
                </c:pt>
                <c:pt idx="14">
                  <c:v>0.8105363175675675</c:v>
                </c:pt>
                <c:pt idx="15">
                  <c:v>0.75462694923557516</c:v>
                </c:pt>
                <c:pt idx="16">
                  <c:v>0.67194093971381141</c:v>
                </c:pt>
                <c:pt idx="17">
                  <c:v>0.68814953310854365</c:v>
                </c:pt>
                <c:pt idx="18">
                  <c:v>0.81128410823532404</c:v>
                </c:pt>
                <c:pt idx="19">
                  <c:v>0.79687635424431003</c:v>
                </c:pt>
                <c:pt idx="20">
                  <c:v>0.79583726256230636</c:v>
                </c:pt>
                <c:pt idx="21">
                  <c:v>0.69968898737070118</c:v>
                </c:pt>
                <c:pt idx="22">
                  <c:v>0.67676577810974314</c:v>
                </c:pt>
                <c:pt idx="23">
                  <c:v>0.7349713939697653</c:v>
                </c:pt>
                <c:pt idx="24">
                  <c:v>0.65990824192459074</c:v>
                </c:pt>
                <c:pt idx="25">
                  <c:v>0.59324221033226932</c:v>
                </c:pt>
                <c:pt idx="26">
                  <c:v>0.58272229905452777</c:v>
                </c:pt>
                <c:pt idx="27">
                  <c:v>0.6998621640248105</c:v>
                </c:pt>
                <c:pt idx="28">
                  <c:v>0.6352552572505209</c:v>
                </c:pt>
                <c:pt idx="29">
                  <c:v>0.6367760142016583</c:v>
                </c:pt>
                <c:pt idx="30">
                  <c:v>0.61052365398798858</c:v>
                </c:pt>
                <c:pt idx="31">
                  <c:v>0.55695602508411879</c:v>
                </c:pt>
                <c:pt idx="32">
                  <c:v>0.58333819130855913</c:v>
                </c:pt>
                <c:pt idx="33">
                  <c:v>0.65784046682551411</c:v>
                </c:pt>
                <c:pt idx="34">
                  <c:v>0.66159091272868908</c:v>
                </c:pt>
                <c:pt idx="35">
                  <c:v>0.7148201923965829</c:v>
                </c:pt>
                <c:pt idx="36">
                  <c:v>0.72237284107970312</c:v>
                </c:pt>
                <c:pt idx="37">
                  <c:v>0.691811939246188</c:v>
                </c:pt>
                <c:pt idx="38">
                  <c:v>0.65571432932014106</c:v>
                </c:pt>
                <c:pt idx="39">
                  <c:v>0.63030074873468023</c:v>
                </c:pt>
                <c:pt idx="40">
                  <c:v>0.64276237809062364</c:v>
                </c:pt>
                <c:pt idx="41">
                  <c:v>0.61200802760751682</c:v>
                </c:pt>
                <c:pt idx="42">
                  <c:v>0.62050653594771243</c:v>
                </c:pt>
                <c:pt idx="43">
                  <c:v>0.60224176582169342</c:v>
                </c:pt>
                <c:pt idx="44">
                  <c:v>0.60233758155116779</c:v>
                </c:pt>
                <c:pt idx="45">
                  <c:v>0.61633211145694144</c:v>
                </c:pt>
                <c:pt idx="46">
                  <c:v>0.60124274656038978</c:v>
                </c:pt>
                <c:pt idx="47">
                  <c:v>0.6011912589441113</c:v>
                </c:pt>
                <c:pt idx="48">
                  <c:v>0.58897976426266296</c:v>
                </c:pt>
                <c:pt idx="49">
                  <c:v>0.52474681835590464</c:v>
                </c:pt>
                <c:pt idx="50">
                  <c:v>0.50112205052501246</c:v>
                </c:pt>
                <c:pt idx="51">
                  <c:v>0.47736087909038877</c:v>
                </c:pt>
                <c:pt idx="52">
                  <c:v>0.49066728135878079</c:v>
                </c:pt>
                <c:pt idx="53">
                  <c:v>0.49682671685560464</c:v>
                </c:pt>
                <c:pt idx="54">
                  <c:v>0.54483923906815945</c:v>
                </c:pt>
                <c:pt idx="55">
                  <c:v>0.56843589155165064</c:v>
                </c:pt>
                <c:pt idx="56">
                  <c:v>0.57511654140447688</c:v>
                </c:pt>
                <c:pt idx="57">
                  <c:v>0.57341718963904742</c:v>
                </c:pt>
                <c:pt idx="58">
                  <c:v>0.5563448133155724</c:v>
                </c:pt>
                <c:pt idx="59">
                  <c:v>0.5743834135796404</c:v>
                </c:pt>
                <c:pt idx="60">
                  <c:v>0.56259664876845261</c:v>
                </c:pt>
                <c:pt idx="61">
                  <c:v>0.57162279350336231</c:v>
                </c:pt>
                <c:pt idx="62">
                  <c:v>0.56690722299256269</c:v>
                </c:pt>
                <c:pt idx="63">
                  <c:v>0.5541464567358525</c:v>
                </c:pt>
                <c:pt idx="64">
                  <c:v>0.53886457129512655</c:v>
                </c:pt>
                <c:pt idx="65">
                  <c:v>0.53336355184977746</c:v>
                </c:pt>
                <c:pt idx="66">
                  <c:v>0.51809784720272489</c:v>
                </c:pt>
                <c:pt idx="67">
                  <c:v>0.50360488485234522</c:v>
                </c:pt>
                <c:pt idx="68">
                  <c:v>0.47332011843227778</c:v>
                </c:pt>
                <c:pt idx="69">
                  <c:v>0.45800290241721514</c:v>
                </c:pt>
                <c:pt idx="70">
                  <c:v>0.42187243008726033</c:v>
                </c:pt>
                <c:pt idx="71">
                  <c:v>0.40281164671738418</c:v>
                </c:pt>
                <c:pt idx="72">
                  <c:v>0.34986035844415264</c:v>
                </c:pt>
                <c:pt idx="73">
                  <c:v>0.35074298856678471</c:v>
                </c:pt>
                <c:pt idx="74">
                  <c:v>0.35642834658729994</c:v>
                </c:pt>
                <c:pt idx="75">
                  <c:v>0.3704474845578839</c:v>
                </c:pt>
                <c:pt idx="76">
                  <c:v>0.38836453170870289</c:v>
                </c:pt>
                <c:pt idx="77">
                  <c:v>0.37988328114197406</c:v>
                </c:pt>
                <c:pt idx="78">
                  <c:v>0.37865366472695089</c:v>
                </c:pt>
                <c:pt idx="79">
                  <c:v>0.3631915037936414</c:v>
                </c:pt>
                <c:pt idx="80">
                  <c:v>0.33391968437759384</c:v>
                </c:pt>
                <c:pt idx="81">
                  <c:v>0.32711912108072044</c:v>
                </c:pt>
                <c:pt idx="82">
                  <c:v>0.339042140971414</c:v>
                </c:pt>
                <c:pt idx="83">
                  <c:v>0.34459563388894515</c:v>
                </c:pt>
                <c:pt idx="84">
                  <c:v>0.38075803638882533</c:v>
                </c:pt>
                <c:pt idx="85">
                  <c:v>0.43328915446131727</c:v>
                </c:pt>
                <c:pt idx="86">
                  <c:v>0.46648526756757391</c:v>
                </c:pt>
                <c:pt idx="87">
                  <c:v>0.48112856363563994</c:v>
                </c:pt>
                <c:pt idx="88">
                  <c:v>0.46997030827196817</c:v>
                </c:pt>
                <c:pt idx="89">
                  <c:v>0.45899342737182958</c:v>
                </c:pt>
                <c:pt idx="90">
                  <c:v>0.47836002044118903</c:v>
                </c:pt>
                <c:pt idx="91">
                  <c:v>0.47783823553863292</c:v>
                </c:pt>
                <c:pt idx="92">
                  <c:v>0.4907140733188905</c:v>
                </c:pt>
                <c:pt idx="93">
                  <c:v>0.52012103269056453</c:v>
                </c:pt>
                <c:pt idx="94">
                  <c:v>0.54190288362721306</c:v>
                </c:pt>
                <c:pt idx="95">
                  <c:v>0.56341615283806479</c:v>
                </c:pt>
                <c:pt idx="96">
                  <c:v>0.55258754409656841</c:v>
                </c:pt>
                <c:pt idx="97">
                  <c:v>0.53161221167167227</c:v>
                </c:pt>
                <c:pt idx="98">
                  <c:v>0.54553239552315436</c:v>
                </c:pt>
                <c:pt idx="99">
                  <c:v>0.55528114954167329</c:v>
                </c:pt>
                <c:pt idx="100">
                  <c:v>0.53693731301746328</c:v>
                </c:pt>
                <c:pt idx="101">
                  <c:v>0.55435596818148036</c:v>
                </c:pt>
                <c:pt idx="102">
                  <c:v>0.55830403482337188</c:v>
                </c:pt>
                <c:pt idx="103">
                  <c:v>0.56896315110517137</c:v>
                </c:pt>
                <c:pt idx="104">
                  <c:v>0.56812866602006162</c:v>
                </c:pt>
                <c:pt idx="105">
                  <c:v>0.59280760498844121</c:v>
                </c:pt>
                <c:pt idx="106">
                  <c:v>0.62078670223297061</c:v>
                </c:pt>
                <c:pt idx="107">
                  <c:v>0.66011305144156385</c:v>
                </c:pt>
                <c:pt idx="108">
                  <c:v>0.6453292464020659</c:v>
                </c:pt>
                <c:pt idx="109">
                  <c:v>0.64307083451701064</c:v>
                </c:pt>
                <c:pt idx="110">
                  <c:v>0.6274038552448955</c:v>
                </c:pt>
                <c:pt idx="111">
                  <c:v>0.61642387103445184</c:v>
                </c:pt>
                <c:pt idx="112">
                  <c:v>0.64912287531826429</c:v>
                </c:pt>
                <c:pt idx="113">
                  <c:v>0.6615870666483844</c:v>
                </c:pt>
                <c:pt idx="114">
                  <c:v>0.66444080023891994</c:v>
                </c:pt>
                <c:pt idx="115">
                  <c:v>0.71207034949267201</c:v>
                </c:pt>
                <c:pt idx="116">
                  <c:v>0.77747094959046414</c:v>
                </c:pt>
                <c:pt idx="117">
                  <c:v>0.7891434545113577</c:v>
                </c:pt>
                <c:pt idx="118">
                  <c:v>0.88918880813556855</c:v>
                </c:pt>
                <c:pt idx="119">
                  <c:v>1.0156976555740889</c:v>
                </c:pt>
                <c:pt idx="120">
                  <c:v>0.98169299213266581</c:v>
                </c:pt>
                <c:pt idx="121">
                  <c:v>1.0634664727257932</c:v>
                </c:pt>
                <c:pt idx="122">
                  <c:v>1.022772703652902</c:v>
                </c:pt>
                <c:pt idx="123">
                  <c:v>1.066393806991319</c:v>
                </c:pt>
                <c:pt idx="124">
                  <c:v>1.0851352448087559</c:v>
                </c:pt>
                <c:pt idx="125">
                  <c:v>1.269522943051222</c:v>
                </c:pt>
                <c:pt idx="126">
                  <c:v>1.4370123731571893</c:v>
                </c:pt>
                <c:pt idx="127">
                  <c:v>1.399705396061927</c:v>
                </c:pt>
                <c:pt idx="128">
                  <c:v>1.7323395311504437</c:v>
                </c:pt>
                <c:pt idx="129">
                  <c:v>1.7081675147542599</c:v>
                </c:pt>
                <c:pt idx="130">
                  <c:v>1.6298137727993312</c:v>
                </c:pt>
                <c:pt idx="131">
                  <c:v>1.6625026749411513</c:v>
                </c:pt>
                <c:pt idx="132">
                  <c:v>1.7442645322487316</c:v>
                </c:pt>
                <c:pt idx="133">
                  <c:v>1.80251144600024</c:v>
                </c:pt>
                <c:pt idx="134">
                  <c:v>1.7690466920846311</c:v>
                </c:pt>
                <c:pt idx="135">
                  <c:v>1.6484971099990751</c:v>
                </c:pt>
                <c:pt idx="136">
                  <c:v>1.5176474924894483</c:v>
                </c:pt>
                <c:pt idx="137">
                  <c:v>1.4673597105627032</c:v>
                </c:pt>
                <c:pt idx="138">
                  <c:v>1.4002818819428904</c:v>
                </c:pt>
                <c:pt idx="139">
                  <c:v>1.4265581901460129</c:v>
                </c:pt>
                <c:pt idx="140">
                  <c:v>1.3897757670640156</c:v>
                </c:pt>
                <c:pt idx="141">
                  <c:v>1.3869895670091497</c:v>
                </c:pt>
                <c:pt idx="142">
                  <c:v>1.4216791111287159</c:v>
                </c:pt>
                <c:pt idx="143">
                  <c:v>1.3574091279525</c:v>
                </c:pt>
                <c:pt idx="144">
                  <c:v>1.2620419892709314</c:v>
                </c:pt>
                <c:pt idx="145">
                  <c:v>1.2190207604912753</c:v>
                </c:pt>
                <c:pt idx="146">
                  <c:v>1.1490717846069312</c:v>
                </c:pt>
                <c:pt idx="147">
                  <c:v>1.2983028034663391</c:v>
                </c:pt>
                <c:pt idx="148">
                  <c:v>1.3808787293258407</c:v>
                </c:pt>
                <c:pt idx="149">
                  <c:v>1.4045727038327047</c:v>
                </c:pt>
                <c:pt idx="150">
                  <c:v>1.3778398352906649</c:v>
                </c:pt>
                <c:pt idx="151">
                  <c:v>1.4299783554886991</c:v>
                </c:pt>
                <c:pt idx="152">
                  <c:v>1.4968835625328931</c:v>
                </c:pt>
                <c:pt idx="153">
                  <c:v>1.567138045723856</c:v>
                </c:pt>
                <c:pt idx="154">
                  <c:v>1.6276031415255616</c:v>
                </c:pt>
                <c:pt idx="155">
                  <c:v>1.6568349387199826</c:v>
                </c:pt>
                <c:pt idx="156">
                  <c:v>1.6338056467695261</c:v>
                </c:pt>
                <c:pt idx="157">
                  <c:v>1.5019873477050834</c:v>
                </c:pt>
                <c:pt idx="158">
                  <c:v>1.4785755620622048</c:v>
                </c:pt>
                <c:pt idx="159">
                  <c:v>1.5385019881522357</c:v>
                </c:pt>
                <c:pt idx="160">
                  <c:v>1.6001623619389431</c:v>
                </c:pt>
                <c:pt idx="161">
                  <c:v>1.5825696567173693</c:v>
                </c:pt>
                <c:pt idx="162">
                  <c:v>1.5849237968368965</c:v>
                </c:pt>
                <c:pt idx="163">
                  <c:v>1.6594195734134831</c:v>
                </c:pt>
                <c:pt idx="164">
                  <c:v>1.5834284069942617</c:v>
                </c:pt>
                <c:pt idx="165">
                  <c:v>1.7214025162509539</c:v>
                </c:pt>
                <c:pt idx="166">
                  <c:v>1.6687081553868819</c:v>
                </c:pt>
                <c:pt idx="167">
                  <c:v>1.5626443156797623</c:v>
                </c:pt>
                <c:pt idx="168">
                  <c:v>1.4892141174098763</c:v>
                </c:pt>
                <c:pt idx="169">
                  <c:v>1.413018949273922</c:v>
                </c:pt>
                <c:pt idx="170">
                  <c:v>1.3860631296331496</c:v>
                </c:pt>
                <c:pt idx="171">
                  <c:v>1.3475574765968257</c:v>
                </c:pt>
                <c:pt idx="172">
                  <c:v>1.2628935096596789</c:v>
                </c:pt>
                <c:pt idx="173">
                  <c:v>1.2245053338045124</c:v>
                </c:pt>
                <c:pt idx="174">
                  <c:v>1.2371538772961079</c:v>
                </c:pt>
                <c:pt idx="175">
                  <c:v>1.2355749407936212</c:v>
                </c:pt>
                <c:pt idx="176">
                  <c:v>1.2568601773112591</c:v>
                </c:pt>
                <c:pt idx="177">
                  <c:v>1.2862485316203474</c:v>
                </c:pt>
                <c:pt idx="178">
                  <c:v>1.3059580064589087</c:v>
                </c:pt>
                <c:pt idx="179">
                  <c:v>1.256504171867814</c:v>
                </c:pt>
                <c:pt idx="180">
                  <c:v>1.2301060917180016</c:v>
                </c:pt>
                <c:pt idx="181">
                  <c:v>1.2063346866060263</c:v>
                </c:pt>
                <c:pt idx="182">
                  <c:v>1.2005009537794609</c:v>
                </c:pt>
                <c:pt idx="183">
                  <c:v>1.2834899731057063</c:v>
                </c:pt>
                <c:pt idx="184">
                  <c:v>1.2713969798873639</c:v>
                </c:pt>
                <c:pt idx="185">
                  <c:v>1.2405718256601599</c:v>
                </c:pt>
                <c:pt idx="186">
                  <c:v>1.1947556756596236</c:v>
                </c:pt>
                <c:pt idx="187">
                  <c:v>1.1380622367169451</c:v>
                </c:pt>
                <c:pt idx="188">
                  <c:v>1.090379570443017</c:v>
                </c:pt>
                <c:pt idx="189">
                  <c:v>1.0920795451568108</c:v>
                </c:pt>
                <c:pt idx="190">
                  <c:v>1.0443187561674168</c:v>
                </c:pt>
                <c:pt idx="191">
                  <c:v>1.0414677740564124</c:v>
                </c:pt>
                <c:pt idx="192">
                  <c:v>1.0283412504090177</c:v>
                </c:pt>
                <c:pt idx="193">
                  <c:v>1.0179941325860409</c:v>
                </c:pt>
                <c:pt idx="194">
                  <c:v>0.97390377945973572</c:v>
                </c:pt>
                <c:pt idx="195">
                  <c:v>0.95360198127513685</c:v>
                </c:pt>
                <c:pt idx="196">
                  <c:v>1.0367796060170782</c:v>
                </c:pt>
                <c:pt idx="197">
                  <c:v>1.0614373846021976</c:v>
                </c:pt>
                <c:pt idx="198">
                  <c:v>1.0644555015527413</c:v>
                </c:pt>
                <c:pt idx="199">
                  <c:v>1.072842222306698</c:v>
                </c:pt>
                <c:pt idx="200">
                  <c:v>1.0190915446897766</c:v>
                </c:pt>
                <c:pt idx="201">
                  <c:v>0.98239066956259324</c:v>
                </c:pt>
                <c:pt idx="202">
                  <c:v>0.97047519180618291</c:v>
                </c:pt>
                <c:pt idx="203">
                  <c:v>0.93898528002283299</c:v>
                </c:pt>
                <c:pt idx="204">
                  <c:v>0.9065764939996569</c:v>
                </c:pt>
                <c:pt idx="205">
                  <c:v>0.89754791223718411</c:v>
                </c:pt>
                <c:pt idx="206">
                  <c:v>0.84314704378940197</c:v>
                </c:pt>
                <c:pt idx="207">
                  <c:v>0.86420934654762049</c:v>
                </c:pt>
                <c:pt idx="208">
                  <c:v>0.89282909963175705</c:v>
                </c:pt>
                <c:pt idx="209">
                  <c:v>0.90244335281795141</c:v>
                </c:pt>
                <c:pt idx="210">
                  <c:v>0.86357836191951287</c:v>
                </c:pt>
                <c:pt idx="211">
                  <c:v>0.83631766217507342</c:v>
                </c:pt>
                <c:pt idx="212">
                  <c:v>0.81346268264727295</c:v>
                </c:pt>
                <c:pt idx="213">
                  <c:v>0.76266074891952229</c:v>
                </c:pt>
                <c:pt idx="214">
                  <c:v>0.78940926007494361</c:v>
                </c:pt>
                <c:pt idx="215">
                  <c:v>0.77549988399002912</c:v>
                </c:pt>
                <c:pt idx="216">
                  <c:v>0.72791165084658982</c:v>
                </c:pt>
                <c:pt idx="217">
                  <c:v>0.6727352983454159</c:v>
                </c:pt>
                <c:pt idx="218">
                  <c:v>0.67566070691352542</c:v>
                </c:pt>
                <c:pt idx="219">
                  <c:v>0.66679763998553054</c:v>
                </c:pt>
                <c:pt idx="220">
                  <c:v>0.63630414356075937</c:v>
                </c:pt>
                <c:pt idx="221">
                  <c:v>0.70417108344959944</c:v>
                </c:pt>
                <c:pt idx="222">
                  <c:v>0.69427431286089381</c:v>
                </c:pt>
                <c:pt idx="223">
                  <c:v>0.69649600151737978</c:v>
                </c:pt>
                <c:pt idx="224">
                  <c:v>0.69140277305041964</c:v>
                </c:pt>
                <c:pt idx="225">
                  <c:v>0.69951823671822277</c:v>
                </c:pt>
                <c:pt idx="226">
                  <c:v>0.68381104369699652</c:v>
                </c:pt>
                <c:pt idx="227">
                  <c:v>0.65657844852393721</c:v>
                </c:pt>
                <c:pt idx="228">
                  <c:v>0.6381624644213304</c:v>
                </c:pt>
                <c:pt idx="229">
                  <c:v>0.65253901156815441</c:v>
                </c:pt>
                <c:pt idx="230">
                  <c:v>0.65609101379354129</c:v>
                </c:pt>
                <c:pt idx="231">
                  <c:v>0.63299537780267845</c:v>
                </c:pt>
                <c:pt idx="232">
                  <c:v>0.63157329943414209</c:v>
                </c:pt>
                <c:pt idx="233">
                  <c:v>0.6134190971532163</c:v>
                </c:pt>
                <c:pt idx="234">
                  <c:v>0.58332673123364809</c:v>
                </c:pt>
                <c:pt idx="235">
                  <c:v>0.56140243130773981</c:v>
                </c:pt>
                <c:pt idx="236">
                  <c:v>0.55602993538177503</c:v>
                </c:pt>
                <c:pt idx="237">
                  <c:v>0.52345681242185238</c:v>
                </c:pt>
                <c:pt idx="238">
                  <c:v>0.468932620823443</c:v>
                </c:pt>
                <c:pt idx="239">
                  <c:v>0.48861777107803789</c:v>
                </c:pt>
                <c:pt idx="240">
                  <c:v>0.48668345399392032</c:v>
                </c:pt>
                <c:pt idx="241">
                  <c:v>0.51450556594388874</c:v>
                </c:pt>
                <c:pt idx="242">
                  <c:v>0.48062220016912549</c:v>
                </c:pt>
                <c:pt idx="243">
                  <c:v>0.50853661274318318</c:v>
                </c:pt>
                <c:pt idx="244">
                  <c:v>0.48869798090491612</c:v>
                </c:pt>
                <c:pt idx="245">
                  <c:v>0.47663398165101151</c:v>
                </c:pt>
                <c:pt idx="246">
                  <c:v>0.50044818881193465</c:v>
                </c:pt>
                <c:pt idx="247">
                  <c:v>0.50812093128039404</c:v>
                </c:pt>
                <c:pt idx="248">
                  <c:v>0.56948678141426934</c:v>
                </c:pt>
                <c:pt idx="249">
                  <c:v>0.61048444746328423</c:v>
                </c:pt>
                <c:pt idx="250">
                  <c:v>0.68127181874187148</c:v>
                </c:pt>
                <c:pt idx="251">
                  <c:v>0.65365579061572965</c:v>
                </c:pt>
                <c:pt idx="252">
                  <c:v>0.65541728483709338</c:v>
                </c:pt>
                <c:pt idx="253">
                  <c:v>0.66029504754059376</c:v>
                </c:pt>
                <c:pt idx="254">
                  <c:v>0.61255578007914457</c:v>
                </c:pt>
                <c:pt idx="255">
                  <c:v>0.5790553035860031</c:v>
                </c:pt>
                <c:pt idx="256">
                  <c:v>0.5492980907767393</c:v>
                </c:pt>
                <c:pt idx="257">
                  <c:v>0.48744468406028346</c:v>
                </c:pt>
                <c:pt idx="258">
                  <c:v>0.49525594607495027</c:v>
                </c:pt>
                <c:pt idx="259">
                  <c:v>0.48104088101590209</c:v>
                </c:pt>
                <c:pt idx="260">
                  <c:v>0.49121140368168681</c:v>
                </c:pt>
                <c:pt idx="261">
                  <c:v>0.46885747457920995</c:v>
                </c:pt>
                <c:pt idx="262">
                  <c:v>0.47437159567451048</c:v>
                </c:pt>
                <c:pt idx="263">
                  <c:v>0.47207732764280347</c:v>
                </c:pt>
                <c:pt idx="264">
                  <c:v>0.46747093643156074</c:v>
                </c:pt>
                <c:pt idx="265">
                  <c:v>0.48407714218125653</c:v>
                </c:pt>
                <c:pt idx="266">
                  <c:v>0.48877038068562445</c:v>
                </c:pt>
                <c:pt idx="267">
                  <c:v>0.47596064925229303</c:v>
                </c:pt>
                <c:pt idx="268">
                  <c:v>0.49477841228030156</c:v>
                </c:pt>
                <c:pt idx="269">
                  <c:v>0.48928491112649541</c:v>
                </c:pt>
                <c:pt idx="270">
                  <c:v>0.46828724858490511</c:v>
                </c:pt>
                <c:pt idx="271">
                  <c:v>0.46047992923576003</c:v>
                </c:pt>
                <c:pt idx="272">
                  <c:v>0.45264205463950857</c:v>
                </c:pt>
                <c:pt idx="273">
                  <c:v>0.43834212634312075</c:v>
                </c:pt>
                <c:pt idx="274">
                  <c:v>0.43945805463884136</c:v>
                </c:pt>
                <c:pt idx="275">
                  <c:v>0.45746704789604031</c:v>
                </c:pt>
                <c:pt idx="276">
                  <c:v>0.45497417702980403</c:v>
                </c:pt>
                <c:pt idx="277">
                  <c:v>0.48147892661348024</c:v>
                </c:pt>
                <c:pt idx="278">
                  <c:v>0.48876410556130012</c:v>
                </c:pt>
                <c:pt idx="279">
                  <c:v>0.46833951976211707</c:v>
                </c:pt>
                <c:pt idx="280">
                  <c:v>0.47037717004355634</c:v>
                </c:pt>
                <c:pt idx="281">
                  <c:v>0.46998115224171755</c:v>
                </c:pt>
                <c:pt idx="282">
                  <c:v>0.48283365319777999</c:v>
                </c:pt>
                <c:pt idx="283">
                  <c:v>0.46799134887190269</c:v>
                </c:pt>
                <c:pt idx="284">
                  <c:v>0.48373749158237805</c:v>
                </c:pt>
                <c:pt idx="285">
                  <c:v>0.53638591991213735</c:v>
                </c:pt>
                <c:pt idx="286">
                  <c:v>0.52371499270665256</c:v>
                </c:pt>
                <c:pt idx="287">
                  <c:v>0.54008161665196563</c:v>
                </c:pt>
                <c:pt idx="288">
                  <c:v>0.57020730925411411</c:v>
                </c:pt>
                <c:pt idx="289">
                  <c:v>0.53602556483844277</c:v>
                </c:pt>
                <c:pt idx="290">
                  <c:v>0.5325630027656465</c:v>
                </c:pt>
                <c:pt idx="291">
                  <c:v>0.56444606913481732</c:v>
                </c:pt>
                <c:pt idx="292">
                  <c:v>0.57129010995011487</c:v>
                </c:pt>
                <c:pt idx="293">
                  <c:v>0.59486898940436916</c:v>
                </c:pt>
                <c:pt idx="294">
                  <c:v>0.60288740787637107</c:v>
                </c:pt>
                <c:pt idx="295">
                  <c:v>0.59865230946579684</c:v>
                </c:pt>
                <c:pt idx="296">
                  <c:v>0.61390424954687661</c:v>
                </c:pt>
                <c:pt idx="297">
                  <c:v>0.59734946471922634</c:v>
                </c:pt>
                <c:pt idx="298">
                  <c:v>0.59412842164443014</c:v>
                </c:pt>
                <c:pt idx="299">
                  <c:v>0.58212361909978994</c:v>
                </c:pt>
                <c:pt idx="300">
                  <c:v>0.56229298108189263</c:v>
                </c:pt>
                <c:pt idx="301">
                  <c:v>0.58763911933036306</c:v>
                </c:pt>
                <c:pt idx="302">
                  <c:v>0.60027176054686349</c:v>
                </c:pt>
                <c:pt idx="303">
                  <c:v>0.6308956019977694</c:v>
                </c:pt>
                <c:pt idx="304">
                  <c:v>0.6351922028432111</c:v>
                </c:pt>
                <c:pt idx="305">
                  <c:v>0.68274065669286133</c:v>
                </c:pt>
                <c:pt idx="306">
                  <c:v>0.71300080898074802</c:v>
                </c:pt>
                <c:pt idx="307">
                  <c:v>0.74521903811668821</c:v>
                </c:pt>
                <c:pt idx="308">
                  <c:v>0.7259115499226253</c:v>
                </c:pt>
                <c:pt idx="309">
                  <c:v>0.71104959732783057</c:v>
                </c:pt>
                <c:pt idx="310">
                  <c:v>0.71488584634812413</c:v>
                </c:pt>
                <c:pt idx="311">
                  <c:v>0.74015312158651247</c:v>
                </c:pt>
                <c:pt idx="312">
                  <c:v>0.76880942929920548</c:v>
                </c:pt>
                <c:pt idx="313">
                  <c:v>0.7843742581522325</c:v>
                </c:pt>
                <c:pt idx="314">
                  <c:v>0.81127377761695796</c:v>
                </c:pt>
                <c:pt idx="315">
                  <c:v>0.78626142599631488</c:v>
                </c:pt>
                <c:pt idx="316">
                  <c:v>0.78821513123414921</c:v>
                </c:pt>
                <c:pt idx="317">
                  <c:v>0.77944924720738218</c:v>
                </c:pt>
                <c:pt idx="318">
                  <c:v>0.7829037099599957</c:v>
                </c:pt>
                <c:pt idx="319">
                  <c:v>0.75739439011138276</c:v>
                </c:pt>
                <c:pt idx="320">
                  <c:v>0.76625730924442337</c:v>
                </c:pt>
                <c:pt idx="321">
                  <c:v>0.8129499145312864</c:v>
                </c:pt>
                <c:pt idx="322">
                  <c:v>0.83144507183047711</c:v>
                </c:pt>
                <c:pt idx="323">
                  <c:v>0.86719948349320208</c:v>
                </c:pt>
                <c:pt idx="324">
                  <c:v>0.89558403858280144</c:v>
                </c:pt>
                <c:pt idx="325">
                  <c:v>0.8735528666676351</c:v>
                </c:pt>
                <c:pt idx="326">
                  <c:v>0.89376570312033587</c:v>
                </c:pt>
                <c:pt idx="327">
                  <c:v>0.87541559334725094</c:v>
                </c:pt>
                <c:pt idx="328">
                  <c:v>0.84131377301038734</c:v>
                </c:pt>
                <c:pt idx="329">
                  <c:v>0.87944163322282332</c:v>
                </c:pt>
                <c:pt idx="330">
                  <c:v>0.8932811610963578</c:v>
                </c:pt>
                <c:pt idx="331">
                  <c:v>0.98314765029101248</c:v>
                </c:pt>
                <c:pt idx="332">
                  <c:v>0.9973911328475098</c:v>
                </c:pt>
                <c:pt idx="333">
                  <c:v>1.0050362833056674</c:v>
                </c:pt>
                <c:pt idx="334">
                  <c:v>1.0296602444753118</c:v>
                </c:pt>
                <c:pt idx="335">
                  <c:v>1.060029461717938</c:v>
                </c:pt>
                <c:pt idx="336">
                  <c:v>1.0700882508848384</c:v>
                </c:pt>
                <c:pt idx="337">
                  <c:v>1.0819375928997652</c:v>
                </c:pt>
                <c:pt idx="338">
                  <c:v>1.0878018070904991</c:v>
                </c:pt>
                <c:pt idx="339">
                  <c:v>1.0393152689504752</c:v>
                </c:pt>
                <c:pt idx="340">
                  <c:v>1.0330123137941063</c:v>
                </c:pt>
                <c:pt idx="341">
                  <c:v>1.0790065706668781</c:v>
                </c:pt>
                <c:pt idx="342">
                  <c:v>1.0395374940125397</c:v>
                </c:pt>
                <c:pt idx="343">
                  <c:v>1.0214640613226522</c:v>
                </c:pt>
                <c:pt idx="344">
                  <c:v>1.0121280339724108</c:v>
                </c:pt>
                <c:pt idx="345">
                  <c:v>0.9855573411729861</c:v>
                </c:pt>
                <c:pt idx="346">
                  <c:v>0.97181194817972016</c:v>
                </c:pt>
                <c:pt idx="347">
                  <c:v>1.0587597316436999</c:v>
                </c:pt>
                <c:pt idx="348">
                  <c:v>1.0769316449351536</c:v>
                </c:pt>
                <c:pt idx="349">
                  <c:v>1.0369222748327216</c:v>
                </c:pt>
                <c:pt idx="350">
                  <c:v>1.0594863117335913</c:v>
                </c:pt>
                <c:pt idx="351">
                  <c:v>1.0147656263760856</c:v>
                </c:pt>
                <c:pt idx="352">
                  <c:v>1.0130970716327758</c:v>
                </c:pt>
                <c:pt idx="353">
                  <c:v>1.0010798536396719</c:v>
                </c:pt>
                <c:pt idx="354">
                  <c:v>0.99447271407880378</c:v>
                </c:pt>
                <c:pt idx="355">
                  <c:v>0.96180272646568821</c:v>
                </c:pt>
                <c:pt idx="356">
                  <c:v>0.94259089576308464</c:v>
                </c:pt>
                <c:pt idx="357">
                  <c:v>0.96982652351725029</c:v>
                </c:pt>
                <c:pt idx="358">
                  <c:v>0.94818320564707215</c:v>
                </c:pt>
                <c:pt idx="359">
                  <c:v>0.98256980456782073</c:v>
                </c:pt>
                <c:pt idx="360">
                  <c:v>0.95822106268006846</c:v>
                </c:pt>
                <c:pt idx="361">
                  <c:v>0.93784792659574723</c:v>
                </c:pt>
                <c:pt idx="362">
                  <c:v>0.93245315176128585</c:v>
                </c:pt>
                <c:pt idx="363">
                  <c:v>0.91727536568972678</c:v>
                </c:pt>
                <c:pt idx="364">
                  <c:v>0.94886427665111084</c:v>
                </c:pt>
                <c:pt idx="365">
                  <c:v>1.0059351486795445</c:v>
                </c:pt>
                <c:pt idx="366">
                  <c:v>1.0706453196390138</c:v>
                </c:pt>
                <c:pt idx="367">
                  <c:v>1.0753996549741232</c:v>
                </c:pt>
                <c:pt idx="368">
                  <c:v>1.1517572861336649</c:v>
                </c:pt>
                <c:pt idx="369">
                  <c:v>1.1602086395425069</c:v>
                </c:pt>
                <c:pt idx="370">
                  <c:v>1.1706415218644486</c:v>
                </c:pt>
                <c:pt idx="371">
                  <c:v>1.1373990775615368</c:v>
                </c:pt>
                <c:pt idx="372">
                  <c:v>1.0755143151125934</c:v>
                </c:pt>
                <c:pt idx="373">
                  <c:v>1.0705398971624451</c:v>
                </c:pt>
                <c:pt idx="374">
                  <c:v>1.1085968117267895</c:v>
                </c:pt>
                <c:pt idx="375">
                  <c:v>1.1132271364598052</c:v>
                </c:pt>
                <c:pt idx="376">
                  <c:v>1.123889382496668</c:v>
                </c:pt>
                <c:pt idx="377">
                  <c:v>1.1304578510642729</c:v>
                </c:pt>
                <c:pt idx="378">
                  <c:v>1.1572495080284864</c:v>
                </c:pt>
                <c:pt idx="379">
                  <c:v>1.1986480063168519</c:v>
                </c:pt>
                <c:pt idx="380">
                  <c:v>1.2351702237528512</c:v>
                </c:pt>
                <c:pt idx="381">
                  <c:v>1.2214324701923416</c:v>
                </c:pt>
                <c:pt idx="382">
                  <c:v>1.2128804125086969</c:v>
                </c:pt>
                <c:pt idx="383">
                  <c:v>1.2432958571064638</c:v>
                </c:pt>
                <c:pt idx="384">
                  <c:v>1.2031229954200253</c:v>
                </c:pt>
                <c:pt idx="385">
                  <c:v>1.275754229143816</c:v>
                </c:pt>
                <c:pt idx="386">
                  <c:v>1.2645966543792668</c:v>
                </c:pt>
                <c:pt idx="387">
                  <c:v>1.238266083214467</c:v>
                </c:pt>
                <c:pt idx="388">
                  <c:v>1.2845596119423499</c:v>
                </c:pt>
                <c:pt idx="389">
                  <c:v>1.3429755149614442</c:v>
                </c:pt>
                <c:pt idx="390">
                  <c:v>1.3051339809704567</c:v>
                </c:pt>
                <c:pt idx="391">
                  <c:v>1.2853821482613348</c:v>
                </c:pt>
                <c:pt idx="392">
                  <c:v>1.3287801245696491</c:v>
                </c:pt>
                <c:pt idx="393">
                  <c:v>1.3166610590550636</c:v>
                </c:pt>
                <c:pt idx="394">
                  <c:v>1.2532513783260582</c:v>
                </c:pt>
                <c:pt idx="395">
                  <c:v>1.2691030986035166</c:v>
                </c:pt>
                <c:pt idx="396">
                  <c:v>1.2377366261196994</c:v>
                </c:pt>
                <c:pt idx="397">
                  <c:v>1.181901871366426</c:v>
                </c:pt>
                <c:pt idx="398">
                  <c:v>1.219226915920776</c:v>
                </c:pt>
                <c:pt idx="399">
                  <c:v>1.2739785326339312</c:v>
                </c:pt>
                <c:pt idx="400">
                  <c:v>1.3246993220508614</c:v>
                </c:pt>
                <c:pt idx="401">
                  <c:v>1.2762167774146096</c:v>
                </c:pt>
                <c:pt idx="402">
                  <c:v>1.3390590249075622</c:v>
                </c:pt>
                <c:pt idx="403">
                  <c:v>1.4402305757201044</c:v>
                </c:pt>
                <c:pt idx="404">
                  <c:v>1.4620664852743857</c:v>
                </c:pt>
                <c:pt idx="405">
                  <c:v>1.480224225714563</c:v>
                </c:pt>
                <c:pt idx="406">
                  <c:v>1.5456448417797846</c:v>
                </c:pt>
                <c:pt idx="407">
                  <c:v>1.5503595920140658</c:v>
                </c:pt>
                <c:pt idx="408">
                  <c:v>1.6327821114193573</c:v>
                </c:pt>
                <c:pt idx="409">
                  <c:v>1.5660861643187924</c:v>
                </c:pt>
                <c:pt idx="410">
                  <c:v>1.5313240323045418</c:v>
                </c:pt>
                <c:pt idx="411">
                  <c:v>1.6567982838910573</c:v>
                </c:pt>
                <c:pt idx="412">
                  <c:v>1.6123951577714708</c:v>
                </c:pt>
                <c:pt idx="413">
                  <c:v>1.590829109141018</c:v>
                </c:pt>
                <c:pt idx="414">
                  <c:v>1.5963562965081848</c:v>
                </c:pt>
                <c:pt idx="415">
                  <c:v>1.7162362480264592</c:v>
                </c:pt>
                <c:pt idx="416">
                  <c:v>1.6856219394758949</c:v>
                </c:pt>
                <c:pt idx="417">
                  <c:v>1.7422872443633826</c:v>
                </c:pt>
                <c:pt idx="418">
                  <c:v>1.8422385434460373</c:v>
                </c:pt>
                <c:pt idx="419">
                  <c:v>1.7249743178252182</c:v>
                </c:pt>
                <c:pt idx="420">
                  <c:v>1.6595856168681755</c:v>
                </c:pt>
              </c:numCache>
            </c:numRef>
          </c:val>
          <c:smooth val="0"/>
          <c:extLst>
            <c:ext xmlns:c16="http://schemas.microsoft.com/office/drawing/2014/chart" uri="{C3380CC4-5D6E-409C-BE32-E72D297353CC}">
              <c16:uniqueId val="{00000001-3EB2-42C5-B36D-0B442E485D49}"/>
            </c:ext>
          </c:extLst>
        </c:ser>
        <c:dLbls>
          <c:showLegendKey val="0"/>
          <c:showVal val="0"/>
          <c:showCatName val="0"/>
          <c:showSerName val="0"/>
          <c:showPercent val="0"/>
          <c:showBubbleSize val="0"/>
        </c:dLbls>
        <c:marker val="1"/>
        <c:smooth val="0"/>
        <c:axId val="1046004591"/>
        <c:axId val="1045962575"/>
      </c:lineChart>
      <c:dateAx>
        <c:axId val="561358272"/>
        <c:scaling>
          <c:orientation val="minMax"/>
        </c:scaling>
        <c:delete val="0"/>
        <c:axPos val="b"/>
        <c:numFmt formatCode="yyyy"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Frutiger 45 Light" panose="020B0603020202020204" pitchFamily="34" charset="0"/>
                <a:ea typeface="+mn-ea"/>
                <a:cs typeface="+mn-cs"/>
              </a:defRPr>
            </a:pPr>
            <a:endParaRPr lang="en-US"/>
          </a:p>
        </c:txPr>
        <c:crossAx val="561362848"/>
        <c:crosses val="autoZero"/>
        <c:auto val="1"/>
        <c:lblOffset val="100"/>
        <c:baseTimeUnit val="months"/>
      </c:dateAx>
      <c:valAx>
        <c:axId val="561362848"/>
        <c:scaling>
          <c:orientation val="minMax"/>
          <c:min val="70"/>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Frutiger 45 Light" panose="020B0603020202020204" pitchFamily="34" charset="0"/>
                <a:ea typeface="+mn-ea"/>
                <a:cs typeface="+mn-cs"/>
              </a:defRPr>
            </a:pPr>
            <a:endParaRPr lang="en-US"/>
          </a:p>
        </c:txPr>
        <c:crossAx val="561358272"/>
        <c:crosses val="autoZero"/>
        <c:crossBetween val="between"/>
      </c:valAx>
      <c:valAx>
        <c:axId val="1045962575"/>
        <c:scaling>
          <c:orientation val="minMax"/>
          <c:min val="0.2"/>
        </c:scaling>
        <c:delete val="0"/>
        <c:axPos val="r"/>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Frutiger 45 Light" panose="020B0603020202020204" pitchFamily="34" charset="0"/>
                <a:ea typeface="+mn-ea"/>
                <a:cs typeface="+mn-cs"/>
              </a:defRPr>
            </a:pPr>
            <a:endParaRPr lang="en-US"/>
          </a:p>
        </c:txPr>
        <c:crossAx val="1046004591"/>
        <c:crosses val="max"/>
        <c:crossBetween val="between"/>
      </c:valAx>
      <c:catAx>
        <c:axId val="1046004591"/>
        <c:scaling>
          <c:orientation val="minMax"/>
        </c:scaling>
        <c:delete val="1"/>
        <c:axPos val="b"/>
        <c:majorTickMark val="out"/>
        <c:minorTickMark val="none"/>
        <c:tickLblPos val="nextTo"/>
        <c:crossAx val="1045962575"/>
        <c:crosses val="autoZero"/>
        <c:auto val="1"/>
        <c:lblAlgn val="ctr"/>
        <c:lblOffset val="100"/>
        <c:noMultiLvlLbl val="0"/>
      </c:cat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Frutiger 45 Light" panose="020B0603020202020204" pitchFamily="34" charset="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Frutiger 45 Light" panose="020B0603020202020204" pitchFamily="34" charset="0"/>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363624032374706"/>
          <c:y val="3.948795122828163E-2"/>
          <c:w val="0.80009347800980202"/>
          <c:h val="0.73452535878351111"/>
        </c:manualLayout>
      </c:layout>
      <c:lineChart>
        <c:grouping val="standard"/>
        <c:varyColors val="0"/>
        <c:ser>
          <c:idx val="0"/>
          <c:order val="0"/>
          <c:tx>
            <c:strRef>
              <c:f>Sheet2!$E$1</c:f>
              <c:strCache>
                <c:ptCount val="1"/>
                <c:pt idx="0">
                  <c:v>MSCI ACWI Consumer Staples vs MSCI ACWI (left hand scale)</c:v>
                </c:pt>
              </c:strCache>
            </c:strRef>
          </c:tx>
          <c:spPr>
            <a:ln w="28575" cap="rnd">
              <a:solidFill>
                <a:srgbClr val="CFBD9B"/>
              </a:solidFill>
              <a:round/>
            </a:ln>
            <a:effectLst/>
          </c:spPr>
          <c:marker>
            <c:symbol val="none"/>
          </c:marker>
          <c:cat>
            <c:numRef>
              <c:f>Sheet2!$A$2:$A$122</c:f>
              <c:numCache>
                <c:formatCode>m/d/yyyy</c:formatCode>
                <c:ptCount val="121"/>
                <c:pt idx="0">
                  <c:v>41289</c:v>
                </c:pt>
                <c:pt idx="1">
                  <c:v>41320</c:v>
                </c:pt>
                <c:pt idx="2">
                  <c:v>41348</c:v>
                </c:pt>
                <c:pt idx="3">
                  <c:v>41379</c:v>
                </c:pt>
                <c:pt idx="4">
                  <c:v>41409</c:v>
                </c:pt>
                <c:pt idx="5">
                  <c:v>41440</c:v>
                </c:pt>
                <c:pt idx="6">
                  <c:v>41470</c:v>
                </c:pt>
                <c:pt idx="7">
                  <c:v>41501</c:v>
                </c:pt>
                <c:pt idx="8">
                  <c:v>41532</c:v>
                </c:pt>
                <c:pt idx="9">
                  <c:v>41562</c:v>
                </c:pt>
                <c:pt idx="10">
                  <c:v>41593</c:v>
                </c:pt>
                <c:pt idx="11">
                  <c:v>41623</c:v>
                </c:pt>
                <c:pt idx="12">
                  <c:v>41654</c:v>
                </c:pt>
                <c:pt idx="13">
                  <c:v>41685</c:v>
                </c:pt>
                <c:pt idx="14">
                  <c:v>41713</c:v>
                </c:pt>
                <c:pt idx="15">
                  <c:v>41744</c:v>
                </c:pt>
                <c:pt idx="16">
                  <c:v>41774</c:v>
                </c:pt>
                <c:pt idx="17">
                  <c:v>41805</c:v>
                </c:pt>
                <c:pt idx="18">
                  <c:v>41835</c:v>
                </c:pt>
                <c:pt idx="19">
                  <c:v>41866</c:v>
                </c:pt>
                <c:pt idx="20">
                  <c:v>41897</c:v>
                </c:pt>
                <c:pt idx="21">
                  <c:v>41927</c:v>
                </c:pt>
                <c:pt idx="22">
                  <c:v>41958</c:v>
                </c:pt>
                <c:pt idx="23">
                  <c:v>41988</c:v>
                </c:pt>
                <c:pt idx="24">
                  <c:v>42019</c:v>
                </c:pt>
                <c:pt idx="25">
                  <c:v>42050</c:v>
                </c:pt>
                <c:pt idx="26">
                  <c:v>42078</c:v>
                </c:pt>
                <c:pt idx="27">
                  <c:v>42109</c:v>
                </c:pt>
                <c:pt idx="28">
                  <c:v>42139</c:v>
                </c:pt>
                <c:pt idx="29">
                  <c:v>42170</c:v>
                </c:pt>
                <c:pt idx="30">
                  <c:v>42200</c:v>
                </c:pt>
                <c:pt idx="31">
                  <c:v>42231</c:v>
                </c:pt>
                <c:pt idx="32">
                  <c:v>42262</c:v>
                </c:pt>
                <c:pt idx="33">
                  <c:v>42292</c:v>
                </c:pt>
                <c:pt idx="34">
                  <c:v>42323</c:v>
                </c:pt>
                <c:pt idx="35">
                  <c:v>42353</c:v>
                </c:pt>
                <c:pt idx="36">
                  <c:v>42384</c:v>
                </c:pt>
                <c:pt idx="37">
                  <c:v>42415</c:v>
                </c:pt>
                <c:pt idx="38">
                  <c:v>42444</c:v>
                </c:pt>
                <c:pt idx="39">
                  <c:v>42475</c:v>
                </c:pt>
                <c:pt idx="40">
                  <c:v>42505</c:v>
                </c:pt>
                <c:pt idx="41">
                  <c:v>42536</c:v>
                </c:pt>
                <c:pt idx="42">
                  <c:v>42566</c:v>
                </c:pt>
                <c:pt idx="43">
                  <c:v>42597</c:v>
                </c:pt>
                <c:pt idx="44">
                  <c:v>42628</c:v>
                </c:pt>
                <c:pt idx="45">
                  <c:v>42658</c:v>
                </c:pt>
                <c:pt idx="46">
                  <c:v>42689</c:v>
                </c:pt>
                <c:pt idx="47">
                  <c:v>42719</c:v>
                </c:pt>
                <c:pt idx="48">
                  <c:v>42750</c:v>
                </c:pt>
                <c:pt idx="49">
                  <c:v>42781</c:v>
                </c:pt>
                <c:pt idx="50">
                  <c:v>42809</c:v>
                </c:pt>
                <c:pt idx="51">
                  <c:v>42840</c:v>
                </c:pt>
                <c:pt idx="52">
                  <c:v>42870</c:v>
                </c:pt>
                <c:pt idx="53">
                  <c:v>42901</c:v>
                </c:pt>
                <c:pt idx="54">
                  <c:v>42931</c:v>
                </c:pt>
                <c:pt idx="55">
                  <c:v>42962</c:v>
                </c:pt>
                <c:pt idx="56">
                  <c:v>42993</c:v>
                </c:pt>
                <c:pt idx="57">
                  <c:v>43023</c:v>
                </c:pt>
                <c:pt idx="58">
                  <c:v>43054</c:v>
                </c:pt>
                <c:pt idx="59">
                  <c:v>43084</c:v>
                </c:pt>
                <c:pt idx="60">
                  <c:v>43115</c:v>
                </c:pt>
                <c:pt idx="61">
                  <c:v>43146</c:v>
                </c:pt>
                <c:pt idx="62">
                  <c:v>43174</c:v>
                </c:pt>
                <c:pt idx="63">
                  <c:v>43205</c:v>
                </c:pt>
                <c:pt idx="64">
                  <c:v>43235</c:v>
                </c:pt>
                <c:pt idx="65">
                  <c:v>43266</c:v>
                </c:pt>
                <c:pt idx="66">
                  <c:v>43296</c:v>
                </c:pt>
                <c:pt idx="67">
                  <c:v>43327</c:v>
                </c:pt>
                <c:pt idx="68">
                  <c:v>43358</c:v>
                </c:pt>
                <c:pt idx="69">
                  <c:v>43388</c:v>
                </c:pt>
                <c:pt idx="70">
                  <c:v>43419</c:v>
                </c:pt>
                <c:pt idx="71">
                  <c:v>43449</c:v>
                </c:pt>
                <c:pt idx="72">
                  <c:v>43480</c:v>
                </c:pt>
                <c:pt idx="73">
                  <c:v>43511</c:v>
                </c:pt>
                <c:pt idx="74">
                  <c:v>43539</c:v>
                </c:pt>
                <c:pt idx="75">
                  <c:v>43570</c:v>
                </c:pt>
                <c:pt idx="76">
                  <c:v>43600</c:v>
                </c:pt>
                <c:pt idx="77">
                  <c:v>43631</c:v>
                </c:pt>
                <c:pt idx="78">
                  <c:v>43661</c:v>
                </c:pt>
                <c:pt idx="79">
                  <c:v>43692</c:v>
                </c:pt>
                <c:pt idx="80">
                  <c:v>43723</c:v>
                </c:pt>
                <c:pt idx="81">
                  <c:v>43753</c:v>
                </c:pt>
                <c:pt idx="82">
                  <c:v>43784</c:v>
                </c:pt>
                <c:pt idx="83">
                  <c:v>43814</c:v>
                </c:pt>
                <c:pt idx="84">
                  <c:v>43845</c:v>
                </c:pt>
                <c:pt idx="85">
                  <c:v>43876</c:v>
                </c:pt>
                <c:pt idx="86">
                  <c:v>43905</c:v>
                </c:pt>
                <c:pt idx="87">
                  <c:v>43936</c:v>
                </c:pt>
                <c:pt idx="88">
                  <c:v>43966</c:v>
                </c:pt>
                <c:pt idx="89">
                  <c:v>43997</c:v>
                </c:pt>
                <c:pt idx="90">
                  <c:v>44027</c:v>
                </c:pt>
                <c:pt idx="91">
                  <c:v>44058</c:v>
                </c:pt>
                <c:pt idx="92">
                  <c:v>44089</c:v>
                </c:pt>
                <c:pt idx="93">
                  <c:v>44119</c:v>
                </c:pt>
                <c:pt idx="94">
                  <c:v>44150</c:v>
                </c:pt>
                <c:pt idx="95">
                  <c:v>44180</c:v>
                </c:pt>
                <c:pt idx="96">
                  <c:v>44211</c:v>
                </c:pt>
                <c:pt idx="97">
                  <c:v>44242</c:v>
                </c:pt>
                <c:pt idx="98">
                  <c:v>44270</c:v>
                </c:pt>
                <c:pt idx="99">
                  <c:v>44301</c:v>
                </c:pt>
                <c:pt idx="100">
                  <c:v>44331</c:v>
                </c:pt>
                <c:pt idx="101">
                  <c:v>44362</c:v>
                </c:pt>
                <c:pt idx="102">
                  <c:v>44392</c:v>
                </c:pt>
                <c:pt idx="103">
                  <c:v>44423</c:v>
                </c:pt>
                <c:pt idx="104">
                  <c:v>44454</c:v>
                </c:pt>
                <c:pt idx="105">
                  <c:v>44484</c:v>
                </c:pt>
                <c:pt idx="106">
                  <c:v>44515</c:v>
                </c:pt>
                <c:pt idx="107">
                  <c:v>44545</c:v>
                </c:pt>
                <c:pt idx="108">
                  <c:v>44576</c:v>
                </c:pt>
                <c:pt idx="109">
                  <c:v>44607</c:v>
                </c:pt>
                <c:pt idx="110">
                  <c:v>44635</c:v>
                </c:pt>
                <c:pt idx="111">
                  <c:v>44666</c:v>
                </c:pt>
                <c:pt idx="112">
                  <c:v>44696</c:v>
                </c:pt>
                <c:pt idx="113">
                  <c:v>44727</c:v>
                </c:pt>
                <c:pt idx="114">
                  <c:v>44757</c:v>
                </c:pt>
                <c:pt idx="115">
                  <c:v>44788</c:v>
                </c:pt>
                <c:pt idx="116">
                  <c:v>44819</c:v>
                </c:pt>
                <c:pt idx="117">
                  <c:v>44849</c:v>
                </c:pt>
                <c:pt idx="118">
                  <c:v>44880</c:v>
                </c:pt>
                <c:pt idx="119">
                  <c:v>44910</c:v>
                </c:pt>
                <c:pt idx="120">
                  <c:v>44941</c:v>
                </c:pt>
              </c:numCache>
            </c:numRef>
          </c:cat>
          <c:val>
            <c:numRef>
              <c:f>Sheet2!$E$2:$E$122</c:f>
              <c:numCache>
                <c:formatCode>General</c:formatCode>
                <c:ptCount val="121"/>
                <c:pt idx="0">
                  <c:v>1</c:v>
                </c:pt>
                <c:pt idx="1">
                  <c:v>1.0126930420760001</c:v>
                </c:pt>
                <c:pt idx="2">
                  <c:v>1.0279301696774954</c:v>
                </c:pt>
                <c:pt idx="3">
                  <c:v>1.0700298210735586</c:v>
                </c:pt>
                <c:pt idx="4">
                  <c:v>1.0318243608126478</c:v>
                </c:pt>
                <c:pt idx="5">
                  <c:v>1.0296531841734751</c:v>
                </c:pt>
                <c:pt idx="6">
                  <c:v>1.0197341166723157</c:v>
                </c:pt>
                <c:pt idx="7">
                  <c:v>1.0057789844825311</c:v>
                </c:pt>
                <c:pt idx="8">
                  <c:v>0.99195603115673003</c:v>
                </c:pt>
                <c:pt idx="9">
                  <c:v>0.97794776682314732</c:v>
                </c:pt>
                <c:pt idx="10">
                  <c:v>0.9887219693581345</c:v>
                </c:pt>
                <c:pt idx="11">
                  <c:v>0.97160824687558034</c:v>
                </c:pt>
                <c:pt idx="12">
                  <c:v>0.94721762990019998</c:v>
                </c:pt>
                <c:pt idx="13">
                  <c:v>0.94038193633240752</c:v>
                </c:pt>
                <c:pt idx="14">
                  <c:v>0.94848832891475743</c:v>
                </c:pt>
                <c:pt idx="15">
                  <c:v>0.97237531236093511</c:v>
                </c:pt>
                <c:pt idx="16">
                  <c:v>0.9849388139315971</c:v>
                </c:pt>
                <c:pt idx="17">
                  <c:v>0.96311330308843746</c:v>
                </c:pt>
                <c:pt idx="18">
                  <c:v>0.96185788232210712</c:v>
                </c:pt>
                <c:pt idx="19">
                  <c:v>0.95714297499525647</c:v>
                </c:pt>
                <c:pt idx="20">
                  <c:v>0.94985604016110381</c:v>
                </c:pt>
                <c:pt idx="21">
                  <c:v>0.98203905862337848</c:v>
                </c:pt>
                <c:pt idx="22">
                  <c:v>0.98055698899672072</c:v>
                </c:pt>
                <c:pt idx="23">
                  <c:v>0.98370011600436924</c:v>
                </c:pt>
                <c:pt idx="24">
                  <c:v>1.012280475761089</c:v>
                </c:pt>
                <c:pt idx="25">
                  <c:v>0.98478055976724177</c:v>
                </c:pt>
                <c:pt idx="26">
                  <c:v>0.97673575343030206</c:v>
                </c:pt>
                <c:pt idx="27">
                  <c:v>0.98229034114395475</c:v>
                </c:pt>
                <c:pt idx="28">
                  <c:v>0.97335982515398367</c:v>
                </c:pt>
                <c:pt idx="29">
                  <c:v>0.97213906129568783</c:v>
                </c:pt>
                <c:pt idx="30">
                  <c:v>0.99525224968443338</c:v>
                </c:pt>
                <c:pt idx="31">
                  <c:v>1.0082989638869329</c:v>
                </c:pt>
                <c:pt idx="32">
                  <c:v>1.023067927189623</c:v>
                </c:pt>
                <c:pt idx="33">
                  <c:v>1.0409118787847376</c:v>
                </c:pt>
                <c:pt idx="34">
                  <c:v>1.0295175203554203</c:v>
                </c:pt>
                <c:pt idx="35">
                  <c:v>1.0550337132981722</c:v>
                </c:pt>
                <c:pt idx="36">
                  <c:v>1.0962250974762855</c:v>
                </c:pt>
                <c:pt idx="37">
                  <c:v>1.1254762581745805</c:v>
                </c:pt>
                <c:pt idx="38">
                  <c:v>1.0960511517105183</c:v>
                </c:pt>
                <c:pt idx="39">
                  <c:v>1.0924009461856889</c:v>
                </c:pt>
                <c:pt idx="40">
                  <c:v>1.0976951049948305</c:v>
                </c:pt>
                <c:pt idx="41">
                  <c:v>1.1045091843838697</c:v>
                </c:pt>
                <c:pt idx="42">
                  <c:v>1.1059169021418997</c:v>
                </c:pt>
                <c:pt idx="43">
                  <c:v>1.083624740237521</c:v>
                </c:pt>
                <c:pt idx="44">
                  <c:v>1.0714517922833433</c:v>
                </c:pt>
                <c:pt idx="45">
                  <c:v>1.0557791638656535</c:v>
                </c:pt>
                <c:pt idx="46">
                  <c:v>0.99523887279883816</c:v>
                </c:pt>
                <c:pt idx="47">
                  <c:v>0.98787172011661806</c:v>
                </c:pt>
                <c:pt idx="48">
                  <c:v>0.98440661923102024</c:v>
                </c:pt>
                <c:pt idx="49">
                  <c:v>0.99101895997338951</c:v>
                </c:pt>
                <c:pt idx="50">
                  <c:v>0.99552551780048815</c:v>
                </c:pt>
                <c:pt idx="51">
                  <c:v>1.0166046559392059</c:v>
                </c:pt>
                <c:pt idx="52">
                  <c:v>1.0085651289009498</c:v>
                </c:pt>
                <c:pt idx="53">
                  <c:v>1.0069500516914811</c:v>
                </c:pt>
                <c:pt idx="54">
                  <c:v>0.97783116093539146</c:v>
                </c:pt>
                <c:pt idx="55">
                  <c:v>0.98406434059855885</c:v>
                </c:pt>
                <c:pt idx="56">
                  <c:v>0.9616664255750037</c:v>
                </c:pt>
                <c:pt idx="57">
                  <c:v>0.94303253965437694</c:v>
                </c:pt>
                <c:pt idx="58">
                  <c:v>0.93534635376095854</c:v>
                </c:pt>
                <c:pt idx="59">
                  <c:v>0.94174990890903953</c:v>
                </c:pt>
                <c:pt idx="60">
                  <c:v>0.90961703577959385</c:v>
                </c:pt>
                <c:pt idx="61">
                  <c:v>0.90490902849296273</c:v>
                </c:pt>
                <c:pt idx="62">
                  <c:v>0.87953032108640183</c:v>
                </c:pt>
                <c:pt idx="63">
                  <c:v>0.88964674742950223</c:v>
                </c:pt>
                <c:pt idx="64">
                  <c:v>0.85264242200983709</c:v>
                </c:pt>
                <c:pt idx="65">
                  <c:v>0.86036297566273445</c:v>
                </c:pt>
                <c:pt idx="66">
                  <c:v>0.87708161639002602</c:v>
                </c:pt>
                <c:pt idx="67">
                  <c:v>0.89513016173375293</c:v>
                </c:pt>
                <c:pt idx="68">
                  <c:v>0.87618088005572192</c:v>
                </c:pt>
                <c:pt idx="69">
                  <c:v>0.88825969110815473</c:v>
                </c:pt>
                <c:pt idx="70">
                  <c:v>0.92347864922491774</c:v>
                </c:pt>
                <c:pt idx="71">
                  <c:v>0.93277387924649313</c:v>
                </c:pt>
                <c:pt idx="72">
                  <c:v>0.90074719710142825</c:v>
                </c:pt>
                <c:pt idx="73">
                  <c:v>0.90588318085855035</c:v>
                </c:pt>
                <c:pt idx="74">
                  <c:v>0.90764129657146009</c:v>
                </c:pt>
                <c:pt idx="75">
                  <c:v>0.9012448076819336</c:v>
                </c:pt>
                <c:pt idx="76">
                  <c:v>0.93345268826158156</c:v>
                </c:pt>
                <c:pt idx="77">
                  <c:v>0.9265591434514272</c:v>
                </c:pt>
                <c:pt idx="78">
                  <c:v>0.92913396328329734</c:v>
                </c:pt>
                <c:pt idx="79">
                  <c:v>0.96320170966435259</c:v>
                </c:pt>
                <c:pt idx="80">
                  <c:v>0.93264802796473667</c:v>
                </c:pt>
                <c:pt idx="81">
                  <c:v>0.93085850907800172</c:v>
                </c:pt>
                <c:pt idx="82">
                  <c:v>0.90548984745413319</c:v>
                </c:pt>
                <c:pt idx="83">
                  <c:v>0.8908117146395278</c:v>
                </c:pt>
                <c:pt idx="84">
                  <c:v>0.88424913763785662</c:v>
                </c:pt>
                <c:pt idx="85">
                  <c:v>0.87975115465701514</c:v>
                </c:pt>
                <c:pt idx="86">
                  <c:v>1.0366242455475294</c:v>
                </c:pt>
                <c:pt idx="87">
                  <c:v>0.96804318528067501</c:v>
                </c:pt>
                <c:pt idx="88">
                  <c:v>0.92480901833996165</c:v>
                </c:pt>
                <c:pt idx="89">
                  <c:v>0.89775067479756088</c:v>
                </c:pt>
                <c:pt idx="90">
                  <c:v>0.8878797409449477</c:v>
                </c:pt>
                <c:pt idx="91">
                  <c:v>0.88252221076915516</c:v>
                </c:pt>
                <c:pt idx="92">
                  <c:v>0.88086729946026432</c:v>
                </c:pt>
                <c:pt idx="93">
                  <c:v>0.87269403858451078</c:v>
                </c:pt>
                <c:pt idx="94">
                  <c:v>0.85596171586715863</c:v>
                </c:pt>
                <c:pt idx="95">
                  <c:v>0.82811744007037602</c:v>
                </c:pt>
                <c:pt idx="96">
                  <c:v>0.7955640445097808</c:v>
                </c:pt>
                <c:pt idx="97">
                  <c:v>0.76679745608533612</c:v>
                </c:pt>
                <c:pt idx="98">
                  <c:v>0.7702779649683692</c:v>
                </c:pt>
                <c:pt idx="99">
                  <c:v>0.76959849898701582</c:v>
                </c:pt>
                <c:pt idx="100">
                  <c:v>0.79258875173677534</c:v>
                </c:pt>
                <c:pt idx="101">
                  <c:v>0.77549952663311572</c:v>
                </c:pt>
                <c:pt idx="102">
                  <c:v>0.77487722799397396</c:v>
                </c:pt>
                <c:pt idx="103">
                  <c:v>0.76956036490683233</c:v>
                </c:pt>
                <c:pt idx="104">
                  <c:v>0.75601270245134178</c:v>
                </c:pt>
                <c:pt idx="105">
                  <c:v>0.74337182492318465</c:v>
                </c:pt>
                <c:pt idx="106">
                  <c:v>0.73882377009164157</c:v>
                </c:pt>
                <c:pt idx="107">
                  <c:v>0.77230548240363894</c:v>
                </c:pt>
                <c:pt idx="108">
                  <c:v>0.77338239950869858</c:v>
                </c:pt>
                <c:pt idx="109">
                  <c:v>0.80690900361104723</c:v>
                </c:pt>
                <c:pt idx="110">
                  <c:v>0.7782034823076307</c:v>
                </c:pt>
                <c:pt idx="111">
                  <c:v>0.81553204640304866</c:v>
                </c:pt>
                <c:pt idx="112">
                  <c:v>0.83547581040911068</c:v>
                </c:pt>
                <c:pt idx="113">
                  <c:v>0.84632373295461383</c:v>
                </c:pt>
                <c:pt idx="114">
                  <c:v>0.86662092262218926</c:v>
                </c:pt>
                <c:pt idx="115">
                  <c:v>0.83460450537005326</c:v>
                </c:pt>
                <c:pt idx="116">
                  <c:v>0.84683486184528078</c:v>
                </c:pt>
                <c:pt idx="117">
                  <c:v>0.85628764688456604</c:v>
                </c:pt>
                <c:pt idx="118">
                  <c:v>0.85551545744207025</c:v>
                </c:pt>
                <c:pt idx="119">
                  <c:v>0.87455168011142703</c:v>
                </c:pt>
                <c:pt idx="120">
                  <c:v>0.8460064855740399</c:v>
                </c:pt>
              </c:numCache>
            </c:numRef>
          </c:val>
          <c:smooth val="0"/>
          <c:extLst>
            <c:ext xmlns:c16="http://schemas.microsoft.com/office/drawing/2014/chart" uri="{C3380CC4-5D6E-409C-BE32-E72D297353CC}">
              <c16:uniqueId val="{00000000-0E1D-42D9-84E6-C368D29A6D26}"/>
            </c:ext>
          </c:extLst>
        </c:ser>
        <c:dLbls>
          <c:showLegendKey val="0"/>
          <c:showVal val="0"/>
          <c:showCatName val="0"/>
          <c:showSerName val="0"/>
          <c:showPercent val="0"/>
          <c:showBubbleSize val="0"/>
        </c:dLbls>
        <c:marker val="1"/>
        <c:smooth val="0"/>
        <c:axId val="1238516928"/>
        <c:axId val="1238526080"/>
      </c:lineChart>
      <c:lineChart>
        <c:grouping val="standard"/>
        <c:varyColors val="0"/>
        <c:ser>
          <c:idx val="1"/>
          <c:order val="1"/>
          <c:tx>
            <c:strRef>
              <c:f>Sheet2!$F$1</c:f>
              <c:strCache>
                <c:ptCount val="1"/>
                <c:pt idx="0">
                  <c:v>ISM Manufacturing index (inverted right hand scale)</c:v>
                </c:pt>
              </c:strCache>
            </c:strRef>
          </c:tx>
          <c:spPr>
            <a:ln w="28575" cap="rnd">
              <a:solidFill>
                <a:schemeClr val="tx1"/>
              </a:solidFill>
              <a:round/>
            </a:ln>
            <a:effectLst/>
          </c:spPr>
          <c:marker>
            <c:symbol val="none"/>
          </c:marker>
          <c:val>
            <c:numRef>
              <c:f>Sheet2!$F$2:$F$122</c:f>
              <c:numCache>
                <c:formatCode>General</c:formatCode>
                <c:ptCount val="121"/>
                <c:pt idx="0">
                  <c:v>53.3</c:v>
                </c:pt>
                <c:pt idx="1">
                  <c:v>54.2</c:v>
                </c:pt>
                <c:pt idx="2">
                  <c:v>51.9</c:v>
                </c:pt>
                <c:pt idx="3">
                  <c:v>51</c:v>
                </c:pt>
                <c:pt idx="4">
                  <c:v>50.8</c:v>
                </c:pt>
                <c:pt idx="5">
                  <c:v>51.1</c:v>
                </c:pt>
                <c:pt idx="6">
                  <c:v>53.8</c:v>
                </c:pt>
                <c:pt idx="7">
                  <c:v>54</c:v>
                </c:pt>
                <c:pt idx="8">
                  <c:v>54.6</c:v>
                </c:pt>
                <c:pt idx="9">
                  <c:v>54.6</c:v>
                </c:pt>
                <c:pt idx="10">
                  <c:v>55.5</c:v>
                </c:pt>
                <c:pt idx="11">
                  <c:v>56.5</c:v>
                </c:pt>
                <c:pt idx="12">
                  <c:v>52.5</c:v>
                </c:pt>
                <c:pt idx="13">
                  <c:v>55</c:v>
                </c:pt>
                <c:pt idx="14">
                  <c:v>55.9</c:v>
                </c:pt>
                <c:pt idx="15">
                  <c:v>56.6</c:v>
                </c:pt>
                <c:pt idx="16">
                  <c:v>55.7</c:v>
                </c:pt>
                <c:pt idx="17">
                  <c:v>55</c:v>
                </c:pt>
                <c:pt idx="18">
                  <c:v>55.1</c:v>
                </c:pt>
                <c:pt idx="19">
                  <c:v>56.3</c:v>
                </c:pt>
                <c:pt idx="20">
                  <c:v>55.7</c:v>
                </c:pt>
                <c:pt idx="21">
                  <c:v>56.2</c:v>
                </c:pt>
                <c:pt idx="22">
                  <c:v>56.3</c:v>
                </c:pt>
                <c:pt idx="23">
                  <c:v>55.7</c:v>
                </c:pt>
                <c:pt idx="24">
                  <c:v>53.9</c:v>
                </c:pt>
                <c:pt idx="25">
                  <c:v>53</c:v>
                </c:pt>
                <c:pt idx="26">
                  <c:v>52.1</c:v>
                </c:pt>
                <c:pt idx="27">
                  <c:v>51.9</c:v>
                </c:pt>
                <c:pt idx="28">
                  <c:v>52.9</c:v>
                </c:pt>
                <c:pt idx="29">
                  <c:v>52.5</c:v>
                </c:pt>
                <c:pt idx="30">
                  <c:v>52</c:v>
                </c:pt>
                <c:pt idx="31">
                  <c:v>50.2</c:v>
                </c:pt>
                <c:pt idx="32">
                  <c:v>50.1</c:v>
                </c:pt>
                <c:pt idx="33">
                  <c:v>49.1</c:v>
                </c:pt>
                <c:pt idx="34">
                  <c:v>49.1</c:v>
                </c:pt>
                <c:pt idx="35">
                  <c:v>48.7</c:v>
                </c:pt>
                <c:pt idx="36">
                  <c:v>47.6</c:v>
                </c:pt>
                <c:pt idx="37">
                  <c:v>49.2</c:v>
                </c:pt>
                <c:pt idx="38">
                  <c:v>51</c:v>
                </c:pt>
                <c:pt idx="39">
                  <c:v>51.3</c:v>
                </c:pt>
                <c:pt idx="40">
                  <c:v>51.4</c:v>
                </c:pt>
                <c:pt idx="41">
                  <c:v>52.2</c:v>
                </c:pt>
                <c:pt idx="42">
                  <c:v>52.7</c:v>
                </c:pt>
                <c:pt idx="43">
                  <c:v>49.8</c:v>
                </c:pt>
                <c:pt idx="44">
                  <c:v>51.1</c:v>
                </c:pt>
                <c:pt idx="45">
                  <c:v>51.8</c:v>
                </c:pt>
                <c:pt idx="46">
                  <c:v>53.2</c:v>
                </c:pt>
                <c:pt idx="47">
                  <c:v>54.4</c:v>
                </c:pt>
                <c:pt idx="48">
                  <c:v>55.7</c:v>
                </c:pt>
                <c:pt idx="49">
                  <c:v>57.7</c:v>
                </c:pt>
                <c:pt idx="50">
                  <c:v>56.5</c:v>
                </c:pt>
                <c:pt idx="51">
                  <c:v>55.8</c:v>
                </c:pt>
                <c:pt idx="52">
                  <c:v>56.4</c:v>
                </c:pt>
                <c:pt idx="53">
                  <c:v>56.2</c:v>
                </c:pt>
                <c:pt idx="54">
                  <c:v>56.5</c:v>
                </c:pt>
                <c:pt idx="55">
                  <c:v>58.4</c:v>
                </c:pt>
                <c:pt idx="56">
                  <c:v>60</c:v>
                </c:pt>
                <c:pt idx="57">
                  <c:v>58.6</c:v>
                </c:pt>
                <c:pt idx="58">
                  <c:v>57.6</c:v>
                </c:pt>
                <c:pt idx="59">
                  <c:v>59.7</c:v>
                </c:pt>
                <c:pt idx="60">
                  <c:v>59.4</c:v>
                </c:pt>
                <c:pt idx="61">
                  <c:v>60.9</c:v>
                </c:pt>
                <c:pt idx="62">
                  <c:v>58.8</c:v>
                </c:pt>
                <c:pt idx="63">
                  <c:v>58.6</c:v>
                </c:pt>
                <c:pt idx="64">
                  <c:v>59</c:v>
                </c:pt>
                <c:pt idx="65">
                  <c:v>59.9</c:v>
                </c:pt>
                <c:pt idx="66">
                  <c:v>58.1</c:v>
                </c:pt>
                <c:pt idx="67">
                  <c:v>60.5</c:v>
                </c:pt>
                <c:pt idx="68">
                  <c:v>59.3</c:v>
                </c:pt>
                <c:pt idx="69">
                  <c:v>58.1</c:v>
                </c:pt>
                <c:pt idx="70">
                  <c:v>58.6</c:v>
                </c:pt>
                <c:pt idx="71">
                  <c:v>54.9</c:v>
                </c:pt>
                <c:pt idx="72">
                  <c:v>55.7</c:v>
                </c:pt>
                <c:pt idx="73">
                  <c:v>54.4</c:v>
                </c:pt>
                <c:pt idx="74">
                  <c:v>54.9</c:v>
                </c:pt>
                <c:pt idx="75">
                  <c:v>53.6</c:v>
                </c:pt>
                <c:pt idx="76">
                  <c:v>52.6</c:v>
                </c:pt>
                <c:pt idx="77">
                  <c:v>51.5</c:v>
                </c:pt>
                <c:pt idx="78">
                  <c:v>51</c:v>
                </c:pt>
                <c:pt idx="79">
                  <c:v>48.5</c:v>
                </c:pt>
                <c:pt idx="80">
                  <c:v>48.1</c:v>
                </c:pt>
                <c:pt idx="81">
                  <c:v>48.1</c:v>
                </c:pt>
                <c:pt idx="82">
                  <c:v>48.1</c:v>
                </c:pt>
                <c:pt idx="83">
                  <c:v>47.9</c:v>
                </c:pt>
                <c:pt idx="84">
                  <c:v>51.4</c:v>
                </c:pt>
                <c:pt idx="85">
                  <c:v>50.3</c:v>
                </c:pt>
                <c:pt idx="86">
                  <c:v>49.1</c:v>
                </c:pt>
                <c:pt idx="87">
                  <c:v>41.6</c:v>
                </c:pt>
                <c:pt idx="88">
                  <c:v>43.5</c:v>
                </c:pt>
                <c:pt idx="89">
                  <c:v>52.4</c:v>
                </c:pt>
                <c:pt idx="90">
                  <c:v>53.9</c:v>
                </c:pt>
                <c:pt idx="91">
                  <c:v>55.4</c:v>
                </c:pt>
                <c:pt idx="92">
                  <c:v>55.4</c:v>
                </c:pt>
                <c:pt idx="93">
                  <c:v>58.8</c:v>
                </c:pt>
                <c:pt idx="94">
                  <c:v>57.3</c:v>
                </c:pt>
                <c:pt idx="95">
                  <c:v>60.5</c:v>
                </c:pt>
                <c:pt idx="96">
                  <c:v>59.4</c:v>
                </c:pt>
                <c:pt idx="97">
                  <c:v>60.9</c:v>
                </c:pt>
                <c:pt idx="98">
                  <c:v>63.7</c:v>
                </c:pt>
                <c:pt idx="99">
                  <c:v>60.6</c:v>
                </c:pt>
                <c:pt idx="100">
                  <c:v>61.6</c:v>
                </c:pt>
                <c:pt idx="101">
                  <c:v>60.9</c:v>
                </c:pt>
                <c:pt idx="102">
                  <c:v>59.9</c:v>
                </c:pt>
                <c:pt idx="103">
                  <c:v>59.7</c:v>
                </c:pt>
                <c:pt idx="104">
                  <c:v>60.5</c:v>
                </c:pt>
                <c:pt idx="105">
                  <c:v>60.8</c:v>
                </c:pt>
                <c:pt idx="106">
                  <c:v>60.6</c:v>
                </c:pt>
                <c:pt idx="107">
                  <c:v>58.8</c:v>
                </c:pt>
                <c:pt idx="108">
                  <c:v>57.6</c:v>
                </c:pt>
                <c:pt idx="109">
                  <c:v>58.6</c:v>
                </c:pt>
                <c:pt idx="110">
                  <c:v>57.1</c:v>
                </c:pt>
                <c:pt idx="111">
                  <c:v>55.4</c:v>
                </c:pt>
                <c:pt idx="112">
                  <c:v>56.1</c:v>
                </c:pt>
                <c:pt idx="113">
                  <c:v>53</c:v>
                </c:pt>
                <c:pt idx="114">
                  <c:v>52.8</c:v>
                </c:pt>
                <c:pt idx="115">
                  <c:v>52.8</c:v>
                </c:pt>
                <c:pt idx="116">
                  <c:v>50.9</c:v>
                </c:pt>
                <c:pt idx="117">
                  <c:v>50.2</c:v>
                </c:pt>
                <c:pt idx="118">
                  <c:v>49</c:v>
                </c:pt>
                <c:pt idx="119">
                  <c:v>48.4</c:v>
                </c:pt>
              </c:numCache>
            </c:numRef>
          </c:val>
          <c:smooth val="0"/>
          <c:extLst>
            <c:ext xmlns:c16="http://schemas.microsoft.com/office/drawing/2014/chart" uri="{C3380CC4-5D6E-409C-BE32-E72D297353CC}">
              <c16:uniqueId val="{00000001-0E1D-42D9-84E6-C368D29A6D26}"/>
            </c:ext>
          </c:extLst>
        </c:ser>
        <c:dLbls>
          <c:showLegendKey val="0"/>
          <c:showVal val="0"/>
          <c:showCatName val="0"/>
          <c:showSerName val="0"/>
          <c:showPercent val="0"/>
          <c:showBubbleSize val="0"/>
        </c:dLbls>
        <c:marker val="1"/>
        <c:smooth val="0"/>
        <c:axId val="1586823296"/>
        <c:axId val="1586825792"/>
      </c:lineChart>
      <c:dateAx>
        <c:axId val="1238516928"/>
        <c:scaling>
          <c:orientation val="minMax"/>
        </c:scaling>
        <c:delete val="0"/>
        <c:axPos val="b"/>
        <c:numFmt formatCode="yyyy" sourceLinked="0"/>
        <c:majorTickMark val="none"/>
        <c:minorTickMark val="none"/>
        <c:tickLblPos val="low"/>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Frutiger 45 Light" panose="020B0603020202020204" pitchFamily="34" charset="0"/>
                <a:ea typeface="+mn-ea"/>
                <a:cs typeface="+mn-cs"/>
              </a:defRPr>
            </a:pPr>
            <a:endParaRPr lang="en-US"/>
          </a:p>
        </c:txPr>
        <c:crossAx val="1238526080"/>
        <c:crosses val="autoZero"/>
        <c:auto val="1"/>
        <c:lblOffset val="100"/>
        <c:baseTimeUnit val="months"/>
        <c:majorUnit val="12"/>
        <c:majorTimeUnit val="months"/>
      </c:dateAx>
      <c:valAx>
        <c:axId val="1238526080"/>
        <c:scaling>
          <c:orientation val="minMax"/>
          <c:max val="1.25"/>
          <c:min val="0.70000000000000007"/>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Frutiger 45 Light" panose="020B0603020202020204" pitchFamily="34" charset="0"/>
                <a:ea typeface="+mn-ea"/>
                <a:cs typeface="+mn-cs"/>
              </a:defRPr>
            </a:pPr>
            <a:endParaRPr lang="en-US"/>
          </a:p>
        </c:txPr>
        <c:crossAx val="1238516928"/>
        <c:crosses val="autoZero"/>
        <c:crossBetween val="between"/>
      </c:valAx>
      <c:valAx>
        <c:axId val="1586825792"/>
        <c:scaling>
          <c:orientation val="maxMin"/>
          <c:max val="65"/>
          <c:min val="40"/>
        </c:scaling>
        <c:delete val="0"/>
        <c:axPos val="r"/>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Frutiger 45 Light" panose="020B0603020202020204" pitchFamily="34" charset="0"/>
                <a:ea typeface="+mn-ea"/>
                <a:cs typeface="+mn-cs"/>
              </a:defRPr>
            </a:pPr>
            <a:endParaRPr lang="en-US"/>
          </a:p>
        </c:txPr>
        <c:crossAx val="1586823296"/>
        <c:crosses val="max"/>
        <c:crossBetween val="between"/>
      </c:valAx>
      <c:catAx>
        <c:axId val="1586823296"/>
        <c:scaling>
          <c:orientation val="minMax"/>
        </c:scaling>
        <c:delete val="1"/>
        <c:axPos val="t"/>
        <c:majorTickMark val="out"/>
        <c:minorTickMark val="none"/>
        <c:tickLblPos val="nextTo"/>
        <c:crossAx val="1586825792"/>
        <c:crosses val="autoZero"/>
        <c:auto val="1"/>
        <c:lblAlgn val="ctr"/>
        <c:lblOffset val="100"/>
        <c:noMultiLvlLbl val="0"/>
      </c:catAx>
      <c:spPr>
        <a:noFill/>
        <a:ln>
          <a:noFill/>
        </a:ln>
        <a:effectLst/>
      </c:spPr>
    </c:plotArea>
    <c:legend>
      <c:legendPos val="b"/>
      <c:layout>
        <c:manualLayout>
          <c:xMode val="edge"/>
          <c:yMode val="edge"/>
          <c:x val="3.4623037117889895E-2"/>
          <c:y val="0.84759296686487584"/>
          <c:w val="0.9307536784797743"/>
          <c:h val="0.12832485031596017"/>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Frutiger 45 Light" panose="020B0603020202020204" pitchFamily="34" charset="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noFill/>
      <a:round/>
    </a:ln>
    <a:effectLst/>
  </c:spPr>
  <c:txPr>
    <a:bodyPr/>
    <a:lstStyle/>
    <a:p>
      <a:pPr>
        <a:defRPr sz="1000">
          <a:latin typeface="Frutiger 45 Light" panose="020B0603020202020204" pitchFamily="34" charset="0"/>
        </a:defRPr>
      </a:pPr>
      <a:endParaRPr lang="en-U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1"/>
          <c:tx>
            <c:strRef>
              <c:f>'consumer confidence'!$G$3</c:f>
              <c:strCache>
                <c:ptCount val="1"/>
                <c:pt idx="0">
                  <c:v>University of Michigan Consumer Sentiment (lhs)</c:v>
                </c:pt>
              </c:strCache>
            </c:strRef>
          </c:tx>
          <c:spPr>
            <a:ln w="22225" cap="rnd">
              <a:solidFill>
                <a:schemeClr val="tx1"/>
              </a:solidFill>
              <a:round/>
            </a:ln>
            <a:effectLst/>
          </c:spPr>
          <c:marker>
            <c:symbol val="none"/>
          </c:marker>
          <c:cat>
            <c:numRef>
              <c:f>'consumer confidence'!$A$2:$A$305</c:f>
              <c:numCache>
                <c:formatCode>m/d/yyyy</c:formatCode>
                <c:ptCount val="304"/>
                <c:pt idx="0">
                  <c:v>35814</c:v>
                </c:pt>
                <c:pt idx="1">
                  <c:v>35845</c:v>
                </c:pt>
                <c:pt idx="2">
                  <c:v>35873</c:v>
                </c:pt>
                <c:pt idx="3">
                  <c:v>35904</c:v>
                </c:pt>
                <c:pt idx="4">
                  <c:v>35934</c:v>
                </c:pt>
                <c:pt idx="5">
                  <c:v>35965</c:v>
                </c:pt>
                <c:pt idx="6">
                  <c:v>35995</c:v>
                </c:pt>
                <c:pt idx="7">
                  <c:v>36026</c:v>
                </c:pt>
                <c:pt idx="8">
                  <c:v>36057</c:v>
                </c:pt>
                <c:pt idx="9">
                  <c:v>36087</c:v>
                </c:pt>
                <c:pt idx="10">
                  <c:v>36118</c:v>
                </c:pt>
                <c:pt idx="11">
                  <c:v>36148</c:v>
                </c:pt>
                <c:pt idx="12">
                  <c:v>36179</c:v>
                </c:pt>
                <c:pt idx="13">
                  <c:v>36210</c:v>
                </c:pt>
                <c:pt idx="14">
                  <c:v>36238</c:v>
                </c:pt>
                <c:pt idx="15">
                  <c:v>36269</c:v>
                </c:pt>
                <c:pt idx="16">
                  <c:v>36299</c:v>
                </c:pt>
                <c:pt idx="17">
                  <c:v>36330</c:v>
                </c:pt>
                <c:pt idx="18">
                  <c:v>36360</c:v>
                </c:pt>
                <c:pt idx="19">
                  <c:v>36391</c:v>
                </c:pt>
                <c:pt idx="20">
                  <c:v>36422</c:v>
                </c:pt>
                <c:pt idx="21">
                  <c:v>36452</c:v>
                </c:pt>
                <c:pt idx="22">
                  <c:v>36483</c:v>
                </c:pt>
                <c:pt idx="23">
                  <c:v>36513</c:v>
                </c:pt>
                <c:pt idx="24">
                  <c:v>36544</c:v>
                </c:pt>
                <c:pt idx="25">
                  <c:v>36575</c:v>
                </c:pt>
                <c:pt idx="26">
                  <c:v>36604</c:v>
                </c:pt>
                <c:pt idx="27">
                  <c:v>36635</c:v>
                </c:pt>
                <c:pt idx="28">
                  <c:v>36665</c:v>
                </c:pt>
                <c:pt idx="29">
                  <c:v>36696</c:v>
                </c:pt>
                <c:pt idx="30">
                  <c:v>36726</c:v>
                </c:pt>
                <c:pt idx="31">
                  <c:v>36757</c:v>
                </c:pt>
                <c:pt idx="32">
                  <c:v>36788</c:v>
                </c:pt>
                <c:pt idx="33">
                  <c:v>36818</c:v>
                </c:pt>
                <c:pt idx="34">
                  <c:v>36849</c:v>
                </c:pt>
                <c:pt idx="35">
                  <c:v>36879</c:v>
                </c:pt>
                <c:pt idx="36">
                  <c:v>36910</c:v>
                </c:pt>
                <c:pt idx="37">
                  <c:v>36941</c:v>
                </c:pt>
                <c:pt idx="38">
                  <c:v>36969</c:v>
                </c:pt>
                <c:pt idx="39">
                  <c:v>37000</c:v>
                </c:pt>
                <c:pt idx="40">
                  <c:v>37030</c:v>
                </c:pt>
                <c:pt idx="41">
                  <c:v>37061</c:v>
                </c:pt>
                <c:pt idx="42">
                  <c:v>37091</c:v>
                </c:pt>
                <c:pt idx="43">
                  <c:v>37122</c:v>
                </c:pt>
                <c:pt idx="44">
                  <c:v>37153</c:v>
                </c:pt>
                <c:pt idx="45">
                  <c:v>37183</c:v>
                </c:pt>
                <c:pt idx="46">
                  <c:v>37214</c:v>
                </c:pt>
                <c:pt idx="47">
                  <c:v>37244</c:v>
                </c:pt>
                <c:pt idx="48">
                  <c:v>37275</c:v>
                </c:pt>
                <c:pt idx="49">
                  <c:v>37306</c:v>
                </c:pt>
                <c:pt idx="50">
                  <c:v>37334</c:v>
                </c:pt>
                <c:pt idx="51">
                  <c:v>37365</c:v>
                </c:pt>
                <c:pt idx="52">
                  <c:v>37395</c:v>
                </c:pt>
                <c:pt idx="53">
                  <c:v>37426</c:v>
                </c:pt>
                <c:pt idx="54">
                  <c:v>37456</c:v>
                </c:pt>
                <c:pt idx="55">
                  <c:v>37487</c:v>
                </c:pt>
                <c:pt idx="56">
                  <c:v>37518</c:v>
                </c:pt>
                <c:pt idx="57">
                  <c:v>37548</c:v>
                </c:pt>
                <c:pt idx="58">
                  <c:v>37579</c:v>
                </c:pt>
                <c:pt idx="59">
                  <c:v>37609</c:v>
                </c:pt>
                <c:pt idx="60">
                  <c:v>37640</c:v>
                </c:pt>
                <c:pt idx="61">
                  <c:v>37671</c:v>
                </c:pt>
                <c:pt idx="62">
                  <c:v>37699</c:v>
                </c:pt>
                <c:pt idx="63">
                  <c:v>37730</c:v>
                </c:pt>
                <c:pt idx="64">
                  <c:v>37760</c:v>
                </c:pt>
                <c:pt idx="65">
                  <c:v>37791</c:v>
                </c:pt>
                <c:pt idx="66">
                  <c:v>37821</c:v>
                </c:pt>
                <c:pt idx="67">
                  <c:v>37852</c:v>
                </c:pt>
                <c:pt idx="68">
                  <c:v>37883</c:v>
                </c:pt>
                <c:pt idx="69">
                  <c:v>37913</c:v>
                </c:pt>
                <c:pt idx="70">
                  <c:v>37944</c:v>
                </c:pt>
                <c:pt idx="71">
                  <c:v>37974</c:v>
                </c:pt>
                <c:pt idx="72">
                  <c:v>38005</c:v>
                </c:pt>
                <c:pt idx="73">
                  <c:v>38036</c:v>
                </c:pt>
                <c:pt idx="74">
                  <c:v>38065</c:v>
                </c:pt>
                <c:pt idx="75">
                  <c:v>38096</c:v>
                </c:pt>
                <c:pt idx="76">
                  <c:v>38126</c:v>
                </c:pt>
                <c:pt idx="77">
                  <c:v>38157</c:v>
                </c:pt>
                <c:pt idx="78">
                  <c:v>38187</c:v>
                </c:pt>
                <c:pt idx="79">
                  <c:v>38218</c:v>
                </c:pt>
                <c:pt idx="80">
                  <c:v>38249</c:v>
                </c:pt>
                <c:pt idx="81">
                  <c:v>38279</c:v>
                </c:pt>
                <c:pt idx="82">
                  <c:v>38310</c:v>
                </c:pt>
                <c:pt idx="83">
                  <c:v>38340</c:v>
                </c:pt>
                <c:pt idx="84">
                  <c:v>38371</c:v>
                </c:pt>
                <c:pt idx="85">
                  <c:v>38402</c:v>
                </c:pt>
                <c:pt idx="86">
                  <c:v>38430</c:v>
                </c:pt>
                <c:pt idx="87">
                  <c:v>38461</c:v>
                </c:pt>
                <c:pt idx="88">
                  <c:v>38491</c:v>
                </c:pt>
                <c:pt idx="89">
                  <c:v>38522</c:v>
                </c:pt>
                <c:pt idx="90">
                  <c:v>38552</c:v>
                </c:pt>
                <c:pt idx="91">
                  <c:v>38583</c:v>
                </c:pt>
                <c:pt idx="92">
                  <c:v>38614</c:v>
                </c:pt>
                <c:pt idx="93">
                  <c:v>38644</c:v>
                </c:pt>
                <c:pt idx="94">
                  <c:v>38675</c:v>
                </c:pt>
                <c:pt idx="95">
                  <c:v>38705</c:v>
                </c:pt>
                <c:pt idx="96">
                  <c:v>38736</c:v>
                </c:pt>
                <c:pt idx="97">
                  <c:v>38767</c:v>
                </c:pt>
                <c:pt idx="98">
                  <c:v>38795</c:v>
                </c:pt>
                <c:pt idx="99">
                  <c:v>38826</c:v>
                </c:pt>
                <c:pt idx="100">
                  <c:v>38856</c:v>
                </c:pt>
                <c:pt idx="101">
                  <c:v>38887</c:v>
                </c:pt>
                <c:pt idx="102">
                  <c:v>38917</c:v>
                </c:pt>
                <c:pt idx="103">
                  <c:v>38948</c:v>
                </c:pt>
                <c:pt idx="104">
                  <c:v>38979</c:v>
                </c:pt>
                <c:pt idx="105">
                  <c:v>39009</c:v>
                </c:pt>
                <c:pt idx="106">
                  <c:v>39040</c:v>
                </c:pt>
                <c:pt idx="107">
                  <c:v>39070</c:v>
                </c:pt>
                <c:pt idx="108">
                  <c:v>39101</c:v>
                </c:pt>
                <c:pt idx="109">
                  <c:v>39132</c:v>
                </c:pt>
                <c:pt idx="110">
                  <c:v>39160</c:v>
                </c:pt>
                <c:pt idx="111">
                  <c:v>39191</c:v>
                </c:pt>
                <c:pt idx="112">
                  <c:v>39221</c:v>
                </c:pt>
                <c:pt idx="113">
                  <c:v>39252</c:v>
                </c:pt>
                <c:pt idx="114">
                  <c:v>39282</c:v>
                </c:pt>
                <c:pt idx="115">
                  <c:v>39313</c:v>
                </c:pt>
                <c:pt idx="116">
                  <c:v>39344</c:v>
                </c:pt>
                <c:pt idx="117">
                  <c:v>39374</c:v>
                </c:pt>
                <c:pt idx="118">
                  <c:v>39405</c:v>
                </c:pt>
                <c:pt idx="119">
                  <c:v>39435</c:v>
                </c:pt>
                <c:pt idx="120">
                  <c:v>39466</c:v>
                </c:pt>
                <c:pt idx="121">
                  <c:v>39497</c:v>
                </c:pt>
                <c:pt idx="122">
                  <c:v>39526</c:v>
                </c:pt>
                <c:pt idx="123">
                  <c:v>39557</c:v>
                </c:pt>
                <c:pt idx="124">
                  <c:v>39587</c:v>
                </c:pt>
                <c:pt idx="125">
                  <c:v>39618</c:v>
                </c:pt>
                <c:pt idx="126">
                  <c:v>39648</c:v>
                </c:pt>
                <c:pt idx="127">
                  <c:v>39679</c:v>
                </c:pt>
                <c:pt idx="128">
                  <c:v>39710</c:v>
                </c:pt>
                <c:pt idx="129">
                  <c:v>39740</c:v>
                </c:pt>
                <c:pt idx="130">
                  <c:v>39771</c:v>
                </c:pt>
                <c:pt idx="131">
                  <c:v>39801</c:v>
                </c:pt>
                <c:pt idx="132">
                  <c:v>39832</c:v>
                </c:pt>
                <c:pt idx="133">
                  <c:v>39863</c:v>
                </c:pt>
                <c:pt idx="134">
                  <c:v>39891</c:v>
                </c:pt>
                <c:pt idx="135">
                  <c:v>39922</c:v>
                </c:pt>
                <c:pt idx="136">
                  <c:v>39952</c:v>
                </c:pt>
                <c:pt idx="137">
                  <c:v>39983</c:v>
                </c:pt>
                <c:pt idx="138">
                  <c:v>40013</c:v>
                </c:pt>
                <c:pt idx="139">
                  <c:v>40044</c:v>
                </c:pt>
                <c:pt idx="140">
                  <c:v>40075</c:v>
                </c:pt>
                <c:pt idx="141">
                  <c:v>40105</c:v>
                </c:pt>
                <c:pt idx="142">
                  <c:v>40136</c:v>
                </c:pt>
                <c:pt idx="143">
                  <c:v>40166</c:v>
                </c:pt>
                <c:pt idx="144">
                  <c:v>40197</c:v>
                </c:pt>
                <c:pt idx="145">
                  <c:v>40228</c:v>
                </c:pt>
                <c:pt idx="146">
                  <c:v>40256</c:v>
                </c:pt>
                <c:pt idx="147">
                  <c:v>40287</c:v>
                </c:pt>
                <c:pt idx="148">
                  <c:v>40317</c:v>
                </c:pt>
                <c:pt idx="149">
                  <c:v>40348</c:v>
                </c:pt>
                <c:pt idx="150">
                  <c:v>40378</c:v>
                </c:pt>
                <c:pt idx="151">
                  <c:v>40409</c:v>
                </c:pt>
                <c:pt idx="152">
                  <c:v>40440</c:v>
                </c:pt>
                <c:pt idx="153">
                  <c:v>40470</c:v>
                </c:pt>
                <c:pt idx="154">
                  <c:v>40501</c:v>
                </c:pt>
                <c:pt idx="155">
                  <c:v>40531</c:v>
                </c:pt>
                <c:pt idx="156">
                  <c:v>40562</c:v>
                </c:pt>
                <c:pt idx="157">
                  <c:v>40593</c:v>
                </c:pt>
                <c:pt idx="158">
                  <c:v>40621</c:v>
                </c:pt>
                <c:pt idx="159">
                  <c:v>40652</c:v>
                </c:pt>
                <c:pt idx="160">
                  <c:v>40682</c:v>
                </c:pt>
                <c:pt idx="161">
                  <c:v>40713</c:v>
                </c:pt>
                <c:pt idx="162">
                  <c:v>40743</c:v>
                </c:pt>
                <c:pt idx="163">
                  <c:v>40774</c:v>
                </c:pt>
                <c:pt idx="164">
                  <c:v>40805</c:v>
                </c:pt>
                <c:pt idx="165">
                  <c:v>40835</c:v>
                </c:pt>
                <c:pt idx="166">
                  <c:v>40866</c:v>
                </c:pt>
                <c:pt idx="167">
                  <c:v>40896</c:v>
                </c:pt>
                <c:pt idx="168">
                  <c:v>40927</c:v>
                </c:pt>
                <c:pt idx="169">
                  <c:v>40958</c:v>
                </c:pt>
                <c:pt idx="170">
                  <c:v>40987</c:v>
                </c:pt>
                <c:pt idx="171">
                  <c:v>41018</c:v>
                </c:pt>
                <c:pt idx="172">
                  <c:v>41048</c:v>
                </c:pt>
                <c:pt idx="173">
                  <c:v>41079</c:v>
                </c:pt>
                <c:pt idx="174">
                  <c:v>41109</c:v>
                </c:pt>
                <c:pt idx="175">
                  <c:v>41140</c:v>
                </c:pt>
                <c:pt idx="176">
                  <c:v>41171</c:v>
                </c:pt>
                <c:pt idx="177">
                  <c:v>41201</c:v>
                </c:pt>
                <c:pt idx="178">
                  <c:v>41232</c:v>
                </c:pt>
                <c:pt idx="179">
                  <c:v>41262</c:v>
                </c:pt>
                <c:pt idx="180">
                  <c:v>41293</c:v>
                </c:pt>
                <c:pt idx="181">
                  <c:v>41324</c:v>
                </c:pt>
                <c:pt idx="182">
                  <c:v>41352</c:v>
                </c:pt>
                <c:pt idx="183">
                  <c:v>41383</c:v>
                </c:pt>
                <c:pt idx="184">
                  <c:v>41413</c:v>
                </c:pt>
                <c:pt idx="185">
                  <c:v>41444</c:v>
                </c:pt>
                <c:pt idx="186">
                  <c:v>41474</c:v>
                </c:pt>
                <c:pt idx="187">
                  <c:v>41505</c:v>
                </c:pt>
                <c:pt idx="188">
                  <c:v>41536</c:v>
                </c:pt>
                <c:pt idx="189">
                  <c:v>41566</c:v>
                </c:pt>
                <c:pt idx="190">
                  <c:v>41597</c:v>
                </c:pt>
                <c:pt idx="191">
                  <c:v>41627</c:v>
                </c:pt>
                <c:pt idx="192">
                  <c:v>41658</c:v>
                </c:pt>
                <c:pt idx="193">
                  <c:v>41689</c:v>
                </c:pt>
                <c:pt idx="194">
                  <c:v>41717</c:v>
                </c:pt>
                <c:pt idx="195">
                  <c:v>41748</c:v>
                </c:pt>
                <c:pt idx="196">
                  <c:v>41778</c:v>
                </c:pt>
                <c:pt idx="197">
                  <c:v>41809</c:v>
                </c:pt>
                <c:pt idx="198">
                  <c:v>41839</c:v>
                </c:pt>
                <c:pt idx="199">
                  <c:v>41870</c:v>
                </c:pt>
                <c:pt idx="200">
                  <c:v>41901</c:v>
                </c:pt>
                <c:pt idx="201">
                  <c:v>41931</c:v>
                </c:pt>
                <c:pt idx="202">
                  <c:v>41962</c:v>
                </c:pt>
                <c:pt idx="203">
                  <c:v>41992</c:v>
                </c:pt>
                <c:pt idx="204">
                  <c:v>42023</c:v>
                </c:pt>
                <c:pt idx="205">
                  <c:v>42054</c:v>
                </c:pt>
                <c:pt idx="206">
                  <c:v>42082</c:v>
                </c:pt>
                <c:pt idx="207">
                  <c:v>42113</c:v>
                </c:pt>
                <c:pt idx="208">
                  <c:v>42143</c:v>
                </c:pt>
                <c:pt idx="209">
                  <c:v>42174</c:v>
                </c:pt>
                <c:pt idx="210">
                  <c:v>42204</c:v>
                </c:pt>
                <c:pt idx="211">
                  <c:v>42235</c:v>
                </c:pt>
                <c:pt idx="212">
                  <c:v>42266</c:v>
                </c:pt>
                <c:pt idx="213">
                  <c:v>42296</c:v>
                </c:pt>
                <c:pt idx="214">
                  <c:v>42327</c:v>
                </c:pt>
                <c:pt idx="215">
                  <c:v>42357</c:v>
                </c:pt>
                <c:pt idx="216">
                  <c:v>42388</c:v>
                </c:pt>
                <c:pt idx="217">
                  <c:v>42419</c:v>
                </c:pt>
                <c:pt idx="218">
                  <c:v>42448</c:v>
                </c:pt>
                <c:pt idx="219">
                  <c:v>42479</c:v>
                </c:pt>
                <c:pt idx="220">
                  <c:v>42509</c:v>
                </c:pt>
                <c:pt idx="221">
                  <c:v>42540</c:v>
                </c:pt>
                <c:pt idx="222">
                  <c:v>42570</c:v>
                </c:pt>
                <c:pt idx="223">
                  <c:v>42601</c:v>
                </c:pt>
                <c:pt idx="224">
                  <c:v>42632</c:v>
                </c:pt>
                <c:pt idx="225">
                  <c:v>42662</c:v>
                </c:pt>
                <c:pt idx="226">
                  <c:v>42693</c:v>
                </c:pt>
                <c:pt idx="227">
                  <c:v>42723</c:v>
                </c:pt>
                <c:pt idx="228">
                  <c:v>42754</c:v>
                </c:pt>
                <c:pt idx="229">
                  <c:v>42785</c:v>
                </c:pt>
                <c:pt idx="230">
                  <c:v>42813</c:v>
                </c:pt>
                <c:pt idx="231">
                  <c:v>42844</c:v>
                </c:pt>
                <c:pt idx="232">
                  <c:v>42874</c:v>
                </c:pt>
                <c:pt idx="233">
                  <c:v>42905</c:v>
                </c:pt>
                <c:pt idx="234">
                  <c:v>42935</c:v>
                </c:pt>
                <c:pt idx="235">
                  <c:v>42966</c:v>
                </c:pt>
                <c:pt idx="236">
                  <c:v>42997</c:v>
                </c:pt>
                <c:pt idx="237">
                  <c:v>43027</c:v>
                </c:pt>
                <c:pt idx="238">
                  <c:v>43058</c:v>
                </c:pt>
                <c:pt idx="239">
                  <c:v>43088</c:v>
                </c:pt>
                <c:pt idx="240">
                  <c:v>43119</c:v>
                </c:pt>
                <c:pt idx="241">
                  <c:v>43150</c:v>
                </c:pt>
                <c:pt idx="242">
                  <c:v>43178</c:v>
                </c:pt>
                <c:pt idx="243">
                  <c:v>43209</c:v>
                </c:pt>
                <c:pt idx="244">
                  <c:v>43239</c:v>
                </c:pt>
                <c:pt idx="245">
                  <c:v>43270</c:v>
                </c:pt>
                <c:pt idx="246">
                  <c:v>43300</c:v>
                </c:pt>
                <c:pt idx="247">
                  <c:v>43331</c:v>
                </c:pt>
                <c:pt idx="248">
                  <c:v>43362</c:v>
                </c:pt>
                <c:pt idx="249">
                  <c:v>43392</c:v>
                </c:pt>
                <c:pt idx="250">
                  <c:v>43423</c:v>
                </c:pt>
                <c:pt idx="251">
                  <c:v>43453</c:v>
                </c:pt>
                <c:pt idx="252">
                  <c:v>43484</c:v>
                </c:pt>
                <c:pt idx="253">
                  <c:v>43515</c:v>
                </c:pt>
                <c:pt idx="254">
                  <c:v>43543</c:v>
                </c:pt>
                <c:pt idx="255">
                  <c:v>43574</c:v>
                </c:pt>
                <c:pt idx="256">
                  <c:v>43604</c:v>
                </c:pt>
                <c:pt idx="257">
                  <c:v>43635</c:v>
                </c:pt>
                <c:pt idx="258">
                  <c:v>43665</c:v>
                </c:pt>
                <c:pt idx="259">
                  <c:v>43696</c:v>
                </c:pt>
                <c:pt idx="260">
                  <c:v>43727</c:v>
                </c:pt>
                <c:pt idx="261">
                  <c:v>43757</c:v>
                </c:pt>
                <c:pt idx="262">
                  <c:v>43788</c:v>
                </c:pt>
                <c:pt idx="263">
                  <c:v>43818</c:v>
                </c:pt>
                <c:pt idx="264">
                  <c:v>43849</c:v>
                </c:pt>
                <c:pt idx="265">
                  <c:v>43880</c:v>
                </c:pt>
                <c:pt idx="266">
                  <c:v>43909</c:v>
                </c:pt>
                <c:pt idx="267">
                  <c:v>43940</c:v>
                </c:pt>
                <c:pt idx="268">
                  <c:v>43970</c:v>
                </c:pt>
                <c:pt idx="269">
                  <c:v>44001</c:v>
                </c:pt>
                <c:pt idx="270">
                  <c:v>44031</c:v>
                </c:pt>
                <c:pt idx="271">
                  <c:v>44062</c:v>
                </c:pt>
                <c:pt idx="272">
                  <c:v>44093</c:v>
                </c:pt>
                <c:pt idx="273">
                  <c:v>44123</c:v>
                </c:pt>
                <c:pt idx="274">
                  <c:v>44154</c:v>
                </c:pt>
                <c:pt idx="275">
                  <c:v>44184</c:v>
                </c:pt>
                <c:pt idx="276">
                  <c:v>44215</c:v>
                </c:pt>
                <c:pt idx="277">
                  <c:v>44246</c:v>
                </c:pt>
                <c:pt idx="278">
                  <c:v>44274</c:v>
                </c:pt>
                <c:pt idx="279">
                  <c:v>44305</c:v>
                </c:pt>
                <c:pt idx="280">
                  <c:v>44335</c:v>
                </c:pt>
                <c:pt idx="281">
                  <c:v>44366</c:v>
                </c:pt>
                <c:pt idx="282">
                  <c:v>44396</c:v>
                </c:pt>
                <c:pt idx="283">
                  <c:v>44427</c:v>
                </c:pt>
                <c:pt idx="284">
                  <c:v>44458</c:v>
                </c:pt>
                <c:pt idx="285">
                  <c:v>44488</c:v>
                </c:pt>
                <c:pt idx="286">
                  <c:v>44519</c:v>
                </c:pt>
                <c:pt idx="287">
                  <c:v>44549</c:v>
                </c:pt>
                <c:pt idx="288">
                  <c:v>44580</c:v>
                </c:pt>
                <c:pt idx="289">
                  <c:v>44611</c:v>
                </c:pt>
                <c:pt idx="290">
                  <c:v>44639</c:v>
                </c:pt>
                <c:pt idx="291">
                  <c:v>44670</c:v>
                </c:pt>
                <c:pt idx="292">
                  <c:v>44700</c:v>
                </c:pt>
                <c:pt idx="293">
                  <c:v>44731</c:v>
                </c:pt>
                <c:pt idx="294">
                  <c:v>44761</c:v>
                </c:pt>
                <c:pt idx="295">
                  <c:v>44792</c:v>
                </c:pt>
                <c:pt idx="296">
                  <c:v>44823</c:v>
                </c:pt>
                <c:pt idx="297">
                  <c:v>44853</c:v>
                </c:pt>
                <c:pt idx="298">
                  <c:v>44884</c:v>
                </c:pt>
                <c:pt idx="299">
                  <c:v>44914</c:v>
                </c:pt>
                <c:pt idx="300">
                  <c:v>44945</c:v>
                </c:pt>
              </c:numCache>
            </c:numRef>
          </c:cat>
          <c:val>
            <c:numRef>
              <c:f>'consumer confidence'!$E$2:$E$305</c:f>
              <c:numCache>
                <c:formatCode>General</c:formatCode>
                <c:ptCount val="304"/>
                <c:pt idx="0">
                  <c:v>106.6</c:v>
                </c:pt>
                <c:pt idx="1">
                  <c:v>110.4</c:v>
                </c:pt>
                <c:pt idx="2">
                  <c:v>106.5</c:v>
                </c:pt>
                <c:pt idx="3">
                  <c:v>108.7</c:v>
                </c:pt>
                <c:pt idx="4">
                  <c:v>106.5</c:v>
                </c:pt>
                <c:pt idx="5">
                  <c:v>105.6</c:v>
                </c:pt>
                <c:pt idx="6">
                  <c:v>105.2</c:v>
                </c:pt>
                <c:pt idx="7">
                  <c:v>104.4</c:v>
                </c:pt>
                <c:pt idx="8">
                  <c:v>100.9</c:v>
                </c:pt>
                <c:pt idx="9">
                  <c:v>97.4</c:v>
                </c:pt>
                <c:pt idx="10">
                  <c:v>102.7</c:v>
                </c:pt>
                <c:pt idx="11">
                  <c:v>100.5</c:v>
                </c:pt>
                <c:pt idx="12">
                  <c:v>103.9</c:v>
                </c:pt>
                <c:pt idx="13">
                  <c:v>108.1</c:v>
                </c:pt>
                <c:pt idx="14">
                  <c:v>105.7</c:v>
                </c:pt>
                <c:pt idx="15">
                  <c:v>104.6</c:v>
                </c:pt>
                <c:pt idx="16">
                  <c:v>106.8</c:v>
                </c:pt>
                <c:pt idx="17">
                  <c:v>107.3</c:v>
                </c:pt>
                <c:pt idx="18">
                  <c:v>106</c:v>
                </c:pt>
                <c:pt idx="19">
                  <c:v>104.5</c:v>
                </c:pt>
                <c:pt idx="20">
                  <c:v>107.2</c:v>
                </c:pt>
                <c:pt idx="21">
                  <c:v>103.2</c:v>
                </c:pt>
                <c:pt idx="22">
                  <c:v>107.2</c:v>
                </c:pt>
                <c:pt idx="23">
                  <c:v>105.4</c:v>
                </c:pt>
                <c:pt idx="24">
                  <c:v>111.4</c:v>
                </c:pt>
                <c:pt idx="25">
                  <c:v>111.3</c:v>
                </c:pt>
                <c:pt idx="26">
                  <c:v>107.1</c:v>
                </c:pt>
                <c:pt idx="27">
                  <c:v>109.2</c:v>
                </c:pt>
                <c:pt idx="28">
                  <c:v>110.7</c:v>
                </c:pt>
                <c:pt idx="29">
                  <c:v>106.4</c:v>
                </c:pt>
                <c:pt idx="30">
                  <c:v>108.3</c:v>
                </c:pt>
                <c:pt idx="31">
                  <c:v>107.3</c:v>
                </c:pt>
                <c:pt idx="32">
                  <c:v>106.8</c:v>
                </c:pt>
                <c:pt idx="33">
                  <c:v>105.8</c:v>
                </c:pt>
                <c:pt idx="34">
                  <c:v>107.6</c:v>
                </c:pt>
                <c:pt idx="35">
                  <c:v>98.4</c:v>
                </c:pt>
                <c:pt idx="36">
                  <c:v>94.7</c:v>
                </c:pt>
                <c:pt idx="37">
                  <c:v>90.6</c:v>
                </c:pt>
                <c:pt idx="38">
                  <c:v>91.5</c:v>
                </c:pt>
                <c:pt idx="39">
                  <c:v>88.4</c:v>
                </c:pt>
                <c:pt idx="40">
                  <c:v>92</c:v>
                </c:pt>
                <c:pt idx="41">
                  <c:v>92.6</c:v>
                </c:pt>
                <c:pt idx="42">
                  <c:v>92.4</c:v>
                </c:pt>
                <c:pt idx="43">
                  <c:v>91.5</c:v>
                </c:pt>
                <c:pt idx="44">
                  <c:v>81.8</c:v>
                </c:pt>
                <c:pt idx="45">
                  <c:v>82.7</c:v>
                </c:pt>
                <c:pt idx="46">
                  <c:v>83.9</c:v>
                </c:pt>
                <c:pt idx="47">
                  <c:v>88.8</c:v>
                </c:pt>
                <c:pt idx="48">
                  <c:v>93</c:v>
                </c:pt>
                <c:pt idx="49">
                  <c:v>90.7</c:v>
                </c:pt>
                <c:pt idx="50">
                  <c:v>95.7</c:v>
                </c:pt>
                <c:pt idx="51">
                  <c:v>93</c:v>
                </c:pt>
                <c:pt idx="52">
                  <c:v>96.9</c:v>
                </c:pt>
                <c:pt idx="53">
                  <c:v>92.4</c:v>
                </c:pt>
                <c:pt idx="54">
                  <c:v>88.1</c:v>
                </c:pt>
                <c:pt idx="55">
                  <c:v>87.6</c:v>
                </c:pt>
                <c:pt idx="56">
                  <c:v>86.1</c:v>
                </c:pt>
                <c:pt idx="57">
                  <c:v>80.599999999999994</c:v>
                </c:pt>
                <c:pt idx="58">
                  <c:v>84.2</c:v>
                </c:pt>
                <c:pt idx="59">
                  <c:v>86.7</c:v>
                </c:pt>
                <c:pt idx="60">
                  <c:v>82.4</c:v>
                </c:pt>
                <c:pt idx="61">
                  <c:v>79.900000000000006</c:v>
                </c:pt>
                <c:pt idx="62">
                  <c:v>77.599999999999994</c:v>
                </c:pt>
                <c:pt idx="63">
                  <c:v>86</c:v>
                </c:pt>
                <c:pt idx="64">
                  <c:v>92.1</c:v>
                </c:pt>
                <c:pt idx="65">
                  <c:v>89.7</c:v>
                </c:pt>
                <c:pt idx="66">
                  <c:v>90.9</c:v>
                </c:pt>
                <c:pt idx="67">
                  <c:v>89.3</c:v>
                </c:pt>
                <c:pt idx="68">
                  <c:v>87.7</c:v>
                </c:pt>
                <c:pt idx="69">
                  <c:v>89.6</c:v>
                </c:pt>
                <c:pt idx="70">
                  <c:v>93.7</c:v>
                </c:pt>
                <c:pt idx="71">
                  <c:v>92.6</c:v>
                </c:pt>
                <c:pt idx="72">
                  <c:v>103.8</c:v>
                </c:pt>
                <c:pt idx="73">
                  <c:v>94.4</c:v>
                </c:pt>
                <c:pt idx="74">
                  <c:v>95.8</c:v>
                </c:pt>
                <c:pt idx="75">
                  <c:v>94.2</c:v>
                </c:pt>
                <c:pt idx="76">
                  <c:v>90.2</c:v>
                </c:pt>
                <c:pt idx="77">
                  <c:v>95.6</c:v>
                </c:pt>
                <c:pt idx="78">
                  <c:v>96.7</c:v>
                </c:pt>
                <c:pt idx="79">
                  <c:v>95.9</c:v>
                </c:pt>
                <c:pt idx="80">
                  <c:v>94.2</c:v>
                </c:pt>
                <c:pt idx="81">
                  <c:v>91.7</c:v>
                </c:pt>
                <c:pt idx="82">
                  <c:v>92.8</c:v>
                </c:pt>
                <c:pt idx="83">
                  <c:v>97.1</c:v>
                </c:pt>
                <c:pt idx="84">
                  <c:v>95.5</c:v>
                </c:pt>
                <c:pt idx="85">
                  <c:v>94.1</c:v>
                </c:pt>
                <c:pt idx="86">
                  <c:v>92.6</c:v>
                </c:pt>
                <c:pt idx="87">
                  <c:v>87.7</c:v>
                </c:pt>
                <c:pt idx="88">
                  <c:v>86.9</c:v>
                </c:pt>
                <c:pt idx="89">
                  <c:v>96</c:v>
                </c:pt>
                <c:pt idx="90">
                  <c:v>96.5</c:v>
                </c:pt>
                <c:pt idx="91">
                  <c:v>89.1</c:v>
                </c:pt>
                <c:pt idx="92">
                  <c:v>76.900000000000006</c:v>
                </c:pt>
                <c:pt idx="93">
                  <c:v>74.2</c:v>
                </c:pt>
                <c:pt idx="94">
                  <c:v>81.599999999999994</c:v>
                </c:pt>
                <c:pt idx="95">
                  <c:v>91.5</c:v>
                </c:pt>
                <c:pt idx="96">
                  <c:v>91.2</c:v>
                </c:pt>
                <c:pt idx="97">
                  <c:v>86.7</c:v>
                </c:pt>
                <c:pt idx="98">
                  <c:v>88.9</c:v>
                </c:pt>
                <c:pt idx="99">
                  <c:v>87.4</c:v>
                </c:pt>
                <c:pt idx="100">
                  <c:v>79.099999999999994</c:v>
                </c:pt>
                <c:pt idx="101">
                  <c:v>84.9</c:v>
                </c:pt>
                <c:pt idx="102">
                  <c:v>84.7</c:v>
                </c:pt>
                <c:pt idx="103">
                  <c:v>82</c:v>
                </c:pt>
                <c:pt idx="104">
                  <c:v>85.4</c:v>
                </c:pt>
                <c:pt idx="105">
                  <c:v>93.6</c:v>
                </c:pt>
                <c:pt idx="106">
                  <c:v>92.1</c:v>
                </c:pt>
                <c:pt idx="107">
                  <c:v>91.7</c:v>
                </c:pt>
                <c:pt idx="108">
                  <c:v>96.9</c:v>
                </c:pt>
                <c:pt idx="109">
                  <c:v>91.3</c:v>
                </c:pt>
                <c:pt idx="110">
                  <c:v>88.4</c:v>
                </c:pt>
                <c:pt idx="111">
                  <c:v>87.1</c:v>
                </c:pt>
                <c:pt idx="112">
                  <c:v>88.3</c:v>
                </c:pt>
                <c:pt idx="113">
                  <c:v>85.3</c:v>
                </c:pt>
                <c:pt idx="114">
                  <c:v>90.4</c:v>
                </c:pt>
                <c:pt idx="115">
                  <c:v>83.4</c:v>
                </c:pt>
                <c:pt idx="116">
                  <c:v>83.4</c:v>
                </c:pt>
                <c:pt idx="117">
                  <c:v>80.900000000000006</c:v>
                </c:pt>
                <c:pt idx="118">
                  <c:v>76.099999999999994</c:v>
                </c:pt>
                <c:pt idx="119">
                  <c:v>75.5</c:v>
                </c:pt>
                <c:pt idx="120">
                  <c:v>78.400000000000006</c:v>
                </c:pt>
                <c:pt idx="121">
                  <c:v>70.8</c:v>
                </c:pt>
                <c:pt idx="122">
                  <c:v>69.5</c:v>
                </c:pt>
                <c:pt idx="123">
                  <c:v>62.6</c:v>
                </c:pt>
                <c:pt idx="124">
                  <c:v>59.8</c:v>
                </c:pt>
                <c:pt idx="125">
                  <c:v>56.4</c:v>
                </c:pt>
                <c:pt idx="126">
                  <c:v>61.2</c:v>
                </c:pt>
                <c:pt idx="127">
                  <c:v>63</c:v>
                </c:pt>
                <c:pt idx="128">
                  <c:v>70.3</c:v>
                </c:pt>
                <c:pt idx="129">
                  <c:v>57.6</c:v>
                </c:pt>
                <c:pt idx="130">
                  <c:v>55.3</c:v>
                </c:pt>
                <c:pt idx="131">
                  <c:v>60.1</c:v>
                </c:pt>
                <c:pt idx="132">
                  <c:v>61.2</c:v>
                </c:pt>
                <c:pt idx="133">
                  <c:v>56.3</c:v>
                </c:pt>
                <c:pt idx="134">
                  <c:v>57.3</c:v>
                </c:pt>
                <c:pt idx="135">
                  <c:v>65.099999999999994</c:v>
                </c:pt>
                <c:pt idx="136">
                  <c:v>68.7</c:v>
                </c:pt>
                <c:pt idx="137">
                  <c:v>70.8</c:v>
                </c:pt>
                <c:pt idx="138">
                  <c:v>66</c:v>
                </c:pt>
                <c:pt idx="139">
                  <c:v>65.7</c:v>
                </c:pt>
                <c:pt idx="140">
                  <c:v>73.5</c:v>
                </c:pt>
                <c:pt idx="141">
                  <c:v>70.599999999999994</c:v>
                </c:pt>
                <c:pt idx="142">
                  <c:v>67.400000000000006</c:v>
                </c:pt>
                <c:pt idx="143">
                  <c:v>72.5</c:v>
                </c:pt>
                <c:pt idx="144">
                  <c:v>74.400000000000006</c:v>
                </c:pt>
                <c:pt idx="145">
                  <c:v>73.599999999999994</c:v>
                </c:pt>
                <c:pt idx="146">
                  <c:v>73.599999999999994</c:v>
                </c:pt>
                <c:pt idx="147">
                  <c:v>72.2</c:v>
                </c:pt>
                <c:pt idx="148">
                  <c:v>73.599999999999994</c:v>
                </c:pt>
                <c:pt idx="149">
                  <c:v>76</c:v>
                </c:pt>
                <c:pt idx="150">
                  <c:v>67.8</c:v>
                </c:pt>
                <c:pt idx="151">
                  <c:v>68.900000000000006</c:v>
                </c:pt>
                <c:pt idx="152">
                  <c:v>68.2</c:v>
                </c:pt>
                <c:pt idx="153">
                  <c:v>67.7</c:v>
                </c:pt>
                <c:pt idx="154">
                  <c:v>71.599999999999994</c:v>
                </c:pt>
                <c:pt idx="155">
                  <c:v>74.5</c:v>
                </c:pt>
                <c:pt idx="156">
                  <c:v>74.2</c:v>
                </c:pt>
                <c:pt idx="157">
                  <c:v>77.5</c:v>
                </c:pt>
                <c:pt idx="158">
                  <c:v>67.5</c:v>
                </c:pt>
                <c:pt idx="159">
                  <c:v>69.8</c:v>
                </c:pt>
                <c:pt idx="160">
                  <c:v>74.3</c:v>
                </c:pt>
                <c:pt idx="161">
                  <c:v>71.5</c:v>
                </c:pt>
                <c:pt idx="162">
                  <c:v>63.7</c:v>
                </c:pt>
                <c:pt idx="163">
                  <c:v>55.8</c:v>
                </c:pt>
                <c:pt idx="164">
                  <c:v>59.5</c:v>
                </c:pt>
                <c:pt idx="165">
                  <c:v>60.8</c:v>
                </c:pt>
                <c:pt idx="166">
                  <c:v>63.7</c:v>
                </c:pt>
                <c:pt idx="167">
                  <c:v>69.900000000000006</c:v>
                </c:pt>
                <c:pt idx="168">
                  <c:v>75</c:v>
                </c:pt>
                <c:pt idx="169">
                  <c:v>75.3</c:v>
                </c:pt>
                <c:pt idx="170">
                  <c:v>76.2</c:v>
                </c:pt>
                <c:pt idx="171">
                  <c:v>76.400000000000006</c:v>
                </c:pt>
                <c:pt idx="172">
                  <c:v>79.3</c:v>
                </c:pt>
                <c:pt idx="173">
                  <c:v>73.2</c:v>
                </c:pt>
                <c:pt idx="174">
                  <c:v>72.3</c:v>
                </c:pt>
                <c:pt idx="175">
                  <c:v>74.3</c:v>
                </c:pt>
                <c:pt idx="176">
                  <c:v>78.3</c:v>
                </c:pt>
                <c:pt idx="177">
                  <c:v>82.6</c:v>
                </c:pt>
                <c:pt idx="178">
                  <c:v>82.7</c:v>
                </c:pt>
                <c:pt idx="179">
                  <c:v>72.900000000000006</c:v>
                </c:pt>
                <c:pt idx="180">
                  <c:v>73.8</c:v>
                </c:pt>
                <c:pt idx="181">
                  <c:v>77.599999999999994</c:v>
                </c:pt>
                <c:pt idx="182">
                  <c:v>78.599999999999994</c:v>
                </c:pt>
                <c:pt idx="183">
                  <c:v>76.400000000000006</c:v>
                </c:pt>
                <c:pt idx="184">
                  <c:v>84.5</c:v>
                </c:pt>
                <c:pt idx="185">
                  <c:v>84.1</c:v>
                </c:pt>
                <c:pt idx="186">
                  <c:v>85.1</c:v>
                </c:pt>
                <c:pt idx="187">
                  <c:v>82.1</c:v>
                </c:pt>
                <c:pt idx="188">
                  <c:v>77.5</c:v>
                </c:pt>
                <c:pt idx="189">
                  <c:v>73.2</c:v>
                </c:pt>
                <c:pt idx="190">
                  <c:v>75.099999999999994</c:v>
                </c:pt>
                <c:pt idx="191">
                  <c:v>82.5</c:v>
                </c:pt>
                <c:pt idx="192">
                  <c:v>81.2</c:v>
                </c:pt>
                <c:pt idx="193">
                  <c:v>81.599999999999994</c:v>
                </c:pt>
                <c:pt idx="194">
                  <c:v>80</c:v>
                </c:pt>
                <c:pt idx="195">
                  <c:v>84.1</c:v>
                </c:pt>
                <c:pt idx="196">
                  <c:v>81.900000000000006</c:v>
                </c:pt>
                <c:pt idx="197">
                  <c:v>82.5</c:v>
                </c:pt>
                <c:pt idx="198">
                  <c:v>81.8</c:v>
                </c:pt>
                <c:pt idx="199">
                  <c:v>82.5</c:v>
                </c:pt>
                <c:pt idx="200">
                  <c:v>84.6</c:v>
                </c:pt>
                <c:pt idx="201">
                  <c:v>86.9</c:v>
                </c:pt>
                <c:pt idx="202">
                  <c:v>88.8</c:v>
                </c:pt>
                <c:pt idx="203">
                  <c:v>93.6</c:v>
                </c:pt>
                <c:pt idx="204">
                  <c:v>98.1</c:v>
                </c:pt>
                <c:pt idx="205">
                  <c:v>95.4</c:v>
                </c:pt>
                <c:pt idx="206">
                  <c:v>93</c:v>
                </c:pt>
                <c:pt idx="207">
                  <c:v>95.9</c:v>
                </c:pt>
                <c:pt idx="208">
                  <c:v>90.7</c:v>
                </c:pt>
                <c:pt idx="209">
                  <c:v>96.1</c:v>
                </c:pt>
                <c:pt idx="210">
                  <c:v>93.1</c:v>
                </c:pt>
                <c:pt idx="211">
                  <c:v>91.9</c:v>
                </c:pt>
                <c:pt idx="212">
                  <c:v>87.2</c:v>
                </c:pt>
                <c:pt idx="213">
                  <c:v>90</c:v>
                </c:pt>
                <c:pt idx="214">
                  <c:v>91.3</c:v>
                </c:pt>
                <c:pt idx="215">
                  <c:v>92.6</c:v>
                </c:pt>
                <c:pt idx="216">
                  <c:v>92</c:v>
                </c:pt>
                <c:pt idx="217">
                  <c:v>91.7</c:v>
                </c:pt>
                <c:pt idx="218">
                  <c:v>91</c:v>
                </c:pt>
                <c:pt idx="219">
                  <c:v>89</c:v>
                </c:pt>
                <c:pt idx="220">
                  <c:v>94.7</c:v>
                </c:pt>
                <c:pt idx="221">
                  <c:v>93.5</c:v>
                </c:pt>
                <c:pt idx="222">
                  <c:v>90</c:v>
                </c:pt>
                <c:pt idx="223">
                  <c:v>89.8</c:v>
                </c:pt>
                <c:pt idx="224">
                  <c:v>91.2</c:v>
                </c:pt>
                <c:pt idx="225">
                  <c:v>87.2</c:v>
                </c:pt>
                <c:pt idx="226">
                  <c:v>93.8</c:v>
                </c:pt>
                <c:pt idx="227">
                  <c:v>98.2</c:v>
                </c:pt>
                <c:pt idx="228">
                  <c:v>98.5</c:v>
                </c:pt>
                <c:pt idx="229">
                  <c:v>96.3</c:v>
                </c:pt>
                <c:pt idx="230">
                  <c:v>96.9</c:v>
                </c:pt>
                <c:pt idx="231">
                  <c:v>97</c:v>
                </c:pt>
                <c:pt idx="232">
                  <c:v>97.1</c:v>
                </c:pt>
                <c:pt idx="233">
                  <c:v>95</c:v>
                </c:pt>
                <c:pt idx="234">
                  <c:v>93.4</c:v>
                </c:pt>
                <c:pt idx="235">
                  <c:v>96.8</c:v>
                </c:pt>
                <c:pt idx="236">
                  <c:v>95.1</c:v>
                </c:pt>
                <c:pt idx="237">
                  <c:v>100.7</c:v>
                </c:pt>
                <c:pt idx="238">
                  <c:v>98.5</c:v>
                </c:pt>
                <c:pt idx="239">
                  <c:v>95.9</c:v>
                </c:pt>
                <c:pt idx="240">
                  <c:v>95.7</c:v>
                </c:pt>
                <c:pt idx="241">
                  <c:v>99.7</c:v>
                </c:pt>
                <c:pt idx="242">
                  <c:v>101.4</c:v>
                </c:pt>
                <c:pt idx="243">
                  <c:v>98.8</c:v>
                </c:pt>
                <c:pt idx="244">
                  <c:v>98</c:v>
                </c:pt>
                <c:pt idx="245">
                  <c:v>98.2</c:v>
                </c:pt>
                <c:pt idx="246">
                  <c:v>97.9</c:v>
                </c:pt>
                <c:pt idx="247">
                  <c:v>96.2</c:v>
                </c:pt>
                <c:pt idx="248">
                  <c:v>100.1</c:v>
                </c:pt>
                <c:pt idx="249">
                  <c:v>98.6</c:v>
                </c:pt>
                <c:pt idx="250">
                  <c:v>97.5</c:v>
                </c:pt>
                <c:pt idx="251">
                  <c:v>98.3</c:v>
                </c:pt>
                <c:pt idx="252">
                  <c:v>91.2</c:v>
                </c:pt>
                <c:pt idx="253">
                  <c:v>93.8</c:v>
                </c:pt>
                <c:pt idx="254">
                  <c:v>98.4</c:v>
                </c:pt>
                <c:pt idx="255">
                  <c:v>97.2</c:v>
                </c:pt>
                <c:pt idx="256">
                  <c:v>100</c:v>
                </c:pt>
                <c:pt idx="257">
                  <c:v>98.2</c:v>
                </c:pt>
                <c:pt idx="258">
                  <c:v>98.4</c:v>
                </c:pt>
                <c:pt idx="259">
                  <c:v>89.8</c:v>
                </c:pt>
                <c:pt idx="260">
                  <c:v>93.2</c:v>
                </c:pt>
                <c:pt idx="261">
                  <c:v>95.5</c:v>
                </c:pt>
                <c:pt idx="262">
                  <c:v>96.8</c:v>
                </c:pt>
                <c:pt idx="263">
                  <c:v>99.3</c:v>
                </c:pt>
                <c:pt idx="264">
                  <c:v>99.8</c:v>
                </c:pt>
                <c:pt idx="265">
                  <c:v>101</c:v>
                </c:pt>
                <c:pt idx="266">
                  <c:v>89.1</c:v>
                </c:pt>
                <c:pt idx="267">
                  <c:v>71.8</c:v>
                </c:pt>
                <c:pt idx="268">
                  <c:v>72.3</c:v>
                </c:pt>
                <c:pt idx="269">
                  <c:v>78.099999999999994</c:v>
                </c:pt>
                <c:pt idx="270">
                  <c:v>72.5</c:v>
                </c:pt>
                <c:pt idx="271">
                  <c:v>74.099999999999994</c:v>
                </c:pt>
                <c:pt idx="272">
                  <c:v>80.400000000000006</c:v>
                </c:pt>
                <c:pt idx="273">
                  <c:v>81.8</c:v>
                </c:pt>
                <c:pt idx="274">
                  <c:v>76.900000000000006</c:v>
                </c:pt>
                <c:pt idx="275">
                  <c:v>80.7</c:v>
                </c:pt>
                <c:pt idx="276">
                  <c:v>79</c:v>
                </c:pt>
                <c:pt idx="277">
                  <c:v>76.8</c:v>
                </c:pt>
                <c:pt idx="278">
                  <c:v>84.9</c:v>
                </c:pt>
                <c:pt idx="279">
                  <c:v>88.3</c:v>
                </c:pt>
                <c:pt idx="280">
                  <c:v>82.9</c:v>
                </c:pt>
                <c:pt idx="281">
                  <c:v>85.5</c:v>
                </c:pt>
                <c:pt idx="282">
                  <c:v>81.2</c:v>
                </c:pt>
                <c:pt idx="283">
                  <c:v>70.3</c:v>
                </c:pt>
                <c:pt idx="284">
                  <c:v>72.8</c:v>
                </c:pt>
                <c:pt idx="285">
                  <c:v>71.7</c:v>
                </c:pt>
                <c:pt idx="286">
                  <c:v>67.400000000000006</c:v>
                </c:pt>
                <c:pt idx="287">
                  <c:v>70.599999999999994</c:v>
                </c:pt>
                <c:pt idx="288">
                  <c:v>67.2</c:v>
                </c:pt>
                <c:pt idx="289">
                  <c:v>62.8</c:v>
                </c:pt>
                <c:pt idx="290">
                  <c:v>59.4</c:v>
                </c:pt>
                <c:pt idx="291">
                  <c:v>65.2</c:v>
                </c:pt>
                <c:pt idx="292">
                  <c:v>58.4</c:v>
                </c:pt>
                <c:pt idx="293">
                  <c:v>50</c:v>
                </c:pt>
                <c:pt idx="294">
                  <c:v>51.5</c:v>
                </c:pt>
                <c:pt idx="295">
                  <c:v>58.2</c:v>
                </c:pt>
                <c:pt idx="296">
                  <c:v>58.6</c:v>
                </c:pt>
                <c:pt idx="297">
                  <c:v>59.9</c:v>
                </c:pt>
                <c:pt idx="298">
                  <c:v>56.8</c:v>
                </c:pt>
                <c:pt idx="299">
                  <c:v>59.7</c:v>
                </c:pt>
                <c:pt idx="300">
                  <c:v>64.599999999999994</c:v>
                </c:pt>
              </c:numCache>
            </c:numRef>
          </c:val>
          <c:smooth val="0"/>
          <c:extLst>
            <c:ext xmlns:c16="http://schemas.microsoft.com/office/drawing/2014/chart" uri="{C3380CC4-5D6E-409C-BE32-E72D297353CC}">
              <c16:uniqueId val="{00000000-96D2-4A9D-9C79-BC9045B6091C}"/>
            </c:ext>
          </c:extLst>
        </c:ser>
        <c:dLbls>
          <c:showLegendKey val="0"/>
          <c:showVal val="0"/>
          <c:showCatName val="0"/>
          <c:showSerName val="0"/>
          <c:showPercent val="0"/>
          <c:showBubbleSize val="0"/>
        </c:dLbls>
        <c:marker val="1"/>
        <c:smooth val="0"/>
        <c:axId val="674884144"/>
        <c:axId val="674884976"/>
      </c:lineChart>
      <c:lineChart>
        <c:grouping val="standard"/>
        <c:varyColors val="0"/>
        <c:ser>
          <c:idx val="1"/>
          <c:order val="0"/>
          <c:tx>
            <c:strRef>
              <c:f>'consumer confidence'!$G$4</c:f>
              <c:strCache>
                <c:ptCount val="1"/>
                <c:pt idx="0">
                  <c:v>Eurozone consumer confidence indicator (rhs)</c:v>
                </c:pt>
              </c:strCache>
            </c:strRef>
          </c:tx>
          <c:spPr>
            <a:ln w="22225" cap="rnd">
              <a:solidFill>
                <a:srgbClr val="CCB996"/>
              </a:solidFill>
              <a:round/>
            </a:ln>
            <a:effectLst/>
          </c:spPr>
          <c:marker>
            <c:symbol val="none"/>
          </c:marker>
          <c:cat>
            <c:numRef>
              <c:f>'consumer confidence'!$A$2:$A$305</c:f>
              <c:numCache>
                <c:formatCode>m/d/yyyy</c:formatCode>
                <c:ptCount val="304"/>
                <c:pt idx="0">
                  <c:v>35814</c:v>
                </c:pt>
                <c:pt idx="1">
                  <c:v>35845</c:v>
                </c:pt>
                <c:pt idx="2">
                  <c:v>35873</c:v>
                </c:pt>
                <c:pt idx="3">
                  <c:v>35904</c:v>
                </c:pt>
                <c:pt idx="4">
                  <c:v>35934</c:v>
                </c:pt>
                <c:pt idx="5">
                  <c:v>35965</c:v>
                </c:pt>
                <c:pt idx="6">
                  <c:v>35995</c:v>
                </c:pt>
                <c:pt idx="7">
                  <c:v>36026</c:v>
                </c:pt>
                <c:pt idx="8">
                  <c:v>36057</c:v>
                </c:pt>
                <c:pt idx="9">
                  <c:v>36087</c:v>
                </c:pt>
                <c:pt idx="10">
                  <c:v>36118</c:v>
                </c:pt>
                <c:pt idx="11">
                  <c:v>36148</c:v>
                </c:pt>
                <c:pt idx="12">
                  <c:v>36179</c:v>
                </c:pt>
                <c:pt idx="13">
                  <c:v>36210</c:v>
                </c:pt>
                <c:pt idx="14">
                  <c:v>36238</c:v>
                </c:pt>
                <c:pt idx="15">
                  <c:v>36269</c:v>
                </c:pt>
                <c:pt idx="16">
                  <c:v>36299</c:v>
                </c:pt>
                <c:pt idx="17">
                  <c:v>36330</c:v>
                </c:pt>
                <c:pt idx="18">
                  <c:v>36360</c:v>
                </c:pt>
                <c:pt idx="19">
                  <c:v>36391</c:v>
                </c:pt>
                <c:pt idx="20">
                  <c:v>36422</c:v>
                </c:pt>
                <c:pt idx="21">
                  <c:v>36452</c:v>
                </c:pt>
                <c:pt idx="22">
                  <c:v>36483</c:v>
                </c:pt>
                <c:pt idx="23">
                  <c:v>36513</c:v>
                </c:pt>
                <c:pt idx="24">
                  <c:v>36544</c:v>
                </c:pt>
                <c:pt idx="25">
                  <c:v>36575</c:v>
                </c:pt>
                <c:pt idx="26">
                  <c:v>36604</c:v>
                </c:pt>
                <c:pt idx="27">
                  <c:v>36635</c:v>
                </c:pt>
                <c:pt idx="28">
                  <c:v>36665</c:v>
                </c:pt>
                <c:pt idx="29">
                  <c:v>36696</c:v>
                </c:pt>
                <c:pt idx="30">
                  <c:v>36726</c:v>
                </c:pt>
                <c:pt idx="31">
                  <c:v>36757</c:v>
                </c:pt>
                <c:pt idx="32">
                  <c:v>36788</c:v>
                </c:pt>
                <c:pt idx="33">
                  <c:v>36818</c:v>
                </c:pt>
                <c:pt idx="34">
                  <c:v>36849</c:v>
                </c:pt>
                <c:pt idx="35">
                  <c:v>36879</c:v>
                </c:pt>
                <c:pt idx="36">
                  <c:v>36910</c:v>
                </c:pt>
                <c:pt idx="37">
                  <c:v>36941</c:v>
                </c:pt>
                <c:pt idx="38">
                  <c:v>36969</c:v>
                </c:pt>
                <c:pt idx="39">
                  <c:v>37000</c:v>
                </c:pt>
                <c:pt idx="40">
                  <c:v>37030</c:v>
                </c:pt>
                <c:pt idx="41">
                  <c:v>37061</c:v>
                </c:pt>
                <c:pt idx="42">
                  <c:v>37091</c:v>
                </c:pt>
                <c:pt idx="43">
                  <c:v>37122</c:v>
                </c:pt>
                <c:pt idx="44">
                  <c:v>37153</c:v>
                </c:pt>
                <c:pt idx="45">
                  <c:v>37183</c:v>
                </c:pt>
                <c:pt idx="46">
                  <c:v>37214</c:v>
                </c:pt>
                <c:pt idx="47">
                  <c:v>37244</c:v>
                </c:pt>
                <c:pt idx="48">
                  <c:v>37275</c:v>
                </c:pt>
                <c:pt idx="49">
                  <c:v>37306</c:v>
                </c:pt>
                <c:pt idx="50">
                  <c:v>37334</c:v>
                </c:pt>
                <c:pt idx="51">
                  <c:v>37365</c:v>
                </c:pt>
                <c:pt idx="52">
                  <c:v>37395</c:v>
                </c:pt>
                <c:pt idx="53">
                  <c:v>37426</c:v>
                </c:pt>
                <c:pt idx="54">
                  <c:v>37456</c:v>
                </c:pt>
                <c:pt idx="55">
                  <c:v>37487</c:v>
                </c:pt>
                <c:pt idx="56">
                  <c:v>37518</c:v>
                </c:pt>
                <c:pt idx="57">
                  <c:v>37548</c:v>
                </c:pt>
                <c:pt idx="58">
                  <c:v>37579</c:v>
                </c:pt>
                <c:pt idx="59">
                  <c:v>37609</c:v>
                </c:pt>
                <c:pt idx="60">
                  <c:v>37640</c:v>
                </c:pt>
                <c:pt idx="61">
                  <c:v>37671</c:v>
                </c:pt>
                <c:pt idx="62">
                  <c:v>37699</c:v>
                </c:pt>
                <c:pt idx="63">
                  <c:v>37730</c:v>
                </c:pt>
                <c:pt idx="64">
                  <c:v>37760</c:v>
                </c:pt>
                <c:pt idx="65">
                  <c:v>37791</c:v>
                </c:pt>
                <c:pt idx="66">
                  <c:v>37821</c:v>
                </c:pt>
                <c:pt idx="67">
                  <c:v>37852</c:v>
                </c:pt>
                <c:pt idx="68">
                  <c:v>37883</c:v>
                </c:pt>
                <c:pt idx="69">
                  <c:v>37913</c:v>
                </c:pt>
                <c:pt idx="70">
                  <c:v>37944</c:v>
                </c:pt>
                <c:pt idx="71">
                  <c:v>37974</c:v>
                </c:pt>
                <c:pt idx="72">
                  <c:v>38005</c:v>
                </c:pt>
                <c:pt idx="73">
                  <c:v>38036</c:v>
                </c:pt>
                <c:pt idx="74">
                  <c:v>38065</c:v>
                </c:pt>
                <c:pt idx="75">
                  <c:v>38096</c:v>
                </c:pt>
                <c:pt idx="76">
                  <c:v>38126</c:v>
                </c:pt>
                <c:pt idx="77">
                  <c:v>38157</c:v>
                </c:pt>
                <c:pt idx="78">
                  <c:v>38187</c:v>
                </c:pt>
                <c:pt idx="79">
                  <c:v>38218</c:v>
                </c:pt>
                <c:pt idx="80">
                  <c:v>38249</c:v>
                </c:pt>
                <c:pt idx="81">
                  <c:v>38279</c:v>
                </c:pt>
                <c:pt idx="82">
                  <c:v>38310</c:v>
                </c:pt>
                <c:pt idx="83">
                  <c:v>38340</c:v>
                </c:pt>
                <c:pt idx="84">
                  <c:v>38371</c:v>
                </c:pt>
                <c:pt idx="85">
                  <c:v>38402</c:v>
                </c:pt>
                <c:pt idx="86">
                  <c:v>38430</c:v>
                </c:pt>
                <c:pt idx="87">
                  <c:v>38461</c:v>
                </c:pt>
                <c:pt idx="88">
                  <c:v>38491</c:v>
                </c:pt>
                <c:pt idx="89">
                  <c:v>38522</c:v>
                </c:pt>
                <c:pt idx="90">
                  <c:v>38552</c:v>
                </c:pt>
                <c:pt idx="91">
                  <c:v>38583</c:v>
                </c:pt>
                <c:pt idx="92">
                  <c:v>38614</c:v>
                </c:pt>
                <c:pt idx="93">
                  <c:v>38644</c:v>
                </c:pt>
                <c:pt idx="94">
                  <c:v>38675</c:v>
                </c:pt>
                <c:pt idx="95">
                  <c:v>38705</c:v>
                </c:pt>
                <c:pt idx="96">
                  <c:v>38736</c:v>
                </c:pt>
                <c:pt idx="97">
                  <c:v>38767</c:v>
                </c:pt>
                <c:pt idx="98">
                  <c:v>38795</c:v>
                </c:pt>
                <c:pt idx="99">
                  <c:v>38826</c:v>
                </c:pt>
                <c:pt idx="100">
                  <c:v>38856</c:v>
                </c:pt>
                <c:pt idx="101">
                  <c:v>38887</c:v>
                </c:pt>
                <c:pt idx="102">
                  <c:v>38917</c:v>
                </c:pt>
                <c:pt idx="103">
                  <c:v>38948</c:v>
                </c:pt>
                <c:pt idx="104">
                  <c:v>38979</c:v>
                </c:pt>
                <c:pt idx="105">
                  <c:v>39009</c:v>
                </c:pt>
                <c:pt idx="106">
                  <c:v>39040</c:v>
                </c:pt>
                <c:pt idx="107">
                  <c:v>39070</c:v>
                </c:pt>
                <c:pt idx="108">
                  <c:v>39101</c:v>
                </c:pt>
                <c:pt idx="109">
                  <c:v>39132</c:v>
                </c:pt>
                <c:pt idx="110">
                  <c:v>39160</c:v>
                </c:pt>
                <c:pt idx="111">
                  <c:v>39191</c:v>
                </c:pt>
                <c:pt idx="112">
                  <c:v>39221</c:v>
                </c:pt>
                <c:pt idx="113">
                  <c:v>39252</c:v>
                </c:pt>
                <c:pt idx="114">
                  <c:v>39282</c:v>
                </c:pt>
                <c:pt idx="115">
                  <c:v>39313</c:v>
                </c:pt>
                <c:pt idx="116">
                  <c:v>39344</c:v>
                </c:pt>
                <c:pt idx="117">
                  <c:v>39374</c:v>
                </c:pt>
                <c:pt idx="118">
                  <c:v>39405</c:v>
                </c:pt>
                <c:pt idx="119">
                  <c:v>39435</c:v>
                </c:pt>
                <c:pt idx="120">
                  <c:v>39466</c:v>
                </c:pt>
                <c:pt idx="121">
                  <c:v>39497</c:v>
                </c:pt>
                <c:pt idx="122">
                  <c:v>39526</c:v>
                </c:pt>
                <c:pt idx="123">
                  <c:v>39557</c:v>
                </c:pt>
                <c:pt idx="124">
                  <c:v>39587</c:v>
                </c:pt>
                <c:pt idx="125">
                  <c:v>39618</c:v>
                </c:pt>
                <c:pt idx="126">
                  <c:v>39648</c:v>
                </c:pt>
                <c:pt idx="127">
                  <c:v>39679</c:v>
                </c:pt>
                <c:pt idx="128">
                  <c:v>39710</c:v>
                </c:pt>
                <c:pt idx="129">
                  <c:v>39740</c:v>
                </c:pt>
                <c:pt idx="130">
                  <c:v>39771</c:v>
                </c:pt>
                <c:pt idx="131">
                  <c:v>39801</c:v>
                </c:pt>
                <c:pt idx="132">
                  <c:v>39832</c:v>
                </c:pt>
                <c:pt idx="133">
                  <c:v>39863</c:v>
                </c:pt>
                <c:pt idx="134">
                  <c:v>39891</c:v>
                </c:pt>
                <c:pt idx="135">
                  <c:v>39922</c:v>
                </c:pt>
                <c:pt idx="136">
                  <c:v>39952</c:v>
                </c:pt>
                <c:pt idx="137">
                  <c:v>39983</c:v>
                </c:pt>
                <c:pt idx="138">
                  <c:v>40013</c:v>
                </c:pt>
                <c:pt idx="139">
                  <c:v>40044</c:v>
                </c:pt>
                <c:pt idx="140">
                  <c:v>40075</c:v>
                </c:pt>
                <c:pt idx="141">
                  <c:v>40105</c:v>
                </c:pt>
                <c:pt idx="142">
                  <c:v>40136</c:v>
                </c:pt>
                <c:pt idx="143">
                  <c:v>40166</c:v>
                </c:pt>
                <c:pt idx="144">
                  <c:v>40197</c:v>
                </c:pt>
                <c:pt idx="145">
                  <c:v>40228</c:v>
                </c:pt>
                <c:pt idx="146">
                  <c:v>40256</c:v>
                </c:pt>
                <c:pt idx="147">
                  <c:v>40287</c:v>
                </c:pt>
                <c:pt idx="148">
                  <c:v>40317</c:v>
                </c:pt>
                <c:pt idx="149">
                  <c:v>40348</c:v>
                </c:pt>
                <c:pt idx="150">
                  <c:v>40378</c:v>
                </c:pt>
                <c:pt idx="151">
                  <c:v>40409</c:v>
                </c:pt>
                <c:pt idx="152">
                  <c:v>40440</c:v>
                </c:pt>
                <c:pt idx="153">
                  <c:v>40470</c:v>
                </c:pt>
                <c:pt idx="154">
                  <c:v>40501</c:v>
                </c:pt>
                <c:pt idx="155">
                  <c:v>40531</c:v>
                </c:pt>
                <c:pt idx="156">
                  <c:v>40562</c:v>
                </c:pt>
                <c:pt idx="157">
                  <c:v>40593</c:v>
                </c:pt>
                <c:pt idx="158">
                  <c:v>40621</c:v>
                </c:pt>
                <c:pt idx="159">
                  <c:v>40652</c:v>
                </c:pt>
                <c:pt idx="160">
                  <c:v>40682</c:v>
                </c:pt>
                <c:pt idx="161">
                  <c:v>40713</c:v>
                </c:pt>
                <c:pt idx="162">
                  <c:v>40743</c:v>
                </c:pt>
                <c:pt idx="163">
                  <c:v>40774</c:v>
                </c:pt>
                <c:pt idx="164">
                  <c:v>40805</c:v>
                </c:pt>
                <c:pt idx="165">
                  <c:v>40835</c:v>
                </c:pt>
                <c:pt idx="166">
                  <c:v>40866</c:v>
                </c:pt>
                <c:pt idx="167">
                  <c:v>40896</c:v>
                </c:pt>
                <c:pt idx="168">
                  <c:v>40927</c:v>
                </c:pt>
                <c:pt idx="169">
                  <c:v>40958</c:v>
                </c:pt>
                <c:pt idx="170">
                  <c:v>40987</c:v>
                </c:pt>
                <c:pt idx="171">
                  <c:v>41018</c:v>
                </c:pt>
                <c:pt idx="172">
                  <c:v>41048</c:v>
                </c:pt>
                <c:pt idx="173">
                  <c:v>41079</c:v>
                </c:pt>
                <c:pt idx="174">
                  <c:v>41109</c:v>
                </c:pt>
                <c:pt idx="175">
                  <c:v>41140</c:v>
                </c:pt>
                <c:pt idx="176">
                  <c:v>41171</c:v>
                </c:pt>
                <c:pt idx="177">
                  <c:v>41201</c:v>
                </c:pt>
                <c:pt idx="178">
                  <c:v>41232</c:v>
                </c:pt>
                <c:pt idx="179">
                  <c:v>41262</c:v>
                </c:pt>
                <c:pt idx="180">
                  <c:v>41293</c:v>
                </c:pt>
                <c:pt idx="181">
                  <c:v>41324</c:v>
                </c:pt>
                <c:pt idx="182">
                  <c:v>41352</c:v>
                </c:pt>
                <c:pt idx="183">
                  <c:v>41383</c:v>
                </c:pt>
                <c:pt idx="184">
                  <c:v>41413</c:v>
                </c:pt>
                <c:pt idx="185">
                  <c:v>41444</c:v>
                </c:pt>
                <c:pt idx="186">
                  <c:v>41474</c:v>
                </c:pt>
                <c:pt idx="187">
                  <c:v>41505</c:v>
                </c:pt>
                <c:pt idx="188">
                  <c:v>41536</c:v>
                </c:pt>
                <c:pt idx="189">
                  <c:v>41566</c:v>
                </c:pt>
                <c:pt idx="190">
                  <c:v>41597</c:v>
                </c:pt>
                <c:pt idx="191">
                  <c:v>41627</c:v>
                </c:pt>
                <c:pt idx="192">
                  <c:v>41658</c:v>
                </c:pt>
                <c:pt idx="193">
                  <c:v>41689</c:v>
                </c:pt>
                <c:pt idx="194">
                  <c:v>41717</c:v>
                </c:pt>
                <c:pt idx="195">
                  <c:v>41748</c:v>
                </c:pt>
                <c:pt idx="196">
                  <c:v>41778</c:v>
                </c:pt>
                <c:pt idx="197">
                  <c:v>41809</c:v>
                </c:pt>
                <c:pt idx="198">
                  <c:v>41839</c:v>
                </c:pt>
                <c:pt idx="199">
                  <c:v>41870</c:v>
                </c:pt>
                <c:pt idx="200">
                  <c:v>41901</c:v>
                </c:pt>
                <c:pt idx="201">
                  <c:v>41931</c:v>
                </c:pt>
                <c:pt idx="202">
                  <c:v>41962</c:v>
                </c:pt>
                <c:pt idx="203">
                  <c:v>41992</c:v>
                </c:pt>
                <c:pt idx="204">
                  <c:v>42023</c:v>
                </c:pt>
                <c:pt idx="205">
                  <c:v>42054</c:v>
                </c:pt>
                <c:pt idx="206">
                  <c:v>42082</c:v>
                </c:pt>
                <c:pt idx="207">
                  <c:v>42113</c:v>
                </c:pt>
                <c:pt idx="208">
                  <c:v>42143</c:v>
                </c:pt>
                <c:pt idx="209">
                  <c:v>42174</c:v>
                </c:pt>
                <c:pt idx="210">
                  <c:v>42204</c:v>
                </c:pt>
                <c:pt idx="211">
                  <c:v>42235</c:v>
                </c:pt>
                <c:pt idx="212">
                  <c:v>42266</c:v>
                </c:pt>
                <c:pt idx="213">
                  <c:v>42296</c:v>
                </c:pt>
                <c:pt idx="214">
                  <c:v>42327</c:v>
                </c:pt>
                <c:pt idx="215">
                  <c:v>42357</c:v>
                </c:pt>
                <c:pt idx="216">
                  <c:v>42388</c:v>
                </c:pt>
                <c:pt idx="217">
                  <c:v>42419</c:v>
                </c:pt>
                <c:pt idx="218">
                  <c:v>42448</c:v>
                </c:pt>
                <c:pt idx="219">
                  <c:v>42479</c:v>
                </c:pt>
                <c:pt idx="220">
                  <c:v>42509</c:v>
                </c:pt>
                <c:pt idx="221">
                  <c:v>42540</c:v>
                </c:pt>
                <c:pt idx="222">
                  <c:v>42570</c:v>
                </c:pt>
                <c:pt idx="223">
                  <c:v>42601</c:v>
                </c:pt>
                <c:pt idx="224">
                  <c:v>42632</c:v>
                </c:pt>
                <c:pt idx="225">
                  <c:v>42662</c:v>
                </c:pt>
                <c:pt idx="226">
                  <c:v>42693</c:v>
                </c:pt>
                <c:pt idx="227">
                  <c:v>42723</c:v>
                </c:pt>
                <c:pt idx="228">
                  <c:v>42754</c:v>
                </c:pt>
                <c:pt idx="229">
                  <c:v>42785</c:v>
                </c:pt>
                <c:pt idx="230">
                  <c:v>42813</c:v>
                </c:pt>
                <c:pt idx="231">
                  <c:v>42844</c:v>
                </c:pt>
                <c:pt idx="232">
                  <c:v>42874</c:v>
                </c:pt>
                <c:pt idx="233">
                  <c:v>42905</c:v>
                </c:pt>
                <c:pt idx="234">
                  <c:v>42935</c:v>
                </c:pt>
                <c:pt idx="235">
                  <c:v>42966</c:v>
                </c:pt>
                <c:pt idx="236">
                  <c:v>42997</c:v>
                </c:pt>
                <c:pt idx="237">
                  <c:v>43027</c:v>
                </c:pt>
                <c:pt idx="238">
                  <c:v>43058</c:v>
                </c:pt>
                <c:pt idx="239">
                  <c:v>43088</c:v>
                </c:pt>
                <c:pt idx="240">
                  <c:v>43119</c:v>
                </c:pt>
                <c:pt idx="241">
                  <c:v>43150</c:v>
                </c:pt>
                <c:pt idx="242">
                  <c:v>43178</c:v>
                </c:pt>
                <c:pt idx="243">
                  <c:v>43209</c:v>
                </c:pt>
                <c:pt idx="244">
                  <c:v>43239</c:v>
                </c:pt>
                <c:pt idx="245">
                  <c:v>43270</c:v>
                </c:pt>
                <c:pt idx="246">
                  <c:v>43300</c:v>
                </c:pt>
                <c:pt idx="247">
                  <c:v>43331</c:v>
                </c:pt>
                <c:pt idx="248">
                  <c:v>43362</c:v>
                </c:pt>
                <c:pt idx="249">
                  <c:v>43392</c:v>
                </c:pt>
                <c:pt idx="250">
                  <c:v>43423</c:v>
                </c:pt>
                <c:pt idx="251">
                  <c:v>43453</c:v>
                </c:pt>
                <c:pt idx="252">
                  <c:v>43484</c:v>
                </c:pt>
                <c:pt idx="253">
                  <c:v>43515</c:v>
                </c:pt>
                <c:pt idx="254">
                  <c:v>43543</c:v>
                </c:pt>
                <c:pt idx="255">
                  <c:v>43574</c:v>
                </c:pt>
                <c:pt idx="256">
                  <c:v>43604</c:v>
                </c:pt>
                <c:pt idx="257">
                  <c:v>43635</c:v>
                </c:pt>
                <c:pt idx="258">
                  <c:v>43665</c:v>
                </c:pt>
                <c:pt idx="259">
                  <c:v>43696</c:v>
                </c:pt>
                <c:pt idx="260">
                  <c:v>43727</c:v>
                </c:pt>
                <c:pt idx="261">
                  <c:v>43757</c:v>
                </c:pt>
                <c:pt idx="262">
                  <c:v>43788</c:v>
                </c:pt>
                <c:pt idx="263">
                  <c:v>43818</c:v>
                </c:pt>
                <c:pt idx="264">
                  <c:v>43849</c:v>
                </c:pt>
                <c:pt idx="265">
                  <c:v>43880</c:v>
                </c:pt>
                <c:pt idx="266">
                  <c:v>43909</c:v>
                </c:pt>
                <c:pt idx="267">
                  <c:v>43940</c:v>
                </c:pt>
                <c:pt idx="268">
                  <c:v>43970</c:v>
                </c:pt>
                <c:pt idx="269">
                  <c:v>44001</c:v>
                </c:pt>
                <c:pt idx="270">
                  <c:v>44031</c:v>
                </c:pt>
                <c:pt idx="271">
                  <c:v>44062</c:v>
                </c:pt>
                <c:pt idx="272">
                  <c:v>44093</c:v>
                </c:pt>
                <c:pt idx="273">
                  <c:v>44123</c:v>
                </c:pt>
                <c:pt idx="274">
                  <c:v>44154</c:v>
                </c:pt>
                <c:pt idx="275">
                  <c:v>44184</c:v>
                </c:pt>
                <c:pt idx="276">
                  <c:v>44215</c:v>
                </c:pt>
                <c:pt idx="277">
                  <c:v>44246</c:v>
                </c:pt>
                <c:pt idx="278">
                  <c:v>44274</c:v>
                </c:pt>
                <c:pt idx="279">
                  <c:v>44305</c:v>
                </c:pt>
                <c:pt idx="280">
                  <c:v>44335</c:v>
                </c:pt>
                <c:pt idx="281">
                  <c:v>44366</c:v>
                </c:pt>
                <c:pt idx="282">
                  <c:v>44396</c:v>
                </c:pt>
                <c:pt idx="283">
                  <c:v>44427</c:v>
                </c:pt>
                <c:pt idx="284">
                  <c:v>44458</c:v>
                </c:pt>
                <c:pt idx="285">
                  <c:v>44488</c:v>
                </c:pt>
                <c:pt idx="286">
                  <c:v>44519</c:v>
                </c:pt>
                <c:pt idx="287">
                  <c:v>44549</c:v>
                </c:pt>
                <c:pt idx="288">
                  <c:v>44580</c:v>
                </c:pt>
                <c:pt idx="289">
                  <c:v>44611</c:v>
                </c:pt>
                <c:pt idx="290">
                  <c:v>44639</c:v>
                </c:pt>
                <c:pt idx="291">
                  <c:v>44670</c:v>
                </c:pt>
                <c:pt idx="292">
                  <c:v>44700</c:v>
                </c:pt>
                <c:pt idx="293">
                  <c:v>44731</c:v>
                </c:pt>
                <c:pt idx="294">
                  <c:v>44761</c:v>
                </c:pt>
                <c:pt idx="295">
                  <c:v>44792</c:v>
                </c:pt>
                <c:pt idx="296">
                  <c:v>44823</c:v>
                </c:pt>
                <c:pt idx="297">
                  <c:v>44853</c:v>
                </c:pt>
                <c:pt idx="298">
                  <c:v>44884</c:v>
                </c:pt>
                <c:pt idx="299">
                  <c:v>44914</c:v>
                </c:pt>
                <c:pt idx="300">
                  <c:v>44945</c:v>
                </c:pt>
              </c:numCache>
            </c:numRef>
          </c:cat>
          <c:val>
            <c:numRef>
              <c:f>'consumer confidence'!$C$2:$C$305</c:f>
              <c:numCache>
                <c:formatCode>General</c:formatCode>
                <c:ptCount val="304"/>
                <c:pt idx="0">
                  <c:v>100.68689999999999</c:v>
                </c:pt>
                <c:pt idx="1">
                  <c:v>100.8068</c:v>
                </c:pt>
                <c:pt idx="2">
                  <c:v>100.9804</c:v>
                </c:pt>
                <c:pt idx="3">
                  <c:v>101.0945</c:v>
                </c:pt>
                <c:pt idx="4">
                  <c:v>101.2324</c:v>
                </c:pt>
                <c:pt idx="5">
                  <c:v>101.384</c:v>
                </c:pt>
                <c:pt idx="6">
                  <c:v>101.5706</c:v>
                </c:pt>
                <c:pt idx="7">
                  <c:v>101.6641</c:v>
                </c:pt>
                <c:pt idx="8">
                  <c:v>101.7531</c:v>
                </c:pt>
                <c:pt idx="9">
                  <c:v>101.8749</c:v>
                </c:pt>
                <c:pt idx="10">
                  <c:v>101.9554</c:v>
                </c:pt>
                <c:pt idx="11">
                  <c:v>101.9495</c:v>
                </c:pt>
                <c:pt idx="12">
                  <c:v>101.9063</c:v>
                </c:pt>
                <c:pt idx="13">
                  <c:v>101.7705</c:v>
                </c:pt>
                <c:pt idx="14">
                  <c:v>101.5427</c:v>
                </c:pt>
                <c:pt idx="15">
                  <c:v>101.3278</c:v>
                </c:pt>
                <c:pt idx="16">
                  <c:v>101.24250000000001</c:v>
                </c:pt>
                <c:pt idx="17">
                  <c:v>101.31</c:v>
                </c:pt>
                <c:pt idx="18">
                  <c:v>101.45829999999999</c:v>
                </c:pt>
                <c:pt idx="19">
                  <c:v>101.6272</c:v>
                </c:pt>
                <c:pt idx="20">
                  <c:v>101.8237</c:v>
                </c:pt>
                <c:pt idx="21">
                  <c:v>102.06959999999999</c:v>
                </c:pt>
                <c:pt idx="22">
                  <c:v>102.23390000000001</c:v>
                </c:pt>
                <c:pt idx="23">
                  <c:v>102.3399</c:v>
                </c:pt>
                <c:pt idx="24">
                  <c:v>102.43</c:v>
                </c:pt>
                <c:pt idx="25">
                  <c:v>102.45959999999999</c:v>
                </c:pt>
                <c:pt idx="26">
                  <c:v>102.4692</c:v>
                </c:pt>
                <c:pt idx="27">
                  <c:v>102.43819999999999</c:v>
                </c:pt>
                <c:pt idx="28">
                  <c:v>102.3916</c:v>
                </c:pt>
                <c:pt idx="29">
                  <c:v>102.3146</c:v>
                </c:pt>
                <c:pt idx="30">
                  <c:v>102.2867</c:v>
                </c:pt>
                <c:pt idx="31">
                  <c:v>102.1802</c:v>
                </c:pt>
                <c:pt idx="32">
                  <c:v>101.9791</c:v>
                </c:pt>
                <c:pt idx="33">
                  <c:v>101.9731</c:v>
                </c:pt>
                <c:pt idx="34">
                  <c:v>102.0856</c:v>
                </c:pt>
                <c:pt idx="35">
                  <c:v>102.17059999999999</c:v>
                </c:pt>
                <c:pt idx="36">
                  <c:v>102.16200000000001</c:v>
                </c:pt>
                <c:pt idx="37">
                  <c:v>102.04730000000001</c:v>
                </c:pt>
                <c:pt idx="38">
                  <c:v>101.90479999999999</c:v>
                </c:pt>
                <c:pt idx="39">
                  <c:v>101.69840000000001</c:v>
                </c:pt>
                <c:pt idx="40">
                  <c:v>101.4785</c:v>
                </c:pt>
                <c:pt idx="41">
                  <c:v>101.26779999999999</c:v>
                </c:pt>
                <c:pt idx="42">
                  <c:v>101.107</c:v>
                </c:pt>
                <c:pt idx="43">
                  <c:v>100.9451</c:v>
                </c:pt>
                <c:pt idx="44">
                  <c:v>100.8006</c:v>
                </c:pt>
                <c:pt idx="45">
                  <c:v>100.7195</c:v>
                </c:pt>
                <c:pt idx="46">
                  <c:v>100.7157</c:v>
                </c:pt>
                <c:pt idx="47">
                  <c:v>100.8237</c:v>
                </c:pt>
                <c:pt idx="48">
                  <c:v>100.92740000000001</c:v>
                </c:pt>
                <c:pt idx="49">
                  <c:v>100.9431</c:v>
                </c:pt>
                <c:pt idx="50">
                  <c:v>100.86150000000001</c:v>
                </c:pt>
                <c:pt idx="51">
                  <c:v>100.67359999999999</c:v>
                </c:pt>
                <c:pt idx="52">
                  <c:v>100.51049999999999</c:v>
                </c:pt>
                <c:pt idx="53">
                  <c:v>100.3369</c:v>
                </c:pt>
                <c:pt idx="54">
                  <c:v>100.20099999999999</c:v>
                </c:pt>
                <c:pt idx="55">
                  <c:v>100.03019999999999</c:v>
                </c:pt>
                <c:pt idx="56">
                  <c:v>99.854100000000003</c:v>
                </c:pt>
                <c:pt idx="57">
                  <c:v>99.597099999999998</c:v>
                </c:pt>
                <c:pt idx="58">
                  <c:v>99.254400000000004</c:v>
                </c:pt>
                <c:pt idx="59">
                  <c:v>98.916200000000003</c:v>
                </c:pt>
                <c:pt idx="60">
                  <c:v>98.674099999999996</c:v>
                </c:pt>
                <c:pt idx="61">
                  <c:v>98.522300000000001</c:v>
                </c:pt>
                <c:pt idx="62">
                  <c:v>98.484099999999998</c:v>
                </c:pt>
                <c:pt idx="63">
                  <c:v>98.617400000000004</c:v>
                </c:pt>
                <c:pt idx="64">
                  <c:v>98.820499999999996</c:v>
                </c:pt>
                <c:pt idx="65">
                  <c:v>99.018699999999995</c:v>
                </c:pt>
                <c:pt idx="66">
                  <c:v>99.136300000000006</c:v>
                </c:pt>
                <c:pt idx="67">
                  <c:v>99.159499999999994</c:v>
                </c:pt>
                <c:pt idx="68">
                  <c:v>99.194100000000006</c:v>
                </c:pt>
                <c:pt idx="69">
                  <c:v>99.267499999999998</c:v>
                </c:pt>
                <c:pt idx="70">
                  <c:v>99.352199999999996</c:v>
                </c:pt>
                <c:pt idx="71">
                  <c:v>99.379599999999996</c:v>
                </c:pt>
                <c:pt idx="72">
                  <c:v>99.417400000000001</c:v>
                </c:pt>
                <c:pt idx="73">
                  <c:v>99.496700000000004</c:v>
                </c:pt>
                <c:pt idx="74">
                  <c:v>99.515799999999999</c:v>
                </c:pt>
                <c:pt idx="75">
                  <c:v>99.452399999999997</c:v>
                </c:pt>
                <c:pt idx="76">
                  <c:v>99.402000000000001</c:v>
                </c:pt>
                <c:pt idx="77">
                  <c:v>99.409000000000006</c:v>
                </c:pt>
                <c:pt idx="78">
                  <c:v>99.4589</c:v>
                </c:pt>
                <c:pt idx="79">
                  <c:v>99.5291</c:v>
                </c:pt>
                <c:pt idx="80">
                  <c:v>99.597700000000003</c:v>
                </c:pt>
                <c:pt idx="81">
                  <c:v>99.630899999999997</c:v>
                </c:pt>
                <c:pt idx="82">
                  <c:v>99.631399999999999</c:v>
                </c:pt>
                <c:pt idx="83">
                  <c:v>99.6922</c:v>
                </c:pt>
                <c:pt idx="84">
                  <c:v>99.792500000000004</c:v>
                </c:pt>
                <c:pt idx="85">
                  <c:v>99.853200000000001</c:v>
                </c:pt>
                <c:pt idx="86">
                  <c:v>99.811300000000003</c:v>
                </c:pt>
                <c:pt idx="87">
                  <c:v>99.646500000000003</c:v>
                </c:pt>
                <c:pt idx="88">
                  <c:v>99.423000000000002</c:v>
                </c:pt>
                <c:pt idx="89">
                  <c:v>99.279899999999998</c:v>
                </c:pt>
                <c:pt idx="90">
                  <c:v>99.246899999999997</c:v>
                </c:pt>
                <c:pt idx="91">
                  <c:v>99.3005</c:v>
                </c:pt>
                <c:pt idx="92">
                  <c:v>99.338700000000003</c:v>
                </c:pt>
                <c:pt idx="93">
                  <c:v>99.418300000000002</c:v>
                </c:pt>
                <c:pt idx="94">
                  <c:v>99.571299999999994</c:v>
                </c:pt>
                <c:pt idx="95">
                  <c:v>99.8416</c:v>
                </c:pt>
                <c:pt idx="96">
                  <c:v>100.07389999999999</c:v>
                </c:pt>
                <c:pt idx="97">
                  <c:v>100.19629999999999</c:v>
                </c:pt>
                <c:pt idx="98">
                  <c:v>100.2791</c:v>
                </c:pt>
                <c:pt idx="99">
                  <c:v>100.3249</c:v>
                </c:pt>
                <c:pt idx="100">
                  <c:v>100.30200000000001</c:v>
                </c:pt>
                <c:pt idx="101">
                  <c:v>100.27379999999999</c:v>
                </c:pt>
                <c:pt idx="102">
                  <c:v>100.3339</c:v>
                </c:pt>
                <c:pt idx="103">
                  <c:v>100.40179999999999</c:v>
                </c:pt>
                <c:pt idx="104">
                  <c:v>100.4825</c:v>
                </c:pt>
                <c:pt idx="105">
                  <c:v>100.5701</c:v>
                </c:pt>
                <c:pt idx="106">
                  <c:v>100.68300000000001</c:v>
                </c:pt>
                <c:pt idx="107">
                  <c:v>100.8056</c:v>
                </c:pt>
                <c:pt idx="108">
                  <c:v>100.8626</c:v>
                </c:pt>
                <c:pt idx="109">
                  <c:v>100.9748</c:v>
                </c:pt>
                <c:pt idx="110">
                  <c:v>101.11109999999999</c:v>
                </c:pt>
                <c:pt idx="111">
                  <c:v>101.23820000000001</c:v>
                </c:pt>
                <c:pt idx="112">
                  <c:v>101.3588</c:v>
                </c:pt>
                <c:pt idx="113">
                  <c:v>101.3554</c:v>
                </c:pt>
                <c:pt idx="114">
                  <c:v>101.21939999999999</c:v>
                </c:pt>
                <c:pt idx="115">
                  <c:v>100.908</c:v>
                </c:pt>
                <c:pt idx="116">
                  <c:v>100.5395</c:v>
                </c:pt>
                <c:pt idx="117">
                  <c:v>100.1799</c:v>
                </c:pt>
                <c:pt idx="118">
                  <c:v>99.775700000000001</c:v>
                </c:pt>
                <c:pt idx="119">
                  <c:v>99.454899999999995</c:v>
                </c:pt>
                <c:pt idx="120">
                  <c:v>99.174599999999998</c:v>
                </c:pt>
                <c:pt idx="121">
                  <c:v>99.013000000000005</c:v>
                </c:pt>
                <c:pt idx="122">
                  <c:v>98.867099999999994</c:v>
                </c:pt>
                <c:pt idx="123">
                  <c:v>98.585599999999999</c:v>
                </c:pt>
                <c:pt idx="124">
                  <c:v>98.114999999999995</c:v>
                </c:pt>
                <c:pt idx="125">
                  <c:v>97.547700000000006</c:v>
                </c:pt>
                <c:pt idx="126">
                  <c:v>97.215000000000003</c:v>
                </c:pt>
                <c:pt idx="127">
                  <c:v>97.235200000000006</c:v>
                </c:pt>
                <c:pt idx="128">
                  <c:v>97.293999999999997</c:v>
                </c:pt>
                <c:pt idx="129">
                  <c:v>97.147599999999997</c:v>
                </c:pt>
                <c:pt idx="130">
                  <c:v>96.971699999999998</c:v>
                </c:pt>
                <c:pt idx="131">
                  <c:v>96.779899999999998</c:v>
                </c:pt>
                <c:pt idx="132">
                  <c:v>96.658500000000004</c:v>
                </c:pt>
                <c:pt idx="133">
                  <c:v>96.608400000000003</c:v>
                </c:pt>
                <c:pt idx="134">
                  <c:v>96.754300000000001</c:v>
                </c:pt>
                <c:pt idx="135">
                  <c:v>97.1327</c:v>
                </c:pt>
                <c:pt idx="136">
                  <c:v>97.575100000000006</c:v>
                </c:pt>
                <c:pt idx="137">
                  <c:v>98.028099999999995</c:v>
                </c:pt>
                <c:pt idx="138">
                  <c:v>98.489199999999997</c:v>
                </c:pt>
                <c:pt idx="139">
                  <c:v>98.932199999999995</c:v>
                </c:pt>
                <c:pt idx="140">
                  <c:v>99.340400000000002</c:v>
                </c:pt>
                <c:pt idx="141">
                  <c:v>99.613600000000005</c:v>
                </c:pt>
                <c:pt idx="142">
                  <c:v>99.712000000000003</c:v>
                </c:pt>
                <c:pt idx="143">
                  <c:v>99.674499999999995</c:v>
                </c:pt>
                <c:pt idx="144">
                  <c:v>99.491</c:v>
                </c:pt>
                <c:pt idx="145">
                  <c:v>99.227199999999996</c:v>
                </c:pt>
                <c:pt idx="146">
                  <c:v>99.033799999999999</c:v>
                </c:pt>
                <c:pt idx="147">
                  <c:v>98.856999999999999</c:v>
                </c:pt>
                <c:pt idx="148">
                  <c:v>98.573700000000002</c:v>
                </c:pt>
                <c:pt idx="149">
                  <c:v>98.517799999999994</c:v>
                </c:pt>
                <c:pt idx="150">
                  <c:v>98.802899999999994</c:v>
                </c:pt>
                <c:pt idx="151">
                  <c:v>99.203900000000004</c:v>
                </c:pt>
                <c:pt idx="152">
                  <c:v>99.453400000000002</c:v>
                </c:pt>
                <c:pt idx="153">
                  <c:v>99.5398</c:v>
                </c:pt>
                <c:pt idx="154">
                  <c:v>99.544499999999999</c:v>
                </c:pt>
                <c:pt idx="155">
                  <c:v>99.410399999999996</c:v>
                </c:pt>
                <c:pt idx="156">
                  <c:v>99.257099999999994</c:v>
                </c:pt>
                <c:pt idx="157">
                  <c:v>99.165999999999997</c:v>
                </c:pt>
                <c:pt idx="158">
                  <c:v>99.042299999999997</c:v>
                </c:pt>
                <c:pt idx="159">
                  <c:v>98.909899999999993</c:v>
                </c:pt>
                <c:pt idx="160">
                  <c:v>98.860799999999998</c:v>
                </c:pt>
                <c:pt idx="161">
                  <c:v>98.837699999999998</c:v>
                </c:pt>
                <c:pt idx="162">
                  <c:v>98.683599999999998</c:v>
                </c:pt>
                <c:pt idx="163">
                  <c:v>98.339200000000005</c:v>
                </c:pt>
                <c:pt idx="164">
                  <c:v>98.026399999999995</c:v>
                </c:pt>
                <c:pt idx="165">
                  <c:v>97.8065</c:v>
                </c:pt>
                <c:pt idx="166">
                  <c:v>97.719200000000001</c:v>
                </c:pt>
                <c:pt idx="167">
                  <c:v>97.652199999999993</c:v>
                </c:pt>
                <c:pt idx="168">
                  <c:v>97.662499999999994</c:v>
                </c:pt>
                <c:pt idx="169">
                  <c:v>97.780500000000004</c:v>
                </c:pt>
                <c:pt idx="170">
                  <c:v>97.883899999999997</c:v>
                </c:pt>
                <c:pt idx="171">
                  <c:v>97.841499999999996</c:v>
                </c:pt>
                <c:pt idx="172">
                  <c:v>97.758700000000005</c:v>
                </c:pt>
                <c:pt idx="173">
                  <c:v>97.671000000000006</c:v>
                </c:pt>
                <c:pt idx="174">
                  <c:v>97.539400000000001</c:v>
                </c:pt>
                <c:pt idx="175">
                  <c:v>97.337999999999994</c:v>
                </c:pt>
                <c:pt idx="176">
                  <c:v>97.127600000000001</c:v>
                </c:pt>
                <c:pt idx="177">
                  <c:v>97.024299999999997</c:v>
                </c:pt>
                <c:pt idx="178">
                  <c:v>96.973299999999995</c:v>
                </c:pt>
                <c:pt idx="179">
                  <c:v>96.997600000000006</c:v>
                </c:pt>
                <c:pt idx="180">
                  <c:v>97.161900000000003</c:v>
                </c:pt>
                <c:pt idx="181">
                  <c:v>97.315600000000003</c:v>
                </c:pt>
                <c:pt idx="182">
                  <c:v>97.422899999999998</c:v>
                </c:pt>
                <c:pt idx="183">
                  <c:v>97.496200000000002</c:v>
                </c:pt>
                <c:pt idx="184">
                  <c:v>97.547700000000006</c:v>
                </c:pt>
                <c:pt idx="185">
                  <c:v>97.719300000000004</c:v>
                </c:pt>
                <c:pt idx="186">
                  <c:v>97.998500000000007</c:v>
                </c:pt>
                <c:pt idx="187">
                  <c:v>98.337599999999995</c:v>
                </c:pt>
                <c:pt idx="188">
                  <c:v>98.636700000000005</c:v>
                </c:pt>
                <c:pt idx="189">
                  <c:v>98.782600000000002</c:v>
                </c:pt>
                <c:pt idx="190">
                  <c:v>98.902600000000007</c:v>
                </c:pt>
                <c:pt idx="191">
                  <c:v>99.044200000000004</c:v>
                </c:pt>
                <c:pt idx="192">
                  <c:v>99.229799999999997</c:v>
                </c:pt>
                <c:pt idx="193">
                  <c:v>99.431200000000004</c:v>
                </c:pt>
                <c:pt idx="194">
                  <c:v>99.646199999999993</c:v>
                </c:pt>
                <c:pt idx="195">
                  <c:v>99.784300000000002</c:v>
                </c:pt>
                <c:pt idx="196">
                  <c:v>99.859200000000001</c:v>
                </c:pt>
                <c:pt idx="197">
                  <c:v>99.850700000000003</c:v>
                </c:pt>
                <c:pt idx="198">
                  <c:v>99.746200000000002</c:v>
                </c:pt>
                <c:pt idx="199">
                  <c:v>99.549199999999999</c:v>
                </c:pt>
                <c:pt idx="200">
                  <c:v>99.412700000000001</c:v>
                </c:pt>
                <c:pt idx="201">
                  <c:v>99.400099999999995</c:v>
                </c:pt>
                <c:pt idx="202">
                  <c:v>99.475899999999996</c:v>
                </c:pt>
                <c:pt idx="203">
                  <c:v>99.721900000000005</c:v>
                </c:pt>
                <c:pt idx="204">
                  <c:v>100.14530000000001</c:v>
                </c:pt>
                <c:pt idx="205">
                  <c:v>100.6361</c:v>
                </c:pt>
                <c:pt idx="206">
                  <c:v>100.9807</c:v>
                </c:pt>
                <c:pt idx="207">
                  <c:v>101.0395</c:v>
                </c:pt>
                <c:pt idx="208">
                  <c:v>100.8982</c:v>
                </c:pt>
                <c:pt idx="209">
                  <c:v>100.7206</c:v>
                </c:pt>
                <c:pt idx="210">
                  <c:v>100.5996</c:v>
                </c:pt>
                <c:pt idx="211">
                  <c:v>100.6181</c:v>
                </c:pt>
                <c:pt idx="212">
                  <c:v>100.70820000000001</c:v>
                </c:pt>
                <c:pt idx="213">
                  <c:v>100.8365</c:v>
                </c:pt>
                <c:pt idx="214">
                  <c:v>100.9718</c:v>
                </c:pt>
                <c:pt idx="215">
                  <c:v>101.0446</c:v>
                </c:pt>
                <c:pt idx="216">
                  <c:v>100.9862</c:v>
                </c:pt>
                <c:pt idx="217">
                  <c:v>100.8302</c:v>
                </c:pt>
                <c:pt idx="218">
                  <c:v>100.6841</c:v>
                </c:pt>
                <c:pt idx="219">
                  <c:v>100.623</c:v>
                </c:pt>
                <c:pt idx="220">
                  <c:v>100.6033</c:v>
                </c:pt>
                <c:pt idx="221">
                  <c:v>100.61069999999999</c:v>
                </c:pt>
                <c:pt idx="222">
                  <c:v>100.5928</c:v>
                </c:pt>
                <c:pt idx="223">
                  <c:v>100.5972</c:v>
                </c:pt>
                <c:pt idx="224">
                  <c:v>100.673</c:v>
                </c:pt>
                <c:pt idx="225">
                  <c:v>100.8374</c:v>
                </c:pt>
                <c:pt idx="226">
                  <c:v>100.99939999999999</c:v>
                </c:pt>
                <c:pt idx="227">
                  <c:v>101.0872</c:v>
                </c:pt>
                <c:pt idx="228">
                  <c:v>101.089</c:v>
                </c:pt>
                <c:pt idx="229">
                  <c:v>101.0534</c:v>
                </c:pt>
                <c:pt idx="230">
                  <c:v>101.145</c:v>
                </c:pt>
                <c:pt idx="231">
                  <c:v>101.2732</c:v>
                </c:pt>
                <c:pt idx="232">
                  <c:v>101.40779999999999</c:v>
                </c:pt>
                <c:pt idx="233">
                  <c:v>101.5669</c:v>
                </c:pt>
                <c:pt idx="234">
                  <c:v>101.68300000000001</c:v>
                </c:pt>
                <c:pt idx="235">
                  <c:v>101.7632</c:v>
                </c:pt>
                <c:pt idx="236">
                  <c:v>101.86109999999999</c:v>
                </c:pt>
                <c:pt idx="237">
                  <c:v>101.9962</c:v>
                </c:pt>
                <c:pt idx="238">
                  <c:v>102.114</c:v>
                </c:pt>
                <c:pt idx="239">
                  <c:v>102.1844</c:v>
                </c:pt>
                <c:pt idx="240">
                  <c:v>102.1414</c:v>
                </c:pt>
                <c:pt idx="241">
                  <c:v>102.0166</c:v>
                </c:pt>
                <c:pt idx="242">
                  <c:v>101.89530000000001</c:v>
                </c:pt>
                <c:pt idx="243">
                  <c:v>101.7787</c:v>
                </c:pt>
                <c:pt idx="244">
                  <c:v>101.6477</c:v>
                </c:pt>
                <c:pt idx="245">
                  <c:v>101.5787</c:v>
                </c:pt>
                <c:pt idx="246">
                  <c:v>101.5264</c:v>
                </c:pt>
                <c:pt idx="247">
                  <c:v>101.4502</c:v>
                </c:pt>
                <c:pt idx="248">
                  <c:v>101.36660000000001</c:v>
                </c:pt>
                <c:pt idx="249">
                  <c:v>101.3094</c:v>
                </c:pt>
                <c:pt idx="250">
                  <c:v>101.1803</c:v>
                </c:pt>
                <c:pt idx="251">
                  <c:v>101.03879999999999</c:v>
                </c:pt>
                <c:pt idx="252">
                  <c:v>101.02800000000001</c:v>
                </c:pt>
                <c:pt idx="253">
                  <c:v>101.0788</c:v>
                </c:pt>
                <c:pt idx="254">
                  <c:v>101.15430000000001</c:v>
                </c:pt>
                <c:pt idx="255">
                  <c:v>101.1694</c:v>
                </c:pt>
                <c:pt idx="256">
                  <c:v>101.1773</c:v>
                </c:pt>
                <c:pt idx="257">
                  <c:v>101.1508</c:v>
                </c:pt>
                <c:pt idx="258">
                  <c:v>101.1202</c:v>
                </c:pt>
                <c:pt idx="259">
                  <c:v>101.0535</c:v>
                </c:pt>
                <c:pt idx="260">
                  <c:v>101.0333</c:v>
                </c:pt>
                <c:pt idx="261">
                  <c:v>101.0321</c:v>
                </c:pt>
                <c:pt idx="262">
                  <c:v>101.0489</c:v>
                </c:pt>
                <c:pt idx="263">
                  <c:v>100.994</c:v>
                </c:pt>
                <c:pt idx="264">
                  <c:v>100.8181</c:v>
                </c:pt>
                <c:pt idx="265">
                  <c:v>100.2174</c:v>
                </c:pt>
                <c:pt idx="266">
                  <c:v>98.926199999999994</c:v>
                </c:pt>
                <c:pt idx="267">
                  <c:v>97.608400000000003</c:v>
                </c:pt>
                <c:pt idx="268">
                  <c:v>97.519599999999997</c:v>
                </c:pt>
                <c:pt idx="269">
                  <c:v>98.186400000000006</c:v>
                </c:pt>
                <c:pt idx="270">
                  <c:v>98.747699999999995</c:v>
                </c:pt>
                <c:pt idx="271">
                  <c:v>99.033100000000005</c:v>
                </c:pt>
                <c:pt idx="272">
                  <c:v>99.059700000000007</c:v>
                </c:pt>
                <c:pt idx="273">
                  <c:v>98.864000000000004</c:v>
                </c:pt>
                <c:pt idx="274">
                  <c:v>98.736199999999997</c:v>
                </c:pt>
                <c:pt idx="275">
                  <c:v>98.921899999999994</c:v>
                </c:pt>
                <c:pt idx="276">
                  <c:v>99.080399999999997</c:v>
                </c:pt>
                <c:pt idx="277">
                  <c:v>99.408199999999994</c:v>
                </c:pt>
                <c:pt idx="278">
                  <c:v>99.986099999999993</c:v>
                </c:pt>
                <c:pt idx="279">
                  <c:v>100.62609999999999</c:v>
                </c:pt>
                <c:pt idx="280">
                  <c:v>101.399</c:v>
                </c:pt>
                <c:pt idx="281">
                  <c:v>101.96559999999999</c:v>
                </c:pt>
                <c:pt idx="282">
                  <c:v>102.0548</c:v>
                </c:pt>
                <c:pt idx="283">
                  <c:v>101.9161</c:v>
                </c:pt>
                <c:pt idx="284">
                  <c:v>101.764</c:v>
                </c:pt>
                <c:pt idx="285">
                  <c:v>101.4226</c:v>
                </c:pt>
                <c:pt idx="286">
                  <c:v>100.943</c:v>
                </c:pt>
                <c:pt idx="287">
                  <c:v>100.5082</c:v>
                </c:pt>
                <c:pt idx="288">
                  <c:v>100.01090000000001</c:v>
                </c:pt>
                <c:pt idx="289">
                  <c:v>99.138599999999997</c:v>
                </c:pt>
                <c:pt idx="290">
                  <c:v>97.784000000000006</c:v>
                </c:pt>
                <c:pt idx="291">
                  <c:v>96.917199999999994</c:v>
                </c:pt>
                <c:pt idx="292">
                  <c:v>96.448099999999997</c:v>
                </c:pt>
                <c:pt idx="293">
                  <c:v>95.977000000000004</c:v>
                </c:pt>
                <c:pt idx="294">
                  <c:v>95.525300000000001</c:v>
                </c:pt>
                <c:pt idx="295">
                  <c:v>95.279499999999999</c:v>
                </c:pt>
                <c:pt idx="296">
                  <c:v>95.082300000000004</c:v>
                </c:pt>
                <c:pt idx="297">
                  <c:v>95.2898</c:v>
                </c:pt>
                <c:pt idx="298">
                  <c:v>95.862300000000005</c:v>
                </c:pt>
                <c:pt idx="299">
                  <c:v>96.506600000000006</c:v>
                </c:pt>
              </c:numCache>
            </c:numRef>
          </c:val>
          <c:smooth val="0"/>
          <c:extLst>
            <c:ext xmlns:c16="http://schemas.microsoft.com/office/drawing/2014/chart" uri="{C3380CC4-5D6E-409C-BE32-E72D297353CC}">
              <c16:uniqueId val="{00000001-96D2-4A9D-9C79-BC9045B6091C}"/>
            </c:ext>
          </c:extLst>
        </c:ser>
        <c:dLbls>
          <c:showLegendKey val="0"/>
          <c:showVal val="0"/>
          <c:showCatName val="0"/>
          <c:showSerName val="0"/>
          <c:showPercent val="0"/>
          <c:showBubbleSize val="0"/>
        </c:dLbls>
        <c:marker val="1"/>
        <c:smooth val="0"/>
        <c:axId val="978597504"/>
        <c:axId val="978592096"/>
      </c:lineChart>
      <c:dateAx>
        <c:axId val="674884144"/>
        <c:scaling>
          <c:orientation val="minMax"/>
        </c:scaling>
        <c:delete val="0"/>
        <c:axPos val="b"/>
        <c:numFmt formatCode="yyyy" sourceLinked="0"/>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Frutiger 45 Light" panose="020B0603020202020204" pitchFamily="34" charset="0"/>
                <a:ea typeface="+mn-ea"/>
                <a:cs typeface="+mn-cs"/>
              </a:defRPr>
            </a:pPr>
            <a:endParaRPr lang="en-US"/>
          </a:p>
        </c:txPr>
        <c:crossAx val="674884976"/>
        <c:crosses val="autoZero"/>
        <c:auto val="1"/>
        <c:lblOffset val="100"/>
        <c:baseTimeUnit val="months"/>
        <c:majorUnit val="36"/>
        <c:majorTimeUnit val="months"/>
      </c:dateAx>
      <c:valAx>
        <c:axId val="674884976"/>
        <c:scaling>
          <c:orientation val="minMax"/>
          <c:min val="4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Frutiger 45 Light" panose="020B0603020202020204" pitchFamily="34" charset="0"/>
                <a:ea typeface="+mn-ea"/>
                <a:cs typeface="+mn-cs"/>
              </a:defRPr>
            </a:pPr>
            <a:endParaRPr lang="en-US"/>
          </a:p>
        </c:txPr>
        <c:crossAx val="674884144"/>
        <c:crosses val="autoZero"/>
        <c:crossBetween val="between"/>
      </c:valAx>
      <c:valAx>
        <c:axId val="978592096"/>
        <c:scaling>
          <c:orientation val="minMax"/>
          <c:min val="94"/>
        </c:scaling>
        <c:delete val="0"/>
        <c:axPos val="r"/>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Frutiger 45 Light" panose="020B0603020202020204" pitchFamily="34" charset="0"/>
                <a:ea typeface="+mn-ea"/>
                <a:cs typeface="+mn-cs"/>
              </a:defRPr>
            </a:pPr>
            <a:endParaRPr lang="en-US"/>
          </a:p>
        </c:txPr>
        <c:crossAx val="978597504"/>
        <c:crosses val="max"/>
        <c:crossBetween val="between"/>
      </c:valAx>
      <c:dateAx>
        <c:axId val="978597504"/>
        <c:scaling>
          <c:orientation val="minMax"/>
        </c:scaling>
        <c:delete val="1"/>
        <c:axPos val="b"/>
        <c:numFmt formatCode="m/d/yyyy" sourceLinked="1"/>
        <c:majorTickMark val="out"/>
        <c:minorTickMark val="none"/>
        <c:tickLblPos val="nextTo"/>
        <c:crossAx val="978592096"/>
        <c:crosses val="autoZero"/>
        <c:auto val="1"/>
        <c:lblOffset val="100"/>
        <c:baseTimeUnit val="months"/>
        <c:majorUnit val="1"/>
        <c:minorUnit val="1"/>
      </c:date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Frutiger 45 Light" panose="020B0603020202020204" pitchFamily="34" charset="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Frutiger 45 Light" panose="020B0603020202020204" pitchFamily="34" charset="0"/>
        </a:defRPr>
      </a:pPr>
      <a:endParaRPr lang="en-US"/>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valuation!$B$1</c:f>
              <c:strCache>
                <c:ptCount val="1"/>
                <c:pt idx="0">
                  <c:v>MSCI AC World Consumer Discretionary</c:v>
                </c:pt>
              </c:strCache>
            </c:strRef>
          </c:tx>
          <c:spPr>
            <a:ln w="22225" cap="rnd">
              <a:solidFill>
                <a:schemeClr val="tx1"/>
              </a:solidFill>
              <a:round/>
            </a:ln>
            <a:effectLst/>
          </c:spPr>
          <c:marker>
            <c:symbol val="none"/>
          </c:marker>
          <c:cat>
            <c:numRef>
              <c:f>valuation!$A$3:$A$525</c:f>
              <c:numCache>
                <c:formatCode>m/d/yyyy</c:formatCode>
                <c:ptCount val="523"/>
                <c:pt idx="0">
                  <c:v>41291</c:v>
                </c:pt>
                <c:pt idx="1">
                  <c:v>41298</c:v>
                </c:pt>
                <c:pt idx="2">
                  <c:v>41305</c:v>
                </c:pt>
                <c:pt idx="3">
                  <c:v>41312</c:v>
                </c:pt>
                <c:pt idx="4">
                  <c:v>41319</c:v>
                </c:pt>
                <c:pt idx="5">
                  <c:v>41326</c:v>
                </c:pt>
                <c:pt idx="6">
                  <c:v>41333</c:v>
                </c:pt>
                <c:pt idx="7">
                  <c:v>41340</c:v>
                </c:pt>
                <c:pt idx="8">
                  <c:v>41347</c:v>
                </c:pt>
                <c:pt idx="9">
                  <c:v>41354</c:v>
                </c:pt>
                <c:pt idx="10">
                  <c:v>41361</c:v>
                </c:pt>
                <c:pt idx="11">
                  <c:v>41368</c:v>
                </c:pt>
                <c:pt idx="12">
                  <c:v>41375</c:v>
                </c:pt>
                <c:pt idx="13">
                  <c:v>41382</c:v>
                </c:pt>
                <c:pt idx="14">
                  <c:v>41389</c:v>
                </c:pt>
                <c:pt idx="15">
                  <c:v>41396</c:v>
                </c:pt>
                <c:pt idx="16">
                  <c:v>41403</c:v>
                </c:pt>
                <c:pt idx="17">
                  <c:v>41410</c:v>
                </c:pt>
                <c:pt idx="18">
                  <c:v>41417</c:v>
                </c:pt>
                <c:pt idx="19">
                  <c:v>41424</c:v>
                </c:pt>
                <c:pt idx="20">
                  <c:v>41431</c:v>
                </c:pt>
                <c:pt idx="21">
                  <c:v>41438</c:v>
                </c:pt>
                <c:pt idx="22">
                  <c:v>41445</c:v>
                </c:pt>
                <c:pt idx="23">
                  <c:v>41452</c:v>
                </c:pt>
                <c:pt idx="24">
                  <c:v>41459</c:v>
                </c:pt>
                <c:pt idx="25">
                  <c:v>41466</c:v>
                </c:pt>
                <c:pt idx="26">
                  <c:v>41473</c:v>
                </c:pt>
                <c:pt idx="27">
                  <c:v>41480</c:v>
                </c:pt>
                <c:pt idx="28">
                  <c:v>41487</c:v>
                </c:pt>
                <c:pt idx="29">
                  <c:v>41494</c:v>
                </c:pt>
                <c:pt idx="30">
                  <c:v>41501</c:v>
                </c:pt>
                <c:pt idx="31">
                  <c:v>41508</c:v>
                </c:pt>
                <c:pt idx="32">
                  <c:v>41515</c:v>
                </c:pt>
                <c:pt idx="33">
                  <c:v>41522</c:v>
                </c:pt>
                <c:pt idx="34">
                  <c:v>41529</c:v>
                </c:pt>
                <c:pt idx="35">
                  <c:v>41536</c:v>
                </c:pt>
                <c:pt idx="36">
                  <c:v>41543</c:v>
                </c:pt>
                <c:pt idx="37">
                  <c:v>41550</c:v>
                </c:pt>
                <c:pt idx="38">
                  <c:v>41557</c:v>
                </c:pt>
                <c:pt idx="39">
                  <c:v>41564</c:v>
                </c:pt>
                <c:pt idx="40">
                  <c:v>41571</c:v>
                </c:pt>
                <c:pt idx="41">
                  <c:v>41578</c:v>
                </c:pt>
                <c:pt idx="42">
                  <c:v>41585</c:v>
                </c:pt>
                <c:pt idx="43">
                  <c:v>41592</c:v>
                </c:pt>
                <c:pt idx="44">
                  <c:v>41599</c:v>
                </c:pt>
                <c:pt idx="45">
                  <c:v>41606</c:v>
                </c:pt>
                <c:pt idx="46">
                  <c:v>41613</c:v>
                </c:pt>
                <c:pt idx="47">
                  <c:v>41620</c:v>
                </c:pt>
                <c:pt idx="48">
                  <c:v>41627</c:v>
                </c:pt>
                <c:pt idx="49">
                  <c:v>41634</c:v>
                </c:pt>
                <c:pt idx="50">
                  <c:v>41641</c:v>
                </c:pt>
                <c:pt idx="51">
                  <c:v>41648</c:v>
                </c:pt>
                <c:pt idx="52">
                  <c:v>41655</c:v>
                </c:pt>
                <c:pt idx="53">
                  <c:v>41662</c:v>
                </c:pt>
                <c:pt idx="54">
                  <c:v>41669</c:v>
                </c:pt>
                <c:pt idx="55">
                  <c:v>41676</c:v>
                </c:pt>
                <c:pt idx="56">
                  <c:v>41683</c:v>
                </c:pt>
                <c:pt idx="57">
                  <c:v>41690</c:v>
                </c:pt>
                <c:pt idx="58">
                  <c:v>41697</c:v>
                </c:pt>
                <c:pt idx="59">
                  <c:v>41704</c:v>
                </c:pt>
                <c:pt idx="60">
                  <c:v>41711</c:v>
                </c:pt>
                <c:pt idx="61">
                  <c:v>41718</c:v>
                </c:pt>
                <c:pt idx="62">
                  <c:v>41725</c:v>
                </c:pt>
                <c:pt idx="63">
                  <c:v>41732</c:v>
                </c:pt>
                <c:pt idx="64">
                  <c:v>41739</c:v>
                </c:pt>
                <c:pt idx="65">
                  <c:v>41746</c:v>
                </c:pt>
                <c:pt idx="66">
                  <c:v>41753</c:v>
                </c:pt>
                <c:pt idx="67">
                  <c:v>41760</c:v>
                </c:pt>
                <c:pt idx="68">
                  <c:v>41767</c:v>
                </c:pt>
                <c:pt idx="69">
                  <c:v>41774</c:v>
                </c:pt>
                <c:pt idx="70">
                  <c:v>41781</c:v>
                </c:pt>
                <c:pt idx="71">
                  <c:v>41788</c:v>
                </c:pt>
                <c:pt idx="72">
                  <c:v>41795</c:v>
                </c:pt>
                <c:pt idx="73">
                  <c:v>41802</c:v>
                </c:pt>
                <c:pt idx="74">
                  <c:v>41809</c:v>
                </c:pt>
                <c:pt idx="75">
                  <c:v>41816</c:v>
                </c:pt>
                <c:pt idx="76">
                  <c:v>41823</c:v>
                </c:pt>
                <c:pt idx="77">
                  <c:v>41830</c:v>
                </c:pt>
                <c:pt idx="78">
                  <c:v>41837</c:v>
                </c:pt>
                <c:pt idx="79">
                  <c:v>41844</c:v>
                </c:pt>
                <c:pt idx="80">
                  <c:v>41851</c:v>
                </c:pt>
                <c:pt idx="81">
                  <c:v>41858</c:v>
                </c:pt>
                <c:pt idx="82">
                  <c:v>41865</c:v>
                </c:pt>
                <c:pt idx="83">
                  <c:v>41872</c:v>
                </c:pt>
                <c:pt idx="84">
                  <c:v>41879</c:v>
                </c:pt>
                <c:pt idx="85">
                  <c:v>41886</c:v>
                </c:pt>
                <c:pt idx="86">
                  <c:v>41893</c:v>
                </c:pt>
                <c:pt idx="87">
                  <c:v>41900</c:v>
                </c:pt>
                <c:pt idx="88">
                  <c:v>41907</c:v>
                </c:pt>
                <c:pt idx="89">
                  <c:v>41914</c:v>
                </c:pt>
                <c:pt idx="90">
                  <c:v>41921</c:v>
                </c:pt>
                <c:pt idx="91">
                  <c:v>41928</c:v>
                </c:pt>
                <c:pt idx="92">
                  <c:v>41935</c:v>
                </c:pt>
                <c:pt idx="93">
                  <c:v>41942</c:v>
                </c:pt>
                <c:pt idx="94">
                  <c:v>41949</c:v>
                </c:pt>
                <c:pt idx="95">
                  <c:v>41956</c:v>
                </c:pt>
                <c:pt idx="96">
                  <c:v>41963</c:v>
                </c:pt>
                <c:pt idx="97">
                  <c:v>41970</c:v>
                </c:pt>
                <c:pt idx="98">
                  <c:v>41977</c:v>
                </c:pt>
                <c:pt idx="99">
                  <c:v>41984</c:v>
                </c:pt>
                <c:pt idx="100">
                  <c:v>41991</c:v>
                </c:pt>
                <c:pt idx="101">
                  <c:v>41998</c:v>
                </c:pt>
                <c:pt idx="102">
                  <c:v>42005</c:v>
                </c:pt>
                <c:pt idx="103">
                  <c:v>42012</c:v>
                </c:pt>
                <c:pt idx="104">
                  <c:v>42019</c:v>
                </c:pt>
                <c:pt idx="105">
                  <c:v>42026</c:v>
                </c:pt>
                <c:pt idx="106">
                  <c:v>42033</c:v>
                </c:pt>
                <c:pt idx="107">
                  <c:v>42040</c:v>
                </c:pt>
                <c:pt idx="108">
                  <c:v>42047</c:v>
                </c:pt>
                <c:pt idx="109">
                  <c:v>42054</c:v>
                </c:pt>
                <c:pt idx="110">
                  <c:v>42061</c:v>
                </c:pt>
                <c:pt idx="111">
                  <c:v>42068</c:v>
                </c:pt>
                <c:pt idx="112">
                  <c:v>42075</c:v>
                </c:pt>
                <c:pt idx="113">
                  <c:v>42082</c:v>
                </c:pt>
                <c:pt idx="114">
                  <c:v>42089</c:v>
                </c:pt>
                <c:pt idx="115">
                  <c:v>42096</c:v>
                </c:pt>
                <c:pt idx="116">
                  <c:v>42103</c:v>
                </c:pt>
                <c:pt idx="117">
                  <c:v>42110</c:v>
                </c:pt>
                <c:pt idx="118">
                  <c:v>42117</c:v>
                </c:pt>
                <c:pt idx="119">
                  <c:v>42124</c:v>
                </c:pt>
                <c:pt idx="120">
                  <c:v>42131</c:v>
                </c:pt>
                <c:pt idx="121">
                  <c:v>42138</c:v>
                </c:pt>
                <c:pt idx="122">
                  <c:v>42145</c:v>
                </c:pt>
                <c:pt idx="123">
                  <c:v>42152</c:v>
                </c:pt>
                <c:pt idx="124">
                  <c:v>42159</c:v>
                </c:pt>
                <c:pt idx="125">
                  <c:v>42166</c:v>
                </c:pt>
                <c:pt idx="126">
                  <c:v>42173</c:v>
                </c:pt>
                <c:pt idx="127">
                  <c:v>42180</c:v>
                </c:pt>
                <c:pt idx="128">
                  <c:v>42187</c:v>
                </c:pt>
                <c:pt idx="129">
                  <c:v>42194</c:v>
                </c:pt>
                <c:pt idx="130">
                  <c:v>42201</c:v>
                </c:pt>
                <c:pt idx="131">
                  <c:v>42208</c:v>
                </c:pt>
                <c:pt idx="132">
                  <c:v>42215</c:v>
                </c:pt>
                <c:pt idx="133">
                  <c:v>42222</c:v>
                </c:pt>
                <c:pt idx="134">
                  <c:v>42229</c:v>
                </c:pt>
                <c:pt idx="135">
                  <c:v>42236</c:v>
                </c:pt>
                <c:pt idx="136">
                  <c:v>42243</c:v>
                </c:pt>
                <c:pt idx="137">
                  <c:v>42250</c:v>
                </c:pt>
                <c:pt idx="138">
                  <c:v>42257</c:v>
                </c:pt>
                <c:pt idx="139">
                  <c:v>42264</c:v>
                </c:pt>
                <c:pt idx="140">
                  <c:v>42271</c:v>
                </c:pt>
                <c:pt idx="141">
                  <c:v>42278</c:v>
                </c:pt>
                <c:pt idx="142">
                  <c:v>42285</c:v>
                </c:pt>
                <c:pt idx="143">
                  <c:v>42292</c:v>
                </c:pt>
                <c:pt idx="144">
                  <c:v>42299</c:v>
                </c:pt>
                <c:pt idx="145">
                  <c:v>42306</c:v>
                </c:pt>
                <c:pt idx="146">
                  <c:v>42313</c:v>
                </c:pt>
                <c:pt idx="147">
                  <c:v>42320</c:v>
                </c:pt>
                <c:pt idx="148">
                  <c:v>42327</c:v>
                </c:pt>
                <c:pt idx="149">
                  <c:v>42334</c:v>
                </c:pt>
                <c:pt idx="150">
                  <c:v>42341</c:v>
                </c:pt>
                <c:pt idx="151">
                  <c:v>42348</c:v>
                </c:pt>
                <c:pt idx="152">
                  <c:v>42355</c:v>
                </c:pt>
                <c:pt idx="153">
                  <c:v>42362</c:v>
                </c:pt>
                <c:pt idx="154">
                  <c:v>42369</c:v>
                </c:pt>
                <c:pt idx="155">
                  <c:v>42376</c:v>
                </c:pt>
                <c:pt idx="156">
                  <c:v>42383</c:v>
                </c:pt>
                <c:pt idx="157">
                  <c:v>42390</c:v>
                </c:pt>
                <c:pt idx="158">
                  <c:v>42397</c:v>
                </c:pt>
                <c:pt idx="159">
                  <c:v>42404</c:v>
                </c:pt>
                <c:pt idx="160">
                  <c:v>42411</c:v>
                </c:pt>
                <c:pt idx="161">
                  <c:v>42418</c:v>
                </c:pt>
                <c:pt idx="162">
                  <c:v>42425</c:v>
                </c:pt>
                <c:pt idx="163">
                  <c:v>42432</c:v>
                </c:pt>
                <c:pt idx="164">
                  <c:v>42439</c:v>
                </c:pt>
                <c:pt idx="165">
                  <c:v>42446</c:v>
                </c:pt>
                <c:pt idx="166">
                  <c:v>42453</c:v>
                </c:pt>
                <c:pt idx="167">
                  <c:v>42460</c:v>
                </c:pt>
                <c:pt idx="168">
                  <c:v>42467</c:v>
                </c:pt>
                <c:pt idx="169">
                  <c:v>42474</c:v>
                </c:pt>
                <c:pt idx="170">
                  <c:v>42481</c:v>
                </c:pt>
                <c:pt idx="171">
                  <c:v>42488</c:v>
                </c:pt>
                <c:pt idx="172">
                  <c:v>42495</c:v>
                </c:pt>
                <c:pt idx="173">
                  <c:v>42502</c:v>
                </c:pt>
                <c:pt idx="174">
                  <c:v>42509</c:v>
                </c:pt>
                <c:pt idx="175">
                  <c:v>42516</c:v>
                </c:pt>
                <c:pt idx="176">
                  <c:v>42523</c:v>
                </c:pt>
                <c:pt idx="177">
                  <c:v>42530</c:v>
                </c:pt>
                <c:pt idx="178">
                  <c:v>42537</c:v>
                </c:pt>
                <c:pt idx="179">
                  <c:v>42544</c:v>
                </c:pt>
                <c:pt idx="180">
                  <c:v>42551</c:v>
                </c:pt>
                <c:pt idx="181">
                  <c:v>42558</c:v>
                </c:pt>
                <c:pt idx="182">
                  <c:v>42565</c:v>
                </c:pt>
                <c:pt idx="183">
                  <c:v>42572</c:v>
                </c:pt>
                <c:pt idx="184">
                  <c:v>42579</c:v>
                </c:pt>
                <c:pt idx="185">
                  <c:v>42586</c:v>
                </c:pt>
                <c:pt idx="186">
                  <c:v>42593</c:v>
                </c:pt>
                <c:pt idx="187">
                  <c:v>42600</c:v>
                </c:pt>
                <c:pt idx="188">
                  <c:v>42607</c:v>
                </c:pt>
                <c:pt idx="189">
                  <c:v>42614</c:v>
                </c:pt>
                <c:pt idx="190">
                  <c:v>42621</c:v>
                </c:pt>
                <c:pt idx="191">
                  <c:v>42628</c:v>
                </c:pt>
                <c:pt idx="192">
                  <c:v>42635</c:v>
                </c:pt>
                <c:pt idx="193">
                  <c:v>42642</c:v>
                </c:pt>
                <c:pt idx="194">
                  <c:v>42649</c:v>
                </c:pt>
                <c:pt idx="195">
                  <c:v>42656</c:v>
                </c:pt>
                <c:pt idx="196">
                  <c:v>42663</c:v>
                </c:pt>
                <c:pt idx="197">
                  <c:v>42670</c:v>
                </c:pt>
                <c:pt idx="198">
                  <c:v>42677</c:v>
                </c:pt>
                <c:pt idx="199">
                  <c:v>42684</c:v>
                </c:pt>
                <c:pt idx="200">
                  <c:v>42691</c:v>
                </c:pt>
                <c:pt idx="201">
                  <c:v>42698</c:v>
                </c:pt>
                <c:pt idx="202">
                  <c:v>42705</c:v>
                </c:pt>
                <c:pt idx="203">
                  <c:v>42712</c:v>
                </c:pt>
                <c:pt idx="204">
                  <c:v>42719</c:v>
                </c:pt>
                <c:pt idx="205">
                  <c:v>42726</c:v>
                </c:pt>
                <c:pt idx="206">
                  <c:v>42733</c:v>
                </c:pt>
                <c:pt idx="207">
                  <c:v>42740</c:v>
                </c:pt>
                <c:pt idx="208">
                  <c:v>42747</c:v>
                </c:pt>
                <c:pt idx="209">
                  <c:v>42754</c:v>
                </c:pt>
                <c:pt idx="210">
                  <c:v>42761</c:v>
                </c:pt>
                <c:pt idx="211">
                  <c:v>42768</c:v>
                </c:pt>
                <c:pt idx="212">
                  <c:v>42775</c:v>
                </c:pt>
                <c:pt idx="213">
                  <c:v>42782</c:v>
                </c:pt>
                <c:pt idx="214">
                  <c:v>42789</c:v>
                </c:pt>
                <c:pt idx="215">
                  <c:v>42796</c:v>
                </c:pt>
                <c:pt idx="216">
                  <c:v>42803</c:v>
                </c:pt>
                <c:pt idx="217">
                  <c:v>42810</c:v>
                </c:pt>
                <c:pt idx="218">
                  <c:v>42817</c:v>
                </c:pt>
                <c:pt idx="219">
                  <c:v>42824</c:v>
                </c:pt>
                <c:pt idx="220">
                  <c:v>42831</c:v>
                </c:pt>
                <c:pt idx="221">
                  <c:v>42838</c:v>
                </c:pt>
                <c:pt idx="222">
                  <c:v>42845</c:v>
                </c:pt>
                <c:pt idx="223">
                  <c:v>42852</c:v>
                </c:pt>
                <c:pt idx="224">
                  <c:v>42859</c:v>
                </c:pt>
                <c:pt idx="225">
                  <c:v>42866</c:v>
                </c:pt>
                <c:pt idx="226">
                  <c:v>42873</c:v>
                </c:pt>
                <c:pt idx="227">
                  <c:v>42880</c:v>
                </c:pt>
                <c:pt idx="228">
                  <c:v>42887</c:v>
                </c:pt>
                <c:pt idx="229">
                  <c:v>42894</c:v>
                </c:pt>
                <c:pt idx="230">
                  <c:v>42901</c:v>
                </c:pt>
                <c:pt idx="231">
                  <c:v>42908</c:v>
                </c:pt>
                <c:pt idx="232">
                  <c:v>42915</c:v>
                </c:pt>
                <c:pt idx="233">
                  <c:v>42922</c:v>
                </c:pt>
                <c:pt idx="234">
                  <c:v>42929</c:v>
                </c:pt>
                <c:pt idx="235">
                  <c:v>42936</c:v>
                </c:pt>
                <c:pt idx="236">
                  <c:v>42943</c:v>
                </c:pt>
                <c:pt idx="237">
                  <c:v>42950</c:v>
                </c:pt>
                <c:pt idx="238">
                  <c:v>42957</c:v>
                </c:pt>
                <c:pt idx="239">
                  <c:v>42964</c:v>
                </c:pt>
                <c:pt idx="240">
                  <c:v>42971</c:v>
                </c:pt>
                <c:pt idx="241">
                  <c:v>42978</c:v>
                </c:pt>
                <c:pt idx="242">
                  <c:v>42985</c:v>
                </c:pt>
                <c:pt idx="243">
                  <c:v>42992</c:v>
                </c:pt>
                <c:pt idx="244">
                  <c:v>42999</c:v>
                </c:pt>
                <c:pt idx="245">
                  <c:v>43006</c:v>
                </c:pt>
                <c:pt idx="246">
                  <c:v>43013</c:v>
                </c:pt>
                <c:pt idx="247">
                  <c:v>43020</c:v>
                </c:pt>
                <c:pt idx="248">
                  <c:v>43027</c:v>
                </c:pt>
                <c:pt idx="249">
                  <c:v>43034</c:v>
                </c:pt>
                <c:pt idx="250">
                  <c:v>43041</c:v>
                </c:pt>
                <c:pt idx="251">
                  <c:v>43048</c:v>
                </c:pt>
                <c:pt idx="252">
                  <c:v>43055</c:v>
                </c:pt>
                <c:pt idx="253">
                  <c:v>43062</c:v>
                </c:pt>
                <c:pt idx="254">
                  <c:v>43069</c:v>
                </c:pt>
                <c:pt idx="255">
                  <c:v>43076</c:v>
                </c:pt>
                <c:pt idx="256">
                  <c:v>43083</c:v>
                </c:pt>
                <c:pt idx="257">
                  <c:v>43090</c:v>
                </c:pt>
                <c:pt idx="258">
                  <c:v>43097</c:v>
                </c:pt>
                <c:pt idx="259">
                  <c:v>43104</c:v>
                </c:pt>
                <c:pt idx="260">
                  <c:v>43111</c:v>
                </c:pt>
                <c:pt idx="261">
                  <c:v>43118</c:v>
                </c:pt>
                <c:pt idx="262">
                  <c:v>43125</c:v>
                </c:pt>
                <c:pt idx="263">
                  <c:v>43132</c:v>
                </c:pt>
                <c:pt idx="264">
                  <c:v>43139</c:v>
                </c:pt>
                <c:pt idx="265">
                  <c:v>43146</c:v>
                </c:pt>
                <c:pt idx="266">
                  <c:v>43153</c:v>
                </c:pt>
                <c:pt idx="267">
                  <c:v>43160</c:v>
                </c:pt>
                <c:pt idx="268">
                  <c:v>43167</c:v>
                </c:pt>
                <c:pt idx="269">
                  <c:v>43174</c:v>
                </c:pt>
                <c:pt idx="270">
                  <c:v>43181</c:v>
                </c:pt>
                <c:pt idx="271">
                  <c:v>43188</c:v>
                </c:pt>
                <c:pt idx="272">
                  <c:v>43195</c:v>
                </c:pt>
                <c:pt idx="273">
                  <c:v>43202</c:v>
                </c:pt>
                <c:pt idx="274">
                  <c:v>43209</c:v>
                </c:pt>
                <c:pt idx="275">
                  <c:v>43216</c:v>
                </c:pt>
                <c:pt idx="276">
                  <c:v>43223</c:v>
                </c:pt>
                <c:pt idx="277">
                  <c:v>43230</c:v>
                </c:pt>
                <c:pt idx="278">
                  <c:v>43237</c:v>
                </c:pt>
                <c:pt idx="279">
                  <c:v>43244</c:v>
                </c:pt>
                <c:pt idx="280">
                  <c:v>43251</c:v>
                </c:pt>
                <c:pt idx="281">
                  <c:v>43258</c:v>
                </c:pt>
                <c:pt idx="282">
                  <c:v>43265</c:v>
                </c:pt>
                <c:pt idx="283">
                  <c:v>43272</c:v>
                </c:pt>
                <c:pt idx="284">
                  <c:v>43279</c:v>
                </c:pt>
                <c:pt idx="285">
                  <c:v>43286</c:v>
                </c:pt>
                <c:pt idx="286">
                  <c:v>43293</c:v>
                </c:pt>
                <c:pt idx="287">
                  <c:v>43300</c:v>
                </c:pt>
                <c:pt idx="288">
                  <c:v>43307</c:v>
                </c:pt>
                <c:pt idx="289">
                  <c:v>43314</c:v>
                </c:pt>
                <c:pt idx="290">
                  <c:v>43321</c:v>
                </c:pt>
                <c:pt idx="291">
                  <c:v>43328</c:v>
                </c:pt>
                <c:pt idx="292">
                  <c:v>43335</c:v>
                </c:pt>
                <c:pt idx="293">
                  <c:v>43342</c:v>
                </c:pt>
                <c:pt idx="294">
                  <c:v>43349</c:v>
                </c:pt>
                <c:pt idx="295">
                  <c:v>43356</c:v>
                </c:pt>
                <c:pt idx="296">
                  <c:v>43363</c:v>
                </c:pt>
                <c:pt idx="297">
                  <c:v>43370</c:v>
                </c:pt>
                <c:pt idx="298">
                  <c:v>43377</c:v>
                </c:pt>
                <c:pt idx="299">
                  <c:v>43384</c:v>
                </c:pt>
                <c:pt idx="300">
                  <c:v>43391</c:v>
                </c:pt>
                <c:pt idx="301">
                  <c:v>43398</c:v>
                </c:pt>
                <c:pt idx="302">
                  <c:v>43405</c:v>
                </c:pt>
                <c:pt idx="303">
                  <c:v>43412</c:v>
                </c:pt>
                <c:pt idx="304">
                  <c:v>43419</c:v>
                </c:pt>
                <c:pt idx="305">
                  <c:v>43426</c:v>
                </c:pt>
                <c:pt idx="306">
                  <c:v>43433</c:v>
                </c:pt>
                <c:pt idx="307">
                  <c:v>43440</c:v>
                </c:pt>
                <c:pt idx="308">
                  <c:v>43447</c:v>
                </c:pt>
                <c:pt idx="309">
                  <c:v>43454</c:v>
                </c:pt>
                <c:pt idx="310">
                  <c:v>43461</c:v>
                </c:pt>
                <c:pt idx="311">
                  <c:v>43468</c:v>
                </c:pt>
                <c:pt idx="312">
                  <c:v>43475</c:v>
                </c:pt>
                <c:pt idx="313">
                  <c:v>43482</c:v>
                </c:pt>
                <c:pt idx="314">
                  <c:v>43489</c:v>
                </c:pt>
                <c:pt idx="315">
                  <c:v>43496</c:v>
                </c:pt>
                <c:pt idx="316">
                  <c:v>43503</c:v>
                </c:pt>
                <c:pt idx="317">
                  <c:v>43510</c:v>
                </c:pt>
                <c:pt idx="318">
                  <c:v>43517</c:v>
                </c:pt>
                <c:pt idx="319">
                  <c:v>43524</c:v>
                </c:pt>
                <c:pt idx="320">
                  <c:v>43531</c:v>
                </c:pt>
                <c:pt idx="321">
                  <c:v>43538</c:v>
                </c:pt>
                <c:pt idx="322">
                  <c:v>43545</c:v>
                </c:pt>
                <c:pt idx="323">
                  <c:v>43552</c:v>
                </c:pt>
                <c:pt idx="324">
                  <c:v>43559</c:v>
                </c:pt>
                <c:pt idx="325">
                  <c:v>43566</c:v>
                </c:pt>
                <c:pt idx="326">
                  <c:v>43573</c:v>
                </c:pt>
                <c:pt idx="327">
                  <c:v>43580</c:v>
                </c:pt>
                <c:pt idx="328">
                  <c:v>43587</c:v>
                </c:pt>
                <c:pt idx="329">
                  <c:v>43594</c:v>
                </c:pt>
                <c:pt idx="330">
                  <c:v>43601</c:v>
                </c:pt>
                <c:pt idx="331">
                  <c:v>43608</c:v>
                </c:pt>
                <c:pt idx="332">
                  <c:v>43615</c:v>
                </c:pt>
                <c:pt idx="333">
                  <c:v>43622</c:v>
                </c:pt>
                <c:pt idx="334">
                  <c:v>43629</c:v>
                </c:pt>
                <c:pt idx="335">
                  <c:v>43636</c:v>
                </c:pt>
                <c:pt idx="336">
                  <c:v>43643</c:v>
                </c:pt>
                <c:pt idx="337">
                  <c:v>43650</c:v>
                </c:pt>
                <c:pt idx="338">
                  <c:v>43657</c:v>
                </c:pt>
                <c:pt idx="339">
                  <c:v>43664</c:v>
                </c:pt>
                <c:pt idx="340">
                  <c:v>43671</c:v>
                </c:pt>
                <c:pt idx="341">
                  <c:v>43678</c:v>
                </c:pt>
                <c:pt idx="342">
                  <c:v>43685</c:v>
                </c:pt>
                <c:pt idx="343">
                  <c:v>43692</c:v>
                </c:pt>
                <c:pt idx="344">
                  <c:v>43699</c:v>
                </c:pt>
                <c:pt idx="345">
                  <c:v>43706</c:v>
                </c:pt>
                <c:pt idx="346">
                  <c:v>43713</c:v>
                </c:pt>
                <c:pt idx="347">
                  <c:v>43720</c:v>
                </c:pt>
                <c:pt idx="348">
                  <c:v>43727</c:v>
                </c:pt>
                <c:pt idx="349">
                  <c:v>43734</c:v>
                </c:pt>
                <c:pt idx="350">
                  <c:v>43741</c:v>
                </c:pt>
                <c:pt idx="351">
                  <c:v>43748</c:v>
                </c:pt>
                <c:pt idx="352">
                  <c:v>43755</c:v>
                </c:pt>
                <c:pt idx="353">
                  <c:v>43762</c:v>
                </c:pt>
                <c:pt idx="354">
                  <c:v>43769</c:v>
                </c:pt>
                <c:pt idx="355">
                  <c:v>43776</c:v>
                </c:pt>
                <c:pt idx="356">
                  <c:v>43783</c:v>
                </c:pt>
                <c:pt idx="357">
                  <c:v>43790</c:v>
                </c:pt>
                <c:pt idx="358">
                  <c:v>43797</c:v>
                </c:pt>
                <c:pt idx="359">
                  <c:v>43804</c:v>
                </c:pt>
                <c:pt idx="360">
                  <c:v>43811</c:v>
                </c:pt>
                <c:pt idx="361">
                  <c:v>43818</c:v>
                </c:pt>
                <c:pt idx="362">
                  <c:v>43825</c:v>
                </c:pt>
                <c:pt idx="363">
                  <c:v>43832</c:v>
                </c:pt>
                <c:pt idx="364">
                  <c:v>43839</c:v>
                </c:pt>
                <c:pt idx="365">
                  <c:v>43846</c:v>
                </c:pt>
                <c:pt idx="366">
                  <c:v>43853</c:v>
                </c:pt>
                <c:pt idx="367">
                  <c:v>43860</c:v>
                </c:pt>
                <c:pt idx="368">
                  <c:v>43867</c:v>
                </c:pt>
                <c:pt idx="369">
                  <c:v>43874</c:v>
                </c:pt>
                <c:pt idx="370">
                  <c:v>43881</c:v>
                </c:pt>
                <c:pt idx="371">
                  <c:v>43888</c:v>
                </c:pt>
                <c:pt idx="372">
                  <c:v>43895</c:v>
                </c:pt>
                <c:pt idx="373">
                  <c:v>43902</c:v>
                </c:pt>
                <c:pt idx="374">
                  <c:v>43909</c:v>
                </c:pt>
                <c:pt idx="375">
                  <c:v>43916</c:v>
                </c:pt>
                <c:pt idx="376">
                  <c:v>43923</c:v>
                </c:pt>
                <c:pt idx="377">
                  <c:v>43930</c:v>
                </c:pt>
                <c:pt idx="378">
                  <c:v>43937</c:v>
                </c:pt>
                <c:pt idx="379">
                  <c:v>43944</c:v>
                </c:pt>
                <c:pt idx="380">
                  <c:v>43951</c:v>
                </c:pt>
                <c:pt idx="381">
                  <c:v>43958</c:v>
                </c:pt>
                <c:pt idx="382">
                  <c:v>43965</c:v>
                </c:pt>
                <c:pt idx="383">
                  <c:v>43972</c:v>
                </c:pt>
                <c:pt idx="384">
                  <c:v>43979</c:v>
                </c:pt>
                <c:pt idx="385">
                  <c:v>43986</c:v>
                </c:pt>
                <c:pt idx="386">
                  <c:v>43993</c:v>
                </c:pt>
                <c:pt idx="387">
                  <c:v>44000</c:v>
                </c:pt>
                <c:pt idx="388">
                  <c:v>44007</c:v>
                </c:pt>
                <c:pt idx="389">
                  <c:v>44014</c:v>
                </c:pt>
                <c:pt idx="390">
                  <c:v>44021</c:v>
                </c:pt>
                <c:pt idx="391">
                  <c:v>44028</c:v>
                </c:pt>
                <c:pt idx="392">
                  <c:v>44035</c:v>
                </c:pt>
                <c:pt idx="393">
                  <c:v>44042</c:v>
                </c:pt>
                <c:pt idx="394">
                  <c:v>44049</c:v>
                </c:pt>
                <c:pt idx="395">
                  <c:v>44056</c:v>
                </c:pt>
                <c:pt idx="396">
                  <c:v>44063</c:v>
                </c:pt>
                <c:pt idx="397">
                  <c:v>44070</c:v>
                </c:pt>
                <c:pt idx="398">
                  <c:v>44077</c:v>
                </c:pt>
                <c:pt idx="399">
                  <c:v>44084</c:v>
                </c:pt>
                <c:pt idx="400">
                  <c:v>44091</c:v>
                </c:pt>
                <c:pt idx="401">
                  <c:v>44098</c:v>
                </c:pt>
                <c:pt idx="402">
                  <c:v>44105</c:v>
                </c:pt>
                <c:pt idx="403">
                  <c:v>44112</c:v>
                </c:pt>
                <c:pt idx="404">
                  <c:v>44119</c:v>
                </c:pt>
                <c:pt idx="405">
                  <c:v>44126</c:v>
                </c:pt>
                <c:pt idx="406">
                  <c:v>44133</c:v>
                </c:pt>
                <c:pt idx="407">
                  <c:v>44140</c:v>
                </c:pt>
                <c:pt idx="408">
                  <c:v>44147</c:v>
                </c:pt>
                <c:pt idx="409">
                  <c:v>44154</c:v>
                </c:pt>
                <c:pt idx="410">
                  <c:v>44161</c:v>
                </c:pt>
                <c:pt idx="411">
                  <c:v>44168</c:v>
                </c:pt>
                <c:pt idx="412">
                  <c:v>44175</c:v>
                </c:pt>
                <c:pt idx="413">
                  <c:v>44182</c:v>
                </c:pt>
                <c:pt idx="414">
                  <c:v>44189</c:v>
                </c:pt>
                <c:pt idx="415">
                  <c:v>44196</c:v>
                </c:pt>
                <c:pt idx="416">
                  <c:v>44203</c:v>
                </c:pt>
                <c:pt idx="417">
                  <c:v>44210</c:v>
                </c:pt>
                <c:pt idx="418">
                  <c:v>44217</c:v>
                </c:pt>
                <c:pt idx="419">
                  <c:v>44224</c:v>
                </c:pt>
                <c:pt idx="420">
                  <c:v>44231</c:v>
                </c:pt>
                <c:pt idx="421">
                  <c:v>44238</c:v>
                </c:pt>
                <c:pt idx="422">
                  <c:v>44245</c:v>
                </c:pt>
                <c:pt idx="423">
                  <c:v>44252</c:v>
                </c:pt>
                <c:pt idx="424">
                  <c:v>44259</c:v>
                </c:pt>
                <c:pt idx="425">
                  <c:v>44266</c:v>
                </c:pt>
                <c:pt idx="426">
                  <c:v>44273</c:v>
                </c:pt>
                <c:pt idx="427">
                  <c:v>44280</c:v>
                </c:pt>
                <c:pt idx="428">
                  <c:v>44287</c:v>
                </c:pt>
                <c:pt idx="429">
                  <c:v>44294</c:v>
                </c:pt>
                <c:pt idx="430">
                  <c:v>44301</c:v>
                </c:pt>
                <c:pt idx="431">
                  <c:v>44308</c:v>
                </c:pt>
                <c:pt idx="432">
                  <c:v>44315</c:v>
                </c:pt>
                <c:pt idx="433">
                  <c:v>44322</c:v>
                </c:pt>
                <c:pt idx="434">
                  <c:v>44329</c:v>
                </c:pt>
                <c:pt idx="435">
                  <c:v>44336</c:v>
                </c:pt>
                <c:pt idx="436">
                  <c:v>44343</c:v>
                </c:pt>
                <c:pt idx="437">
                  <c:v>44350</c:v>
                </c:pt>
                <c:pt idx="438">
                  <c:v>44357</c:v>
                </c:pt>
                <c:pt idx="439">
                  <c:v>44364</c:v>
                </c:pt>
                <c:pt idx="440">
                  <c:v>44371</c:v>
                </c:pt>
                <c:pt idx="441">
                  <c:v>44378</c:v>
                </c:pt>
                <c:pt idx="442">
                  <c:v>44385</c:v>
                </c:pt>
                <c:pt idx="443">
                  <c:v>44392</c:v>
                </c:pt>
                <c:pt idx="444">
                  <c:v>44399</c:v>
                </c:pt>
                <c:pt idx="445">
                  <c:v>44406</c:v>
                </c:pt>
                <c:pt idx="446">
                  <c:v>44413</c:v>
                </c:pt>
                <c:pt idx="447">
                  <c:v>44420</c:v>
                </c:pt>
                <c:pt idx="448">
                  <c:v>44427</c:v>
                </c:pt>
                <c:pt idx="449">
                  <c:v>44434</c:v>
                </c:pt>
                <c:pt idx="450">
                  <c:v>44441</c:v>
                </c:pt>
                <c:pt idx="451">
                  <c:v>44448</c:v>
                </c:pt>
                <c:pt idx="452">
                  <c:v>44455</c:v>
                </c:pt>
                <c:pt idx="453">
                  <c:v>44462</c:v>
                </c:pt>
                <c:pt idx="454">
                  <c:v>44469</c:v>
                </c:pt>
                <c:pt idx="455">
                  <c:v>44476</c:v>
                </c:pt>
                <c:pt idx="456">
                  <c:v>44483</c:v>
                </c:pt>
                <c:pt idx="457">
                  <c:v>44490</c:v>
                </c:pt>
                <c:pt idx="458">
                  <c:v>44497</c:v>
                </c:pt>
                <c:pt idx="459">
                  <c:v>44504</c:v>
                </c:pt>
                <c:pt idx="460">
                  <c:v>44511</c:v>
                </c:pt>
                <c:pt idx="461">
                  <c:v>44518</c:v>
                </c:pt>
                <c:pt idx="462">
                  <c:v>44525</c:v>
                </c:pt>
                <c:pt idx="463">
                  <c:v>44532</c:v>
                </c:pt>
                <c:pt idx="464">
                  <c:v>44539</c:v>
                </c:pt>
                <c:pt idx="465">
                  <c:v>44546</c:v>
                </c:pt>
                <c:pt idx="466">
                  <c:v>44553</c:v>
                </c:pt>
                <c:pt idx="467">
                  <c:v>44560</c:v>
                </c:pt>
                <c:pt idx="468">
                  <c:v>44567</c:v>
                </c:pt>
                <c:pt idx="469">
                  <c:v>44574</c:v>
                </c:pt>
                <c:pt idx="470">
                  <c:v>44581</c:v>
                </c:pt>
                <c:pt idx="471">
                  <c:v>44588</c:v>
                </c:pt>
                <c:pt idx="472">
                  <c:v>44595</c:v>
                </c:pt>
                <c:pt idx="473">
                  <c:v>44602</c:v>
                </c:pt>
                <c:pt idx="474">
                  <c:v>44609</c:v>
                </c:pt>
                <c:pt idx="475">
                  <c:v>44616</c:v>
                </c:pt>
                <c:pt idx="476">
                  <c:v>44623</c:v>
                </c:pt>
                <c:pt idx="477">
                  <c:v>44630</c:v>
                </c:pt>
                <c:pt idx="478">
                  <c:v>44637</c:v>
                </c:pt>
                <c:pt idx="479">
                  <c:v>44644</c:v>
                </c:pt>
                <c:pt idx="480">
                  <c:v>44651</c:v>
                </c:pt>
                <c:pt idx="481">
                  <c:v>44658</c:v>
                </c:pt>
                <c:pt idx="482">
                  <c:v>44665</c:v>
                </c:pt>
                <c:pt idx="483">
                  <c:v>44672</c:v>
                </c:pt>
                <c:pt idx="484">
                  <c:v>44679</c:v>
                </c:pt>
                <c:pt idx="485">
                  <c:v>44686</c:v>
                </c:pt>
                <c:pt idx="486">
                  <c:v>44693</c:v>
                </c:pt>
                <c:pt idx="487">
                  <c:v>44700</c:v>
                </c:pt>
                <c:pt idx="488">
                  <c:v>44707</c:v>
                </c:pt>
                <c:pt idx="489">
                  <c:v>44714</c:v>
                </c:pt>
                <c:pt idx="490">
                  <c:v>44721</c:v>
                </c:pt>
                <c:pt idx="491">
                  <c:v>44728</c:v>
                </c:pt>
                <c:pt idx="492">
                  <c:v>44735</c:v>
                </c:pt>
                <c:pt idx="493">
                  <c:v>44742</c:v>
                </c:pt>
                <c:pt idx="494">
                  <c:v>44749</c:v>
                </c:pt>
                <c:pt idx="495">
                  <c:v>44756</c:v>
                </c:pt>
                <c:pt idx="496">
                  <c:v>44763</c:v>
                </c:pt>
                <c:pt idx="497">
                  <c:v>44770</c:v>
                </c:pt>
                <c:pt idx="498">
                  <c:v>44777</c:v>
                </c:pt>
                <c:pt idx="499">
                  <c:v>44784</c:v>
                </c:pt>
                <c:pt idx="500">
                  <c:v>44791</c:v>
                </c:pt>
                <c:pt idx="501">
                  <c:v>44798</c:v>
                </c:pt>
                <c:pt idx="502">
                  <c:v>44805</c:v>
                </c:pt>
                <c:pt idx="503">
                  <c:v>44812</c:v>
                </c:pt>
                <c:pt idx="504">
                  <c:v>44819</c:v>
                </c:pt>
                <c:pt idx="505">
                  <c:v>44826</c:v>
                </c:pt>
                <c:pt idx="506">
                  <c:v>44833</c:v>
                </c:pt>
                <c:pt idx="507">
                  <c:v>44840</c:v>
                </c:pt>
                <c:pt idx="508">
                  <c:v>44847</c:v>
                </c:pt>
                <c:pt idx="509">
                  <c:v>44854</c:v>
                </c:pt>
                <c:pt idx="510">
                  <c:v>44861</c:v>
                </c:pt>
                <c:pt idx="511">
                  <c:v>44868</c:v>
                </c:pt>
                <c:pt idx="512">
                  <c:v>44875</c:v>
                </c:pt>
                <c:pt idx="513">
                  <c:v>44882</c:v>
                </c:pt>
                <c:pt idx="514">
                  <c:v>44889</c:v>
                </c:pt>
                <c:pt idx="515">
                  <c:v>44896</c:v>
                </c:pt>
                <c:pt idx="516">
                  <c:v>44903</c:v>
                </c:pt>
                <c:pt idx="517">
                  <c:v>44910</c:v>
                </c:pt>
                <c:pt idx="518">
                  <c:v>44917</c:v>
                </c:pt>
                <c:pt idx="519">
                  <c:v>44924</c:v>
                </c:pt>
                <c:pt idx="520">
                  <c:v>44931</c:v>
                </c:pt>
                <c:pt idx="521">
                  <c:v>44938</c:v>
                </c:pt>
                <c:pt idx="522">
                  <c:v>44945</c:v>
                </c:pt>
              </c:numCache>
            </c:numRef>
          </c:cat>
          <c:val>
            <c:numRef>
              <c:f>valuation!$B$3:$B$525</c:f>
              <c:numCache>
                <c:formatCode>General</c:formatCode>
                <c:ptCount val="523"/>
                <c:pt idx="0">
                  <c:v>13.885</c:v>
                </c:pt>
                <c:pt idx="1">
                  <c:v>13.999000000000001</c:v>
                </c:pt>
                <c:pt idx="2">
                  <c:v>14.090999999999999</c:v>
                </c:pt>
                <c:pt idx="3">
                  <c:v>13.978</c:v>
                </c:pt>
                <c:pt idx="4">
                  <c:v>14.058</c:v>
                </c:pt>
                <c:pt idx="5">
                  <c:v>13.743</c:v>
                </c:pt>
                <c:pt idx="6">
                  <c:v>14.188000000000001</c:v>
                </c:pt>
                <c:pt idx="7">
                  <c:v>14.12</c:v>
                </c:pt>
                <c:pt idx="8">
                  <c:v>14.664</c:v>
                </c:pt>
                <c:pt idx="9">
                  <c:v>14.593999999999999</c:v>
                </c:pt>
                <c:pt idx="10">
                  <c:v>14.612</c:v>
                </c:pt>
                <c:pt idx="11">
                  <c:v>14.202999999999999</c:v>
                </c:pt>
                <c:pt idx="12">
                  <c:v>14.866</c:v>
                </c:pt>
                <c:pt idx="13">
                  <c:v>14.191000000000001</c:v>
                </c:pt>
                <c:pt idx="14">
                  <c:v>14.576000000000001</c:v>
                </c:pt>
                <c:pt idx="15">
                  <c:v>14.308999999999999</c:v>
                </c:pt>
                <c:pt idx="16">
                  <c:v>14.73</c:v>
                </c:pt>
                <c:pt idx="17">
                  <c:v>15.156000000000001</c:v>
                </c:pt>
                <c:pt idx="18">
                  <c:v>14.726000000000001</c:v>
                </c:pt>
                <c:pt idx="19">
                  <c:v>14.635999999999999</c:v>
                </c:pt>
                <c:pt idx="20">
                  <c:v>14.073</c:v>
                </c:pt>
                <c:pt idx="21">
                  <c:v>14.071999999999999</c:v>
                </c:pt>
                <c:pt idx="22">
                  <c:v>13.771000000000001</c:v>
                </c:pt>
                <c:pt idx="23">
                  <c:v>14.32</c:v>
                </c:pt>
                <c:pt idx="24">
                  <c:v>14.476000000000001</c:v>
                </c:pt>
                <c:pt idx="25">
                  <c:v>15.047000000000001</c:v>
                </c:pt>
                <c:pt idx="26">
                  <c:v>14.994</c:v>
                </c:pt>
                <c:pt idx="27">
                  <c:v>14.955</c:v>
                </c:pt>
                <c:pt idx="28">
                  <c:v>14.95</c:v>
                </c:pt>
                <c:pt idx="29">
                  <c:v>14.83</c:v>
                </c:pt>
                <c:pt idx="30">
                  <c:v>14.564</c:v>
                </c:pt>
                <c:pt idx="31">
                  <c:v>14.445</c:v>
                </c:pt>
                <c:pt idx="32">
                  <c:v>14.401999999999999</c:v>
                </c:pt>
                <c:pt idx="33">
                  <c:v>14.725</c:v>
                </c:pt>
                <c:pt idx="34">
                  <c:v>15.06</c:v>
                </c:pt>
                <c:pt idx="35">
                  <c:v>15.46</c:v>
                </c:pt>
                <c:pt idx="36">
                  <c:v>15.183</c:v>
                </c:pt>
                <c:pt idx="37">
                  <c:v>14.976000000000001</c:v>
                </c:pt>
                <c:pt idx="38">
                  <c:v>14.914</c:v>
                </c:pt>
                <c:pt idx="39">
                  <c:v>15.444000000000001</c:v>
                </c:pt>
                <c:pt idx="40">
                  <c:v>15.433999999999999</c:v>
                </c:pt>
                <c:pt idx="41">
                  <c:v>15.409000000000001</c:v>
                </c:pt>
                <c:pt idx="42">
                  <c:v>15.131</c:v>
                </c:pt>
                <c:pt idx="43">
                  <c:v>15.638999999999999</c:v>
                </c:pt>
                <c:pt idx="44">
                  <c:v>15.452999999999999</c:v>
                </c:pt>
                <c:pt idx="45">
                  <c:v>15.829000000000001</c:v>
                </c:pt>
                <c:pt idx="46">
                  <c:v>15.266999999999999</c:v>
                </c:pt>
                <c:pt idx="47">
                  <c:v>15.087</c:v>
                </c:pt>
                <c:pt idx="48">
                  <c:v>15.651</c:v>
                </c:pt>
                <c:pt idx="49">
                  <c:v>15.859</c:v>
                </c:pt>
                <c:pt idx="50">
                  <c:v>15.69</c:v>
                </c:pt>
                <c:pt idx="51">
                  <c:v>15.608000000000001</c:v>
                </c:pt>
                <c:pt idx="52">
                  <c:v>15.624000000000001</c:v>
                </c:pt>
                <c:pt idx="53">
                  <c:v>15.601000000000001</c:v>
                </c:pt>
                <c:pt idx="54">
                  <c:v>15.058</c:v>
                </c:pt>
                <c:pt idx="55">
                  <c:v>14.945</c:v>
                </c:pt>
                <c:pt idx="56">
                  <c:v>15.394</c:v>
                </c:pt>
                <c:pt idx="57">
                  <c:v>15.311</c:v>
                </c:pt>
                <c:pt idx="58">
                  <c:v>15.739000000000001</c:v>
                </c:pt>
                <c:pt idx="59">
                  <c:v>15.656000000000001</c:v>
                </c:pt>
                <c:pt idx="60">
                  <c:v>15.273999999999999</c:v>
                </c:pt>
                <c:pt idx="61">
                  <c:v>15.122999999999999</c:v>
                </c:pt>
                <c:pt idx="62">
                  <c:v>15.03</c:v>
                </c:pt>
                <c:pt idx="63">
                  <c:v>15.385</c:v>
                </c:pt>
                <c:pt idx="64">
                  <c:v>14.984</c:v>
                </c:pt>
                <c:pt idx="65">
                  <c:v>15.058999999999999</c:v>
                </c:pt>
                <c:pt idx="66">
                  <c:v>15.061999999999999</c:v>
                </c:pt>
                <c:pt idx="67">
                  <c:v>14.9</c:v>
                </c:pt>
                <c:pt idx="68">
                  <c:v>14.657999999999999</c:v>
                </c:pt>
                <c:pt idx="69">
                  <c:v>14.683</c:v>
                </c:pt>
                <c:pt idx="70">
                  <c:v>15.089</c:v>
                </c:pt>
                <c:pt idx="71">
                  <c:v>15.244999999999999</c:v>
                </c:pt>
                <c:pt idx="72">
                  <c:v>15.343</c:v>
                </c:pt>
                <c:pt idx="73">
                  <c:v>15.244</c:v>
                </c:pt>
                <c:pt idx="74">
                  <c:v>15.462</c:v>
                </c:pt>
                <c:pt idx="75">
                  <c:v>15.481</c:v>
                </c:pt>
                <c:pt idx="76">
                  <c:v>15.500999999999999</c:v>
                </c:pt>
                <c:pt idx="77">
                  <c:v>15.323</c:v>
                </c:pt>
                <c:pt idx="78">
                  <c:v>15.311999999999999</c:v>
                </c:pt>
                <c:pt idx="79">
                  <c:v>15.432</c:v>
                </c:pt>
                <c:pt idx="80">
                  <c:v>15.23</c:v>
                </c:pt>
                <c:pt idx="81">
                  <c:v>14.763999999999999</c:v>
                </c:pt>
                <c:pt idx="82">
                  <c:v>15.157</c:v>
                </c:pt>
                <c:pt idx="83">
                  <c:v>15.423</c:v>
                </c:pt>
                <c:pt idx="84">
                  <c:v>15.467000000000001</c:v>
                </c:pt>
                <c:pt idx="85">
                  <c:v>15.340999999999999</c:v>
                </c:pt>
                <c:pt idx="86">
                  <c:v>15.35</c:v>
                </c:pt>
                <c:pt idx="87">
                  <c:v>15.362</c:v>
                </c:pt>
                <c:pt idx="88">
                  <c:v>15.18</c:v>
                </c:pt>
                <c:pt idx="89">
                  <c:v>14.579000000000001</c:v>
                </c:pt>
                <c:pt idx="90">
                  <c:v>14.677</c:v>
                </c:pt>
                <c:pt idx="91">
                  <c:v>14.055999999999999</c:v>
                </c:pt>
                <c:pt idx="92">
                  <c:v>14.635999999999999</c:v>
                </c:pt>
                <c:pt idx="93">
                  <c:v>15.02</c:v>
                </c:pt>
                <c:pt idx="94">
                  <c:v>15.254</c:v>
                </c:pt>
                <c:pt idx="95">
                  <c:v>15.557</c:v>
                </c:pt>
                <c:pt idx="96">
                  <c:v>15.714</c:v>
                </c:pt>
                <c:pt idx="97">
                  <c:v>16.006</c:v>
                </c:pt>
                <c:pt idx="98">
                  <c:v>15.938000000000001</c:v>
                </c:pt>
                <c:pt idx="99">
                  <c:v>15.464</c:v>
                </c:pt>
                <c:pt idx="100">
                  <c:v>15.705</c:v>
                </c:pt>
                <c:pt idx="101">
                  <c:v>15.93</c:v>
                </c:pt>
                <c:pt idx="102">
                  <c:v>15.701000000000001</c:v>
                </c:pt>
                <c:pt idx="103">
                  <c:v>15.775</c:v>
                </c:pt>
                <c:pt idx="104">
                  <c:v>15.260999999999999</c:v>
                </c:pt>
                <c:pt idx="105">
                  <c:v>15.840999999999999</c:v>
                </c:pt>
                <c:pt idx="106">
                  <c:v>15.808999999999999</c:v>
                </c:pt>
                <c:pt idx="107">
                  <c:v>16.21</c:v>
                </c:pt>
                <c:pt idx="108">
                  <c:v>16.463000000000001</c:v>
                </c:pt>
                <c:pt idx="109">
                  <c:v>16.712</c:v>
                </c:pt>
                <c:pt idx="110">
                  <c:v>17.039000000000001</c:v>
                </c:pt>
                <c:pt idx="111">
                  <c:v>16.844999999999999</c:v>
                </c:pt>
                <c:pt idx="112">
                  <c:v>16.914000000000001</c:v>
                </c:pt>
                <c:pt idx="113">
                  <c:v>17.251000000000001</c:v>
                </c:pt>
                <c:pt idx="114">
                  <c:v>16.686</c:v>
                </c:pt>
                <c:pt idx="115">
                  <c:v>16.902999999999999</c:v>
                </c:pt>
                <c:pt idx="116">
                  <c:v>17.100000000000001</c:v>
                </c:pt>
                <c:pt idx="117">
                  <c:v>17.167000000000002</c:v>
                </c:pt>
                <c:pt idx="118">
                  <c:v>17.22</c:v>
                </c:pt>
                <c:pt idx="119">
                  <c:v>16.856999999999999</c:v>
                </c:pt>
                <c:pt idx="120">
                  <c:v>16.66</c:v>
                </c:pt>
                <c:pt idx="121">
                  <c:v>16.849</c:v>
                </c:pt>
                <c:pt idx="122">
                  <c:v>17.196000000000002</c:v>
                </c:pt>
                <c:pt idx="123">
                  <c:v>17.245999999999999</c:v>
                </c:pt>
                <c:pt idx="124">
                  <c:v>16.817</c:v>
                </c:pt>
                <c:pt idx="125">
                  <c:v>16.824000000000002</c:v>
                </c:pt>
                <c:pt idx="126">
                  <c:v>16.803000000000001</c:v>
                </c:pt>
                <c:pt idx="127">
                  <c:v>16.821000000000002</c:v>
                </c:pt>
                <c:pt idx="128">
                  <c:v>16.553999999999998</c:v>
                </c:pt>
                <c:pt idx="129">
                  <c:v>16.016999999999999</c:v>
                </c:pt>
                <c:pt idx="130">
                  <c:v>16.780999999999999</c:v>
                </c:pt>
                <c:pt idx="131">
                  <c:v>16.824000000000002</c:v>
                </c:pt>
                <c:pt idx="132">
                  <c:v>16.864000000000001</c:v>
                </c:pt>
                <c:pt idx="133">
                  <c:v>16.512</c:v>
                </c:pt>
                <c:pt idx="134">
                  <c:v>16.327000000000002</c:v>
                </c:pt>
                <c:pt idx="135">
                  <c:v>15.949</c:v>
                </c:pt>
                <c:pt idx="136">
                  <c:v>15.778</c:v>
                </c:pt>
                <c:pt idx="137">
                  <c:v>15.382999999999999</c:v>
                </c:pt>
                <c:pt idx="138">
                  <c:v>15.282999999999999</c:v>
                </c:pt>
                <c:pt idx="139">
                  <c:v>15.858000000000001</c:v>
                </c:pt>
                <c:pt idx="140">
                  <c:v>15.173</c:v>
                </c:pt>
                <c:pt idx="141">
                  <c:v>15.436999999999999</c:v>
                </c:pt>
                <c:pt idx="142">
                  <c:v>15.928000000000001</c:v>
                </c:pt>
                <c:pt idx="143">
                  <c:v>15.863</c:v>
                </c:pt>
                <c:pt idx="144">
                  <c:v>16.038</c:v>
                </c:pt>
                <c:pt idx="145">
                  <c:v>16.547999999999998</c:v>
                </c:pt>
                <c:pt idx="146">
                  <c:v>16.382000000000001</c:v>
                </c:pt>
                <c:pt idx="147">
                  <c:v>16.25</c:v>
                </c:pt>
                <c:pt idx="148">
                  <c:v>16.55</c:v>
                </c:pt>
                <c:pt idx="149">
                  <c:v>16.59</c:v>
                </c:pt>
                <c:pt idx="150">
                  <c:v>16.13</c:v>
                </c:pt>
                <c:pt idx="151">
                  <c:v>15.914</c:v>
                </c:pt>
                <c:pt idx="152">
                  <c:v>16.141999999999999</c:v>
                </c:pt>
                <c:pt idx="153">
                  <c:v>15.942</c:v>
                </c:pt>
                <c:pt idx="154">
                  <c:v>15.769</c:v>
                </c:pt>
                <c:pt idx="155">
                  <c:v>14.706</c:v>
                </c:pt>
                <c:pt idx="156">
                  <c:v>14.212999999999999</c:v>
                </c:pt>
                <c:pt idx="157">
                  <c:v>14.101000000000001</c:v>
                </c:pt>
                <c:pt idx="158">
                  <c:v>14.465</c:v>
                </c:pt>
                <c:pt idx="159">
                  <c:v>14.477</c:v>
                </c:pt>
                <c:pt idx="160">
                  <c:v>13.541</c:v>
                </c:pt>
                <c:pt idx="161">
                  <c:v>14.603</c:v>
                </c:pt>
                <c:pt idx="162">
                  <c:v>14.647</c:v>
                </c:pt>
                <c:pt idx="163">
                  <c:v>15.058</c:v>
                </c:pt>
                <c:pt idx="164">
                  <c:v>14.936999999999999</c:v>
                </c:pt>
                <c:pt idx="165">
                  <c:v>15.489000000000001</c:v>
                </c:pt>
                <c:pt idx="166">
                  <c:v>15.101000000000001</c:v>
                </c:pt>
                <c:pt idx="167">
                  <c:v>15.603</c:v>
                </c:pt>
                <c:pt idx="168">
                  <c:v>14.999000000000001</c:v>
                </c:pt>
                <c:pt idx="169">
                  <c:v>15.433999999999999</c:v>
                </c:pt>
                <c:pt idx="170">
                  <c:v>15.417</c:v>
                </c:pt>
                <c:pt idx="171">
                  <c:v>15.281000000000001</c:v>
                </c:pt>
                <c:pt idx="172">
                  <c:v>14.667</c:v>
                </c:pt>
                <c:pt idx="173">
                  <c:v>14.797000000000001</c:v>
                </c:pt>
                <c:pt idx="174">
                  <c:v>14.509</c:v>
                </c:pt>
                <c:pt idx="175">
                  <c:v>15.335000000000001</c:v>
                </c:pt>
                <c:pt idx="176">
                  <c:v>15.279</c:v>
                </c:pt>
                <c:pt idx="177">
                  <c:v>15.263</c:v>
                </c:pt>
                <c:pt idx="178">
                  <c:v>14.836</c:v>
                </c:pt>
                <c:pt idx="179">
                  <c:v>15.272</c:v>
                </c:pt>
                <c:pt idx="180">
                  <c:v>15.09</c:v>
                </c:pt>
                <c:pt idx="181">
                  <c:v>14.893000000000001</c:v>
                </c:pt>
                <c:pt idx="182">
                  <c:v>15.548</c:v>
                </c:pt>
                <c:pt idx="183">
                  <c:v>15.824999999999999</c:v>
                </c:pt>
                <c:pt idx="184">
                  <c:v>15.831</c:v>
                </c:pt>
                <c:pt idx="185">
                  <c:v>15.499000000000001</c:v>
                </c:pt>
                <c:pt idx="186">
                  <c:v>15.93</c:v>
                </c:pt>
                <c:pt idx="187">
                  <c:v>15.786</c:v>
                </c:pt>
                <c:pt idx="188">
                  <c:v>15.683</c:v>
                </c:pt>
                <c:pt idx="189">
                  <c:v>15.709</c:v>
                </c:pt>
                <c:pt idx="190">
                  <c:v>15.821999999999999</c:v>
                </c:pt>
                <c:pt idx="191">
                  <c:v>15.535</c:v>
                </c:pt>
                <c:pt idx="192">
                  <c:v>15.973000000000001</c:v>
                </c:pt>
                <c:pt idx="193">
                  <c:v>15.664</c:v>
                </c:pt>
                <c:pt idx="194">
                  <c:v>15.670999999999999</c:v>
                </c:pt>
                <c:pt idx="195">
                  <c:v>15.521000000000001</c:v>
                </c:pt>
                <c:pt idx="196">
                  <c:v>15.704000000000001</c:v>
                </c:pt>
                <c:pt idx="197">
                  <c:v>15.566000000000001</c:v>
                </c:pt>
                <c:pt idx="198">
                  <c:v>15.207000000000001</c:v>
                </c:pt>
                <c:pt idx="199">
                  <c:v>15.382999999999999</c:v>
                </c:pt>
                <c:pt idx="200">
                  <c:v>15.85</c:v>
                </c:pt>
                <c:pt idx="201">
                  <c:v>16.065999999999999</c:v>
                </c:pt>
                <c:pt idx="202">
                  <c:v>15.771000000000001</c:v>
                </c:pt>
                <c:pt idx="203">
                  <c:v>16.495999999999999</c:v>
                </c:pt>
                <c:pt idx="204">
                  <c:v>16.099</c:v>
                </c:pt>
                <c:pt idx="205">
                  <c:v>16.29</c:v>
                </c:pt>
                <c:pt idx="206">
                  <c:v>16.163</c:v>
                </c:pt>
                <c:pt idx="207">
                  <c:v>16.457000000000001</c:v>
                </c:pt>
                <c:pt idx="208">
                  <c:v>16.369</c:v>
                </c:pt>
                <c:pt idx="209">
                  <c:v>16.16</c:v>
                </c:pt>
                <c:pt idx="210">
                  <c:v>16.422000000000001</c:v>
                </c:pt>
                <c:pt idx="211">
                  <c:v>15.988</c:v>
                </c:pt>
                <c:pt idx="212">
                  <c:v>16.123000000000001</c:v>
                </c:pt>
                <c:pt idx="213">
                  <c:v>16.475999999999999</c:v>
                </c:pt>
                <c:pt idx="214">
                  <c:v>16.477</c:v>
                </c:pt>
                <c:pt idx="215">
                  <c:v>16.370999999999999</c:v>
                </c:pt>
                <c:pt idx="216">
                  <c:v>16.326000000000001</c:v>
                </c:pt>
                <c:pt idx="217">
                  <c:v>16.655000000000001</c:v>
                </c:pt>
                <c:pt idx="218">
                  <c:v>16.332999999999998</c:v>
                </c:pt>
                <c:pt idx="219">
                  <c:v>16.507000000000001</c:v>
                </c:pt>
                <c:pt idx="220">
                  <c:v>16.199000000000002</c:v>
                </c:pt>
                <c:pt idx="221">
                  <c:v>16.125</c:v>
                </c:pt>
                <c:pt idx="222">
                  <c:v>16.373000000000001</c:v>
                </c:pt>
                <c:pt idx="223">
                  <c:v>16.824999999999999</c:v>
                </c:pt>
                <c:pt idx="224">
                  <c:v>16.532</c:v>
                </c:pt>
                <c:pt idx="225">
                  <c:v>16.736999999999998</c:v>
                </c:pt>
                <c:pt idx="226">
                  <c:v>16.353000000000002</c:v>
                </c:pt>
                <c:pt idx="227">
                  <c:v>16.806000000000001</c:v>
                </c:pt>
                <c:pt idx="228">
                  <c:v>16.84</c:v>
                </c:pt>
                <c:pt idx="229">
                  <c:v>16.693000000000001</c:v>
                </c:pt>
                <c:pt idx="230">
                  <c:v>16.556000000000001</c:v>
                </c:pt>
                <c:pt idx="231">
                  <c:v>16.684999999999999</c:v>
                </c:pt>
                <c:pt idx="232">
                  <c:v>16.632000000000001</c:v>
                </c:pt>
                <c:pt idx="233">
                  <c:v>16.215</c:v>
                </c:pt>
                <c:pt idx="234">
                  <c:v>16.596</c:v>
                </c:pt>
                <c:pt idx="235">
                  <c:v>16.710999999999999</c:v>
                </c:pt>
                <c:pt idx="236">
                  <c:v>16.728000000000002</c:v>
                </c:pt>
                <c:pt idx="237">
                  <c:v>16.478999999999999</c:v>
                </c:pt>
                <c:pt idx="238">
                  <c:v>16.282</c:v>
                </c:pt>
                <c:pt idx="239">
                  <c:v>16.291</c:v>
                </c:pt>
                <c:pt idx="240">
                  <c:v>16.120999999999999</c:v>
                </c:pt>
                <c:pt idx="241">
                  <c:v>16.315999999999999</c:v>
                </c:pt>
                <c:pt idx="242">
                  <c:v>16.263999999999999</c:v>
                </c:pt>
                <c:pt idx="243">
                  <c:v>16.454999999999998</c:v>
                </c:pt>
                <c:pt idx="244">
                  <c:v>16.504000000000001</c:v>
                </c:pt>
                <c:pt idx="245">
                  <c:v>16.577999999999999</c:v>
                </c:pt>
                <c:pt idx="246">
                  <c:v>16.765999999999998</c:v>
                </c:pt>
                <c:pt idx="247">
                  <c:v>16.7</c:v>
                </c:pt>
                <c:pt idx="248">
                  <c:v>16.75</c:v>
                </c:pt>
                <c:pt idx="249">
                  <c:v>16.672999999999998</c:v>
                </c:pt>
                <c:pt idx="250">
                  <c:v>16.774999999999999</c:v>
                </c:pt>
                <c:pt idx="251">
                  <c:v>16.824000000000002</c:v>
                </c:pt>
                <c:pt idx="252">
                  <c:v>16.760000000000002</c:v>
                </c:pt>
                <c:pt idx="253">
                  <c:v>17.006</c:v>
                </c:pt>
                <c:pt idx="254">
                  <c:v>17.166</c:v>
                </c:pt>
                <c:pt idx="255">
                  <c:v>16.934000000000001</c:v>
                </c:pt>
                <c:pt idx="256">
                  <c:v>17.244</c:v>
                </c:pt>
                <c:pt idx="257">
                  <c:v>17.45</c:v>
                </c:pt>
                <c:pt idx="258">
                  <c:v>17.481000000000002</c:v>
                </c:pt>
                <c:pt idx="259">
                  <c:v>17.561</c:v>
                </c:pt>
                <c:pt idx="260">
                  <c:v>17.756</c:v>
                </c:pt>
                <c:pt idx="261">
                  <c:v>17.823</c:v>
                </c:pt>
                <c:pt idx="262">
                  <c:v>18.061</c:v>
                </c:pt>
                <c:pt idx="263">
                  <c:v>17.471</c:v>
                </c:pt>
                <c:pt idx="264">
                  <c:v>16.407</c:v>
                </c:pt>
                <c:pt idx="265">
                  <c:v>17.113</c:v>
                </c:pt>
                <c:pt idx="266">
                  <c:v>16.786999999999999</c:v>
                </c:pt>
                <c:pt idx="267">
                  <c:v>16.353999999999999</c:v>
                </c:pt>
                <c:pt idx="268">
                  <c:v>16.434999999999999</c:v>
                </c:pt>
                <c:pt idx="269">
                  <c:v>16.617000000000001</c:v>
                </c:pt>
                <c:pt idx="270">
                  <c:v>16.28</c:v>
                </c:pt>
                <c:pt idx="271">
                  <c:v>15.942</c:v>
                </c:pt>
                <c:pt idx="272">
                  <c:v>16.382999999999999</c:v>
                </c:pt>
                <c:pt idx="273">
                  <c:v>16.175999999999998</c:v>
                </c:pt>
                <c:pt idx="274">
                  <c:v>16.495999999999999</c:v>
                </c:pt>
                <c:pt idx="275">
                  <c:v>16.454999999999998</c:v>
                </c:pt>
                <c:pt idx="276">
                  <c:v>16.097999999999999</c:v>
                </c:pt>
                <c:pt idx="277">
                  <c:v>16.47</c:v>
                </c:pt>
                <c:pt idx="278">
                  <c:v>16.584</c:v>
                </c:pt>
                <c:pt idx="279">
                  <c:v>16.623000000000001</c:v>
                </c:pt>
                <c:pt idx="280">
                  <c:v>16.449000000000002</c:v>
                </c:pt>
                <c:pt idx="281">
                  <c:v>17.042000000000002</c:v>
                </c:pt>
                <c:pt idx="282">
                  <c:v>17.097000000000001</c:v>
                </c:pt>
                <c:pt idx="283">
                  <c:v>17.039000000000001</c:v>
                </c:pt>
                <c:pt idx="284">
                  <c:v>16.440999999999999</c:v>
                </c:pt>
                <c:pt idx="285">
                  <c:v>16.428999999999998</c:v>
                </c:pt>
                <c:pt idx="286">
                  <c:v>16.759</c:v>
                </c:pt>
                <c:pt idx="287">
                  <c:v>16.916</c:v>
                </c:pt>
                <c:pt idx="288">
                  <c:v>16.920000000000002</c:v>
                </c:pt>
                <c:pt idx="289">
                  <c:v>16.413</c:v>
                </c:pt>
                <c:pt idx="290">
                  <c:v>16.783000000000001</c:v>
                </c:pt>
                <c:pt idx="291">
                  <c:v>16.37</c:v>
                </c:pt>
                <c:pt idx="292">
                  <c:v>16.681999999999999</c:v>
                </c:pt>
                <c:pt idx="293">
                  <c:v>17.068000000000001</c:v>
                </c:pt>
                <c:pt idx="294">
                  <c:v>16.338999999999999</c:v>
                </c:pt>
                <c:pt idx="295">
                  <c:v>16.681000000000001</c:v>
                </c:pt>
                <c:pt idx="296">
                  <c:v>16.888000000000002</c:v>
                </c:pt>
                <c:pt idx="297">
                  <c:v>16.943000000000001</c:v>
                </c:pt>
                <c:pt idx="298">
                  <c:v>16.294</c:v>
                </c:pt>
                <c:pt idx="299">
                  <c:v>15.05</c:v>
                </c:pt>
                <c:pt idx="300">
                  <c:v>15.566000000000001</c:v>
                </c:pt>
                <c:pt idx="301">
                  <c:v>15.010999999999999</c:v>
                </c:pt>
                <c:pt idx="302">
                  <c:v>15.768000000000001</c:v>
                </c:pt>
                <c:pt idx="303">
                  <c:v>16.2</c:v>
                </c:pt>
                <c:pt idx="304">
                  <c:v>15.478</c:v>
                </c:pt>
                <c:pt idx="305">
                  <c:v>15.202999999999999</c:v>
                </c:pt>
                <c:pt idx="306">
                  <c:v>16.015000000000001</c:v>
                </c:pt>
                <c:pt idx="307">
                  <c:v>15.236000000000001</c:v>
                </c:pt>
                <c:pt idx="308">
                  <c:v>15.209</c:v>
                </c:pt>
                <c:pt idx="309">
                  <c:v>13.955</c:v>
                </c:pt>
                <c:pt idx="310">
                  <c:v>14.657999999999999</c:v>
                </c:pt>
                <c:pt idx="311">
                  <c:v>14.03</c:v>
                </c:pt>
                <c:pt idx="312">
                  <c:v>15.025</c:v>
                </c:pt>
                <c:pt idx="313">
                  <c:v>15.054</c:v>
                </c:pt>
                <c:pt idx="314">
                  <c:v>15.228</c:v>
                </c:pt>
                <c:pt idx="315">
                  <c:v>15.878</c:v>
                </c:pt>
                <c:pt idx="316">
                  <c:v>15.29</c:v>
                </c:pt>
                <c:pt idx="317">
                  <c:v>15.644</c:v>
                </c:pt>
                <c:pt idx="318">
                  <c:v>15.896000000000001</c:v>
                </c:pt>
                <c:pt idx="319">
                  <c:v>16.035</c:v>
                </c:pt>
                <c:pt idx="320">
                  <c:v>15.847</c:v>
                </c:pt>
                <c:pt idx="321">
                  <c:v>16.033000000000001</c:v>
                </c:pt>
                <c:pt idx="322">
                  <c:v>16.427</c:v>
                </c:pt>
                <c:pt idx="323">
                  <c:v>16.265999999999998</c:v>
                </c:pt>
                <c:pt idx="324">
                  <c:v>16.858000000000001</c:v>
                </c:pt>
                <c:pt idx="325">
                  <c:v>16.984000000000002</c:v>
                </c:pt>
                <c:pt idx="326">
                  <c:v>17.300999999999998</c:v>
                </c:pt>
                <c:pt idx="327">
                  <c:v>17.27</c:v>
                </c:pt>
                <c:pt idx="328">
                  <c:v>16.989999999999998</c:v>
                </c:pt>
                <c:pt idx="329">
                  <c:v>16.640999999999998</c:v>
                </c:pt>
                <c:pt idx="330">
                  <c:v>16.635000000000002</c:v>
                </c:pt>
                <c:pt idx="331">
                  <c:v>15.997999999999999</c:v>
                </c:pt>
                <c:pt idx="332">
                  <c:v>15.968</c:v>
                </c:pt>
                <c:pt idx="333">
                  <c:v>16.25</c:v>
                </c:pt>
                <c:pt idx="334">
                  <c:v>16.686</c:v>
                </c:pt>
                <c:pt idx="335">
                  <c:v>17.212</c:v>
                </c:pt>
                <c:pt idx="336">
                  <c:v>17.105</c:v>
                </c:pt>
                <c:pt idx="337">
                  <c:v>17.402000000000001</c:v>
                </c:pt>
                <c:pt idx="338">
                  <c:v>17.43</c:v>
                </c:pt>
                <c:pt idx="339">
                  <c:v>17.393000000000001</c:v>
                </c:pt>
                <c:pt idx="340">
                  <c:v>17.699000000000002</c:v>
                </c:pt>
                <c:pt idx="341">
                  <c:v>17.056000000000001</c:v>
                </c:pt>
                <c:pt idx="342">
                  <c:v>17.006</c:v>
                </c:pt>
                <c:pt idx="343">
                  <c:v>16.085999999999999</c:v>
                </c:pt>
                <c:pt idx="344">
                  <c:v>17.132000000000001</c:v>
                </c:pt>
                <c:pt idx="345">
                  <c:v>17.190999999999999</c:v>
                </c:pt>
                <c:pt idx="346">
                  <c:v>17.552</c:v>
                </c:pt>
                <c:pt idx="347">
                  <c:v>17.780999999999999</c:v>
                </c:pt>
                <c:pt idx="348">
                  <c:v>17.452999999999999</c:v>
                </c:pt>
                <c:pt idx="349">
                  <c:v>17.420999999999999</c:v>
                </c:pt>
                <c:pt idx="350">
                  <c:v>16.721</c:v>
                </c:pt>
                <c:pt idx="351">
                  <c:v>17.109000000000002</c:v>
                </c:pt>
                <c:pt idx="352">
                  <c:v>17.701000000000001</c:v>
                </c:pt>
                <c:pt idx="353">
                  <c:v>17.538</c:v>
                </c:pt>
                <c:pt idx="354">
                  <c:v>17.946000000000002</c:v>
                </c:pt>
                <c:pt idx="355">
                  <c:v>17.946999999999999</c:v>
                </c:pt>
                <c:pt idx="356">
                  <c:v>17.782</c:v>
                </c:pt>
                <c:pt idx="357">
                  <c:v>17.702999999999999</c:v>
                </c:pt>
                <c:pt idx="358">
                  <c:v>18.395</c:v>
                </c:pt>
                <c:pt idx="359">
                  <c:v>17.969000000000001</c:v>
                </c:pt>
                <c:pt idx="360">
                  <c:v>18.298999999999999</c:v>
                </c:pt>
                <c:pt idx="361">
                  <c:v>18.646999999999998</c:v>
                </c:pt>
                <c:pt idx="362">
                  <c:v>18.867000000000001</c:v>
                </c:pt>
                <c:pt idx="363">
                  <c:v>18.771999999999998</c:v>
                </c:pt>
                <c:pt idx="364">
                  <c:v>18.902999999999999</c:v>
                </c:pt>
                <c:pt idx="365">
                  <c:v>18.986000000000001</c:v>
                </c:pt>
                <c:pt idx="366">
                  <c:v>18.917000000000002</c:v>
                </c:pt>
                <c:pt idx="367">
                  <c:v>18.504000000000001</c:v>
                </c:pt>
                <c:pt idx="368">
                  <c:v>18.884</c:v>
                </c:pt>
                <c:pt idx="369">
                  <c:v>19.582000000000001</c:v>
                </c:pt>
                <c:pt idx="370">
                  <c:v>19.501000000000001</c:v>
                </c:pt>
                <c:pt idx="371">
                  <c:v>17.638000000000002</c:v>
                </c:pt>
                <c:pt idx="372">
                  <c:v>17.786999999999999</c:v>
                </c:pt>
                <c:pt idx="373">
                  <c:v>14.039</c:v>
                </c:pt>
                <c:pt idx="374">
                  <c:v>13.675000000000001</c:v>
                </c:pt>
                <c:pt idx="375">
                  <c:v>17.172999999999998</c:v>
                </c:pt>
                <c:pt idx="376">
                  <c:v>15.851000000000001</c:v>
                </c:pt>
                <c:pt idx="377">
                  <c:v>19.216999999999999</c:v>
                </c:pt>
                <c:pt idx="378">
                  <c:v>20.655999999999999</c:v>
                </c:pt>
                <c:pt idx="379">
                  <c:v>22.582000000000001</c:v>
                </c:pt>
                <c:pt idx="380">
                  <c:v>24.88</c:v>
                </c:pt>
                <c:pt idx="381">
                  <c:v>24.408000000000001</c:v>
                </c:pt>
                <c:pt idx="382">
                  <c:v>24.734000000000002</c:v>
                </c:pt>
                <c:pt idx="383">
                  <c:v>27.411000000000001</c:v>
                </c:pt>
                <c:pt idx="384">
                  <c:v>28.72</c:v>
                </c:pt>
                <c:pt idx="385">
                  <c:v>29.199000000000002</c:v>
                </c:pt>
                <c:pt idx="386">
                  <c:v>28.62</c:v>
                </c:pt>
                <c:pt idx="387">
                  <c:v>29.573</c:v>
                </c:pt>
                <c:pt idx="388">
                  <c:v>29.364000000000001</c:v>
                </c:pt>
                <c:pt idx="389">
                  <c:v>29.658000000000001</c:v>
                </c:pt>
                <c:pt idx="390">
                  <c:v>31.303000000000001</c:v>
                </c:pt>
                <c:pt idx="391">
                  <c:v>31.064</c:v>
                </c:pt>
                <c:pt idx="392">
                  <c:v>31.122</c:v>
                </c:pt>
                <c:pt idx="393">
                  <c:v>31.091999999999999</c:v>
                </c:pt>
                <c:pt idx="394">
                  <c:v>29.786999999999999</c:v>
                </c:pt>
                <c:pt idx="395">
                  <c:v>30.677</c:v>
                </c:pt>
                <c:pt idx="396">
                  <c:v>30.29</c:v>
                </c:pt>
                <c:pt idx="397">
                  <c:v>31.952000000000002</c:v>
                </c:pt>
                <c:pt idx="398">
                  <c:v>30.138999999999999</c:v>
                </c:pt>
                <c:pt idx="399">
                  <c:v>29.783000000000001</c:v>
                </c:pt>
                <c:pt idx="400">
                  <c:v>29.216999999999999</c:v>
                </c:pt>
                <c:pt idx="401">
                  <c:v>28.033000000000001</c:v>
                </c:pt>
                <c:pt idx="402">
                  <c:v>29.013999999999999</c:v>
                </c:pt>
                <c:pt idx="403">
                  <c:v>29.544</c:v>
                </c:pt>
                <c:pt idx="404">
                  <c:v>29.135999999999999</c:v>
                </c:pt>
                <c:pt idx="405">
                  <c:v>28.678000000000001</c:v>
                </c:pt>
                <c:pt idx="406">
                  <c:v>27.393000000000001</c:v>
                </c:pt>
                <c:pt idx="407">
                  <c:v>28.535</c:v>
                </c:pt>
                <c:pt idx="408">
                  <c:v>27.5</c:v>
                </c:pt>
                <c:pt idx="409">
                  <c:v>27.652999999999999</c:v>
                </c:pt>
                <c:pt idx="410">
                  <c:v>28.465</c:v>
                </c:pt>
                <c:pt idx="411">
                  <c:v>27.393000000000001</c:v>
                </c:pt>
                <c:pt idx="412">
                  <c:v>27.013000000000002</c:v>
                </c:pt>
                <c:pt idx="413">
                  <c:v>28.148</c:v>
                </c:pt>
                <c:pt idx="414">
                  <c:v>27.423999999999999</c:v>
                </c:pt>
                <c:pt idx="415">
                  <c:v>28.024999999999999</c:v>
                </c:pt>
                <c:pt idx="416">
                  <c:v>27.29</c:v>
                </c:pt>
                <c:pt idx="417">
                  <c:v>28.065000000000001</c:v>
                </c:pt>
                <c:pt idx="418">
                  <c:v>29.02</c:v>
                </c:pt>
                <c:pt idx="419">
                  <c:v>27.199000000000002</c:v>
                </c:pt>
                <c:pt idx="420">
                  <c:v>27.939</c:v>
                </c:pt>
                <c:pt idx="421">
                  <c:v>28.097000000000001</c:v>
                </c:pt>
                <c:pt idx="422">
                  <c:v>28.172999999999998</c:v>
                </c:pt>
                <c:pt idx="423">
                  <c:v>26.573</c:v>
                </c:pt>
                <c:pt idx="424">
                  <c:v>25.048999999999999</c:v>
                </c:pt>
                <c:pt idx="425">
                  <c:v>26.873999999999999</c:v>
                </c:pt>
                <c:pt idx="426">
                  <c:v>26.934000000000001</c:v>
                </c:pt>
                <c:pt idx="427">
                  <c:v>25.619</c:v>
                </c:pt>
                <c:pt idx="428">
                  <c:v>26.516999999999999</c:v>
                </c:pt>
                <c:pt idx="429">
                  <c:v>26.754000000000001</c:v>
                </c:pt>
                <c:pt idx="430">
                  <c:v>27.058</c:v>
                </c:pt>
                <c:pt idx="431">
                  <c:v>26.902000000000001</c:v>
                </c:pt>
                <c:pt idx="432">
                  <c:v>26.791</c:v>
                </c:pt>
                <c:pt idx="433">
                  <c:v>25.356999999999999</c:v>
                </c:pt>
                <c:pt idx="434">
                  <c:v>23.713999999999999</c:v>
                </c:pt>
                <c:pt idx="435">
                  <c:v>24.593</c:v>
                </c:pt>
                <c:pt idx="436">
                  <c:v>25.183</c:v>
                </c:pt>
                <c:pt idx="437">
                  <c:v>24.681999999999999</c:v>
                </c:pt>
                <c:pt idx="438">
                  <c:v>24.867000000000001</c:v>
                </c:pt>
                <c:pt idx="439">
                  <c:v>25.052</c:v>
                </c:pt>
                <c:pt idx="440">
                  <c:v>25.567</c:v>
                </c:pt>
                <c:pt idx="441">
                  <c:v>25.004000000000001</c:v>
                </c:pt>
                <c:pt idx="442">
                  <c:v>24.771999999999998</c:v>
                </c:pt>
                <c:pt idx="443">
                  <c:v>24.733000000000001</c:v>
                </c:pt>
                <c:pt idx="444">
                  <c:v>24.922999999999998</c:v>
                </c:pt>
                <c:pt idx="445">
                  <c:v>24.632000000000001</c:v>
                </c:pt>
                <c:pt idx="446">
                  <c:v>23.754000000000001</c:v>
                </c:pt>
                <c:pt idx="447">
                  <c:v>23.908000000000001</c:v>
                </c:pt>
                <c:pt idx="448">
                  <c:v>22.617999999999999</c:v>
                </c:pt>
                <c:pt idx="449">
                  <c:v>23.181000000000001</c:v>
                </c:pt>
                <c:pt idx="450">
                  <c:v>23.681999999999999</c:v>
                </c:pt>
                <c:pt idx="451">
                  <c:v>23.65</c:v>
                </c:pt>
                <c:pt idx="452">
                  <c:v>23.568999999999999</c:v>
                </c:pt>
                <c:pt idx="453">
                  <c:v>23.675000000000001</c:v>
                </c:pt>
                <c:pt idx="454">
                  <c:v>23.035</c:v>
                </c:pt>
                <c:pt idx="455">
                  <c:v>23.036999999999999</c:v>
                </c:pt>
                <c:pt idx="456">
                  <c:v>23.614999999999998</c:v>
                </c:pt>
                <c:pt idx="457">
                  <c:v>24.257999999999999</c:v>
                </c:pt>
                <c:pt idx="458">
                  <c:v>24.681000000000001</c:v>
                </c:pt>
                <c:pt idx="459">
                  <c:v>25.75</c:v>
                </c:pt>
                <c:pt idx="460">
                  <c:v>24.786999999999999</c:v>
                </c:pt>
                <c:pt idx="461">
                  <c:v>25.693999999999999</c:v>
                </c:pt>
                <c:pt idx="462">
                  <c:v>25.372</c:v>
                </c:pt>
                <c:pt idx="463">
                  <c:v>23.832999999999998</c:v>
                </c:pt>
                <c:pt idx="464">
                  <c:v>24.358000000000001</c:v>
                </c:pt>
                <c:pt idx="465">
                  <c:v>23.936</c:v>
                </c:pt>
                <c:pt idx="466">
                  <c:v>24.486000000000001</c:v>
                </c:pt>
                <c:pt idx="467">
                  <c:v>24.369</c:v>
                </c:pt>
                <c:pt idx="468">
                  <c:v>23.359000000000002</c:v>
                </c:pt>
                <c:pt idx="469">
                  <c:v>23.710999999999999</c:v>
                </c:pt>
                <c:pt idx="470">
                  <c:v>22.335999999999999</c:v>
                </c:pt>
                <c:pt idx="471">
                  <c:v>20.896999999999998</c:v>
                </c:pt>
                <c:pt idx="472">
                  <c:v>21.079000000000001</c:v>
                </c:pt>
                <c:pt idx="473">
                  <c:v>22.233000000000001</c:v>
                </c:pt>
                <c:pt idx="474">
                  <c:v>21.602</c:v>
                </c:pt>
                <c:pt idx="475">
                  <c:v>19.753</c:v>
                </c:pt>
                <c:pt idx="476">
                  <c:v>20.149999999999999</c:v>
                </c:pt>
                <c:pt idx="477">
                  <c:v>19.678999999999998</c:v>
                </c:pt>
                <c:pt idx="478">
                  <c:v>20.957999999999998</c:v>
                </c:pt>
                <c:pt idx="479">
                  <c:v>20.952999999999999</c:v>
                </c:pt>
                <c:pt idx="480">
                  <c:v>21.151</c:v>
                </c:pt>
                <c:pt idx="481">
                  <c:v>20.178999999999998</c:v>
                </c:pt>
                <c:pt idx="482">
                  <c:v>20.937000000000001</c:v>
                </c:pt>
                <c:pt idx="483">
                  <c:v>20.138000000000002</c:v>
                </c:pt>
                <c:pt idx="484">
                  <c:v>19.727</c:v>
                </c:pt>
                <c:pt idx="485">
                  <c:v>19.411000000000001</c:v>
                </c:pt>
                <c:pt idx="486">
                  <c:v>17.329000000000001</c:v>
                </c:pt>
                <c:pt idx="487">
                  <c:v>17.077999999999999</c:v>
                </c:pt>
                <c:pt idx="488">
                  <c:v>18.55</c:v>
                </c:pt>
                <c:pt idx="489">
                  <c:v>18.986000000000001</c:v>
                </c:pt>
                <c:pt idx="490">
                  <c:v>18.774999999999999</c:v>
                </c:pt>
                <c:pt idx="491">
                  <c:v>17.658999999999999</c:v>
                </c:pt>
                <c:pt idx="492">
                  <c:v>18.074000000000002</c:v>
                </c:pt>
                <c:pt idx="493">
                  <c:v>17.968</c:v>
                </c:pt>
                <c:pt idx="494">
                  <c:v>18.527999999999999</c:v>
                </c:pt>
                <c:pt idx="495">
                  <c:v>18.215</c:v>
                </c:pt>
                <c:pt idx="496">
                  <c:v>19.731999999999999</c:v>
                </c:pt>
                <c:pt idx="497">
                  <c:v>20.097999999999999</c:v>
                </c:pt>
                <c:pt idx="498">
                  <c:v>20.766999999999999</c:v>
                </c:pt>
                <c:pt idx="499">
                  <c:v>20.786000000000001</c:v>
                </c:pt>
                <c:pt idx="500">
                  <c:v>20.526</c:v>
                </c:pt>
                <c:pt idx="501">
                  <c:v>20.440000000000001</c:v>
                </c:pt>
                <c:pt idx="502">
                  <c:v>18.905999999999999</c:v>
                </c:pt>
                <c:pt idx="503">
                  <c:v>19.84</c:v>
                </c:pt>
                <c:pt idx="504">
                  <c:v>19.456</c:v>
                </c:pt>
                <c:pt idx="505">
                  <c:v>18.056000000000001</c:v>
                </c:pt>
                <c:pt idx="506">
                  <c:v>18.251000000000001</c:v>
                </c:pt>
                <c:pt idx="507">
                  <c:v>17.95</c:v>
                </c:pt>
                <c:pt idx="508">
                  <c:v>17.315999999999999</c:v>
                </c:pt>
                <c:pt idx="509">
                  <c:v>17.146999999999998</c:v>
                </c:pt>
                <c:pt idx="510">
                  <c:v>17.689</c:v>
                </c:pt>
                <c:pt idx="511">
                  <c:v>16.667999999999999</c:v>
                </c:pt>
                <c:pt idx="512">
                  <c:v>17.678999999999998</c:v>
                </c:pt>
                <c:pt idx="513">
                  <c:v>17.904</c:v>
                </c:pt>
                <c:pt idx="514">
                  <c:v>18.481999999999999</c:v>
                </c:pt>
                <c:pt idx="515">
                  <c:v>18.986000000000001</c:v>
                </c:pt>
                <c:pt idx="516">
                  <c:v>18.036000000000001</c:v>
                </c:pt>
                <c:pt idx="517">
                  <c:v>17.606999999999999</c:v>
                </c:pt>
                <c:pt idx="518">
                  <c:v>17.248999999999999</c:v>
                </c:pt>
                <c:pt idx="519">
                  <c:v>17.11</c:v>
                </c:pt>
                <c:pt idx="520">
                  <c:v>17.363</c:v>
                </c:pt>
                <c:pt idx="521">
                  <c:v>18.577000000000002</c:v>
                </c:pt>
                <c:pt idx="522">
                  <c:v>18.341999999999999</c:v>
                </c:pt>
              </c:numCache>
            </c:numRef>
          </c:val>
          <c:smooth val="0"/>
          <c:extLst>
            <c:ext xmlns:c16="http://schemas.microsoft.com/office/drawing/2014/chart" uri="{C3380CC4-5D6E-409C-BE32-E72D297353CC}">
              <c16:uniqueId val="{00000000-9645-44F1-AF1C-B78ACB8E3CE9}"/>
            </c:ext>
          </c:extLst>
        </c:ser>
        <c:ser>
          <c:idx val="1"/>
          <c:order val="1"/>
          <c:tx>
            <c:strRef>
              <c:f>valuation!$C$1</c:f>
              <c:strCache>
                <c:ptCount val="1"/>
                <c:pt idx="0">
                  <c:v>MSCI AC World</c:v>
                </c:pt>
              </c:strCache>
            </c:strRef>
          </c:tx>
          <c:spPr>
            <a:ln w="22225" cap="rnd">
              <a:solidFill>
                <a:srgbClr val="CCB996"/>
              </a:solidFill>
              <a:round/>
            </a:ln>
            <a:effectLst/>
          </c:spPr>
          <c:marker>
            <c:symbol val="none"/>
          </c:marker>
          <c:cat>
            <c:numRef>
              <c:f>valuation!$A$3:$A$525</c:f>
              <c:numCache>
                <c:formatCode>m/d/yyyy</c:formatCode>
                <c:ptCount val="523"/>
                <c:pt idx="0">
                  <c:v>41291</c:v>
                </c:pt>
                <c:pt idx="1">
                  <c:v>41298</c:v>
                </c:pt>
                <c:pt idx="2">
                  <c:v>41305</c:v>
                </c:pt>
                <c:pt idx="3">
                  <c:v>41312</c:v>
                </c:pt>
                <c:pt idx="4">
                  <c:v>41319</c:v>
                </c:pt>
                <c:pt idx="5">
                  <c:v>41326</c:v>
                </c:pt>
                <c:pt idx="6">
                  <c:v>41333</c:v>
                </c:pt>
                <c:pt idx="7">
                  <c:v>41340</c:v>
                </c:pt>
                <c:pt idx="8">
                  <c:v>41347</c:v>
                </c:pt>
                <c:pt idx="9">
                  <c:v>41354</c:v>
                </c:pt>
                <c:pt idx="10">
                  <c:v>41361</c:v>
                </c:pt>
                <c:pt idx="11">
                  <c:v>41368</c:v>
                </c:pt>
                <c:pt idx="12">
                  <c:v>41375</c:v>
                </c:pt>
                <c:pt idx="13">
                  <c:v>41382</c:v>
                </c:pt>
                <c:pt idx="14">
                  <c:v>41389</c:v>
                </c:pt>
                <c:pt idx="15">
                  <c:v>41396</c:v>
                </c:pt>
                <c:pt idx="16">
                  <c:v>41403</c:v>
                </c:pt>
                <c:pt idx="17">
                  <c:v>41410</c:v>
                </c:pt>
                <c:pt idx="18">
                  <c:v>41417</c:v>
                </c:pt>
                <c:pt idx="19">
                  <c:v>41424</c:v>
                </c:pt>
                <c:pt idx="20">
                  <c:v>41431</c:v>
                </c:pt>
                <c:pt idx="21">
                  <c:v>41438</c:v>
                </c:pt>
                <c:pt idx="22">
                  <c:v>41445</c:v>
                </c:pt>
                <c:pt idx="23">
                  <c:v>41452</c:v>
                </c:pt>
                <c:pt idx="24">
                  <c:v>41459</c:v>
                </c:pt>
                <c:pt idx="25">
                  <c:v>41466</c:v>
                </c:pt>
                <c:pt idx="26">
                  <c:v>41473</c:v>
                </c:pt>
                <c:pt idx="27">
                  <c:v>41480</c:v>
                </c:pt>
                <c:pt idx="28">
                  <c:v>41487</c:v>
                </c:pt>
                <c:pt idx="29">
                  <c:v>41494</c:v>
                </c:pt>
                <c:pt idx="30">
                  <c:v>41501</c:v>
                </c:pt>
                <c:pt idx="31">
                  <c:v>41508</c:v>
                </c:pt>
                <c:pt idx="32">
                  <c:v>41515</c:v>
                </c:pt>
                <c:pt idx="33">
                  <c:v>41522</c:v>
                </c:pt>
                <c:pt idx="34">
                  <c:v>41529</c:v>
                </c:pt>
                <c:pt idx="35">
                  <c:v>41536</c:v>
                </c:pt>
                <c:pt idx="36">
                  <c:v>41543</c:v>
                </c:pt>
                <c:pt idx="37">
                  <c:v>41550</c:v>
                </c:pt>
                <c:pt idx="38">
                  <c:v>41557</c:v>
                </c:pt>
                <c:pt idx="39">
                  <c:v>41564</c:v>
                </c:pt>
                <c:pt idx="40">
                  <c:v>41571</c:v>
                </c:pt>
                <c:pt idx="41">
                  <c:v>41578</c:v>
                </c:pt>
                <c:pt idx="42">
                  <c:v>41585</c:v>
                </c:pt>
                <c:pt idx="43">
                  <c:v>41592</c:v>
                </c:pt>
                <c:pt idx="44">
                  <c:v>41599</c:v>
                </c:pt>
                <c:pt idx="45">
                  <c:v>41606</c:v>
                </c:pt>
                <c:pt idx="46">
                  <c:v>41613</c:v>
                </c:pt>
                <c:pt idx="47">
                  <c:v>41620</c:v>
                </c:pt>
                <c:pt idx="48">
                  <c:v>41627</c:v>
                </c:pt>
                <c:pt idx="49">
                  <c:v>41634</c:v>
                </c:pt>
                <c:pt idx="50">
                  <c:v>41641</c:v>
                </c:pt>
                <c:pt idx="51">
                  <c:v>41648</c:v>
                </c:pt>
                <c:pt idx="52">
                  <c:v>41655</c:v>
                </c:pt>
                <c:pt idx="53">
                  <c:v>41662</c:v>
                </c:pt>
                <c:pt idx="54">
                  <c:v>41669</c:v>
                </c:pt>
                <c:pt idx="55">
                  <c:v>41676</c:v>
                </c:pt>
                <c:pt idx="56">
                  <c:v>41683</c:v>
                </c:pt>
                <c:pt idx="57">
                  <c:v>41690</c:v>
                </c:pt>
                <c:pt idx="58">
                  <c:v>41697</c:v>
                </c:pt>
                <c:pt idx="59">
                  <c:v>41704</c:v>
                </c:pt>
                <c:pt idx="60">
                  <c:v>41711</c:v>
                </c:pt>
                <c:pt idx="61">
                  <c:v>41718</c:v>
                </c:pt>
                <c:pt idx="62">
                  <c:v>41725</c:v>
                </c:pt>
                <c:pt idx="63">
                  <c:v>41732</c:v>
                </c:pt>
                <c:pt idx="64">
                  <c:v>41739</c:v>
                </c:pt>
                <c:pt idx="65">
                  <c:v>41746</c:v>
                </c:pt>
                <c:pt idx="66">
                  <c:v>41753</c:v>
                </c:pt>
                <c:pt idx="67">
                  <c:v>41760</c:v>
                </c:pt>
                <c:pt idx="68">
                  <c:v>41767</c:v>
                </c:pt>
                <c:pt idx="69">
                  <c:v>41774</c:v>
                </c:pt>
                <c:pt idx="70">
                  <c:v>41781</c:v>
                </c:pt>
                <c:pt idx="71">
                  <c:v>41788</c:v>
                </c:pt>
                <c:pt idx="72">
                  <c:v>41795</c:v>
                </c:pt>
                <c:pt idx="73">
                  <c:v>41802</c:v>
                </c:pt>
                <c:pt idx="74">
                  <c:v>41809</c:v>
                </c:pt>
                <c:pt idx="75">
                  <c:v>41816</c:v>
                </c:pt>
                <c:pt idx="76">
                  <c:v>41823</c:v>
                </c:pt>
                <c:pt idx="77">
                  <c:v>41830</c:v>
                </c:pt>
                <c:pt idx="78">
                  <c:v>41837</c:v>
                </c:pt>
                <c:pt idx="79">
                  <c:v>41844</c:v>
                </c:pt>
                <c:pt idx="80">
                  <c:v>41851</c:v>
                </c:pt>
                <c:pt idx="81">
                  <c:v>41858</c:v>
                </c:pt>
                <c:pt idx="82">
                  <c:v>41865</c:v>
                </c:pt>
                <c:pt idx="83">
                  <c:v>41872</c:v>
                </c:pt>
                <c:pt idx="84">
                  <c:v>41879</c:v>
                </c:pt>
                <c:pt idx="85">
                  <c:v>41886</c:v>
                </c:pt>
                <c:pt idx="86">
                  <c:v>41893</c:v>
                </c:pt>
                <c:pt idx="87">
                  <c:v>41900</c:v>
                </c:pt>
                <c:pt idx="88">
                  <c:v>41907</c:v>
                </c:pt>
                <c:pt idx="89">
                  <c:v>41914</c:v>
                </c:pt>
                <c:pt idx="90">
                  <c:v>41921</c:v>
                </c:pt>
                <c:pt idx="91">
                  <c:v>41928</c:v>
                </c:pt>
                <c:pt idx="92">
                  <c:v>41935</c:v>
                </c:pt>
                <c:pt idx="93">
                  <c:v>41942</c:v>
                </c:pt>
                <c:pt idx="94">
                  <c:v>41949</c:v>
                </c:pt>
                <c:pt idx="95">
                  <c:v>41956</c:v>
                </c:pt>
                <c:pt idx="96">
                  <c:v>41963</c:v>
                </c:pt>
                <c:pt idx="97">
                  <c:v>41970</c:v>
                </c:pt>
                <c:pt idx="98">
                  <c:v>41977</c:v>
                </c:pt>
                <c:pt idx="99">
                  <c:v>41984</c:v>
                </c:pt>
                <c:pt idx="100">
                  <c:v>41991</c:v>
                </c:pt>
                <c:pt idx="101">
                  <c:v>41998</c:v>
                </c:pt>
                <c:pt idx="102">
                  <c:v>42005</c:v>
                </c:pt>
                <c:pt idx="103">
                  <c:v>42012</c:v>
                </c:pt>
                <c:pt idx="104">
                  <c:v>42019</c:v>
                </c:pt>
                <c:pt idx="105">
                  <c:v>42026</c:v>
                </c:pt>
                <c:pt idx="106">
                  <c:v>42033</c:v>
                </c:pt>
                <c:pt idx="107">
                  <c:v>42040</c:v>
                </c:pt>
                <c:pt idx="108">
                  <c:v>42047</c:v>
                </c:pt>
                <c:pt idx="109">
                  <c:v>42054</c:v>
                </c:pt>
                <c:pt idx="110">
                  <c:v>42061</c:v>
                </c:pt>
                <c:pt idx="111">
                  <c:v>42068</c:v>
                </c:pt>
                <c:pt idx="112">
                  <c:v>42075</c:v>
                </c:pt>
                <c:pt idx="113">
                  <c:v>42082</c:v>
                </c:pt>
                <c:pt idx="114">
                  <c:v>42089</c:v>
                </c:pt>
                <c:pt idx="115">
                  <c:v>42096</c:v>
                </c:pt>
                <c:pt idx="116">
                  <c:v>42103</c:v>
                </c:pt>
                <c:pt idx="117">
                  <c:v>42110</c:v>
                </c:pt>
                <c:pt idx="118">
                  <c:v>42117</c:v>
                </c:pt>
                <c:pt idx="119">
                  <c:v>42124</c:v>
                </c:pt>
                <c:pt idx="120">
                  <c:v>42131</c:v>
                </c:pt>
                <c:pt idx="121">
                  <c:v>42138</c:v>
                </c:pt>
                <c:pt idx="122">
                  <c:v>42145</c:v>
                </c:pt>
                <c:pt idx="123">
                  <c:v>42152</c:v>
                </c:pt>
                <c:pt idx="124">
                  <c:v>42159</c:v>
                </c:pt>
                <c:pt idx="125">
                  <c:v>42166</c:v>
                </c:pt>
                <c:pt idx="126">
                  <c:v>42173</c:v>
                </c:pt>
                <c:pt idx="127">
                  <c:v>42180</c:v>
                </c:pt>
                <c:pt idx="128">
                  <c:v>42187</c:v>
                </c:pt>
                <c:pt idx="129">
                  <c:v>42194</c:v>
                </c:pt>
                <c:pt idx="130">
                  <c:v>42201</c:v>
                </c:pt>
                <c:pt idx="131">
                  <c:v>42208</c:v>
                </c:pt>
                <c:pt idx="132">
                  <c:v>42215</c:v>
                </c:pt>
                <c:pt idx="133">
                  <c:v>42222</c:v>
                </c:pt>
                <c:pt idx="134">
                  <c:v>42229</c:v>
                </c:pt>
                <c:pt idx="135">
                  <c:v>42236</c:v>
                </c:pt>
                <c:pt idx="136">
                  <c:v>42243</c:v>
                </c:pt>
                <c:pt idx="137">
                  <c:v>42250</c:v>
                </c:pt>
                <c:pt idx="138">
                  <c:v>42257</c:v>
                </c:pt>
                <c:pt idx="139">
                  <c:v>42264</c:v>
                </c:pt>
                <c:pt idx="140">
                  <c:v>42271</c:v>
                </c:pt>
                <c:pt idx="141">
                  <c:v>42278</c:v>
                </c:pt>
                <c:pt idx="142">
                  <c:v>42285</c:v>
                </c:pt>
                <c:pt idx="143">
                  <c:v>42292</c:v>
                </c:pt>
                <c:pt idx="144">
                  <c:v>42299</c:v>
                </c:pt>
                <c:pt idx="145">
                  <c:v>42306</c:v>
                </c:pt>
                <c:pt idx="146">
                  <c:v>42313</c:v>
                </c:pt>
                <c:pt idx="147">
                  <c:v>42320</c:v>
                </c:pt>
                <c:pt idx="148">
                  <c:v>42327</c:v>
                </c:pt>
                <c:pt idx="149">
                  <c:v>42334</c:v>
                </c:pt>
                <c:pt idx="150">
                  <c:v>42341</c:v>
                </c:pt>
                <c:pt idx="151">
                  <c:v>42348</c:v>
                </c:pt>
                <c:pt idx="152">
                  <c:v>42355</c:v>
                </c:pt>
                <c:pt idx="153">
                  <c:v>42362</c:v>
                </c:pt>
                <c:pt idx="154">
                  <c:v>42369</c:v>
                </c:pt>
                <c:pt idx="155">
                  <c:v>42376</c:v>
                </c:pt>
                <c:pt idx="156">
                  <c:v>42383</c:v>
                </c:pt>
                <c:pt idx="157">
                  <c:v>42390</c:v>
                </c:pt>
                <c:pt idx="158">
                  <c:v>42397</c:v>
                </c:pt>
                <c:pt idx="159">
                  <c:v>42404</c:v>
                </c:pt>
                <c:pt idx="160">
                  <c:v>42411</c:v>
                </c:pt>
                <c:pt idx="161">
                  <c:v>42418</c:v>
                </c:pt>
                <c:pt idx="162">
                  <c:v>42425</c:v>
                </c:pt>
                <c:pt idx="163">
                  <c:v>42432</c:v>
                </c:pt>
                <c:pt idx="164">
                  <c:v>42439</c:v>
                </c:pt>
                <c:pt idx="165">
                  <c:v>42446</c:v>
                </c:pt>
                <c:pt idx="166">
                  <c:v>42453</c:v>
                </c:pt>
                <c:pt idx="167">
                  <c:v>42460</c:v>
                </c:pt>
                <c:pt idx="168">
                  <c:v>42467</c:v>
                </c:pt>
                <c:pt idx="169">
                  <c:v>42474</c:v>
                </c:pt>
                <c:pt idx="170">
                  <c:v>42481</c:v>
                </c:pt>
                <c:pt idx="171">
                  <c:v>42488</c:v>
                </c:pt>
                <c:pt idx="172">
                  <c:v>42495</c:v>
                </c:pt>
                <c:pt idx="173">
                  <c:v>42502</c:v>
                </c:pt>
                <c:pt idx="174">
                  <c:v>42509</c:v>
                </c:pt>
                <c:pt idx="175">
                  <c:v>42516</c:v>
                </c:pt>
                <c:pt idx="176">
                  <c:v>42523</c:v>
                </c:pt>
                <c:pt idx="177">
                  <c:v>42530</c:v>
                </c:pt>
                <c:pt idx="178">
                  <c:v>42537</c:v>
                </c:pt>
                <c:pt idx="179">
                  <c:v>42544</c:v>
                </c:pt>
                <c:pt idx="180">
                  <c:v>42551</c:v>
                </c:pt>
                <c:pt idx="181">
                  <c:v>42558</c:v>
                </c:pt>
                <c:pt idx="182">
                  <c:v>42565</c:v>
                </c:pt>
                <c:pt idx="183">
                  <c:v>42572</c:v>
                </c:pt>
                <c:pt idx="184">
                  <c:v>42579</c:v>
                </c:pt>
                <c:pt idx="185">
                  <c:v>42586</c:v>
                </c:pt>
                <c:pt idx="186">
                  <c:v>42593</c:v>
                </c:pt>
                <c:pt idx="187">
                  <c:v>42600</c:v>
                </c:pt>
                <c:pt idx="188">
                  <c:v>42607</c:v>
                </c:pt>
                <c:pt idx="189">
                  <c:v>42614</c:v>
                </c:pt>
                <c:pt idx="190">
                  <c:v>42621</c:v>
                </c:pt>
                <c:pt idx="191">
                  <c:v>42628</c:v>
                </c:pt>
                <c:pt idx="192">
                  <c:v>42635</c:v>
                </c:pt>
                <c:pt idx="193">
                  <c:v>42642</c:v>
                </c:pt>
                <c:pt idx="194">
                  <c:v>42649</c:v>
                </c:pt>
                <c:pt idx="195">
                  <c:v>42656</c:v>
                </c:pt>
                <c:pt idx="196">
                  <c:v>42663</c:v>
                </c:pt>
                <c:pt idx="197">
                  <c:v>42670</c:v>
                </c:pt>
                <c:pt idx="198">
                  <c:v>42677</c:v>
                </c:pt>
                <c:pt idx="199">
                  <c:v>42684</c:v>
                </c:pt>
                <c:pt idx="200">
                  <c:v>42691</c:v>
                </c:pt>
                <c:pt idx="201">
                  <c:v>42698</c:v>
                </c:pt>
                <c:pt idx="202">
                  <c:v>42705</c:v>
                </c:pt>
                <c:pt idx="203">
                  <c:v>42712</c:v>
                </c:pt>
                <c:pt idx="204">
                  <c:v>42719</c:v>
                </c:pt>
                <c:pt idx="205">
                  <c:v>42726</c:v>
                </c:pt>
                <c:pt idx="206">
                  <c:v>42733</c:v>
                </c:pt>
                <c:pt idx="207">
                  <c:v>42740</c:v>
                </c:pt>
                <c:pt idx="208">
                  <c:v>42747</c:v>
                </c:pt>
                <c:pt idx="209">
                  <c:v>42754</c:v>
                </c:pt>
                <c:pt idx="210">
                  <c:v>42761</c:v>
                </c:pt>
                <c:pt idx="211">
                  <c:v>42768</c:v>
                </c:pt>
                <c:pt idx="212">
                  <c:v>42775</c:v>
                </c:pt>
                <c:pt idx="213">
                  <c:v>42782</c:v>
                </c:pt>
                <c:pt idx="214">
                  <c:v>42789</c:v>
                </c:pt>
                <c:pt idx="215">
                  <c:v>42796</c:v>
                </c:pt>
                <c:pt idx="216">
                  <c:v>42803</c:v>
                </c:pt>
                <c:pt idx="217">
                  <c:v>42810</c:v>
                </c:pt>
                <c:pt idx="218">
                  <c:v>42817</c:v>
                </c:pt>
                <c:pt idx="219">
                  <c:v>42824</c:v>
                </c:pt>
                <c:pt idx="220">
                  <c:v>42831</c:v>
                </c:pt>
                <c:pt idx="221">
                  <c:v>42838</c:v>
                </c:pt>
                <c:pt idx="222">
                  <c:v>42845</c:v>
                </c:pt>
                <c:pt idx="223">
                  <c:v>42852</c:v>
                </c:pt>
                <c:pt idx="224">
                  <c:v>42859</c:v>
                </c:pt>
                <c:pt idx="225">
                  <c:v>42866</c:v>
                </c:pt>
                <c:pt idx="226">
                  <c:v>42873</c:v>
                </c:pt>
                <c:pt idx="227">
                  <c:v>42880</c:v>
                </c:pt>
                <c:pt idx="228">
                  <c:v>42887</c:v>
                </c:pt>
                <c:pt idx="229">
                  <c:v>42894</c:v>
                </c:pt>
                <c:pt idx="230">
                  <c:v>42901</c:v>
                </c:pt>
                <c:pt idx="231">
                  <c:v>42908</c:v>
                </c:pt>
                <c:pt idx="232">
                  <c:v>42915</c:v>
                </c:pt>
                <c:pt idx="233">
                  <c:v>42922</c:v>
                </c:pt>
                <c:pt idx="234">
                  <c:v>42929</c:v>
                </c:pt>
                <c:pt idx="235">
                  <c:v>42936</c:v>
                </c:pt>
                <c:pt idx="236">
                  <c:v>42943</c:v>
                </c:pt>
                <c:pt idx="237">
                  <c:v>42950</c:v>
                </c:pt>
                <c:pt idx="238">
                  <c:v>42957</c:v>
                </c:pt>
                <c:pt idx="239">
                  <c:v>42964</c:v>
                </c:pt>
                <c:pt idx="240">
                  <c:v>42971</c:v>
                </c:pt>
                <c:pt idx="241">
                  <c:v>42978</c:v>
                </c:pt>
                <c:pt idx="242">
                  <c:v>42985</c:v>
                </c:pt>
                <c:pt idx="243">
                  <c:v>42992</c:v>
                </c:pt>
                <c:pt idx="244">
                  <c:v>42999</c:v>
                </c:pt>
                <c:pt idx="245">
                  <c:v>43006</c:v>
                </c:pt>
                <c:pt idx="246">
                  <c:v>43013</c:v>
                </c:pt>
                <c:pt idx="247">
                  <c:v>43020</c:v>
                </c:pt>
                <c:pt idx="248">
                  <c:v>43027</c:v>
                </c:pt>
                <c:pt idx="249">
                  <c:v>43034</c:v>
                </c:pt>
                <c:pt idx="250">
                  <c:v>43041</c:v>
                </c:pt>
                <c:pt idx="251">
                  <c:v>43048</c:v>
                </c:pt>
                <c:pt idx="252">
                  <c:v>43055</c:v>
                </c:pt>
                <c:pt idx="253">
                  <c:v>43062</c:v>
                </c:pt>
                <c:pt idx="254">
                  <c:v>43069</c:v>
                </c:pt>
                <c:pt idx="255">
                  <c:v>43076</c:v>
                </c:pt>
                <c:pt idx="256">
                  <c:v>43083</c:v>
                </c:pt>
                <c:pt idx="257">
                  <c:v>43090</c:v>
                </c:pt>
                <c:pt idx="258">
                  <c:v>43097</c:v>
                </c:pt>
                <c:pt idx="259">
                  <c:v>43104</c:v>
                </c:pt>
                <c:pt idx="260">
                  <c:v>43111</c:v>
                </c:pt>
                <c:pt idx="261">
                  <c:v>43118</c:v>
                </c:pt>
                <c:pt idx="262">
                  <c:v>43125</c:v>
                </c:pt>
                <c:pt idx="263">
                  <c:v>43132</c:v>
                </c:pt>
                <c:pt idx="264">
                  <c:v>43139</c:v>
                </c:pt>
                <c:pt idx="265">
                  <c:v>43146</c:v>
                </c:pt>
                <c:pt idx="266">
                  <c:v>43153</c:v>
                </c:pt>
                <c:pt idx="267">
                  <c:v>43160</c:v>
                </c:pt>
                <c:pt idx="268">
                  <c:v>43167</c:v>
                </c:pt>
                <c:pt idx="269">
                  <c:v>43174</c:v>
                </c:pt>
                <c:pt idx="270">
                  <c:v>43181</c:v>
                </c:pt>
                <c:pt idx="271">
                  <c:v>43188</c:v>
                </c:pt>
                <c:pt idx="272">
                  <c:v>43195</c:v>
                </c:pt>
                <c:pt idx="273">
                  <c:v>43202</c:v>
                </c:pt>
                <c:pt idx="274">
                  <c:v>43209</c:v>
                </c:pt>
                <c:pt idx="275">
                  <c:v>43216</c:v>
                </c:pt>
                <c:pt idx="276">
                  <c:v>43223</c:v>
                </c:pt>
                <c:pt idx="277">
                  <c:v>43230</c:v>
                </c:pt>
                <c:pt idx="278">
                  <c:v>43237</c:v>
                </c:pt>
                <c:pt idx="279">
                  <c:v>43244</c:v>
                </c:pt>
                <c:pt idx="280">
                  <c:v>43251</c:v>
                </c:pt>
                <c:pt idx="281">
                  <c:v>43258</c:v>
                </c:pt>
                <c:pt idx="282">
                  <c:v>43265</c:v>
                </c:pt>
                <c:pt idx="283">
                  <c:v>43272</c:v>
                </c:pt>
                <c:pt idx="284">
                  <c:v>43279</c:v>
                </c:pt>
                <c:pt idx="285">
                  <c:v>43286</c:v>
                </c:pt>
                <c:pt idx="286">
                  <c:v>43293</c:v>
                </c:pt>
                <c:pt idx="287">
                  <c:v>43300</c:v>
                </c:pt>
                <c:pt idx="288">
                  <c:v>43307</c:v>
                </c:pt>
                <c:pt idx="289">
                  <c:v>43314</c:v>
                </c:pt>
                <c:pt idx="290">
                  <c:v>43321</c:v>
                </c:pt>
                <c:pt idx="291">
                  <c:v>43328</c:v>
                </c:pt>
                <c:pt idx="292">
                  <c:v>43335</c:v>
                </c:pt>
                <c:pt idx="293">
                  <c:v>43342</c:v>
                </c:pt>
                <c:pt idx="294">
                  <c:v>43349</c:v>
                </c:pt>
                <c:pt idx="295">
                  <c:v>43356</c:v>
                </c:pt>
                <c:pt idx="296">
                  <c:v>43363</c:v>
                </c:pt>
                <c:pt idx="297">
                  <c:v>43370</c:v>
                </c:pt>
                <c:pt idx="298">
                  <c:v>43377</c:v>
                </c:pt>
                <c:pt idx="299">
                  <c:v>43384</c:v>
                </c:pt>
                <c:pt idx="300">
                  <c:v>43391</c:v>
                </c:pt>
                <c:pt idx="301">
                  <c:v>43398</c:v>
                </c:pt>
                <c:pt idx="302">
                  <c:v>43405</c:v>
                </c:pt>
                <c:pt idx="303">
                  <c:v>43412</c:v>
                </c:pt>
                <c:pt idx="304">
                  <c:v>43419</c:v>
                </c:pt>
                <c:pt idx="305">
                  <c:v>43426</c:v>
                </c:pt>
                <c:pt idx="306">
                  <c:v>43433</c:v>
                </c:pt>
                <c:pt idx="307">
                  <c:v>43440</c:v>
                </c:pt>
                <c:pt idx="308">
                  <c:v>43447</c:v>
                </c:pt>
                <c:pt idx="309">
                  <c:v>43454</c:v>
                </c:pt>
                <c:pt idx="310">
                  <c:v>43461</c:v>
                </c:pt>
                <c:pt idx="311">
                  <c:v>43468</c:v>
                </c:pt>
                <c:pt idx="312">
                  <c:v>43475</c:v>
                </c:pt>
                <c:pt idx="313">
                  <c:v>43482</c:v>
                </c:pt>
                <c:pt idx="314">
                  <c:v>43489</c:v>
                </c:pt>
                <c:pt idx="315">
                  <c:v>43496</c:v>
                </c:pt>
                <c:pt idx="316">
                  <c:v>43503</c:v>
                </c:pt>
                <c:pt idx="317">
                  <c:v>43510</c:v>
                </c:pt>
                <c:pt idx="318">
                  <c:v>43517</c:v>
                </c:pt>
                <c:pt idx="319">
                  <c:v>43524</c:v>
                </c:pt>
                <c:pt idx="320">
                  <c:v>43531</c:v>
                </c:pt>
                <c:pt idx="321">
                  <c:v>43538</c:v>
                </c:pt>
                <c:pt idx="322">
                  <c:v>43545</c:v>
                </c:pt>
                <c:pt idx="323">
                  <c:v>43552</c:v>
                </c:pt>
                <c:pt idx="324">
                  <c:v>43559</c:v>
                </c:pt>
                <c:pt idx="325">
                  <c:v>43566</c:v>
                </c:pt>
                <c:pt idx="326">
                  <c:v>43573</c:v>
                </c:pt>
                <c:pt idx="327">
                  <c:v>43580</c:v>
                </c:pt>
                <c:pt idx="328">
                  <c:v>43587</c:v>
                </c:pt>
                <c:pt idx="329">
                  <c:v>43594</c:v>
                </c:pt>
                <c:pt idx="330">
                  <c:v>43601</c:v>
                </c:pt>
                <c:pt idx="331">
                  <c:v>43608</c:v>
                </c:pt>
                <c:pt idx="332">
                  <c:v>43615</c:v>
                </c:pt>
                <c:pt idx="333">
                  <c:v>43622</c:v>
                </c:pt>
                <c:pt idx="334">
                  <c:v>43629</c:v>
                </c:pt>
                <c:pt idx="335">
                  <c:v>43636</c:v>
                </c:pt>
                <c:pt idx="336">
                  <c:v>43643</c:v>
                </c:pt>
                <c:pt idx="337">
                  <c:v>43650</c:v>
                </c:pt>
                <c:pt idx="338">
                  <c:v>43657</c:v>
                </c:pt>
                <c:pt idx="339">
                  <c:v>43664</c:v>
                </c:pt>
                <c:pt idx="340">
                  <c:v>43671</c:v>
                </c:pt>
                <c:pt idx="341">
                  <c:v>43678</c:v>
                </c:pt>
                <c:pt idx="342">
                  <c:v>43685</c:v>
                </c:pt>
                <c:pt idx="343">
                  <c:v>43692</c:v>
                </c:pt>
                <c:pt idx="344">
                  <c:v>43699</c:v>
                </c:pt>
                <c:pt idx="345">
                  <c:v>43706</c:v>
                </c:pt>
                <c:pt idx="346">
                  <c:v>43713</c:v>
                </c:pt>
                <c:pt idx="347">
                  <c:v>43720</c:v>
                </c:pt>
                <c:pt idx="348">
                  <c:v>43727</c:v>
                </c:pt>
                <c:pt idx="349">
                  <c:v>43734</c:v>
                </c:pt>
                <c:pt idx="350">
                  <c:v>43741</c:v>
                </c:pt>
                <c:pt idx="351">
                  <c:v>43748</c:v>
                </c:pt>
                <c:pt idx="352">
                  <c:v>43755</c:v>
                </c:pt>
                <c:pt idx="353">
                  <c:v>43762</c:v>
                </c:pt>
                <c:pt idx="354">
                  <c:v>43769</c:v>
                </c:pt>
                <c:pt idx="355">
                  <c:v>43776</c:v>
                </c:pt>
                <c:pt idx="356">
                  <c:v>43783</c:v>
                </c:pt>
                <c:pt idx="357">
                  <c:v>43790</c:v>
                </c:pt>
                <c:pt idx="358">
                  <c:v>43797</c:v>
                </c:pt>
                <c:pt idx="359">
                  <c:v>43804</c:v>
                </c:pt>
                <c:pt idx="360">
                  <c:v>43811</c:v>
                </c:pt>
                <c:pt idx="361">
                  <c:v>43818</c:v>
                </c:pt>
                <c:pt idx="362">
                  <c:v>43825</c:v>
                </c:pt>
                <c:pt idx="363">
                  <c:v>43832</c:v>
                </c:pt>
                <c:pt idx="364">
                  <c:v>43839</c:v>
                </c:pt>
                <c:pt idx="365">
                  <c:v>43846</c:v>
                </c:pt>
                <c:pt idx="366">
                  <c:v>43853</c:v>
                </c:pt>
                <c:pt idx="367">
                  <c:v>43860</c:v>
                </c:pt>
                <c:pt idx="368">
                  <c:v>43867</c:v>
                </c:pt>
                <c:pt idx="369">
                  <c:v>43874</c:v>
                </c:pt>
                <c:pt idx="370">
                  <c:v>43881</c:v>
                </c:pt>
                <c:pt idx="371">
                  <c:v>43888</c:v>
                </c:pt>
                <c:pt idx="372">
                  <c:v>43895</c:v>
                </c:pt>
                <c:pt idx="373">
                  <c:v>43902</c:v>
                </c:pt>
                <c:pt idx="374">
                  <c:v>43909</c:v>
                </c:pt>
                <c:pt idx="375">
                  <c:v>43916</c:v>
                </c:pt>
                <c:pt idx="376">
                  <c:v>43923</c:v>
                </c:pt>
                <c:pt idx="377">
                  <c:v>43930</c:v>
                </c:pt>
                <c:pt idx="378">
                  <c:v>43937</c:v>
                </c:pt>
                <c:pt idx="379">
                  <c:v>43944</c:v>
                </c:pt>
                <c:pt idx="380">
                  <c:v>43951</c:v>
                </c:pt>
                <c:pt idx="381">
                  <c:v>43958</c:v>
                </c:pt>
                <c:pt idx="382">
                  <c:v>43965</c:v>
                </c:pt>
                <c:pt idx="383">
                  <c:v>43972</c:v>
                </c:pt>
                <c:pt idx="384">
                  <c:v>43979</c:v>
                </c:pt>
                <c:pt idx="385">
                  <c:v>43986</c:v>
                </c:pt>
                <c:pt idx="386">
                  <c:v>43993</c:v>
                </c:pt>
                <c:pt idx="387">
                  <c:v>44000</c:v>
                </c:pt>
                <c:pt idx="388">
                  <c:v>44007</c:v>
                </c:pt>
                <c:pt idx="389">
                  <c:v>44014</c:v>
                </c:pt>
                <c:pt idx="390">
                  <c:v>44021</c:v>
                </c:pt>
                <c:pt idx="391">
                  <c:v>44028</c:v>
                </c:pt>
                <c:pt idx="392">
                  <c:v>44035</c:v>
                </c:pt>
                <c:pt idx="393">
                  <c:v>44042</c:v>
                </c:pt>
                <c:pt idx="394">
                  <c:v>44049</c:v>
                </c:pt>
                <c:pt idx="395">
                  <c:v>44056</c:v>
                </c:pt>
                <c:pt idx="396">
                  <c:v>44063</c:v>
                </c:pt>
                <c:pt idx="397">
                  <c:v>44070</c:v>
                </c:pt>
                <c:pt idx="398">
                  <c:v>44077</c:v>
                </c:pt>
                <c:pt idx="399">
                  <c:v>44084</c:v>
                </c:pt>
                <c:pt idx="400">
                  <c:v>44091</c:v>
                </c:pt>
                <c:pt idx="401">
                  <c:v>44098</c:v>
                </c:pt>
                <c:pt idx="402">
                  <c:v>44105</c:v>
                </c:pt>
                <c:pt idx="403">
                  <c:v>44112</c:v>
                </c:pt>
                <c:pt idx="404">
                  <c:v>44119</c:v>
                </c:pt>
                <c:pt idx="405">
                  <c:v>44126</c:v>
                </c:pt>
                <c:pt idx="406">
                  <c:v>44133</c:v>
                </c:pt>
                <c:pt idx="407">
                  <c:v>44140</c:v>
                </c:pt>
                <c:pt idx="408">
                  <c:v>44147</c:v>
                </c:pt>
                <c:pt idx="409">
                  <c:v>44154</c:v>
                </c:pt>
                <c:pt idx="410">
                  <c:v>44161</c:v>
                </c:pt>
                <c:pt idx="411">
                  <c:v>44168</c:v>
                </c:pt>
                <c:pt idx="412">
                  <c:v>44175</c:v>
                </c:pt>
                <c:pt idx="413">
                  <c:v>44182</c:v>
                </c:pt>
                <c:pt idx="414">
                  <c:v>44189</c:v>
                </c:pt>
                <c:pt idx="415">
                  <c:v>44196</c:v>
                </c:pt>
                <c:pt idx="416">
                  <c:v>44203</c:v>
                </c:pt>
                <c:pt idx="417">
                  <c:v>44210</c:v>
                </c:pt>
                <c:pt idx="418">
                  <c:v>44217</c:v>
                </c:pt>
                <c:pt idx="419">
                  <c:v>44224</c:v>
                </c:pt>
                <c:pt idx="420">
                  <c:v>44231</c:v>
                </c:pt>
                <c:pt idx="421">
                  <c:v>44238</c:v>
                </c:pt>
                <c:pt idx="422">
                  <c:v>44245</c:v>
                </c:pt>
                <c:pt idx="423">
                  <c:v>44252</c:v>
                </c:pt>
                <c:pt idx="424">
                  <c:v>44259</c:v>
                </c:pt>
                <c:pt idx="425">
                  <c:v>44266</c:v>
                </c:pt>
                <c:pt idx="426">
                  <c:v>44273</c:v>
                </c:pt>
                <c:pt idx="427">
                  <c:v>44280</c:v>
                </c:pt>
                <c:pt idx="428">
                  <c:v>44287</c:v>
                </c:pt>
                <c:pt idx="429">
                  <c:v>44294</c:v>
                </c:pt>
                <c:pt idx="430">
                  <c:v>44301</c:v>
                </c:pt>
                <c:pt idx="431">
                  <c:v>44308</c:v>
                </c:pt>
                <c:pt idx="432">
                  <c:v>44315</c:v>
                </c:pt>
                <c:pt idx="433">
                  <c:v>44322</c:v>
                </c:pt>
                <c:pt idx="434">
                  <c:v>44329</c:v>
                </c:pt>
                <c:pt idx="435">
                  <c:v>44336</c:v>
                </c:pt>
                <c:pt idx="436">
                  <c:v>44343</c:v>
                </c:pt>
                <c:pt idx="437">
                  <c:v>44350</c:v>
                </c:pt>
                <c:pt idx="438">
                  <c:v>44357</c:v>
                </c:pt>
                <c:pt idx="439">
                  <c:v>44364</c:v>
                </c:pt>
                <c:pt idx="440">
                  <c:v>44371</c:v>
                </c:pt>
                <c:pt idx="441">
                  <c:v>44378</c:v>
                </c:pt>
                <c:pt idx="442">
                  <c:v>44385</c:v>
                </c:pt>
                <c:pt idx="443">
                  <c:v>44392</c:v>
                </c:pt>
                <c:pt idx="444">
                  <c:v>44399</c:v>
                </c:pt>
                <c:pt idx="445">
                  <c:v>44406</c:v>
                </c:pt>
                <c:pt idx="446">
                  <c:v>44413</c:v>
                </c:pt>
                <c:pt idx="447">
                  <c:v>44420</c:v>
                </c:pt>
                <c:pt idx="448">
                  <c:v>44427</c:v>
                </c:pt>
                <c:pt idx="449">
                  <c:v>44434</c:v>
                </c:pt>
                <c:pt idx="450">
                  <c:v>44441</c:v>
                </c:pt>
                <c:pt idx="451">
                  <c:v>44448</c:v>
                </c:pt>
                <c:pt idx="452">
                  <c:v>44455</c:v>
                </c:pt>
                <c:pt idx="453">
                  <c:v>44462</c:v>
                </c:pt>
                <c:pt idx="454">
                  <c:v>44469</c:v>
                </c:pt>
                <c:pt idx="455">
                  <c:v>44476</c:v>
                </c:pt>
                <c:pt idx="456">
                  <c:v>44483</c:v>
                </c:pt>
                <c:pt idx="457">
                  <c:v>44490</c:v>
                </c:pt>
                <c:pt idx="458">
                  <c:v>44497</c:v>
                </c:pt>
                <c:pt idx="459">
                  <c:v>44504</c:v>
                </c:pt>
                <c:pt idx="460">
                  <c:v>44511</c:v>
                </c:pt>
                <c:pt idx="461">
                  <c:v>44518</c:v>
                </c:pt>
                <c:pt idx="462">
                  <c:v>44525</c:v>
                </c:pt>
                <c:pt idx="463">
                  <c:v>44532</c:v>
                </c:pt>
                <c:pt idx="464">
                  <c:v>44539</c:v>
                </c:pt>
                <c:pt idx="465">
                  <c:v>44546</c:v>
                </c:pt>
                <c:pt idx="466">
                  <c:v>44553</c:v>
                </c:pt>
                <c:pt idx="467">
                  <c:v>44560</c:v>
                </c:pt>
                <c:pt idx="468">
                  <c:v>44567</c:v>
                </c:pt>
                <c:pt idx="469">
                  <c:v>44574</c:v>
                </c:pt>
                <c:pt idx="470">
                  <c:v>44581</c:v>
                </c:pt>
                <c:pt idx="471">
                  <c:v>44588</c:v>
                </c:pt>
                <c:pt idx="472">
                  <c:v>44595</c:v>
                </c:pt>
                <c:pt idx="473">
                  <c:v>44602</c:v>
                </c:pt>
                <c:pt idx="474">
                  <c:v>44609</c:v>
                </c:pt>
                <c:pt idx="475">
                  <c:v>44616</c:v>
                </c:pt>
                <c:pt idx="476">
                  <c:v>44623</c:v>
                </c:pt>
                <c:pt idx="477">
                  <c:v>44630</c:v>
                </c:pt>
                <c:pt idx="478">
                  <c:v>44637</c:v>
                </c:pt>
                <c:pt idx="479">
                  <c:v>44644</c:v>
                </c:pt>
                <c:pt idx="480">
                  <c:v>44651</c:v>
                </c:pt>
                <c:pt idx="481">
                  <c:v>44658</c:v>
                </c:pt>
                <c:pt idx="482">
                  <c:v>44665</c:v>
                </c:pt>
                <c:pt idx="483">
                  <c:v>44672</c:v>
                </c:pt>
                <c:pt idx="484">
                  <c:v>44679</c:v>
                </c:pt>
                <c:pt idx="485">
                  <c:v>44686</c:v>
                </c:pt>
                <c:pt idx="486">
                  <c:v>44693</c:v>
                </c:pt>
                <c:pt idx="487">
                  <c:v>44700</c:v>
                </c:pt>
                <c:pt idx="488">
                  <c:v>44707</c:v>
                </c:pt>
                <c:pt idx="489">
                  <c:v>44714</c:v>
                </c:pt>
                <c:pt idx="490">
                  <c:v>44721</c:v>
                </c:pt>
                <c:pt idx="491">
                  <c:v>44728</c:v>
                </c:pt>
                <c:pt idx="492">
                  <c:v>44735</c:v>
                </c:pt>
                <c:pt idx="493">
                  <c:v>44742</c:v>
                </c:pt>
                <c:pt idx="494">
                  <c:v>44749</c:v>
                </c:pt>
                <c:pt idx="495">
                  <c:v>44756</c:v>
                </c:pt>
                <c:pt idx="496">
                  <c:v>44763</c:v>
                </c:pt>
                <c:pt idx="497">
                  <c:v>44770</c:v>
                </c:pt>
                <c:pt idx="498">
                  <c:v>44777</c:v>
                </c:pt>
                <c:pt idx="499">
                  <c:v>44784</c:v>
                </c:pt>
                <c:pt idx="500">
                  <c:v>44791</c:v>
                </c:pt>
                <c:pt idx="501">
                  <c:v>44798</c:v>
                </c:pt>
                <c:pt idx="502">
                  <c:v>44805</c:v>
                </c:pt>
                <c:pt idx="503">
                  <c:v>44812</c:v>
                </c:pt>
                <c:pt idx="504">
                  <c:v>44819</c:v>
                </c:pt>
                <c:pt idx="505">
                  <c:v>44826</c:v>
                </c:pt>
                <c:pt idx="506">
                  <c:v>44833</c:v>
                </c:pt>
                <c:pt idx="507">
                  <c:v>44840</c:v>
                </c:pt>
                <c:pt idx="508">
                  <c:v>44847</c:v>
                </c:pt>
                <c:pt idx="509">
                  <c:v>44854</c:v>
                </c:pt>
                <c:pt idx="510">
                  <c:v>44861</c:v>
                </c:pt>
                <c:pt idx="511">
                  <c:v>44868</c:v>
                </c:pt>
                <c:pt idx="512">
                  <c:v>44875</c:v>
                </c:pt>
                <c:pt idx="513">
                  <c:v>44882</c:v>
                </c:pt>
                <c:pt idx="514">
                  <c:v>44889</c:v>
                </c:pt>
                <c:pt idx="515">
                  <c:v>44896</c:v>
                </c:pt>
                <c:pt idx="516">
                  <c:v>44903</c:v>
                </c:pt>
                <c:pt idx="517">
                  <c:v>44910</c:v>
                </c:pt>
                <c:pt idx="518">
                  <c:v>44917</c:v>
                </c:pt>
                <c:pt idx="519">
                  <c:v>44924</c:v>
                </c:pt>
                <c:pt idx="520">
                  <c:v>44931</c:v>
                </c:pt>
                <c:pt idx="521">
                  <c:v>44938</c:v>
                </c:pt>
                <c:pt idx="522">
                  <c:v>44945</c:v>
                </c:pt>
              </c:numCache>
            </c:numRef>
          </c:cat>
          <c:val>
            <c:numRef>
              <c:f>valuation!$C$3:$C$525</c:f>
              <c:numCache>
                <c:formatCode>General</c:formatCode>
                <c:ptCount val="523"/>
                <c:pt idx="0">
                  <c:v>12.521000000000001</c:v>
                </c:pt>
                <c:pt idx="1">
                  <c:v>12.670999999999999</c:v>
                </c:pt>
                <c:pt idx="2">
                  <c:v>12.706</c:v>
                </c:pt>
                <c:pt idx="3">
                  <c:v>12.624000000000001</c:v>
                </c:pt>
                <c:pt idx="4">
                  <c:v>12.741</c:v>
                </c:pt>
                <c:pt idx="5">
                  <c:v>12.523999999999999</c:v>
                </c:pt>
                <c:pt idx="6">
                  <c:v>12.84</c:v>
                </c:pt>
                <c:pt idx="7">
                  <c:v>12.84</c:v>
                </c:pt>
                <c:pt idx="8">
                  <c:v>12.996</c:v>
                </c:pt>
                <c:pt idx="9">
                  <c:v>12.906000000000001</c:v>
                </c:pt>
                <c:pt idx="10">
                  <c:v>12.939</c:v>
                </c:pt>
                <c:pt idx="11">
                  <c:v>12.62</c:v>
                </c:pt>
                <c:pt idx="12">
                  <c:v>13.134</c:v>
                </c:pt>
                <c:pt idx="13">
                  <c:v>12.53</c:v>
                </c:pt>
                <c:pt idx="14">
                  <c:v>13.096</c:v>
                </c:pt>
                <c:pt idx="15">
                  <c:v>12.933999999999999</c:v>
                </c:pt>
                <c:pt idx="16">
                  <c:v>13.311999999999999</c:v>
                </c:pt>
                <c:pt idx="17">
                  <c:v>13.478</c:v>
                </c:pt>
                <c:pt idx="18">
                  <c:v>13.284000000000001</c:v>
                </c:pt>
                <c:pt idx="19">
                  <c:v>13.297000000000001</c:v>
                </c:pt>
                <c:pt idx="20">
                  <c:v>12.77</c:v>
                </c:pt>
                <c:pt idx="21">
                  <c:v>12.753</c:v>
                </c:pt>
                <c:pt idx="22">
                  <c:v>12.346</c:v>
                </c:pt>
                <c:pt idx="23">
                  <c:v>12.74</c:v>
                </c:pt>
                <c:pt idx="24">
                  <c:v>12.723000000000001</c:v>
                </c:pt>
                <c:pt idx="25">
                  <c:v>13.215</c:v>
                </c:pt>
                <c:pt idx="26">
                  <c:v>13.266999999999999</c:v>
                </c:pt>
                <c:pt idx="27">
                  <c:v>13.295999999999999</c:v>
                </c:pt>
                <c:pt idx="28">
                  <c:v>13.276</c:v>
                </c:pt>
                <c:pt idx="29">
                  <c:v>13.28</c:v>
                </c:pt>
                <c:pt idx="30">
                  <c:v>13.173999999999999</c:v>
                </c:pt>
                <c:pt idx="31">
                  <c:v>13.007999999999999</c:v>
                </c:pt>
                <c:pt idx="32">
                  <c:v>12.965</c:v>
                </c:pt>
                <c:pt idx="33">
                  <c:v>13.137</c:v>
                </c:pt>
                <c:pt idx="34">
                  <c:v>13.406000000000001</c:v>
                </c:pt>
                <c:pt idx="35">
                  <c:v>13.789</c:v>
                </c:pt>
                <c:pt idx="36">
                  <c:v>13.489000000000001</c:v>
                </c:pt>
                <c:pt idx="37">
                  <c:v>13.285</c:v>
                </c:pt>
                <c:pt idx="38">
                  <c:v>13.317</c:v>
                </c:pt>
                <c:pt idx="39">
                  <c:v>13.805</c:v>
                </c:pt>
                <c:pt idx="40">
                  <c:v>13.776999999999999</c:v>
                </c:pt>
                <c:pt idx="41">
                  <c:v>13.788</c:v>
                </c:pt>
                <c:pt idx="42">
                  <c:v>13.675000000000001</c:v>
                </c:pt>
                <c:pt idx="43">
                  <c:v>13.932</c:v>
                </c:pt>
                <c:pt idx="44">
                  <c:v>13.891999999999999</c:v>
                </c:pt>
                <c:pt idx="45">
                  <c:v>14.074999999999999</c:v>
                </c:pt>
                <c:pt idx="46">
                  <c:v>13.718999999999999</c:v>
                </c:pt>
                <c:pt idx="47">
                  <c:v>13.532999999999999</c:v>
                </c:pt>
                <c:pt idx="48">
                  <c:v>14</c:v>
                </c:pt>
                <c:pt idx="49">
                  <c:v>14.141</c:v>
                </c:pt>
                <c:pt idx="50">
                  <c:v>13.976000000000001</c:v>
                </c:pt>
                <c:pt idx="51">
                  <c:v>14.007</c:v>
                </c:pt>
                <c:pt idx="52">
                  <c:v>14.153</c:v>
                </c:pt>
                <c:pt idx="53">
                  <c:v>14.113</c:v>
                </c:pt>
                <c:pt idx="54">
                  <c:v>13.704000000000001</c:v>
                </c:pt>
                <c:pt idx="55">
                  <c:v>13.582000000000001</c:v>
                </c:pt>
                <c:pt idx="56">
                  <c:v>13.99</c:v>
                </c:pt>
                <c:pt idx="57">
                  <c:v>14.048999999999999</c:v>
                </c:pt>
                <c:pt idx="58">
                  <c:v>14.209</c:v>
                </c:pt>
                <c:pt idx="59">
                  <c:v>14.247999999999999</c:v>
                </c:pt>
                <c:pt idx="60">
                  <c:v>13.952999999999999</c:v>
                </c:pt>
                <c:pt idx="61">
                  <c:v>13.917</c:v>
                </c:pt>
                <c:pt idx="62">
                  <c:v>14.006</c:v>
                </c:pt>
                <c:pt idx="63">
                  <c:v>14.222</c:v>
                </c:pt>
                <c:pt idx="64">
                  <c:v>14.071999999999999</c:v>
                </c:pt>
                <c:pt idx="65">
                  <c:v>14.18</c:v>
                </c:pt>
                <c:pt idx="66">
                  <c:v>14.16</c:v>
                </c:pt>
                <c:pt idx="67">
                  <c:v>14.135999999999999</c:v>
                </c:pt>
                <c:pt idx="68">
                  <c:v>14.093999999999999</c:v>
                </c:pt>
                <c:pt idx="69">
                  <c:v>14.076000000000001</c:v>
                </c:pt>
                <c:pt idx="70">
                  <c:v>14.289</c:v>
                </c:pt>
                <c:pt idx="71">
                  <c:v>14.404999999999999</c:v>
                </c:pt>
                <c:pt idx="72">
                  <c:v>14.441000000000001</c:v>
                </c:pt>
                <c:pt idx="73">
                  <c:v>14.432</c:v>
                </c:pt>
                <c:pt idx="74">
                  <c:v>14.68</c:v>
                </c:pt>
                <c:pt idx="75">
                  <c:v>14.561</c:v>
                </c:pt>
                <c:pt idx="76">
                  <c:v>14.585000000000001</c:v>
                </c:pt>
                <c:pt idx="77">
                  <c:v>14.422000000000001</c:v>
                </c:pt>
                <c:pt idx="78">
                  <c:v>14.439</c:v>
                </c:pt>
                <c:pt idx="79">
                  <c:v>14.618</c:v>
                </c:pt>
                <c:pt idx="80">
                  <c:v>14.32</c:v>
                </c:pt>
                <c:pt idx="81">
                  <c:v>13.99</c:v>
                </c:pt>
                <c:pt idx="82">
                  <c:v>14.307</c:v>
                </c:pt>
                <c:pt idx="83">
                  <c:v>14.507999999999999</c:v>
                </c:pt>
                <c:pt idx="84">
                  <c:v>14.558</c:v>
                </c:pt>
                <c:pt idx="85">
                  <c:v>14.529</c:v>
                </c:pt>
                <c:pt idx="86">
                  <c:v>14.507999999999999</c:v>
                </c:pt>
                <c:pt idx="87">
                  <c:v>14.548999999999999</c:v>
                </c:pt>
                <c:pt idx="88">
                  <c:v>14.295</c:v>
                </c:pt>
                <c:pt idx="89">
                  <c:v>13.79</c:v>
                </c:pt>
                <c:pt idx="90">
                  <c:v>13.945</c:v>
                </c:pt>
                <c:pt idx="91">
                  <c:v>13.303000000000001</c:v>
                </c:pt>
                <c:pt idx="92">
                  <c:v>13.856</c:v>
                </c:pt>
                <c:pt idx="93">
                  <c:v>14.233000000000001</c:v>
                </c:pt>
                <c:pt idx="94">
                  <c:v>14.435</c:v>
                </c:pt>
                <c:pt idx="95">
                  <c:v>14.569000000000001</c:v>
                </c:pt>
                <c:pt idx="96">
                  <c:v>14.651999999999999</c:v>
                </c:pt>
                <c:pt idx="97">
                  <c:v>14.907999999999999</c:v>
                </c:pt>
                <c:pt idx="98">
                  <c:v>14.867000000000001</c:v>
                </c:pt>
                <c:pt idx="99">
                  <c:v>14.433999999999999</c:v>
                </c:pt>
                <c:pt idx="100">
                  <c:v>14.898</c:v>
                </c:pt>
                <c:pt idx="101">
                  <c:v>15.03</c:v>
                </c:pt>
                <c:pt idx="102">
                  <c:v>14.669</c:v>
                </c:pt>
                <c:pt idx="103">
                  <c:v>14.856</c:v>
                </c:pt>
                <c:pt idx="104">
                  <c:v>14.622</c:v>
                </c:pt>
                <c:pt idx="105">
                  <c:v>15.273</c:v>
                </c:pt>
                <c:pt idx="106">
                  <c:v>15.132999999999999</c:v>
                </c:pt>
                <c:pt idx="107">
                  <c:v>15.494999999999999</c:v>
                </c:pt>
                <c:pt idx="108">
                  <c:v>15.746</c:v>
                </c:pt>
                <c:pt idx="109">
                  <c:v>15.941000000000001</c:v>
                </c:pt>
                <c:pt idx="110">
                  <c:v>16.135000000000002</c:v>
                </c:pt>
                <c:pt idx="111">
                  <c:v>15.901999999999999</c:v>
                </c:pt>
                <c:pt idx="112">
                  <c:v>15.803000000000001</c:v>
                </c:pt>
                <c:pt idx="113">
                  <c:v>16.157</c:v>
                </c:pt>
                <c:pt idx="114">
                  <c:v>15.792999999999999</c:v>
                </c:pt>
                <c:pt idx="115">
                  <c:v>15.895</c:v>
                </c:pt>
                <c:pt idx="116">
                  <c:v>16.138999999999999</c:v>
                </c:pt>
                <c:pt idx="117">
                  <c:v>16.416</c:v>
                </c:pt>
                <c:pt idx="118">
                  <c:v>16.466000000000001</c:v>
                </c:pt>
                <c:pt idx="119">
                  <c:v>16.158999999999999</c:v>
                </c:pt>
                <c:pt idx="120">
                  <c:v>15.840999999999999</c:v>
                </c:pt>
                <c:pt idx="121">
                  <c:v>16.149000000000001</c:v>
                </c:pt>
                <c:pt idx="122">
                  <c:v>16.248000000000001</c:v>
                </c:pt>
                <c:pt idx="123">
                  <c:v>16.254999999999999</c:v>
                </c:pt>
                <c:pt idx="124">
                  <c:v>15.868</c:v>
                </c:pt>
                <c:pt idx="125">
                  <c:v>15.98</c:v>
                </c:pt>
                <c:pt idx="126">
                  <c:v>15.881</c:v>
                </c:pt>
                <c:pt idx="127">
                  <c:v>15.845000000000001</c:v>
                </c:pt>
                <c:pt idx="128">
                  <c:v>15.526</c:v>
                </c:pt>
                <c:pt idx="129">
                  <c:v>15.124000000000001</c:v>
                </c:pt>
                <c:pt idx="130">
                  <c:v>15.827</c:v>
                </c:pt>
                <c:pt idx="131">
                  <c:v>15.694000000000001</c:v>
                </c:pt>
                <c:pt idx="132">
                  <c:v>15.75</c:v>
                </c:pt>
                <c:pt idx="133">
                  <c:v>15.565</c:v>
                </c:pt>
                <c:pt idx="134">
                  <c:v>15.47</c:v>
                </c:pt>
                <c:pt idx="135">
                  <c:v>15</c:v>
                </c:pt>
                <c:pt idx="136">
                  <c:v>14.903</c:v>
                </c:pt>
                <c:pt idx="137">
                  <c:v>14.483000000000001</c:v>
                </c:pt>
                <c:pt idx="138">
                  <c:v>14.353999999999999</c:v>
                </c:pt>
                <c:pt idx="139">
                  <c:v>14.827</c:v>
                </c:pt>
                <c:pt idx="140">
                  <c:v>14.21</c:v>
                </c:pt>
                <c:pt idx="141">
                  <c:v>14.355</c:v>
                </c:pt>
                <c:pt idx="142">
                  <c:v>14.981999999999999</c:v>
                </c:pt>
                <c:pt idx="143">
                  <c:v>14.993</c:v>
                </c:pt>
                <c:pt idx="144">
                  <c:v>15.119</c:v>
                </c:pt>
                <c:pt idx="145">
                  <c:v>15.532</c:v>
                </c:pt>
                <c:pt idx="146">
                  <c:v>15.439</c:v>
                </c:pt>
                <c:pt idx="147">
                  <c:v>15.194000000000001</c:v>
                </c:pt>
                <c:pt idx="148">
                  <c:v>15.634</c:v>
                </c:pt>
                <c:pt idx="149">
                  <c:v>15.526</c:v>
                </c:pt>
                <c:pt idx="150">
                  <c:v>15.186</c:v>
                </c:pt>
                <c:pt idx="151">
                  <c:v>15.039</c:v>
                </c:pt>
                <c:pt idx="152">
                  <c:v>15.231999999999999</c:v>
                </c:pt>
                <c:pt idx="153">
                  <c:v>15.398999999999999</c:v>
                </c:pt>
                <c:pt idx="154">
                  <c:v>15.125</c:v>
                </c:pt>
                <c:pt idx="155">
                  <c:v>14.209</c:v>
                </c:pt>
                <c:pt idx="156">
                  <c:v>13.984999999999999</c:v>
                </c:pt>
                <c:pt idx="157">
                  <c:v>13.458</c:v>
                </c:pt>
                <c:pt idx="158">
                  <c:v>14.21</c:v>
                </c:pt>
                <c:pt idx="159">
                  <c:v>14.461</c:v>
                </c:pt>
                <c:pt idx="160">
                  <c:v>13.609</c:v>
                </c:pt>
                <c:pt idx="161">
                  <c:v>14.545</c:v>
                </c:pt>
                <c:pt idx="162">
                  <c:v>14.563000000000001</c:v>
                </c:pt>
                <c:pt idx="163">
                  <c:v>15.016</c:v>
                </c:pt>
                <c:pt idx="164">
                  <c:v>14.974</c:v>
                </c:pt>
                <c:pt idx="165">
                  <c:v>15.449</c:v>
                </c:pt>
                <c:pt idx="166">
                  <c:v>15.122</c:v>
                </c:pt>
                <c:pt idx="167">
                  <c:v>15.555</c:v>
                </c:pt>
                <c:pt idx="168">
                  <c:v>15.111000000000001</c:v>
                </c:pt>
                <c:pt idx="169">
                  <c:v>15.585000000000001</c:v>
                </c:pt>
                <c:pt idx="170">
                  <c:v>15.663</c:v>
                </c:pt>
                <c:pt idx="171">
                  <c:v>15.618</c:v>
                </c:pt>
                <c:pt idx="172">
                  <c:v>14.943</c:v>
                </c:pt>
                <c:pt idx="173">
                  <c:v>15.106</c:v>
                </c:pt>
                <c:pt idx="174">
                  <c:v>14.976000000000001</c:v>
                </c:pt>
                <c:pt idx="175">
                  <c:v>15.574</c:v>
                </c:pt>
                <c:pt idx="176">
                  <c:v>15.407</c:v>
                </c:pt>
                <c:pt idx="177">
                  <c:v>15.535</c:v>
                </c:pt>
                <c:pt idx="178">
                  <c:v>14.978</c:v>
                </c:pt>
                <c:pt idx="179">
                  <c:v>15.51</c:v>
                </c:pt>
                <c:pt idx="180">
                  <c:v>15.516</c:v>
                </c:pt>
                <c:pt idx="181">
                  <c:v>15.14</c:v>
                </c:pt>
                <c:pt idx="182">
                  <c:v>15.712</c:v>
                </c:pt>
                <c:pt idx="183">
                  <c:v>15.826000000000001</c:v>
                </c:pt>
                <c:pt idx="184">
                  <c:v>15.792</c:v>
                </c:pt>
                <c:pt idx="185">
                  <c:v>15.567</c:v>
                </c:pt>
                <c:pt idx="186">
                  <c:v>15.843</c:v>
                </c:pt>
                <c:pt idx="187">
                  <c:v>15.846</c:v>
                </c:pt>
                <c:pt idx="188">
                  <c:v>15.662000000000001</c:v>
                </c:pt>
                <c:pt idx="189">
                  <c:v>15.644</c:v>
                </c:pt>
                <c:pt idx="190">
                  <c:v>15.795999999999999</c:v>
                </c:pt>
                <c:pt idx="191">
                  <c:v>15.458</c:v>
                </c:pt>
                <c:pt idx="192">
                  <c:v>15.933</c:v>
                </c:pt>
                <c:pt idx="193">
                  <c:v>15.634</c:v>
                </c:pt>
                <c:pt idx="194">
                  <c:v>15.507</c:v>
                </c:pt>
                <c:pt idx="195">
                  <c:v>15.282999999999999</c:v>
                </c:pt>
                <c:pt idx="196">
                  <c:v>15.46</c:v>
                </c:pt>
                <c:pt idx="197">
                  <c:v>15.372999999999999</c:v>
                </c:pt>
                <c:pt idx="198">
                  <c:v>14.912000000000001</c:v>
                </c:pt>
                <c:pt idx="199">
                  <c:v>15.324</c:v>
                </c:pt>
                <c:pt idx="200">
                  <c:v>15.387</c:v>
                </c:pt>
                <c:pt idx="201">
                  <c:v>15.516</c:v>
                </c:pt>
                <c:pt idx="202">
                  <c:v>15.31</c:v>
                </c:pt>
                <c:pt idx="203">
                  <c:v>15.819000000000001</c:v>
                </c:pt>
                <c:pt idx="204">
                  <c:v>15.595000000000001</c:v>
                </c:pt>
                <c:pt idx="205">
                  <c:v>15.77</c:v>
                </c:pt>
                <c:pt idx="206">
                  <c:v>15.683</c:v>
                </c:pt>
                <c:pt idx="207">
                  <c:v>15.943</c:v>
                </c:pt>
                <c:pt idx="208">
                  <c:v>15.832000000000001</c:v>
                </c:pt>
                <c:pt idx="209">
                  <c:v>15.656000000000001</c:v>
                </c:pt>
                <c:pt idx="210">
                  <c:v>15.93</c:v>
                </c:pt>
                <c:pt idx="211">
                  <c:v>15.651999999999999</c:v>
                </c:pt>
                <c:pt idx="212">
                  <c:v>15.817</c:v>
                </c:pt>
                <c:pt idx="213">
                  <c:v>16.151</c:v>
                </c:pt>
                <c:pt idx="214">
                  <c:v>16.161000000000001</c:v>
                </c:pt>
                <c:pt idx="215">
                  <c:v>16.103999999999999</c:v>
                </c:pt>
                <c:pt idx="216">
                  <c:v>15.927</c:v>
                </c:pt>
                <c:pt idx="217">
                  <c:v>16.286000000000001</c:v>
                </c:pt>
                <c:pt idx="218">
                  <c:v>15.957000000000001</c:v>
                </c:pt>
                <c:pt idx="219">
                  <c:v>16.021000000000001</c:v>
                </c:pt>
                <c:pt idx="220">
                  <c:v>15.779</c:v>
                </c:pt>
                <c:pt idx="221">
                  <c:v>15.664999999999999</c:v>
                </c:pt>
                <c:pt idx="222">
                  <c:v>15.725</c:v>
                </c:pt>
                <c:pt idx="223">
                  <c:v>15.992000000000001</c:v>
                </c:pt>
                <c:pt idx="224">
                  <c:v>15.877000000000001</c:v>
                </c:pt>
                <c:pt idx="225">
                  <c:v>16.023</c:v>
                </c:pt>
                <c:pt idx="226">
                  <c:v>15.664999999999999</c:v>
                </c:pt>
                <c:pt idx="227">
                  <c:v>16.079999999999998</c:v>
                </c:pt>
                <c:pt idx="228">
                  <c:v>15.98</c:v>
                </c:pt>
                <c:pt idx="229">
                  <c:v>15.984999999999999</c:v>
                </c:pt>
                <c:pt idx="230">
                  <c:v>15.882</c:v>
                </c:pt>
                <c:pt idx="231">
                  <c:v>16</c:v>
                </c:pt>
                <c:pt idx="232">
                  <c:v>16.036000000000001</c:v>
                </c:pt>
                <c:pt idx="233">
                  <c:v>15.749000000000001</c:v>
                </c:pt>
                <c:pt idx="234">
                  <c:v>16.085999999999999</c:v>
                </c:pt>
                <c:pt idx="235">
                  <c:v>16.196999999999999</c:v>
                </c:pt>
                <c:pt idx="236">
                  <c:v>16.129000000000001</c:v>
                </c:pt>
                <c:pt idx="237">
                  <c:v>15.965999999999999</c:v>
                </c:pt>
                <c:pt idx="238">
                  <c:v>15.775</c:v>
                </c:pt>
                <c:pt idx="239">
                  <c:v>15.787000000000001</c:v>
                </c:pt>
                <c:pt idx="240">
                  <c:v>15.766</c:v>
                </c:pt>
                <c:pt idx="241">
                  <c:v>15.894</c:v>
                </c:pt>
                <c:pt idx="242">
                  <c:v>15.786</c:v>
                </c:pt>
                <c:pt idx="243">
                  <c:v>15.912000000000001</c:v>
                </c:pt>
                <c:pt idx="244">
                  <c:v>15.997</c:v>
                </c:pt>
                <c:pt idx="245">
                  <c:v>16.053999999999998</c:v>
                </c:pt>
                <c:pt idx="246">
                  <c:v>16.151</c:v>
                </c:pt>
                <c:pt idx="247">
                  <c:v>16.213999999999999</c:v>
                </c:pt>
                <c:pt idx="248">
                  <c:v>16.279</c:v>
                </c:pt>
                <c:pt idx="249">
                  <c:v>16.193999999999999</c:v>
                </c:pt>
                <c:pt idx="250">
                  <c:v>16.286999999999999</c:v>
                </c:pt>
                <c:pt idx="251">
                  <c:v>16.286999999999999</c:v>
                </c:pt>
                <c:pt idx="252">
                  <c:v>16.122</c:v>
                </c:pt>
                <c:pt idx="253">
                  <c:v>16.274000000000001</c:v>
                </c:pt>
                <c:pt idx="254">
                  <c:v>16.323</c:v>
                </c:pt>
                <c:pt idx="255">
                  <c:v>16.119</c:v>
                </c:pt>
                <c:pt idx="256">
                  <c:v>16.268000000000001</c:v>
                </c:pt>
                <c:pt idx="257">
                  <c:v>16.363</c:v>
                </c:pt>
                <c:pt idx="258">
                  <c:v>16.398</c:v>
                </c:pt>
                <c:pt idx="259">
                  <c:v>16.478000000000002</c:v>
                </c:pt>
                <c:pt idx="260">
                  <c:v>16.507999999999999</c:v>
                </c:pt>
                <c:pt idx="261">
                  <c:v>16.603999999999999</c:v>
                </c:pt>
                <c:pt idx="262">
                  <c:v>16.696000000000002</c:v>
                </c:pt>
                <c:pt idx="263">
                  <c:v>16.222000000000001</c:v>
                </c:pt>
                <c:pt idx="264">
                  <c:v>14.955</c:v>
                </c:pt>
                <c:pt idx="265">
                  <c:v>15.659000000000001</c:v>
                </c:pt>
                <c:pt idx="266">
                  <c:v>15.366</c:v>
                </c:pt>
                <c:pt idx="267">
                  <c:v>15.018000000000001</c:v>
                </c:pt>
                <c:pt idx="268">
                  <c:v>15.29</c:v>
                </c:pt>
                <c:pt idx="269">
                  <c:v>15.313000000000001</c:v>
                </c:pt>
                <c:pt idx="270">
                  <c:v>14.964</c:v>
                </c:pt>
                <c:pt idx="271">
                  <c:v>14.816000000000001</c:v>
                </c:pt>
                <c:pt idx="272">
                  <c:v>14.945</c:v>
                </c:pt>
                <c:pt idx="273">
                  <c:v>14.888</c:v>
                </c:pt>
                <c:pt idx="274">
                  <c:v>15.099</c:v>
                </c:pt>
                <c:pt idx="275">
                  <c:v>14.955</c:v>
                </c:pt>
                <c:pt idx="276">
                  <c:v>14.669</c:v>
                </c:pt>
                <c:pt idx="277">
                  <c:v>15.167999999999999</c:v>
                </c:pt>
                <c:pt idx="278">
                  <c:v>15.114000000000001</c:v>
                </c:pt>
                <c:pt idx="279">
                  <c:v>15.037000000000001</c:v>
                </c:pt>
                <c:pt idx="280">
                  <c:v>14.968999999999999</c:v>
                </c:pt>
                <c:pt idx="281">
                  <c:v>15.146000000000001</c:v>
                </c:pt>
                <c:pt idx="282">
                  <c:v>14.994999999999999</c:v>
                </c:pt>
                <c:pt idx="283">
                  <c:v>14.834</c:v>
                </c:pt>
                <c:pt idx="284">
                  <c:v>14.503</c:v>
                </c:pt>
                <c:pt idx="285">
                  <c:v>14.590999999999999</c:v>
                </c:pt>
                <c:pt idx="286">
                  <c:v>14.752000000000001</c:v>
                </c:pt>
                <c:pt idx="287">
                  <c:v>14.866</c:v>
                </c:pt>
                <c:pt idx="288">
                  <c:v>15.103</c:v>
                </c:pt>
                <c:pt idx="289">
                  <c:v>14.753</c:v>
                </c:pt>
                <c:pt idx="290">
                  <c:v>14.901</c:v>
                </c:pt>
                <c:pt idx="291">
                  <c:v>14.637</c:v>
                </c:pt>
                <c:pt idx="292">
                  <c:v>14.821999999999999</c:v>
                </c:pt>
                <c:pt idx="293">
                  <c:v>15.042</c:v>
                </c:pt>
                <c:pt idx="294">
                  <c:v>14.613</c:v>
                </c:pt>
                <c:pt idx="295">
                  <c:v>14.757999999999999</c:v>
                </c:pt>
                <c:pt idx="296">
                  <c:v>14.956</c:v>
                </c:pt>
                <c:pt idx="297">
                  <c:v>14.891</c:v>
                </c:pt>
                <c:pt idx="298">
                  <c:v>14.672000000000001</c:v>
                </c:pt>
                <c:pt idx="299">
                  <c:v>13.628</c:v>
                </c:pt>
                <c:pt idx="300">
                  <c:v>13.96</c:v>
                </c:pt>
                <c:pt idx="301">
                  <c:v>13.388</c:v>
                </c:pt>
                <c:pt idx="302">
                  <c:v>13.961</c:v>
                </c:pt>
                <c:pt idx="303">
                  <c:v>14.282999999999999</c:v>
                </c:pt>
                <c:pt idx="304">
                  <c:v>13.768000000000001</c:v>
                </c:pt>
                <c:pt idx="305">
                  <c:v>13.59</c:v>
                </c:pt>
                <c:pt idx="306">
                  <c:v>14.144</c:v>
                </c:pt>
                <c:pt idx="307">
                  <c:v>13.613</c:v>
                </c:pt>
                <c:pt idx="308">
                  <c:v>13.666</c:v>
                </c:pt>
                <c:pt idx="309">
                  <c:v>12.824999999999999</c:v>
                </c:pt>
                <c:pt idx="310">
                  <c:v>13.282999999999999</c:v>
                </c:pt>
                <c:pt idx="311">
                  <c:v>12.788</c:v>
                </c:pt>
                <c:pt idx="312">
                  <c:v>13.603</c:v>
                </c:pt>
                <c:pt idx="313">
                  <c:v>13.760999999999999</c:v>
                </c:pt>
                <c:pt idx="314">
                  <c:v>13.917</c:v>
                </c:pt>
                <c:pt idx="315">
                  <c:v>14.382999999999999</c:v>
                </c:pt>
                <c:pt idx="316">
                  <c:v>14.163</c:v>
                </c:pt>
                <c:pt idx="317">
                  <c:v>14.409000000000001</c:v>
                </c:pt>
                <c:pt idx="318">
                  <c:v>14.614000000000001</c:v>
                </c:pt>
                <c:pt idx="319">
                  <c:v>14.67</c:v>
                </c:pt>
                <c:pt idx="320">
                  <c:v>14.43</c:v>
                </c:pt>
                <c:pt idx="321">
                  <c:v>14.782</c:v>
                </c:pt>
                <c:pt idx="322">
                  <c:v>14.930999999999999</c:v>
                </c:pt>
                <c:pt idx="323">
                  <c:v>14.704000000000001</c:v>
                </c:pt>
                <c:pt idx="324">
                  <c:v>15.032999999999999</c:v>
                </c:pt>
                <c:pt idx="325">
                  <c:v>15.077999999999999</c:v>
                </c:pt>
                <c:pt idx="326">
                  <c:v>15.125</c:v>
                </c:pt>
                <c:pt idx="327">
                  <c:v>15.154</c:v>
                </c:pt>
                <c:pt idx="328">
                  <c:v>14.988</c:v>
                </c:pt>
                <c:pt idx="329">
                  <c:v>14.711</c:v>
                </c:pt>
                <c:pt idx="330">
                  <c:v>14.81</c:v>
                </c:pt>
                <c:pt idx="331">
                  <c:v>14.513</c:v>
                </c:pt>
                <c:pt idx="332">
                  <c:v>14.382999999999999</c:v>
                </c:pt>
                <c:pt idx="333">
                  <c:v>14.726000000000001</c:v>
                </c:pt>
                <c:pt idx="334">
                  <c:v>14.872999999999999</c:v>
                </c:pt>
                <c:pt idx="335">
                  <c:v>15.319000000000001</c:v>
                </c:pt>
                <c:pt idx="336">
                  <c:v>15.116</c:v>
                </c:pt>
                <c:pt idx="337">
                  <c:v>15.432</c:v>
                </c:pt>
                <c:pt idx="338">
                  <c:v>15.375999999999999</c:v>
                </c:pt>
                <c:pt idx="339">
                  <c:v>15.253</c:v>
                </c:pt>
                <c:pt idx="340">
                  <c:v>15.464</c:v>
                </c:pt>
                <c:pt idx="341">
                  <c:v>15.002000000000001</c:v>
                </c:pt>
                <c:pt idx="342">
                  <c:v>14.939</c:v>
                </c:pt>
                <c:pt idx="343">
                  <c:v>14.265000000000001</c:v>
                </c:pt>
                <c:pt idx="344">
                  <c:v>14.974</c:v>
                </c:pt>
                <c:pt idx="345">
                  <c:v>14.962</c:v>
                </c:pt>
                <c:pt idx="346">
                  <c:v>15.273</c:v>
                </c:pt>
                <c:pt idx="347">
                  <c:v>15.425000000000001</c:v>
                </c:pt>
                <c:pt idx="348">
                  <c:v>15.366</c:v>
                </c:pt>
                <c:pt idx="349">
                  <c:v>15.313000000000001</c:v>
                </c:pt>
                <c:pt idx="350">
                  <c:v>14.7</c:v>
                </c:pt>
                <c:pt idx="351">
                  <c:v>15.069000000000001</c:v>
                </c:pt>
                <c:pt idx="352">
                  <c:v>15.363</c:v>
                </c:pt>
                <c:pt idx="353">
                  <c:v>15.478999999999999</c:v>
                </c:pt>
                <c:pt idx="354">
                  <c:v>15.653</c:v>
                </c:pt>
                <c:pt idx="355">
                  <c:v>15.795999999999999</c:v>
                </c:pt>
                <c:pt idx="356">
                  <c:v>15.786</c:v>
                </c:pt>
                <c:pt idx="357">
                  <c:v>15.789</c:v>
                </c:pt>
                <c:pt idx="358">
                  <c:v>16.12</c:v>
                </c:pt>
                <c:pt idx="359">
                  <c:v>15.898999999999999</c:v>
                </c:pt>
                <c:pt idx="360">
                  <c:v>16.111000000000001</c:v>
                </c:pt>
                <c:pt idx="361">
                  <c:v>16.324000000000002</c:v>
                </c:pt>
                <c:pt idx="362">
                  <c:v>16.489000000000001</c:v>
                </c:pt>
                <c:pt idx="363">
                  <c:v>16.405999999999999</c:v>
                </c:pt>
                <c:pt idx="364">
                  <c:v>16.526</c:v>
                </c:pt>
                <c:pt idx="365">
                  <c:v>16.702000000000002</c:v>
                </c:pt>
                <c:pt idx="366">
                  <c:v>16.673999999999999</c:v>
                </c:pt>
                <c:pt idx="367">
                  <c:v>16.404</c:v>
                </c:pt>
                <c:pt idx="368">
                  <c:v>16.751000000000001</c:v>
                </c:pt>
                <c:pt idx="369">
                  <c:v>16.899000000000001</c:v>
                </c:pt>
                <c:pt idx="370">
                  <c:v>16.835000000000001</c:v>
                </c:pt>
                <c:pt idx="371">
                  <c:v>15.236000000000001</c:v>
                </c:pt>
                <c:pt idx="372">
                  <c:v>15.632999999999999</c:v>
                </c:pt>
                <c:pt idx="373">
                  <c:v>12.173999999999999</c:v>
                </c:pt>
                <c:pt idx="374">
                  <c:v>11.866</c:v>
                </c:pt>
                <c:pt idx="375">
                  <c:v>14.202</c:v>
                </c:pt>
                <c:pt idx="376">
                  <c:v>13.420999999999999</c:v>
                </c:pt>
                <c:pt idx="377">
                  <c:v>15.891999999999999</c:v>
                </c:pt>
                <c:pt idx="378">
                  <c:v>15.768000000000001</c:v>
                </c:pt>
                <c:pt idx="379">
                  <c:v>16.853000000000002</c:v>
                </c:pt>
                <c:pt idx="380">
                  <c:v>17.899000000000001</c:v>
                </c:pt>
                <c:pt idx="381">
                  <c:v>17.234000000000002</c:v>
                </c:pt>
                <c:pt idx="382">
                  <c:v>17.11</c:v>
                </c:pt>
                <c:pt idx="383">
                  <c:v>18.273</c:v>
                </c:pt>
                <c:pt idx="384">
                  <c:v>18.917000000000002</c:v>
                </c:pt>
                <c:pt idx="385">
                  <c:v>19.387</c:v>
                </c:pt>
                <c:pt idx="386">
                  <c:v>18.696999999999999</c:v>
                </c:pt>
                <c:pt idx="387">
                  <c:v>19.283999999999999</c:v>
                </c:pt>
                <c:pt idx="388">
                  <c:v>18.890999999999998</c:v>
                </c:pt>
                <c:pt idx="389">
                  <c:v>19.245000000000001</c:v>
                </c:pt>
                <c:pt idx="390">
                  <c:v>19.512</c:v>
                </c:pt>
                <c:pt idx="391">
                  <c:v>19.795999999999999</c:v>
                </c:pt>
                <c:pt idx="392">
                  <c:v>19.829000000000001</c:v>
                </c:pt>
                <c:pt idx="393">
                  <c:v>19.797000000000001</c:v>
                </c:pt>
                <c:pt idx="394">
                  <c:v>19.701000000000001</c:v>
                </c:pt>
                <c:pt idx="395">
                  <c:v>20.010000000000002</c:v>
                </c:pt>
                <c:pt idx="396">
                  <c:v>19.678999999999998</c:v>
                </c:pt>
                <c:pt idx="397">
                  <c:v>20.36</c:v>
                </c:pt>
                <c:pt idx="398">
                  <c:v>19.827000000000002</c:v>
                </c:pt>
                <c:pt idx="399">
                  <c:v>19.533999999999999</c:v>
                </c:pt>
                <c:pt idx="400">
                  <c:v>19.32</c:v>
                </c:pt>
                <c:pt idx="401">
                  <c:v>18.439</c:v>
                </c:pt>
                <c:pt idx="402">
                  <c:v>19.088999999999999</c:v>
                </c:pt>
                <c:pt idx="403">
                  <c:v>19.544</c:v>
                </c:pt>
                <c:pt idx="404">
                  <c:v>19.274000000000001</c:v>
                </c:pt>
                <c:pt idx="405">
                  <c:v>19.184999999999999</c:v>
                </c:pt>
                <c:pt idx="406">
                  <c:v>18.001999999999999</c:v>
                </c:pt>
                <c:pt idx="407">
                  <c:v>19.364000000000001</c:v>
                </c:pt>
                <c:pt idx="408">
                  <c:v>19.390999999999998</c:v>
                </c:pt>
                <c:pt idx="409">
                  <c:v>19.396000000000001</c:v>
                </c:pt>
                <c:pt idx="410">
                  <c:v>19.786999999999999</c:v>
                </c:pt>
                <c:pt idx="411">
                  <c:v>19.751999999999999</c:v>
                </c:pt>
                <c:pt idx="412">
                  <c:v>19.57</c:v>
                </c:pt>
                <c:pt idx="413">
                  <c:v>19.988</c:v>
                </c:pt>
                <c:pt idx="414">
                  <c:v>19.8</c:v>
                </c:pt>
                <c:pt idx="415">
                  <c:v>20.045999999999999</c:v>
                </c:pt>
                <c:pt idx="416">
                  <c:v>20.03</c:v>
                </c:pt>
                <c:pt idx="417">
                  <c:v>20.138999999999999</c:v>
                </c:pt>
                <c:pt idx="418">
                  <c:v>20.39</c:v>
                </c:pt>
                <c:pt idx="419">
                  <c:v>19.280999999999999</c:v>
                </c:pt>
                <c:pt idx="420">
                  <c:v>19.678000000000001</c:v>
                </c:pt>
                <c:pt idx="421">
                  <c:v>19.928999999999998</c:v>
                </c:pt>
                <c:pt idx="422">
                  <c:v>19.803999999999998</c:v>
                </c:pt>
                <c:pt idx="423">
                  <c:v>19.5</c:v>
                </c:pt>
                <c:pt idx="424">
                  <c:v>18.664000000000001</c:v>
                </c:pt>
                <c:pt idx="425">
                  <c:v>19.548999999999999</c:v>
                </c:pt>
                <c:pt idx="426">
                  <c:v>19.39</c:v>
                </c:pt>
                <c:pt idx="427">
                  <c:v>18.957999999999998</c:v>
                </c:pt>
                <c:pt idx="428">
                  <c:v>19.399999999999999</c:v>
                </c:pt>
                <c:pt idx="429">
                  <c:v>19.588999999999999</c:v>
                </c:pt>
                <c:pt idx="430">
                  <c:v>19.667000000000002</c:v>
                </c:pt>
                <c:pt idx="431">
                  <c:v>19.491</c:v>
                </c:pt>
                <c:pt idx="432">
                  <c:v>19.372</c:v>
                </c:pt>
                <c:pt idx="433">
                  <c:v>18.904</c:v>
                </c:pt>
                <c:pt idx="434">
                  <c:v>18.013000000000002</c:v>
                </c:pt>
                <c:pt idx="435">
                  <c:v>18.472999999999999</c:v>
                </c:pt>
                <c:pt idx="436">
                  <c:v>18.669</c:v>
                </c:pt>
                <c:pt idx="437">
                  <c:v>18.614000000000001</c:v>
                </c:pt>
                <c:pt idx="438">
                  <c:v>18.728000000000002</c:v>
                </c:pt>
                <c:pt idx="439">
                  <c:v>18.619</c:v>
                </c:pt>
                <c:pt idx="440">
                  <c:v>18.831</c:v>
                </c:pt>
                <c:pt idx="441">
                  <c:v>18.710999999999999</c:v>
                </c:pt>
                <c:pt idx="442">
                  <c:v>18.594999999999999</c:v>
                </c:pt>
                <c:pt idx="443">
                  <c:v>18.672999999999998</c:v>
                </c:pt>
                <c:pt idx="444">
                  <c:v>18.724</c:v>
                </c:pt>
                <c:pt idx="445">
                  <c:v>18.614000000000001</c:v>
                </c:pt>
                <c:pt idx="446">
                  <c:v>18.332000000000001</c:v>
                </c:pt>
                <c:pt idx="447">
                  <c:v>18.443999999999999</c:v>
                </c:pt>
                <c:pt idx="448">
                  <c:v>17.905000000000001</c:v>
                </c:pt>
                <c:pt idx="449">
                  <c:v>18.303999999999998</c:v>
                </c:pt>
                <c:pt idx="450">
                  <c:v>18.565999999999999</c:v>
                </c:pt>
                <c:pt idx="451">
                  <c:v>18.34</c:v>
                </c:pt>
                <c:pt idx="452">
                  <c:v>18.331</c:v>
                </c:pt>
                <c:pt idx="453">
                  <c:v>18.302</c:v>
                </c:pt>
                <c:pt idx="454">
                  <c:v>17.731000000000002</c:v>
                </c:pt>
                <c:pt idx="455">
                  <c:v>17.864999999999998</c:v>
                </c:pt>
                <c:pt idx="456">
                  <c:v>18.082999999999998</c:v>
                </c:pt>
                <c:pt idx="457">
                  <c:v>18.378</c:v>
                </c:pt>
                <c:pt idx="458">
                  <c:v>18.341000000000001</c:v>
                </c:pt>
                <c:pt idx="459">
                  <c:v>18.57</c:v>
                </c:pt>
                <c:pt idx="460">
                  <c:v>18.245000000000001</c:v>
                </c:pt>
                <c:pt idx="461">
                  <c:v>18.456</c:v>
                </c:pt>
                <c:pt idx="462">
                  <c:v>18.425999999999998</c:v>
                </c:pt>
                <c:pt idx="463">
                  <c:v>17.667999999999999</c:v>
                </c:pt>
                <c:pt idx="464">
                  <c:v>18.202999999999999</c:v>
                </c:pt>
                <c:pt idx="465">
                  <c:v>18.256</c:v>
                </c:pt>
                <c:pt idx="466">
                  <c:v>18.381</c:v>
                </c:pt>
                <c:pt idx="467">
                  <c:v>18.414999999999999</c:v>
                </c:pt>
                <c:pt idx="468">
                  <c:v>17.739999999999998</c:v>
                </c:pt>
                <c:pt idx="469">
                  <c:v>18.012</c:v>
                </c:pt>
                <c:pt idx="470">
                  <c:v>17.318999999999999</c:v>
                </c:pt>
                <c:pt idx="471">
                  <c:v>16.654</c:v>
                </c:pt>
                <c:pt idx="472">
                  <c:v>17.073</c:v>
                </c:pt>
                <c:pt idx="473">
                  <c:v>17.359000000000002</c:v>
                </c:pt>
                <c:pt idx="474">
                  <c:v>16.739999999999998</c:v>
                </c:pt>
                <c:pt idx="475">
                  <c:v>15.888</c:v>
                </c:pt>
                <c:pt idx="476">
                  <c:v>16.422000000000001</c:v>
                </c:pt>
                <c:pt idx="477">
                  <c:v>16.094999999999999</c:v>
                </c:pt>
                <c:pt idx="478">
                  <c:v>16.777999999999999</c:v>
                </c:pt>
                <c:pt idx="479">
                  <c:v>16.643000000000001</c:v>
                </c:pt>
                <c:pt idx="480">
                  <c:v>16.724</c:v>
                </c:pt>
                <c:pt idx="481">
                  <c:v>16.346</c:v>
                </c:pt>
                <c:pt idx="482">
                  <c:v>16.366</c:v>
                </c:pt>
                <c:pt idx="483">
                  <c:v>16.05</c:v>
                </c:pt>
                <c:pt idx="484">
                  <c:v>15.755000000000001</c:v>
                </c:pt>
                <c:pt idx="485">
                  <c:v>15.61</c:v>
                </c:pt>
                <c:pt idx="486">
                  <c:v>14.367000000000001</c:v>
                </c:pt>
                <c:pt idx="487">
                  <c:v>14.218</c:v>
                </c:pt>
                <c:pt idx="488">
                  <c:v>15.074999999999999</c:v>
                </c:pt>
                <c:pt idx="489">
                  <c:v>15.195</c:v>
                </c:pt>
                <c:pt idx="490">
                  <c:v>14.77</c:v>
                </c:pt>
                <c:pt idx="491">
                  <c:v>13.891</c:v>
                </c:pt>
                <c:pt idx="492">
                  <c:v>13.984999999999999</c:v>
                </c:pt>
                <c:pt idx="493">
                  <c:v>14.032999999999999</c:v>
                </c:pt>
                <c:pt idx="494">
                  <c:v>14.333</c:v>
                </c:pt>
                <c:pt idx="495">
                  <c:v>13.896000000000001</c:v>
                </c:pt>
                <c:pt idx="496">
                  <c:v>14.742000000000001</c:v>
                </c:pt>
                <c:pt idx="497">
                  <c:v>15.249000000000001</c:v>
                </c:pt>
                <c:pt idx="498">
                  <c:v>15.307</c:v>
                </c:pt>
                <c:pt idx="499">
                  <c:v>15.612</c:v>
                </c:pt>
                <c:pt idx="500">
                  <c:v>15.426</c:v>
                </c:pt>
                <c:pt idx="501">
                  <c:v>15.332000000000001</c:v>
                </c:pt>
                <c:pt idx="502">
                  <c:v>14.364000000000001</c:v>
                </c:pt>
                <c:pt idx="503">
                  <c:v>14.808</c:v>
                </c:pt>
                <c:pt idx="504">
                  <c:v>14.430999999999999</c:v>
                </c:pt>
                <c:pt idx="505">
                  <c:v>13.72</c:v>
                </c:pt>
                <c:pt idx="506">
                  <c:v>13.689</c:v>
                </c:pt>
                <c:pt idx="507">
                  <c:v>13.86</c:v>
                </c:pt>
                <c:pt idx="508">
                  <c:v>13.532</c:v>
                </c:pt>
                <c:pt idx="509">
                  <c:v>13.635</c:v>
                </c:pt>
                <c:pt idx="510">
                  <c:v>14.202</c:v>
                </c:pt>
                <c:pt idx="511">
                  <c:v>13.81</c:v>
                </c:pt>
                <c:pt idx="512">
                  <c:v>14.702</c:v>
                </c:pt>
                <c:pt idx="513">
                  <c:v>14.786</c:v>
                </c:pt>
                <c:pt idx="514">
                  <c:v>15.31</c:v>
                </c:pt>
                <c:pt idx="515">
                  <c:v>15.691000000000001</c:v>
                </c:pt>
                <c:pt idx="516">
                  <c:v>14.968</c:v>
                </c:pt>
                <c:pt idx="517">
                  <c:v>14.724</c:v>
                </c:pt>
                <c:pt idx="518">
                  <c:v>14.742000000000001</c:v>
                </c:pt>
                <c:pt idx="519">
                  <c:v>14.584</c:v>
                </c:pt>
                <c:pt idx="520">
                  <c:v>14.641999999999999</c:v>
                </c:pt>
                <c:pt idx="521">
                  <c:v>15.356999999999999</c:v>
                </c:pt>
                <c:pt idx="522">
                  <c:v>15.199</c:v>
                </c:pt>
              </c:numCache>
            </c:numRef>
          </c:val>
          <c:smooth val="0"/>
          <c:extLst>
            <c:ext xmlns:c16="http://schemas.microsoft.com/office/drawing/2014/chart" uri="{C3380CC4-5D6E-409C-BE32-E72D297353CC}">
              <c16:uniqueId val="{00000001-9645-44F1-AF1C-B78ACB8E3CE9}"/>
            </c:ext>
          </c:extLst>
        </c:ser>
        <c:ser>
          <c:idx val="2"/>
          <c:order val="2"/>
          <c:spPr>
            <a:ln w="19050" cap="rnd">
              <a:solidFill>
                <a:schemeClr val="tx1"/>
              </a:solidFill>
              <a:prstDash val="sysDot"/>
              <a:round/>
            </a:ln>
            <a:effectLst/>
          </c:spPr>
          <c:marker>
            <c:symbol val="none"/>
          </c:marker>
          <c:cat>
            <c:numRef>
              <c:f>valuation!$A$3:$A$525</c:f>
              <c:numCache>
                <c:formatCode>m/d/yyyy</c:formatCode>
                <c:ptCount val="523"/>
                <c:pt idx="0">
                  <c:v>41291</c:v>
                </c:pt>
                <c:pt idx="1">
                  <c:v>41298</c:v>
                </c:pt>
                <c:pt idx="2">
                  <c:v>41305</c:v>
                </c:pt>
                <c:pt idx="3">
                  <c:v>41312</c:v>
                </c:pt>
                <c:pt idx="4">
                  <c:v>41319</c:v>
                </c:pt>
                <c:pt idx="5">
                  <c:v>41326</c:v>
                </c:pt>
                <c:pt idx="6">
                  <c:v>41333</c:v>
                </c:pt>
                <c:pt idx="7">
                  <c:v>41340</c:v>
                </c:pt>
                <c:pt idx="8">
                  <c:v>41347</c:v>
                </c:pt>
                <c:pt idx="9">
                  <c:v>41354</c:v>
                </c:pt>
                <c:pt idx="10">
                  <c:v>41361</c:v>
                </c:pt>
                <c:pt idx="11">
                  <c:v>41368</c:v>
                </c:pt>
                <c:pt idx="12">
                  <c:v>41375</c:v>
                </c:pt>
                <c:pt idx="13">
                  <c:v>41382</c:v>
                </c:pt>
                <c:pt idx="14">
                  <c:v>41389</c:v>
                </c:pt>
                <c:pt idx="15">
                  <c:v>41396</c:v>
                </c:pt>
                <c:pt idx="16">
                  <c:v>41403</c:v>
                </c:pt>
                <c:pt idx="17">
                  <c:v>41410</c:v>
                </c:pt>
                <c:pt idx="18">
                  <c:v>41417</c:v>
                </c:pt>
                <c:pt idx="19">
                  <c:v>41424</c:v>
                </c:pt>
                <c:pt idx="20">
                  <c:v>41431</c:v>
                </c:pt>
                <c:pt idx="21">
                  <c:v>41438</c:v>
                </c:pt>
                <c:pt idx="22">
                  <c:v>41445</c:v>
                </c:pt>
                <c:pt idx="23">
                  <c:v>41452</c:v>
                </c:pt>
                <c:pt idx="24">
                  <c:v>41459</c:v>
                </c:pt>
                <c:pt idx="25">
                  <c:v>41466</c:v>
                </c:pt>
                <c:pt idx="26">
                  <c:v>41473</c:v>
                </c:pt>
                <c:pt idx="27">
                  <c:v>41480</c:v>
                </c:pt>
                <c:pt idx="28">
                  <c:v>41487</c:v>
                </c:pt>
                <c:pt idx="29">
                  <c:v>41494</c:v>
                </c:pt>
                <c:pt idx="30">
                  <c:v>41501</c:v>
                </c:pt>
                <c:pt idx="31">
                  <c:v>41508</c:v>
                </c:pt>
                <c:pt idx="32">
                  <c:v>41515</c:v>
                </c:pt>
                <c:pt idx="33">
                  <c:v>41522</c:v>
                </c:pt>
                <c:pt idx="34">
                  <c:v>41529</c:v>
                </c:pt>
                <c:pt idx="35">
                  <c:v>41536</c:v>
                </c:pt>
                <c:pt idx="36">
                  <c:v>41543</c:v>
                </c:pt>
                <c:pt idx="37">
                  <c:v>41550</c:v>
                </c:pt>
                <c:pt idx="38">
                  <c:v>41557</c:v>
                </c:pt>
                <c:pt idx="39">
                  <c:v>41564</c:v>
                </c:pt>
                <c:pt idx="40">
                  <c:v>41571</c:v>
                </c:pt>
                <c:pt idx="41">
                  <c:v>41578</c:v>
                </c:pt>
                <c:pt idx="42">
                  <c:v>41585</c:v>
                </c:pt>
                <c:pt idx="43">
                  <c:v>41592</c:v>
                </c:pt>
                <c:pt idx="44">
                  <c:v>41599</c:v>
                </c:pt>
                <c:pt idx="45">
                  <c:v>41606</c:v>
                </c:pt>
                <c:pt idx="46">
                  <c:v>41613</c:v>
                </c:pt>
                <c:pt idx="47">
                  <c:v>41620</c:v>
                </c:pt>
                <c:pt idx="48">
                  <c:v>41627</c:v>
                </c:pt>
                <c:pt idx="49">
                  <c:v>41634</c:v>
                </c:pt>
                <c:pt idx="50">
                  <c:v>41641</c:v>
                </c:pt>
                <c:pt idx="51">
                  <c:v>41648</c:v>
                </c:pt>
                <c:pt idx="52">
                  <c:v>41655</c:v>
                </c:pt>
                <c:pt idx="53">
                  <c:v>41662</c:v>
                </c:pt>
                <c:pt idx="54">
                  <c:v>41669</c:v>
                </c:pt>
                <c:pt idx="55">
                  <c:v>41676</c:v>
                </c:pt>
                <c:pt idx="56">
                  <c:v>41683</c:v>
                </c:pt>
                <c:pt idx="57">
                  <c:v>41690</c:v>
                </c:pt>
                <c:pt idx="58">
                  <c:v>41697</c:v>
                </c:pt>
                <c:pt idx="59">
                  <c:v>41704</c:v>
                </c:pt>
                <c:pt idx="60">
                  <c:v>41711</c:v>
                </c:pt>
                <c:pt idx="61">
                  <c:v>41718</c:v>
                </c:pt>
                <c:pt idx="62">
                  <c:v>41725</c:v>
                </c:pt>
                <c:pt idx="63">
                  <c:v>41732</c:v>
                </c:pt>
                <c:pt idx="64">
                  <c:v>41739</c:v>
                </c:pt>
                <c:pt idx="65">
                  <c:v>41746</c:v>
                </c:pt>
                <c:pt idx="66">
                  <c:v>41753</c:v>
                </c:pt>
                <c:pt idx="67">
                  <c:v>41760</c:v>
                </c:pt>
                <c:pt idx="68">
                  <c:v>41767</c:v>
                </c:pt>
                <c:pt idx="69">
                  <c:v>41774</c:v>
                </c:pt>
                <c:pt idx="70">
                  <c:v>41781</c:v>
                </c:pt>
                <c:pt idx="71">
                  <c:v>41788</c:v>
                </c:pt>
                <c:pt idx="72">
                  <c:v>41795</c:v>
                </c:pt>
                <c:pt idx="73">
                  <c:v>41802</c:v>
                </c:pt>
                <c:pt idx="74">
                  <c:v>41809</c:v>
                </c:pt>
                <c:pt idx="75">
                  <c:v>41816</c:v>
                </c:pt>
                <c:pt idx="76">
                  <c:v>41823</c:v>
                </c:pt>
                <c:pt idx="77">
                  <c:v>41830</c:v>
                </c:pt>
                <c:pt idx="78">
                  <c:v>41837</c:v>
                </c:pt>
                <c:pt idx="79">
                  <c:v>41844</c:v>
                </c:pt>
                <c:pt idx="80">
                  <c:v>41851</c:v>
                </c:pt>
                <c:pt idx="81">
                  <c:v>41858</c:v>
                </c:pt>
                <c:pt idx="82">
                  <c:v>41865</c:v>
                </c:pt>
                <c:pt idx="83">
                  <c:v>41872</c:v>
                </c:pt>
                <c:pt idx="84">
                  <c:v>41879</c:v>
                </c:pt>
                <c:pt idx="85">
                  <c:v>41886</c:v>
                </c:pt>
                <c:pt idx="86">
                  <c:v>41893</c:v>
                </c:pt>
                <c:pt idx="87">
                  <c:v>41900</c:v>
                </c:pt>
                <c:pt idx="88">
                  <c:v>41907</c:v>
                </c:pt>
                <c:pt idx="89">
                  <c:v>41914</c:v>
                </c:pt>
                <c:pt idx="90">
                  <c:v>41921</c:v>
                </c:pt>
                <c:pt idx="91">
                  <c:v>41928</c:v>
                </c:pt>
                <c:pt idx="92">
                  <c:v>41935</c:v>
                </c:pt>
                <c:pt idx="93">
                  <c:v>41942</c:v>
                </c:pt>
                <c:pt idx="94">
                  <c:v>41949</c:v>
                </c:pt>
                <c:pt idx="95">
                  <c:v>41956</c:v>
                </c:pt>
                <c:pt idx="96">
                  <c:v>41963</c:v>
                </c:pt>
                <c:pt idx="97">
                  <c:v>41970</c:v>
                </c:pt>
                <c:pt idx="98">
                  <c:v>41977</c:v>
                </c:pt>
                <c:pt idx="99">
                  <c:v>41984</c:v>
                </c:pt>
                <c:pt idx="100">
                  <c:v>41991</c:v>
                </c:pt>
                <c:pt idx="101">
                  <c:v>41998</c:v>
                </c:pt>
                <c:pt idx="102">
                  <c:v>42005</c:v>
                </c:pt>
                <c:pt idx="103">
                  <c:v>42012</c:v>
                </c:pt>
                <c:pt idx="104">
                  <c:v>42019</c:v>
                </c:pt>
                <c:pt idx="105">
                  <c:v>42026</c:v>
                </c:pt>
                <c:pt idx="106">
                  <c:v>42033</c:v>
                </c:pt>
                <c:pt idx="107">
                  <c:v>42040</c:v>
                </c:pt>
                <c:pt idx="108">
                  <c:v>42047</c:v>
                </c:pt>
                <c:pt idx="109">
                  <c:v>42054</c:v>
                </c:pt>
                <c:pt idx="110">
                  <c:v>42061</c:v>
                </c:pt>
                <c:pt idx="111">
                  <c:v>42068</c:v>
                </c:pt>
                <c:pt idx="112">
                  <c:v>42075</c:v>
                </c:pt>
                <c:pt idx="113">
                  <c:v>42082</c:v>
                </c:pt>
                <c:pt idx="114">
                  <c:v>42089</c:v>
                </c:pt>
                <c:pt idx="115">
                  <c:v>42096</c:v>
                </c:pt>
                <c:pt idx="116">
                  <c:v>42103</c:v>
                </c:pt>
                <c:pt idx="117">
                  <c:v>42110</c:v>
                </c:pt>
                <c:pt idx="118">
                  <c:v>42117</c:v>
                </c:pt>
                <c:pt idx="119">
                  <c:v>42124</c:v>
                </c:pt>
                <c:pt idx="120">
                  <c:v>42131</c:v>
                </c:pt>
                <c:pt idx="121">
                  <c:v>42138</c:v>
                </c:pt>
                <c:pt idx="122">
                  <c:v>42145</c:v>
                </c:pt>
                <c:pt idx="123">
                  <c:v>42152</c:v>
                </c:pt>
                <c:pt idx="124">
                  <c:v>42159</c:v>
                </c:pt>
                <c:pt idx="125">
                  <c:v>42166</c:v>
                </c:pt>
                <c:pt idx="126">
                  <c:v>42173</c:v>
                </c:pt>
                <c:pt idx="127">
                  <c:v>42180</c:v>
                </c:pt>
                <c:pt idx="128">
                  <c:v>42187</c:v>
                </c:pt>
                <c:pt idx="129">
                  <c:v>42194</c:v>
                </c:pt>
                <c:pt idx="130">
                  <c:v>42201</c:v>
                </c:pt>
                <c:pt idx="131">
                  <c:v>42208</c:v>
                </c:pt>
                <c:pt idx="132">
                  <c:v>42215</c:v>
                </c:pt>
                <c:pt idx="133">
                  <c:v>42222</c:v>
                </c:pt>
                <c:pt idx="134">
                  <c:v>42229</c:v>
                </c:pt>
                <c:pt idx="135">
                  <c:v>42236</c:v>
                </c:pt>
                <c:pt idx="136">
                  <c:v>42243</c:v>
                </c:pt>
                <c:pt idx="137">
                  <c:v>42250</c:v>
                </c:pt>
                <c:pt idx="138">
                  <c:v>42257</c:v>
                </c:pt>
                <c:pt idx="139">
                  <c:v>42264</c:v>
                </c:pt>
                <c:pt idx="140">
                  <c:v>42271</c:v>
                </c:pt>
                <c:pt idx="141">
                  <c:v>42278</c:v>
                </c:pt>
                <c:pt idx="142">
                  <c:v>42285</c:v>
                </c:pt>
                <c:pt idx="143">
                  <c:v>42292</c:v>
                </c:pt>
                <c:pt idx="144">
                  <c:v>42299</c:v>
                </c:pt>
                <c:pt idx="145">
                  <c:v>42306</c:v>
                </c:pt>
                <c:pt idx="146">
                  <c:v>42313</c:v>
                </c:pt>
                <c:pt idx="147">
                  <c:v>42320</c:v>
                </c:pt>
                <c:pt idx="148">
                  <c:v>42327</c:v>
                </c:pt>
                <c:pt idx="149">
                  <c:v>42334</c:v>
                </c:pt>
                <c:pt idx="150">
                  <c:v>42341</c:v>
                </c:pt>
                <c:pt idx="151">
                  <c:v>42348</c:v>
                </c:pt>
                <c:pt idx="152">
                  <c:v>42355</c:v>
                </c:pt>
                <c:pt idx="153">
                  <c:v>42362</c:v>
                </c:pt>
                <c:pt idx="154">
                  <c:v>42369</c:v>
                </c:pt>
                <c:pt idx="155">
                  <c:v>42376</c:v>
                </c:pt>
                <c:pt idx="156">
                  <c:v>42383</c:v>
                </c:pt>
                <c:pt idx="157">
                  <c:v>42390</c:v>
                </c:pt>
                <c:pt idx="158">
                  <c:v>42397</c:v>
                </c:pt>
                <c:pt idx="159">
                  <c:v>42404</c:v>
                </c:pt>
                <c:pt idx="160">
                  <c:v>42411</c:v>
                </c:pt>
                <c:pt idx="161">
                  <c:v>42418</c:v>
                </c:pt>
                <c:pt idx="162">
                  <c:v>42425</c:v>
                </c:pt>
                <c:pt idx="163">
                  <c:v>42432</c:v>
                </c:pt>
                <c:pt idx="164">
                  <c:v>42439</c:v>
                </c:pt>
                <c:pt idx="165">
                  <c:v>42446</c:v>
                </c:pt>
                <c:pt idx="166">
                  <c:v>42453</c:v>
                </c:pt>
                <c:pt idx="167">
                  <c:v>42460</c:v>
                </c:pt>
                <c:pt idx="168">
                  <c:v>42467</c:v>
                </c:pt>
                <c:pt idx="169">
                  <c:v>42474</c:v>
                </c:pt>
                <c:pt idx="170">
                  <c:v>42481</c:v>
                </c:pt>
                <c:pt idx="171">
                  <c:v>42488</c:v>
                </c:pt>
                <c:pt idx="172">
                  <c:v>42495</c:v>
                </c:pt>
                <c:pt idx="173">
                  <c:v>42502</c:v>
                </c:pt>
                <c:pt idx="174">
                  <c:v>42509</c:v>
                </c:pt>
                <c:pt idx="175">
                  <c:v>42516</c:v>
                </c:pt>
                <c:pt idx="176">
                  <c:v>42523</c:v>
                </c:pt>
                <c:pt idx="177">
                  <c:v>42530</c:v>
                </c:pt>
                <c:pt idx="178">
                  <c:v>42537</c:v>
                </c:pt>
                <c:pt idx="179">
                  <c:v>42544</c:v>
                </c:pt>
                <c:pt idx="180">
                  <c:v>42551</c:v>
                </c:pt>
                <c:pt idx="181">
                  <c:v>42558</c:v>
                </c:pt>
                <c:pt idx="182">
                  <c:v>42565</c:v>
                </c:pt>
                <c:pt idx="183">
                  <c:v>42572</c:v>
                </c:pt>
                <c:pt idx="184">
                  <c:v>42579</c:v>
                </c:pt>
                <c:pt idx="185">
                  <c:v>42586</c:v>
                </c:pt>
                <c:pt idx="186">
                  <c:v>42593</c:v>
                </c:pt>
                <c:pt idx="187">
                  <c:v>42600</c:v>
                </c:pt>
                <c:pt idx="188">
                  <c:v>42607</c:v>
                </c:pt>
                <c:pt idx="189">
                  <c:v>42614</c:v>
                </c:pt>
                <c:pt idx="190">
                  <c:v>42621</c:v>
                </c:pt>
                <c:pt idx="191">
                  <c:v>42628</c:v>
                </c:pt>
                <c:pt idx="192">
                  <c:v>42635</c:v>
                </c:pt>
                <c:pt idx="193">
                  <c:v>42642</c:v>
                </c:pt>
                <c:pt idx="194">
                  <c:v>42649</c:v>
                </c:pt>
                <c:pt idx="195">
                  <c:v>42656</c:v>
                </c:pt>
                <c:pt idx="196">
                  <c:v>42663</c:v>
                </c:pt>
                <c:pt idx="197">
                  <c:v>42670</c:v>
                </c:pt>
                <c:pt idx="198">
                  <c:v>42677</c:v>
                </c:pt>
                <c:pt idx="199">
                  <c:v>42684</c:v>
                </c:pt>
                <c:pt idx="200">
                  <c:v>42691</c:v>
                </c:pt>
                <c:pt idx="201">
                  <c:v>42698</c:v>
                </c:pt>
                <c:pt idx="202">
                  <c:v>42705</c:v>
                </c:pt>
                <c:pt idx="203">
                  <c:v>42712</c:v>
                </c:pt>
                <c:pt idx="204">
                  <c:v>42719</c:v>
                </c:pt>
                <c:pt idx="205">
                  <c:v>42726</c:v>
                </c:pt>
                <c:pt idx="206">
                  <c:v>42733</c:v>
                </c:pt>
                <c:pt idx="207">
                  <c:v>42740</c:v>
                </c:pt>
                <c:pt idx="208">
                  <c:v>42747</c:v>
                </c:pt>
                <c:pt idx="209">
                  <c:v>42754</c:v>
                </c:pt>
                <c:pt idx="210">
                  <c:v>42761</c:v>
                </c:pt>
                <c:pt idx="211">
                  <c:v>42768</c:v>
                </c:pt>
                <c:pt idx="212">
                  <c:v>42775</c:v>
                </c:pt>
                <c:pt idx="213">
                  <c:v>42782</c:v>
                </c:pt>
                <c:pt idx="214">
                  <c:v>42789</c:v>
                </c:pt>
                <c:pt idx="215">
                  <c:v>42796</c:v>
                </c:pt>
                <c:pt idx="216">
                  <c:v>42803</c:v>
                </c:pt>
                <c:pt idx="217">
                  <c:v>42810</c:v>
                </c:pt>
                <c:pt idx="218">
                  <c:v>42817</c:v>
                </c:pt>
                <c:pt idx="219">
                  <c:v>42824</c:v>
                </c:pt>
                <c:pt idx="220">
                  <c:v>42831</c:v>
                </c:pt>
                <c:pt idx="221">
                  <c:v>42838</c:v>
                </c:pt>
                <c:pt idx="222">
                  <c:v>42845</c:v>
                </c:pt>
                <c:pt idx="223">
                  <c:v>42852</c:v>
                </c:pt>
                <c:pt idx="224">
                  <c:v>42859</c:v>
                </c:pt>
                <c:pt idx="225">
                  <c:v>42866</c:v>
                </c:pt>
                <c:pt idx="226">
                  <c:v>42873</c:v>
                </c:pt>
                <c:pt idx="227">
                  <c:v>42880</c:v>
                </c:pt>
                <c:pt idx="228">
                  <c:v>42887</c:v>
                </c:pt>
                <c:pt idx="229">
                  <c:v>42894</c:v>
                </c:pt>
                <c:pt idx="230">
                  <c:v>42901</c:v>
                </c:pt>
                <c:pt idx="231">
                  <c:v>42908</c:v>
                </c:pt>
                <c:pt idx="232">
                  <c:v>42915</c:v>
                </c:pt>
                <c:pt idx="233">
                  <c:v>42922</c:v>
                </c:pt>
                <c:pt idx="234">
                  <c:v>42929</c:v>
                </c:pt>
                <c:pt idx="235">
                  <c:v>42936</c:v>
                </c:pt>
                <c:pt idx="236">
                  <c:v>42943</c:v>
                </c:pt>
                <c:pt idx="237">
                  <c:v>42950</c:v>
                </c:pt>
                <c:pt idx="238">
                  <c:v>42957</c:v>
                </c:pt>
                <c:pt idx="239">
                  <c:v>42964</c:v>
                </c:pt>
                <c:pt idx="240">
                  <c:v>42971</c:v>
                </c:pt>
                <c:pt idx="241">
                  <c:v>42978</c:v>
                </c:pt>
                <c:pt idx="242">
                  <c:v>42985</c:v>
                </c:pt>
                <c:pt idx="243">
                  <c:v>42992</c:v>
                </c:pt>
                <c:pt idx="244">
                  <c:v>42999</c:v>
                </c:pt>
                <c:pt idx="245">
                  <c:v>43006</c:v>
                </c:pt>
                <c:pt idx="246">
                  <c:v>43013</c:v>
                </c:pt>
                <c:pt idx="247">
                  <c:v>43020</c:v>
                </c:pt>
                <c:pt idx="248">
                  <c:v>43027</c:v>
                </c:pt>
                <c:pt idx="249">
                  <c:v>43034</c:v>
                </c:pt>
                <c:pt idx="250">
                  <c:v>43041</c:v>
                </c:pt>
                <c:pt idx="251">
                  <c:v>43048</c:v>
                </c:pt>
                <c:pt idx="252">
                  <c:v>43055</c:v>
                </c:pt>
                <c:pt idx="253">
                  <c:v>43062</c:v>
                </c:pt>
                <c:pt idx="254">
                  <c:v>43069</c:v>
                </c:pt>
                <c:pt idx="255">
                  <c:v>43076</c:v>
                </c:pt>
                <c:pt idx="256">
                  <c:v>43083</c:v>
                </c:pt>
                <c:pt idx="257">
                  <c:v>43090</c:v>
                </c:pt>
                <c:pt idx="258">
                  <c:v>43097</c:v>
                </c:pt>
                <c:pt idx="259">
                  <c:v>43104</c:v>
                </c:pt>
                <c:pt idx="260">
                  <c:v>43111</c:v>
                </c:pt>
                <c:pt idx="261">
                  <c:v>43118</c:v>
                </c:pt>
                <c:pt idx="262">
                  <c:v>43125</c:v>
                </c:pt>
                <c:pt idx="263">
                  <c:v>43132</c:v>
                </c:pt>
                <c:pt idx="264">
                  <c:v>43139</c:v>
                </c:pt>
                <c:pt idx="265">
                  <c:v>43146</c:v>
                </c:pt>
                <c:pt idx="266">
                  <c:v>43153</c:v>
                </c:pt>
                <c:pt idx="267">
                  <c:v>43160</c:v>
                </c:pt>
                <c:pt idx="268">
                  <c:v>43167</c:v>
                </c:pt>
                <c:pt idx="269">
                  <c:v>43174</c:v>
                </c:pt>
                <c:pt idx="270">
                  <c:v>43181</c:v>
                </c:pt>
                <c:pt idx="271">
                  <c:v>43188</c:v>
                </c:pt>
                <c:pt idx="272">
                  <c:v>43195</c:v>
                </c:pt>
                <c:pt idx="273">
                  <c:v>43202</c:v>
                </c:pt>
                <c:pt idx="274">
                  <c:v>43209</c:v>
                </c:pt>
                <c:pt idx="275">
                  <c:v>43216</c:v>
                </c:pt>
                <c:pt idx="276">
                  <c:v>43223</c:v>
                </c:pt>
                <c:pt idx="277">
                  <c:v>43230</c:v>
                </c:pt>
                <c:pt idx="278">
                  <c:v>43237</c:v>
                </c:pt>
                <c:pt idx="279">
                  <c:v>43244</c:v>
                </c:pt>
                <c:pt idx="280">
                  <c:v>43251</c:v>
                </c:pt>
                <c:pt idx="281">
                  <c:v>43258</c:v>
                </c:pt>
                <c:pt idx="282">
                  <c:v>43265</c:v>
                </c:pt>
                <c:pt idx="283">
                  <c:v>43272</c:v>
                </c:pt>
                <c:pt idx="284">
                  <c:v>43279</c:v>
                </c:pt>
                <c:pt idx="285">
                  <c:v>43286</c:v>
                </c:pt>
                <c:pt idx="286">
                  <c:v>43293</c:v>
                </c:pt>
                <c:pt idx="287">
                  <c:v>43300</c:v>
                </c:pt>
                <c:pt idx="288">
                  <c:v>43307</c:v>
                </c:pt>
                <c:pt idx="289">
                  <c:v>43314</c:v>
                </c:pt>
                <c:pt idx="290">
                  <c:v>43321</c:v>
                </c:pt>
                <c:pt idx="291">
                  <c:v>43328</c:v>
                </c:pt>
                <c:pt idx="292">
                  <c:v>43335</c:v>
                </c:pt>
                <c:pt idx="293">
                  <c:v>43342</c:v>
                </c:pt>
                <c:pt idx="294">
                  <c:v>43349</c:v>
                </c:pt>
                <c:pt idx="295">
                  <c:v>43356</c:v>
                </c:pt>
                <c:pt idx="296">
                  <c:v>43363</c:v>
                </c:pt>
                <c:pt idx="297">
                  <c:v>43370</c:v>
                </c:pt>
                <c:pt idx="298">
                  <c:v>43377</c:v>
                </c:pt>
                <c:pt idx="299">
                  <c:v>43384</c:v>
                </c:pt>
                <c:pt idx="300">
                  <c:v>43391</c:v>
                </c:pt>
                <c:pt idx="301">
                  <c:v>43398</c:v>
                </c:pt>
                <c:pt idx="302">
                  <c:v>43405</c:v>
                </c:pt>
                <c:pt idx="303">
                  <c:v>43412</c:v>
                </c:pt>
                <c:pt idx="304">
                  <c:v>43419</c:v>
                </c:pt>
                <c:pt idx="305">
                  <c:v>43426</c:v>
                </c:pt>
                <c:pt idx="306">
                  <c:v>43433</c:v>
                </c:pt>
                <c:pt idx="307">
                  <c:v>43440</c:v>
                </c:pt>
                <c:pt idx="308">
                  <c:v>43447</c:v>
                </c:pt>
                <c:pt idx="309">
                  <c:v>43454</c:v>
                </c:pt>
                <c:pt idx="310">
                  <c:v>43461</c:v>
                </c:pt>
                <c:pt idx="311">
                  <c:v>43468</c:v>
                </c:pt>
                <c:pt idx="312">
                  <c:v>43475</c:v>
                </c:pt>
                <c:pt idx="313">
                  <c:v>43482</c:v>
                </c:pt>
                <c:pt idx="314">
                  <c:v>43489</c:v>
                </c:pt>
                <c:pt idx="315">
                  <c:v>43496</c:v>
                </c:pt>
                <c:pt idx="316">
                  <c:v>43503</c:v>
                </c:pt>
                <c:pt idx="317">
                  <c:v>43510</c:v>
                </c:pt>
                <c:pt idx="318">
                  <c:v>43517</c:v>
                </c:pt>
                <c:pt idx="319">
                  <c:v>43524</c:v>
                </c:pt>
                <c:pt idx="320">
                  <c:v>43531</c:v>
                </c:pt>
                <c:pt idx="321">
                  <c:v>43538</c:v>
                </c:pt>
                <c:pt idx="322">
                  <c:v>43545</c:v>
                </c:pt>
                <c:pt idx="323">
                  <c:v>43552</c:v>
                </c:pt>
                <c:pt idx="324">
                  <c:v>43559</c:v>
                </c:pt>
                <c:pt idx="325">
                  <c:v>43566</c:v>
                </c:pt>
                <c:pt idx="326">
                  <c:v>43573</c:v>
                </c:pt>
                <c:pt idx="327">
                  <c:v>43580</c:v>
                </c:pt>
                <c:pt idx="328">
                  <c:v>43587</c:v>
                </c:pt>
                <c:pt idx="329">
                  <c:v>43594</c:v>
                </c:pt>
                <c:pt idx="330">
                  <c:v>43601</c:v>
                </c:pt>
                <c:pt idx="331">
                  <c:v>43608</c:v>
                </c:pt>
                <c:pt idx="332">
                  <c:v>43615</c:v>
                </c:pt>
                <c:pt idx="333">
                  <c:v>43622</c:v>
                </c:pt>
                <c:pt idx="334">
                  <c:v>43629</c:v>
                </c:pt>
                <c:pt idx="335">
                  <c:v>43636</c:v>
                </c:pt>
                <c:pt idx="336">
                  <c:v>43643</c:v>
                </c:pt>
                <c:pt idx="337">
                  <c:v>43650</c:v>
                </c:pt>
                <c:pt idx="338">
                  <c:v>43657</c:v>
                </c:pt>
                <c:pt idx="339">
                  <c:v>43664</c:v>
                </c:pt>
                <c:pt idx="340">
                  <c:v>43671</c:v>
                </c:pt>
                <c:pt idx="341">
                  <c:v>43678</c:v>
                </c:pt>
                <c:pt idx="342">
                  <c:v>43685</c:v>
                </c:pt>
                <c:pt idx="343">
                  <c:v>43692</c:v>
                </c:pt>
                <c:pt idx="344">
                  <c:v>43699</c:v>
                </c:pt>
                <c:pt idx="345">
                  <c:v>43706</c:v>
                </c:pt>
                <c:pt idx="346">
                  <c:v>43713</c:v>
                </c:pt>
                <c:pt idx="347">
                  <c:v>43720</c:v>
                </c:pt>
                <c:pt idx="348">
                  <c:v>43727</c:v>
                </c:pt>
                <c:pt idx="349">
                  <c:v>43734</c:v>
                </c:pt>
                <c:pt idx="350">
                  <c:v>43741</c:v>
                </c:pt>
                <c:pt idx="351">
                  <c:v>43748</c:v>
                </c:pt>
                <c:pt idx="352">
                  <c:v>43755</c:v>
                </c:pt>
                <c:pt idx="353">
                  <c:v>43762</c:v>
                </c:pt>
                <c:pt idx="354">
                  <c:v>43769</c:v>
                </c:pt>
                <c:pt idx="355">
                  <c:v>43776</c:v>
                </c:pt>
                <c:pt idx="356">
                  <c:v>43783</c:v>
                </c:pt>
                <c:pt idx="357">
                  <c:v>43790</c:v>
                </c:pt>
                <c:pt idx="358">
                  <c:v>43797</c:v>
                </c:pt>
                <c:pt idx="359">
                  <c:v>43804</c:v>
                </c:pt>
                <c:pt idx="360">
                  <c:v>43811</c:v>
                </c:pt>
                <c:pt idx="361">
                  <c:v>43818</c:v>
                </c:pt>
                <c:pt idx="362">
                  <c:v>43825</c:v>
                </c:pt>
                <c:pt idx="363">
                  <c:v>43832</c:v>
                </c:pt>
                <c:pt idx="364">
                  <c:v>43839</c:v>
                </c:pt>
                <c:pt idx="365">
                  <c:v>43846</c:v>
                </c:pt>
                <c:pt idx="366">
                  <c:v>43853</c:v>
                </c:pt>
                <c:pt idx="367">
                  <c:v>43860</c:v>
                </c:pt>
                <c:pt idx="368">
                  <c:v>43867</c:v>
                </c:pt>
                <c:pt idx="369">
                  <c:v>43874</c:v>
                </c:pt>
                <c:pt idx="370">
                  <c:v>43881</c:v>
                </c:pt>
                <c:pt idx="371">
                  <c:v>43888</c:v>
                </c:pt>
                <c:pt idx="372">
                  <c:v>43895</c:v>
                </c:pt>
                <c:pt idx="373">
                  <c:v>43902</c:v>
                </c:pt>
                <c:pt idx="374">
                  <c:v>43909</c:v>
                </c:pt>
                <c:pt idx="375">
                  <c:v>43916</c:v>
                </c:pt>
                <c:pt idx="376">
                  <c:v>43923</c:v>
                </c:pt>
                <c:pt idx="377">
                  <c:v>43930</c:v>
                </c:pt>
                <c:pt idx="378">
                  <c:v>43937</c:v>
                </c:pt>
                <c:pt idx="379">
                  <c:v>43944</c:v>
                </c:pt>
                <c:pt idx="380">
                  <c:v>43951</c:v>
                </c:pt>
                <c:pt idx="381">
                  <c:v>43958</c:v>
                </c:pt>
                <c:pt idx="382">
                  <c:v>43965</c:v>
                </c:pt>
                <c:pt idx="383">
                  <c:v>43972</c:v>
                </c:pt>
                <c:pt idx="384">
                  <c:v>43979</c:v>
                </c:pt>
                <c:pt idx="385">
                  <c:v>43986</c:v>
                </c:pt>
                <c:pt idx="386">
                  <c:v>43993</c:v>
                </c:pt>
                <c:pt idx="387">
                  <c:v>44000</c:v>
                </c:pt>
                <c:pt idx="388">
                  <c:v>44007</c:v>
                </c:pt>
                <c:pt idx="389">
                  <c:v>44014</c:v>
                </c:pt>
                <c:pt idx="390">
                  <c:v>44021</c:v>
                </c:pt>
                <c:pt idx="391">
                  <c:v>44028</c:v>
                </c:pt>
                <c:pt idx="392">
                  <c:v>44035</c:v>
                </c:pt>
                <c:pt idx="393">
                  <c:v>44042</c:v>
                </c:pt>
                <c:pt idx="394">
                  <c:v>44049</c:v>
                </c:pt>
                <c:pt idx="395">
                  <c:v>44056</c:v>
                </c:pt>
                <c:pt idx="396">
                  <c:v>44063</c:v>
                </c:pt>
                <c:pt idx="397">
                  <c:v>44070</c:v>
                </c:pt>
                <c:pt idx="398">
                  <c:v>44077</c:v>
                </c:pt>
                <c:pt idx="399">
                  <c:v>44084</c:v>
                </c:pt>
                <c:pt idx="400">
                  <c:v>44091</c:v>
                </c:pt>
                <c:pt idx="401">
                  <c:v>44098</c:v>
                </c:pt>
                <c:pt idx="402">
                  <c:v>44105</c:v>
                </c:pt>
                <c:pt idx="403">
                  <c:v>44112</c:v>
                </c:pt>
                <c:pt idx="404">
                  <c:v>44119</c:v>
                </c:pt>
                <c:pt idx="405">
                  <c:v>44126</c:v>
                </c:pt>
                <c:pt idx="406">
                  <c:v>44133</c:v>
                </c:pt>
                <c:pt idx="407">
                  <c:v>44140</c:v>
                </c:pt>
                <c:pt idx="408">
                  <c:v>44147</c:v>
                </c:pt>
                <c:pt idx="409">
                  <c:v>44154</c:v>
                </c:pt>
                <c:pt idx="410">
                  <c:v>44161</c:v>
                </c:pt>
                <c:pt idx="411">
                  <c:v>44168</c:v>
                </c:pt>
                <c:pt idx="412">
                  <c:v>44175</c:v>
                </c:pt>
                <c:pt idx="413">
                  <c:v>44182</c:v>
                </c:pt>
                <c:pt idx="414">
                  <c:v>44189</c:v>
                </c:pt>
                <c:pt idx="415">
                  <c:v>44196</c:v>
                </c:pt>
                <c:pt idx="416">
                  <c:v>44203</c:v>
                </c:pt>
                <c:pt idx="417">
                  <c:v>44210</c:v>
                </c:pt>
                <c:pt idx="418">
                  <c:v>44217</c:v>
                </c:pt>
                <c:pt idx="419">
                  <c:v>44224</c:v>
                </c:pt>
                <c:pt idx="420">
                  <c:v>44231</c:v>
                </c:pt>
                <c:pt idx="421">
                  <c:v>44238</c:v>
                </c:pt>
                <c:pt idx="422">
                  <c:v>44245</c:v>
                </c:pt>
                <c:pt idx="423">
                  <c:v>44252</c:v>
                </c:pt>
                <c:pt idx="424">
                  <c:v>44259</c:v>
                </c:pt>
                <c:pt idx="425">
                  <c:v>44266</c:v>
                </c:pt>
                <c:pt idx="426">
                  <c:v>44273</c:v>
                </c:pt>
                <c:pt idx="427">
                  <c:v>44280</c:v>
                </c:pt>
                <c:pt idx="428">
                  <c:v>44287</c:v>
                </c:pt>
                <c:pt idx="429">
                  <c:v>44294</c:v>
                </c:pt>
                <c:pt idx="430">
                  <c:v>44301</c:v>
                </c:pt>
                <c:pt idx="431">
                  <c:v>44308</c:v>
                </c:pt>
                <c:pt idx="432">
                  <c:v>44315</c:v>
                </c:pt>
                <c:pt idx="433">
                  <c:v>44322</c:v>
                </c:pt>
                <c:pt idx="434">
                  <c:v>44329</c:v>
                </c:pt>
                <c:pt idx="435">
                  <c:v>44336</c:v>
                </c:pt>
                <c:pt idx="436">
                  <c:v>44343</c:v>
                </c:pt>
                <c:pt idx="437">
                  <c:v>44350</c:v>
                </c:pt>
                <c:pt idx="438">
                  <c:v>44357</c:v>
                </c:pt>
                <c:pt idx="439">
                  <c:v>44364</c:v>
                </c:pt>
                <c:pt idx="440">
                  <c:v>44371</c:v>
                </c:pt>
                <c:pt idx="441">
                  <c:v>44378</c:v>
                </c:pt>
                <c:pt idx="442">
                  <c:v>44385</c:v>
                </c:pt>
                <c:pt idx="443">
                  <c:v>44392</c:v>
                </c:pt>
                <c:pt idx="444">
                  <c:v>44399</c:v>
                </c:pt>
                <c:pt idx="445">
                  <c:v>44406</c:v>
                </c:pt>
                <c:pt idx="446">
                  <c:v>44413</c:v>
                </c:pt>
                <c:pt idx="447">
                  <c:v>44420</c:v>
                </c:pt>
                <c:pt idx="448">
                  <c:v>44427</c:v>
                </c:pt>
                <c:pt idx="449">
                  <c:v>44434</c:v>
                </c:pt>
                <c:pt idx="450">
                  <c:v>44441</c:v>
                </c:pt>
                <c:pt idx="451">
                  <c:v>44448</c:v>
                </c:pt>
                <c:pt idx="452">
                  <c:v>44455</c:v>
                </c:pt>
                <c:pt idx="453">
                  <c:v>44462</c:v>
                </c:pt>
                <c:pt idx="454">
                  <c:v>44469</c:v>
                </c:pt>
                <c:pt idx="455">
                  <c:v>44476</c:v>
                </c:pt>
                <c:pt idx="456">
                  <c:v>44483</c:v>
                </c:pt>
                <c:pt idx="457">
                  <c:v>44490</c:v>
                </c:pt>
                <c:pt idx="458">
                  <c:v>44497</c:v>
                </c:pt>
                <c:pt idx="459">
                  <c:v>44504</c:v>
                </c:pt>
                <c:pt idx="460">
                  <c:v>44511</c:v>
                </c:pt>
                <c:pt idx="461">
                  <c:v>44518</c:v>
                </c:pt>
                <c:pt idx="462">
                  <c:v>44525</c:v>
                </c:pt>
                <c:pt idx="463">
                  <c:v>44532</c:v>
                </c:pt>
                <c:pt idx="464">
                  <c:v>44539</c:v>
                </c:pt>
                <c:pt idx="465">
                  <c:v>44546</c:v>
                </c:pt>
                <c:pt idx="466">
                  <c:v>44553</c:v>
                </c:pt>
                <c:pt idx="467">
                  <c:v>44560</c:v>
                </c:pt>
                <c:pt idx="468">
                  <c:v>44567</c:v>
                </c:pt>
                <c:pt idx="469">
                  <c:v>44574</c:v>
                </c:pt>
                <c:pt idx="470">
                  <c:v>44581</c:v>
                </c:pt>
                <c:pt idx="471">
                  <c:v>44588</c:v>
                </c:pt>
                <c:pt idx="472">
                  <c:v>44595</c:v>
                </c:pt>
                <c:pt idx="473">
                  <c:v>44602</c:v>
                </c:pt>
                <c:pt idx="474">
                  <c:v>44609</c:v>
                </c:pt>
                <c:pt idx="475">
                  <c:v>44616</c:v>
                </c:pt>
                <c:pt idx="476">
                  <c:v>44623</c:v>
                </c:pt>
                <c:pt idx="477">
                  <c:v>44630</c:v>
                </c:pt>
                <c:pt idx="478">
                  <c:v>44637</c:v>
                </c:pt>
                <c:pt idx="479">
                  <c:v>44644</c:v>
                </c:pt>
                <c:pt idx="480">
                  <c:v>44651</c:v>
                </c:pt>
                <c:pt idx="481">
                  <c:v>44658</c:v>
                </c:pt>
                <c:pt idx="482">
                  <c:v>44665</c:v>
                </c:pt>
                <c:pt idx="483">
                  <c:v>44672</c:v>
                </c:pt>
                <c:pt idx="484">
                  <c:v>44679</c:v>
                </c:pt>
                <c:pt idx="485">
                  <c:v>44686</c:v>
                </c:pt>
                <c:pt idx="486">
                  <c:v>44693</c:v>
                </c:pt>
                <c:pt idx="487">
                  <c:v>44700</c:v>
                </c:pt>
                <c:pt idx="488">
                  <c:v>44707</c:v>
                </c:pt>
                <c:pt idx="489">
                  <c:v>44714</c:v>
                </c:pt>
                <c:pt idx="490">
                  <c:v>44721</c:v>
                </c:pt>
                <c:pt idx="491">
                  <c:v>44728</c:v>
                </c:pt>
                <c:pt idx="492">
                  <c:v>44735</c:v>
                </c:pt>
                <c:pt idx="493">
                  <c:v>44742</c:v>
                </c:pt>
                <c:pt idx="494">
                  <c:v>44749</c:v>
                </c:pt>
                <c:pt idx="495">
                  <c:v>44756</c:v>
                </c:pt>
                <c:pt idx="496">
                  <c:v>44763</c:v>
                </c:pt>
                <c:pt idx="497">
                  <c:v>44770</c:v>
                </c:pt>
                <c:pt idx="498">
                  <c:v>44777</c:v>
                </c:pt>
                <c:pt idx="499">
                  <c:v>44784</c:v>
                </c:pt>
                <c:pt idx="500">
                  <c:v>44791</c:v>
                </c:pt>
                <c:pt idx="501">
                  <c:v>44798</c:v>
                </c:pt>
                <c:pt idx="502">
                  <c:v>44805</c:v>
                </c:pt>
                <c:pt idx="503">
                  <c:v>44812</c:v>
                </c:pt>
                <c:pt idx="504">
                  <c:v>44819</c:v>
                </c:pt>
                <c:pt idx="505">
                  <c:v>44826</c:v>
                </c:pt>
                <c:pt idx="506">
                  <c:v>44833</c:v>
                </c:pt>
                <c:pt idx="507">
                  <c:v>44840</c:v>
                </c:pt>
                <c:pt idx="508">
                  <c:v>44847</c:v>
                </c:pt>
                <c:pt idx="509">
                  <c:v>44854</c:v>
                </c:pt>
                <c:pt idx="510">
                  <c:v>44861</c:v>
                </c:pt>
                <c:pt idx="511">
                  <c:v>44868</c:v>
                </c:pt>
                <c:pt idx="512">
                  <c:v>44875</c:v>
                </c:pt>
                <c:pt idx="513">
                  <c:v>44882</c:v>
                </c:pt>
                <c:pt idx="514">
                  <c:v>44889</c:v>
                </c:pt>
                <c:pt idx="515">
                  <c:v>44896</c:v>
                </c:pt>
                <c:pt idx="516">
                  <c:v>44903</c:v>
                </c:pt>
                <c:pt idx="517">
                  <c:v>44910</c:v>
                </c:pt>
                <c:pt idx="518">
                  <c:v>44917</c:v>
                </c:pt>
                <c:pt idx="519">
                  <c:v>44924</c:v>
                </c:pt>
                <c:pt idx="520">
                  <c:v>44931</c:v>
                </c:pt>
                <c:pt idx="521">
                  <c:v>44938</c:v>
                </c:pt>
                <c:pt idx="522">
                  <c:v>44945</c:v>
                </c:pt>
              </c:numCache>
            </c:numRef>
          </c:cat>
          <c:val>
            <c:numRef>
              <c:f>valuation!$D$3:$D$525</c:f>
              <c:numCache>
                <c:formatCode>General</c:formatCode>
                <c:ptCount val="523"/>
                <c:pt idx="0">
                  <c:v>18.177753346080323</c:v>
                </c:pt>
                <c:pt idx="1">
                  <c:v>18.177753346080323</c:v>
                </c:pt>
                <c:pt idx="2">
                  <c:v>18.177753346080323</c:v>
                </c:pt>
                <c:pt idx="3">
                  <c:v>18.177753346080323</c:v>
                </c:pt>
                <c:pt idx="4">
                  <c:v>18.177753346080323</c:v>
                </c:pt>
                <c:pt idx="5">
                  <c:v>18.177753346080323</c:v>
                </c:pt>
                <c:pt idx="6">
                  <c:v>18.177753346080323</c:v>
                </c:pt>
                <c:pt idx="7">
                  <c:v>18.177753346080323</c:v>
                </c:pt>
                <c:pt idx="8">
                  <c:v>18.177753346080323</c:v>
                </c:pt>
                <c:pt idx="9">
                  <c:v>18.177753346080323</c:v>
                </c:pt>
                <c:pt idx="10">
                  <c:v>18.177753346080323</c:v>
                </c:pt>
                <c:pt idx="11">
                  <c:v>18.177753346080323</c:v>
                </c:pt>
                <c:pt idx="12">
                  <c:v>18.177753346080323</c:v>
                </c:pt>
                <c:pt idx="13">
                  <c:v>18.177753346080323</c:v>
                </c:pt>
                <c:pt idx="14">
                  <c:v>18.177753346080323</c:v>
                </c:pt>
                <c:pt idx="15">
                  <c:v>18.177753346080323</c:v>
                </c:pt>
                <c:pt idx="16">
                  <c:v>18.177753346080323</c:v>
                </c:pt>
                <c:pt idx="17">
                  <c:v>18.177753346080323</c:v>
                </c:pt>
                <c:pt idx="18">
                  <c:v>18.177753346080323</c:v>
                </c:pt>
                <c:pt idx="19">
                  <c:v>18.177753346080323</c:v>
                </c:pt>
                <c:pt idx="20">
                  <c:v>18.177753346080323</c:v>
                </c:pt>
                <c:pt idx="21">
                  <c:v>18.177753346080323</c:v>
                </c:pt>
                <c:pt idx="22">
                  <c:v>18.177753346080323</c:v>
                </c:pt>
                <c:pt idx="23">
                  <c:v>18.177753346080323</c:v>
                </c:pt>
                <c:pt idx="24">
                  <c:v>18.177753346080323</c:v>
                </c:pt>
                <c:pt idx="25">
                  <c:v>18.177753346080323</c:v>
                </c:pt>
                <c:pt idx="26">
                  <c:v>18.177753346080323</c:v>
                </c:pt>
                <c:pt idx="27">
                  <c:v>18.177753346080323</c:v>
                </c:pt>
                <c:pt idx="28">
                  <c:v>18.177753346080323</c:v>
                </c:pt>
                <c:pt idx="29">
                  <c:v>18.177753346080323</c:v>
                </c:pt>
                <c:pt idx="30">
                  <c:v>18.177753346080323</c:v>
                </c:pt>
                <c:pt idx="31">
                  <c:v>18.177753346080323</c:v>
                </c:pt>
                <c:pt idx="32">
                  <c:v>18.177753346080323</c:v>
                </c:pt>
                <c:pt idx="33">
                  <c:v>18.177753346080323</c:v>
                </c:pt>
                <c:pt idx="34">
                  <c:v>18.177753346080323</c:v>
                </c:pt>
                <c:pt idx="35">
                  <c:v>18.177753346080323</c:v>
                </c:pt>
                <c:pt idx="36">
                  <c:v>18.177753346080323</c:v>
                </c:pt>
                <c:pt idx="37">
                  <c:v>18.177753346080323</c:v>
                </c:pt>
                <c:pt idx="38">
                  <c:v>18.177753346080323</c:v>
                </c:pt>
                <c:pt idx="39">
                  <c:v>18.177753346080323</c:v>
                </c:pt>
                <c:pt idx="40">
                  <c:v>18.177753346080323</c:v>
                </c:pt>
                <c:pt idx="41">
                  <c:v>18.177753346080323</c:v>
                </c:pt>
                <c:pt idx="42">
                  <c:v>18.177753346080323</c:v>
                </c:pt>
                <c:pt idx="43">
                  <c:v>18.177753346080323</c:v>
                </c:pt>
                <c:pt idx="44">
                  <c:v>18.177753346080323</c:v>
                </c:pt>
                <c:pt idx="45">
                  <c:v>18.177753346080323</c:v>
                </c:pt>
                <c:pt idx="46">
                  <c:v>18.177753346080323</c:v>
                </c:pt>
                <c:pt idx="47">
                  <c:v>18.177753346080323</c:v>
                </c:pt>
                <c:pt idx="48">
                  <c:v>18.177753346080323</c:v>
                </c:pt>
                <c:pt idx="49">
                  <c:v>18.177753346080323</c:v>
                </c:pt>
                <c:pt idx="50">
                  <c:v>18.177753346080323</c:v>
                </c:pt>
                <c:pt idx="51">
                  <c:v>18.177753346080323</c:v>
                </c:pt>
                <c:pt idx="52">
                  <c:v>18.177753346080323</c:v>
                </c:pt>
                <c:pt idx="53">
                  <c:v>18.177753346080323</c:v>
                </c:pt>
                <c:pt idx="54">
                  <c:v>18.177753346080323</c:v>
                </c:pt>
                <c:pt idx="55">
                  <c:v>18.177753346080323</c:v>
                </c:pt>
                <c:pt idx="56">
                  <c:v>18.177753346080323</c:v>
                </c:pt>
                <c:pt idx="57">
                  <c:v>18.177753346080323</c:v>
                </c:pt>
                <c:pt idx="58">
                  <c:v>18.177753346080323</c:v>
                </c:pt>
                <c:pt idx="59">
                  <c:v>18.177753346080323</c:v>
                </c:pt>
                <c:pt idx="60">
                  <c:v>18.177753346080323</c:v>
                </c:pt>
                <c:pt idx="61">
                  <c:v>18.177753346080323</c:v>
                </c:pt>
                <c:pt idx="62">
                  <c:v>18.177753346080323</c:v>
                </c:pt>
                <c:pt idx="63">
                  <c:v>18.177753346080323</c:v>
                </c:pt>
                <c:pt idx="64">
                  <c:v>18.177753346080323</c:v>
                </c:pt>
                <c:pt idx="65">
                  <c:v>18.177753346080323</c:v>
                </c:pt>
                <c:pt idx="66">
                  <c:v>18.177753346080323</c:v>
                </c:pt>
                <c:pt idx="67">
                  <c:v>18.177753346080323</c:v>
                </c:pt>
                <c:pt idx="68">
                  <c:v>18.177753346080323</c:v>
                </c:pt>
                <c:pt idx="69">
                  <c:v>18.177753346080323</c:v>
                </c:pt>
                <c:pt idx="70">
                  <c:v>18.177753346080323</c:v>
                </c:pt>
                <c:pt idx="71">
                  <c:v>18.177753346080323</c:v>
                </c:pt>
                <c:pt idx="72">
                  <c:v>18.177753346080323</c:v>
                </c:pt>
                <c:pt idx="73">
                  <c:v>18.177753346080323</c:v>
                </c:pt>
                <c:pt idx="74">
                  <c:v>18.177753346080323</c:v>
                </c:pt>
                <c:pt idx="75">
                  <c:v>18.177753346080323</c:v>
                </c:pt>
                <c:pt idx="76">
                  <c:v>18.177753346080323</c:v>
                </c:pt>
                <c:pt idx="77">
                  <c:v>18.177753346080323</c:v>
                </c:pt>
                <c:pt idx="78">
                  <c:v>18.177753346080323</c:v>
                </c:pt>
                <c:pt idx="79">
                  <c:v>18.177753346080323</c:v>
                </c:pt>
                <c:pt idx="80">
                  <c:v>18.177753346080323</c:v>
                </c:pt>
                <c:pt idx="81">
                  <c:v>18.177753346080323</c:v>
                </c:pt>
                <c:pt idx="82">
                  <c:v>18.177753346080323</c:v>
                </c:pt>
                <c:pt idx="83">
                  <c:v>18.177753346080323</c:v>
                </c:pt>
                <c:pt idx="84">
                  <c:v>18.177753346080323</c:v>
                </c:pt>
                <c:pt idx="85">
                  <c:v>18.177753346080323</c:v>
                </c:pt>
                <c:pt idx="86">
                  <c:v>18.177753346080323</c:v>
                </c:pt>
                <c:pt idx="87">
                  <c:v>18.177753346080323</c:v>
                </c:pt>
                <c:pt idx="88">
                  <c:v>18.177753346080323</c:v>
                </c:pt>
                <c:pt idx="89">
                  <c:v>18.177753346080323</c:v>
                </c:pt>
                <c:pt idx="90">
                  <c:v>18.177753346080323</c:v>
                </c:pt>
                <c:pt idx="91">
                  <c:v>18.177753346080323</c:v>
                </c:pt>
                <c:pt idx="92">
                  <c:v>18.177753346080323</c:v>
                </c:pt>
                <c:pt idx="93">
                  <c:v>18.177753346080323</c:v>
                </c:pt>
                <c:pt idx="94">
                  <c:v>18.177753346080323</c:v>
                </c:pt>
                <c:pt idx="95">
                  <c:v>18.177753346080323</c:v>
                </c:pt>
                <c:pt idx="96">
                  <c:v>18.177753346080323</c:v>
                </c:pt>
                <c:pt idx="97">
                  <c:v>18.177753346080323</c:v>
                </c:pt>
                <c:pt idx="98">
                  <c:v>18.177753346080323</c:v>
                </c:pt>
                <c:pt idx="99">
                  <c:v>18.177753346080323</c:v>
                </c:pt>
                <c:pt idx="100">
                  <c:v>18.177753346080323</c:v>
                </c:pt>
                <c:pt idx="101">
                  <c:v>18.177753346080323</c:v>
                </c:pt>
                <c:pt idx="102">
                  <c:v>18.177753346080323</c:v>
                </c:pt>
                <c:pt idx="103">
                  <c:v>18.177753346080323</c:v>
                </c:pt>
                <c:pt idx="104">
                  <c:v>18.177753346080323</c:v>
                </c:pt>
                <c:pt idx="105">
                  <c:v>18.177753346080323</c:v>
                </c:pt>
                <c:pt idx="106">
                  <c:v>18.177753346080323</c:v>
                </c:pt>
                <c:pt idx="107">
                  <c:v>18.177753346080323</c:v>
                </c:pt>
                <c:pt idx="108">
                  <c:v>18.177753346080323</c:v>
                </c:pt>
                <c:pt idx="109">
                  <c:v>18.177753346080323</c:v>
                </c:pt>
                <c:pt idx="110">
                  <c:v>18.177753346080323</c:v>
                </c:pt>
                <c:pt idx="111">
                  <c:v>18.177753346080323</c:v>
                </c:pt>
                <c:pt idx="112">
                  <c:v>18.177753346080323</c:v>
                </c:pt>
                <c:pt idx="113">
                  <c:v>18.177753346080323</c:v>
                </c:pt>
                <c:pt idx="114">
                  <c:v>18.177753346080323</c:v>
                </c:pt>
                <c:pt idx="115">
                  <c:v>18.177753346080323</c:v>
                </c:pt>
                <c:pt idx="116">
                  <c:v>18.177753346080323</c:v>
                </c:pt>
                <c:pt idx="117">
                  <c:v>18.177753346080323</c:v>
                </c:pt>
                <c:pt idx="118">
                  <c:v>18.177753346080323</c:v>
                </c:pt>
                <c:pt idx="119">
                  <c:v>18.177753346080323</c:v>
                </c:pt>
                <c:pt idx="120">
                  <c:v>18.177753346080323</c:v>
                </c:pt>
                <c:pt idx="121">
                  <c:v>18.177753346080323</c:v>
                </c:pt>
                <c:pt idx="122">
                  <c:v>18.177753346080323</c:v>
                </c:pt>
                <c:pt idx="123">
                  <c:v>18.177753346080323</c:v>
                </c:pt>
                <c:pt idx="124">
                  <c:v>18.177753346080323</c:v>
                </c:pt>
                <c:pt idx="125">
                  <c:v>18.177753346080323</c:v>
                </c:pt>
                <c:pt idx="126">
                  <c:v>18.177753346080323</c:v>
                </c:pt>
                <c:pt idx="127">
                  <c:v>18.177753346080323</c:v>
                </c:pt>
                <c:pt idx="128">
                  <c:v>18.177753346080323</c:v>
                </c:pt>
                <c:pt idx="129">
                  <c:v>18.177753346080323</c:v>
                </c:pt>
                <c:pt idx="130">
                  <c:v>18.177753346080323</c:v>
                </c:pt>
                <c:pt idx="131">
                  <c:v>18.177753346080323</c:v>
                </c:pt>
                <c:pt idx="132">
                  <c:v>18.177753346080323</c:v>
                </c:pt>
                <c:pt idx="133">
                  <c:v>18.177753346080323</c:v>
                </c:pt>
                <c:pt idx="134">
                  <c:v>18.177753346080323</c:v>
                </c:pt>
                <c:pt idx="135">
                  <c:v>18.177753346080323</c:v>
                </c:pt>
                <c:pt idx="136">
                  <c:v>18.177753346080323</c:v>
                </c:pt>
                <c:pt idx="137">
                  <c:v>18.177753346080323</c:v>
                </c:pt>
                <c:pt idx="138">
                  <c:v>18.177753346080323</c:v>
                </c:pt>
                <c:pt idx="139">
                  <c:v>18.177753346080323</c:v>
                </c:pt>
                <c:pt idx="140">
                  <c:v>18.177753346080323</c:v>
                </c:pt>
                <c:pt idx="141">
                  <c:v>18.177753346080323</c:v>
                </c:pt>
                <c:pt idx="142">
                  <c:v>18.177753346080323</c:v>
                </c:pt>
                <c:pt idx="143">
                  <c:v>18.177753346080323</c:v>
                </c:pt>
                <c:pt idx="144">
                  <c:v>18.177753346080323</c:v>
                </c:pt>
                <c:pt idx="145">
                  <c:v>18.177753346080323</c:v>
                </c:pt>
                <c:pt idx="146">
                  <c:v>18.177753346080323</c:v>
                </c:pt>
                <c:pt idx="147">
                  <c:v>18.177753346080323</c:v>
                </c:pt>
                <c:pt idx="148">
                  <c:v>18.177753346080323</c:v>
                </c:pt>
                <c:pt idx="149">
                  <c:v>18.177753346080323</c:v>
                </c:pt>
                <c:pt idx="150">
                  <c:v>18.177753346080323</c:v>
                </c:pt>
                <c:pt idx="151">
                  <c:v>18.177753346080323</c:v>
                </c:pt>
                <c:pt idx="152">
                  <c:v>18.177753346080323</c:v>
                </c:pt>
                <c:pt idx="153">
                  <c:v>18.177753346080323</c:v>
                </c:pt>
                <c:pt idx="154">
                  <c:v>18.177753346080323</c:v>
                </c:pt>
                <c:pt idx="155">
                  <c:v>18.177753346080323</c:v>
                </c:pt>
                <c:pt idx="156">
                  <c:v>18.177753346080323</c:v>
                </c:pt>
                <c:pt idx="157">
                  <c:v>18.177753346080323</c:v>
                </c:pt>
                <c:pt idx="158">
                  <c:v>18.177753346080323</c:v>
                </c:pt>
                <c:pt idx="159">
                  <c:v>18.177753346080323</c:v>
                </c:pt>
                <c:pt idx="160">
                  <c:v>18.177753346080323</c:v>
                </c:pt>
                <c:pt idx="161">
                  <c:v>18.177753346080323</c:v>
                </c:pt>
                <c:pt idx="162">
                  <c:v>18.177753346080323</c:v>
                </c:pt>
                <c:pt idx="163">
                  <c:v>18.177753346080323</c:v>
                </c:pt>
                <c:pt idx="164">
                  <c:v>18.177753346080323</c:v>
                </c:pt>
                <c:pt idx="165">
                  <c:v>18.177753346080323</c:v>
                </c:pt>
                <c:pt idx="166">
                  <c:v>18.177753346080323</c:v>
                </c:pt>
                <c:pt idx="167">
                  <c:v>18.177753346080323</c:v>
                </c:pt>
                <c:pt idx="168">
                  <c:v>18.177753346080323</c:v>
                </c:pt>
                <c:pt idx="169">
                  <c:v>18.177753346080323</c:v>
                </c:pt>
                <c:pt idx="170">
                  <c:v>18.177753346080323</c:v>
                </c:pt>
                <c:pt idx="171">
                  <c:v>18.177753346080323</c:v>
                </c:pt>
                <c:pt idx="172">
                  <c:v>18.177753346080323</c:v>
                </c:pt>
                <c:pt idx="173">
                  <c:v>18.177753346080323</c:v>
                </c:pt>
                <c:pt idx="174">
                  <c:v>18.177753346080323</c:v>
                </c:pt>
                <c:pt idx="175">
                  <c:v>18.177753346080323</c:v>
                </c:pt>
                <c:pt idx="176">
                  <c:v>18.177753346080323</c:v>
                </c:pt>
                <c:pt idx="177">
                  <c:v>18.177753346080323</c:v>
                </c:pt>
                <c:pt idx="178">
                  <c:v>18.177753346080323</c:v>
                </c:pt>
                <c:pt idx="179">
                  <c:v>18.177753346080323</c:v>
                </c:pt>
                <c:pt idx="180">
                  <c:v>18.177753346080323</c:v>
                </c:pt>
                <c:pt idx="181">
                  <c:v>18.177753346080323</c:v>
                </c:pt>
                <c:pt idx="182">
                  <c:v>18.177753346080323</c:v>
                </c:pt>
                <c:pt idx="183">
                  <c:v>18.177753346080323</c:v>
                </c:pt>
                <c:pt idx="184">
                  <c:v>18.177753346080323</c:v>
                </c:pt>
                <c:pt idx="185">
                  <c:v>18.177753346080323</c:v>
                </c:pt>
                <c:pt idx="186">
                  <c:v>18.177753346080323</c:v>
                </c:pt>
                <c:pt idx="187">
                  <c:v>18.177753346080323</c:v>
                </c:pt>
                <c:pt idx="188">
                  <c:v>18.177753346080323</c:v>
                </c:pt>
                <c:pt idx="189">
                  <c:v>18.177753346080323</c:v>
                </c:pt>
                <c:pt idx="190">
                  <c:v>18.177753346080323</c:v>
                </c:pt>
                <c:pt idx="191">
                  <c:v>18.177753346080323</c:v>
                </c:pt>
                <c:pt idx="192">
                  <c:v>18.177753346080323</c:v>
                </c:pt>
                <c:pt idx="193">
                  <c:v>18.177753346080323</c:v>
                </c:pt>
                <c:pt idx="194">
                  <c:v>18.177753346080323</c:v>
                </c:pt>
                <c:pt idx="195">
                  <c:v>18.177753346080323</c:v>
                </c:pt>
                <c:pt idx="196">
                  <c:v>18.177753346080323</c:v>
                </c:pt>
                <c:pt idx="197">
                  <c:v>18.177753346080323</c:v>
                </c:pt>
                <c:pt idx="198">
                  <c:v>18.177753346080323</c:v>
                </c:pt>
                <c:pt idx="199">
                  <c:v>18.177753346080323</c:v>
                </c:pt>
                <c:pt idx="200">
                  <c:v>18.177753346080323</c:v>
                </c:pt>
                <c:pt idx="201">
                  <c:v>18.177753346080323</c:v>
                </c:pt>
                <c:pt idx="202">
                  <c:v>18.177753346080323</c:v>
                </c:pt>
                <c:pt idx="203">
                  <c:v>18.177753346080323</c:v>
                </c:pt>
                <c:pt idx="204">
                  <c:v>18.177753346080323</c:v>
                </c:pt>
                <c:pt idx="205">
                  <c:v>18.177753346080323</c:v>
                </c:pt>
                <c:pt idx="206">
                  <c:v>18.177753346080323</c:v>
                </c:pt>
                <c:pt idx="207">
                  <c:v>18.177753346080323</c:v>
                </c:pt>
                <c:pt idx="208">
                  <c:v>18.177753346080323</c:v>
                </c:pt>
                <c:pt idx="209">
                  <c:v>18.177753346080323</c:v>
                </c:pt>
                <c:pt idx="210">
                  <c:v>18.177753346080323</c:v>
                </c:pt>
                <c:pt idx="211">
                  <c:v>18.177753346080323</c:v>
                </c:pt>
                <c:pt idx="212">
                  <c:v>18.177753346080323</c:v>
                </c:pt>
                <c:pt idx="213">
                  <c:v>18.177753346080323</c:v>
                </c:pt>
                <c:pt idx="214">
                  <c:v>18.177753346080323</c:v>
                </c:pt>
                <c:pt idx="215">
                  <c:v>18.177753346080323</c:v>
                </c:pt>
                <c:pt idx="216">
                  <c:v>18.177753346080323</c:v>
                </c:pt>
                <c:pt idx="217">
                  <c:v>18.177753346080323</c:v>
                </c:pt>
                <c:pt idx="218">
                  <c:v>18.177753346080323</c:v>
                </c:pt>
                <c:pt idx="219">
                  <c:v>18.177753346080323</c:v>
                </c:pt>
                <c:pt idx="220">
                  <c:v>18.177753346080323</c:v>
                </c:pt>
                <c:pt idx="221">
                  <c:v>18.177753346080323</c:v>
                </c:pt>
                <c:pt idx="222">
                  <c:v>18.177753346080323</c:v>
                </c:pt>
                <c:pt idx="223">
                  <c:v>18.177753346080323</c:v>
                </c:pt>
                <c:pt idx="224">
                  <c:v>18.177753346080323</c:v>
                </c:pt>
                <c:pt idx="225">
                  <c:v>18.177753346080323</c:v>
                </c:pt>
                <c:pt idx="226">
                  <c:v>18.177753346080323</c:v>
                </c:pt>
                <c:pt idx="227">
                  <c:v>18.177753346080323</c:v>
                </c:pt>
                <c:pt idx="228">
                  <c:v>18.177753346080323</c:v>
                </c:pt>
                <c:pt idx="229">
                  <c:v>18.177753346080323</c:v>
                </c:pt>
                <c:pt idx="230">
                  <c:v>18.177753346080323</c:v>
                </c:pt>
                <c:pt idx="231">
                  <c:v>18.177753346080323</c:v>
                </c:pt>
                <c:pt idx="232">
                  <c:v>18.177753346080323</c:v>
                </c:pt>
                <c:pt idx="233">
                  <c:v>18.177753346080323</c:v>
                </c:pt>
                <c:pt idx="234">
                  <c:v>18.177753346080323</c:v>
                </c:pt>
                <c:pt idx="235">
                  <c:v>18.177753346080323</c:v>
                </c:pt>
                <c:pt idx="236">
                  <c:v>18.177753346080323</c:v>
                </c:pt>
                <c:pt idx="237">
                  <c:v>18.177753346080323</c:v>
                </c:pt>
                <c:pt idx="238">
                  <c:v>18.177753346080323</c:v>
                </c:pt>
                <c:pt idx="239">
                  <c:v>18.177753346080323</c:v>
                </c:pt>
                <c:pt idx="240">
                  <c:v>18.177753346080323</c:v>
                </c:pt>
                <c:pt idx="241">
                  <c:v>18.177753346080323</c:v>
                </c:pt>
                <c:pt idx="242">
                  <c:v>18.177753346080323</c:v>
                </c:pt>
                <c:pt idx="243">
                  <c:v>18.177753346080323</c:v>
                </c:pt>
                <c:pt idx="244">
                  <c:v>18.177753346080323</c:v>
                </c:pt>
                <c:pt idx="245">
                  <c:v>18.177753346080323</c:v>
                </c:pt>
                <c:pt idx="246">
                  <c:v>18.177753346080323</c:v>
                </c:pt>
                <c:pt idx="247">
                  <c:v>18.177753346080323</c:v>
                </c:pt>
                <c:pt idx="248">
                  <c:v>18.177753346080323</c:v>
                </c:pt>
                <c:pt idx="249">
                  <c:v>18.177753346080323</c:v>
                </c:pt>
                <c:pt idx="250">
                  <c:v>18.177753346080323</c:v>
                </c:pt>
                <c:pt idx="251">
                  <c:v>18.177753346080323</c:v>
                </c:pt>
                <c:pt idx="252">
                  <c:v>18.177753346080323</c:v>
                </c:pt>
                <c:pt idx="253">
                  <c:v>18.177753346080323</c:v>
                </c:pt>
                <c:pt idx="254">
                  <c:v>18.177753346080323</c:v>
                </c:pt>
                <c:pt idx="255">
                  <c:v>18.177753346080323</c:v>
                </c:pt>
                <c:pt idx="256">
                  <c:v>18.177753346080323</c:v>
                </c:pt>
                <c:pt idx="257">
                  <c:v>18.177753346080323</c:v>
                </c:pt>
                <c:pt idx="258">
                  <c:v>18.177753346080323</c:v>
                </c:pt>
                <c:pt idx="259">
                  <c:v>18.177753346080323</c:v>
                </c:pt>
                <c:pt idx="260">
                  <c:v>18.177753346080323</c:v>
                </c:pt>
                <c:pt idx="261">
                  <c:v>18.177753346080323</c:v>
                </c:pt>
                <c:pt idx="262">
                  <c:v>18.177753346080323</c:v>
                </c:pt>
                <c:pt idx="263">
                  <c:v>18.177753346080323</c:v>
                </c:pt>
                <c:pt idx="264">
                  <c:v>18.177753346080323</c:v>
                </c:pt>
                <c:pt idx="265">
                  <c:v>18.177753346080323</c:v>
                </c:pt>
                <c:pt idx="266">
                  <c:v>18.177753346080323</c:v>
                </c:pt>
                <c:pt idx="267">
                  <c:v>18.177753346080323</c:v>
                </c:pt>
                <c:pt idx="268">
                  <c:v>18.177753346080323</c:v>
                </c:pt>
                <c:pt idx="269">
                  <c:v>18.177753346080323</c:v>
                </c:pt>
                <c:pt idx="270">
                  <c:v>18.177753346080323</c:v>
                </c:pt>
                <c:pt idx="271">
                  <c:v>18.177753346080323</c:v>
                </c:pt>
                <c:pt idx="272">
                  <c:v>18.177753346080323</c:v>
                </c:pt>
                <c:pt idx="273">
                  <c:v>18.177753346080323</c:v>
                </c:pt>
                <c:pt idx="274">
                  <c:v>18.177753346080323</c:v>
                </c:pt>
                <c:pt idx="275">
                  <c:v>18.177753346080323</c:v>
                </c:pt>
                <c:pt idx="276">
                  <c:v>18.177753346080323</c:v>
                </c:pt>
                <c:pt idx="277">
                  <c:v>18.177753346080323</c:v>
                </c:pt>
                <c:pt idx="278">
                  <c:v>18.177753346080323</c:v>
                </c:pt>
                <c:pt idx="279">
                  <c:v>18.177753346080323</c:v>
                </c:pt>
                <c:pt idx="280">
                  <c:v>18.177753346080323</c:v>
                </c:pt>
                <c:pt idx="281">
                  <c:v>18.177753346080323</c:v>
                </c:pt>
                <c:pt idx="282">
                  <c:v>18.177753346080323</c:v>
                </c:pt>
                <c:pt idx="283">
                  <c:v>18.177753346080323</c:v>
                </c:pt>
                <c:pt idx="284">
                  <c:v>18.177753346080323</c:v>
                </c:pt>
                <c:pt idx="285">
                  <c:v>18.177753346080323</c:v>
                </c:pt>
                <c:pt idx="286">
                  <c:v>18.177753346080323</c:v>
                </c:pt>
                <c:pt idx="287">
                  <c:v>18.177753346080323</c:v>
                </c:pt>
                <c:pt idx="288">
                  <c:v>18.177753346080323</c:v>
                </c:pt>
                <c:pt idx="289">
                  <c:v>18.177753346080323</c:v>
                </c:pt>
                <c:pt idx="290">
                  <c:v>18.177753346080323</c:v>
                </c:pt>
                <c:pt idx="291">
                  <c:v>18.177753346080323</c:v>
                </c:pt>
                <c:pt idx="292">
                  <c:v>18.177753346080323</c:v>
                </c:pt>
                <c:pt idx="293">
                  <c:v>18.177753346080323</c:v>
                </c:pt>
                <c:pt idx="294">
                  <c:v>18.177753346080323</c:v>
                </c:pt>
                <c:pt idx="295">
                  <c:v>18.177753346080323</c:v>
                </c:pt>
                <c:pt idx="296">
                  <c:v>18.177753346080323</c:v>
                </c:pt>
                <c:pt idx="297">
                  <c:v>18.177753346080323</c:v>
                </c:pt>
                <c:pt idx="298">
                  <c:v>18.177753346080323</c:v>
                </c:pt>
                <c:pt idx="299">
                  <c:v>18.177753346080323</c:v>
                </c:pt>
                <c:pt idx="300">
                  <c:v>18.177753346080323</c:v>
                </c:pt>
                <c:pt idx="301">
                  <c:v>18.177753346080323</c:v>
                </c:pt>
                <c:pt idx="302">
                  <c:v>18.177753346080323</c:v>
                </c:pt>
                <c:pt idx="303">
                  <c:v>18.177753346080323</c:v>
                </c:pt>
                <c:pt idx="304">
                  <c:v>18.177753346080323</c:v>
                </c:pt>
                <c:pt idx="305">
                  <c:v>18.177753346080323</c:v>
                </c:pt>
                <c:pt idx="306">
                  <c:v>18.177753346080323</c:v>
                </c:pt>
                <c:pt idx="307">
                  <c:v>18.177753346080323</c:v>
                </c:pt>
                <c:pt idx="308">
                  <c:v>18.177753346080323</c:v>
                </c:pt>
                <c:pt idx="309">
                  <c:v>18.177753346080323</c:v>
                </c:pt>
                <c:pt idx="310">
                  <c:v>18.177753346080323</c:v>
                </c:pt>
                <c:pt idx="311">
                  <c:v>18.177753346080323</c:v>
                </c:pt>
                <c:pt idx="312">
                  <c:v>18.177753346080323</c:v>
                </c:pt>
                <c:pt idx="313">
                  <c:v>18.177753346080323</c:v>
                </c:pt>
                <c:pt idx="314">
                  <c:v>18.177753346080323</c:v>
                </c:pt>
                <c:pt idx="315">
                  <c:v>18.177753346080323</c:v>
                </c:pt>
                <c:pt idx="316">
                  <c:v>18.177753346080323</c:v>
                </c:pt>
                <c:pt idx="317">
                  <c:v>18.177753346080323</c:v>
                </c:pt>
                <c:pt idx="318">
                  <c:v>18.177753346080323</c:v>
                </c:pt>
                <c:pt idx="319">
                  <c:v>18.177753346080323</c:v>
                </c:pt>
                <c:pt idx="320">
                  <c:v>18.177753346080323</c:v>
                </c:pt>
                <c:pt idx="321">
                  <c:v>18.177753346080323</c:v>
                </c:pt>
                <c:pt idx="322">
                  <c:v>18.177753346080323</c:v>
                </c:pt>
                <c:pt idx="323">
                  <c:v>18.177753346080323</c:v>
                </c:pt>
                <c:pt idx="324">
                  <c:v>18.177753346080323</c:v>
                </c:pt>
                <c:pt idx="325">
                  <c:v>18.177753346080323</c:v>
                </c:pt>
                <c:pt idx="326">
                  <c:v>18.177753346080323</c:v>
                </c:pt>
                <c:pt idx="327">
                  <c:v>18.177753346080323</c:v>
                </c:pt>
                <c:pt idx="328">
                  <c:v>18.177753346080323</c:v>
                </c:pt>
                <c:pt idx="329">
                  <c:v>18.177753346080323</c:v>
                </c:pt>
                <c:pt idx="330">
                  <c:v>18.177753346080323</c:v>
                </c:pt>
                <c:pt idx="331">
                  <c:v>18.177753346080323</c:v>
                </c:pt>
                <c:pt idx="332">
                  <c:v>18.177753346080323</c:v>
                </c:pt>
                <c:pt idx="333">
                  <c:v>18.177753346080323</c:v>
                </c:pt>
                <c:pt idx="334">
                  <c:v>18.177753346080323</c:v>
                </c:pt>
                <c:pt idx="335">
                  <c:v>18.177753346080323</c:v>
                </c:pt>
                <c:pt idx="336">
                  <c:v>18.177753346080323</c:v>
                </c:pt>
                <c:pt idx="337">
                  <c:v>18.177753346080323</c:v>
                </c:pt>
                <c:pt idx="338">
                  <c:v>18.177753346080323</c:v>
                </c:pt>
                <c:pt idx="339">
                  <c:v>18.177753346080323</c:v>
                </c:pt>
                <c:pt idx="340">
                  <c:v>18.177753346080323</c:v>
                </c:pt>
                <c:pt idx="341">
                  <c:v>18.177753346080323</c:v>
                </c:pt>
                <c:pt idx="342">
                  <c:v>18.177753346080323</c:v>
                </c:pt>
                <c:pt idx="343">
                  <c:v>18.177753346080323</c:v>
                </c:pt>
                <c:pt idx="344">
                  <c:v>18.177753346080323</c:v>
                </c:pt>
                <c:pt idx="345">
                  <c:v>18.177753346080323</c:v>
                </c:pt>
                <c:pt idx="346">
                  <c:v>18.177753346080323</c:v>
                </c:pt>
                <c:pt idx="347">
                  <c:v>18.177753346080323</c:v>
                </c:pt>
                <c:pt idx="348">
                  <c:v>18.177753346080323</c:v>
                </c:pt>
                <c:pt idx="349">
                  <c:v>18.177753346080323</c:v>
                </c:pt>
                <c:pt idx="350">
                  <c:v>18.177753346080323</c:v>
                </c:pt>
                <c:pt idx="351">
                  <c:v>18.177753346080323</c:v>
                </c:pt>
                <c:pt idx="352">
                  <c:v>18.177753346080323</c:v>
                </c:pt>
                <c:pt idx="353">
                  <c:v>18.177753346080323</c:v>
                </c:pt>
                <c:pt idx="354">
                  <c:v>18.177753346080323</c:v>
                </c:pt>
                <c:pt idx="355">
                  <c:v>18.177753346080323</c:v>
                </c:pt>
                <c:pt idx="356">
                  <c:v>18.177753346080323</c:v>
                </c:pt>
                <c:pt idx="357">
                  <c:v>18.177753346080323</c:v>
                </c:pt>
                <c:pt idx="358">
                  <c:v>18.177753346080323</c:v>
                </c:pt>
                <c:pt idx="359">
                  <c:v>18.177753346080323</c:v>
                </c:pt>
                <c:pt idx="360">
                  <c:v>18.177753346080323</c:v>
                </c:pt>
                <c:pt idx="361">
                  <c:v>18.177753346080323</c:v>
                </c:pt>
                <c:pt idx="362">
                  <c:v>18.177753346080323</c:v>
                </c:pt>
                <c:pt idx="363">
                  <c:v>18.177753346080323</c:v>
                </c:pt>
                <c:pt idx="364">
                  <c:v>18.177753346080323</c:v>
                </c:pt>
                <c:pt idx="365">
                  <c:v>18.177753346080323</c:v>
                </c:pt>
                <c:pt idx="366">
                  <c:v>18.177753346080323</c:v>
                </c:pt>
                <c:pt idx="367">
                  <c:v>18.177753346080323</c:v>
                </c:pt>
                <c:pt idx="368">
                  <c:v>18.177753346080323</c:v>
                </c:pt>
                <c:pt idx="369">
                  <c:v>18.177753346080323</c:v>
                </c:pt>
                <c:pt idx="370">
                  <c:v>18.177753346080323</c:v>
                </c:pt>
                <c:pt idx="371">
                  <c:v>18.177753346080323</c:v>
                </c:pt>
                <c:pt idx="372">
                  <c:v>18.177753346080323</c:v>
                </c:pt>
                <c:pt idx="373">
                  <c:v>18.177753346080323</c:v>
                </c:pt>
                <c:pt idx="374">
                  <c:v>18.177753346080323</c:v>
                </c:pt>
                <c:pt idx="375">
                  <c:v>18.177753346080323</c:v>
                </c:pt>
                <c:pt idx="376">
                  <c:v>18.177753346080323</c:v>
                </c:pt>
                <c:pt idx="377">
                  <c:v>18.177753346080323</c:v>
                </c:pt>
                <c:pt idx="378">
                  <c:v>18.177753346080323</c:v>
                </c:pt>
                <c:pt idx="379">
                  <c:v>18.177753346080323</c:v>
                </c:pt>
                <c:pt idx="380">
                  <c:v>18.177753346080323</c:v>
                </c:pt>
                <c:pt idx="381">
                  <c:v>18.177753346080323</c:v>
                </c:pt>
                <c:pt idx="382">
                  <c:v>18.177753346080323</c:v>
                </c:pt>
                <c:pt idx="383">
                  <c:v>18.177753346080323</c:v>
                </c:pt>
                <c:pt idx="384">
                  <c:v>18.177753346080323</c:v>
                </c:pt>
                <c:pt idx="385">
                  <c:v>18.177753346080323</c:v>
                </c:pt>
                <c:pt idx="386">
                  <c:v>18.177753346080323</c:v>
                </c:pt>
                <c:pt idx="387">
                  <c:v>18.177753346080323</c:v>
                </c:pt>
                <c:pt idx="388">
                  <c:v>18.177753346080323</c:v>
                </c:pt>
                <c:pt idx="389">
                  <c:v>18.177753346080323</c:v>
                </c:pt>
                <c:pt idx="390">
                  <c:v>18.177753346080323</c:v>
                </c:pt>
                <c:pt idx="391">
                  <c:v>18.177753346080323</c:v>
                </c:pt>
                <c:pt idx="392">
                  <c:v>18.177753346080323</c:v>
                </c:pt>
                <c:pt idx="393">
                  <c:v>18.177753346080323</c:v>
                </c:pt>
                <c:pt idx="394">
                  <c:v>18.177753346080323</c:v>
                </c:pt>
                <c:pt idx="395">
                  <c:v>18.177753346080323</c:v>
                </c:pt>
                <c:pt idx="396">
                  <c:v>18.177753346080323</c:v>
                </c:pt>
                <c:pt idx="397">
                  <c:v>18.177753346080323</c:v>
                </c:pt>
                <c:pt idx="398">
                  <c:v>18.177753346080323</c:v>
                </c:pt>
                <c:pt idx="399">
                  <c:v>18.177753346080323</c:v>
                </c:pt>
                <c:pt idx="400">
                  <c:v>18.177753346080323</c:v>
                </c:pt>
                <c:pt idx="401">
                  <c:v>18.177753346080323</c:v>
                </c:pt>
                <c:pt idx="402">
                  <c:v>18.177753346080323</c:v>
                </c:pt>
                <c:pt idx="403">
                  <c:v>18.177753346080323</c:v>
                </c:pt>
                <c:pt idx="404">
                  <c:v>18.177753346080323</c:v>
                </c:pt>
                <c:pt idx="405">
                  <c:v>18.177753346080323</c:v>
                </c:pt>
                <c:pt idx="406">
                  <c:v>18.177753346080323</c:v>
                </c:pt>
                <c:pt idx="407">
                  <c:v>18.177753346080323</c:v>
                </c:pt>
                <c:pt idx="408">
                  <c:v>18.177753346080323</c:v>
                </c:pt>
                <c:pt idx="409">
                  <c:v>18.177753346080323</c:v>
                </c:pt>
                <c:pt idx="410">
                  <c:v>18.177753346080323</c:v>
                </c:pt>
                <c:pt idx="411">
                  <c:v>18.177753346080323</c:v>
                </c:pt>
                <c:pt idx="412">
                  <c:v>18.177753346080323</c:v>
                </c:pt>
                <c:pt idx="413">
                  <c:v>18.177753346080323</c:v>
                </c:pt>
                <c:pt idx="414">
                  <c:v>18.177753346080323</c:v>
                </c:pt>
                <c:pt idx="415">
                  <c:v>18.177753346080323</c:v>
                </c:pt>
                <c:pt idx="416">
                  <c:v>18.177753346080323</c:v>
                </c:pt>
                <c:pt idx="417">
                  <c:v>18.177753346080323</c:v>
                </c:pt>
                <c:pt idx="418">
                  <c:v>18.177753346080323</c:v>
                </c:pt>
                <c:pt idx="419">
                  <c:v>18.177753346080323</c:v>
                </c:pt>
                <c:pt idx="420">
                  <c:v>18.177753346080323</c:v>
                </c:pt>
                <c:pt idx="421">
                  <c:v>18.177753346080323</c:v>
                </c:pt>
                <c:pt idx="422">
                  <c:v>18.177753346080323</c:v>
                </c:pt>
                <c:pt idx="423">
                  <c:v>18.177753346080323</c:v>
                </c:pt>
                <c:pt idx="424">
                  <c:v>18.177753346080323</c:v>
                </c:pt>
                <c:pt idx="425">
                  <c:v>18.177753346080323</c:v>
                </c:pt>
                <c:pt idx="426">
                  <c:v>18.177753346080323</c:v>
                </c:pt>
                <c:pt idx="427">
                  <c:v>18.177753346080323</c:v>
                </c:pt>
                <c:pt idx="428">
                  <c:v>18.177753346080323</c:v>
                </c:pt>
                <c:pt idx="429">
                  <c:v>18.177753346080323</c:v>
                </c:pt>
                <c:pt idx="430">
                  <c:v>18.177753346080323</c:v>
                </c:pt>
                <c:pt idx="431">
                  <c:v>18.177753346080323</c:v>
                </c:pt>
                <c:pt idx="432">
                  <c:v>18.177753346080323</c:v>
                </c:pt>
                <c:pt idx="433">
                  <c:v>18.177753346080323</c:v>
                </c:pt>
                <c:pt idx="434">
                  <c:v>18.177753346080323</c:v>
                </c:pt>
                <c:pt idx="435">
                  <c:v>18.177753346080323</c:v>
                </c:pt>
                <c:pt idx="436">
                  <c:v>18.177753346080323</c:v>
                </c:pt>
                <c:pt idx="437">
                  <c:v>18.177753346080323</c:v>
                </c:pt>
                <c:pt idx="438">
                  <c:v>18.177753346080323</c:v>
                </c:pt>
                <c:pt idx="439">
                  <c:v>18.177753346080323</c:v>
                </c:pt>
                <c:pt idx="440">
                  <c:v>18.177753346080323</c:v>
                </c:pt>
                <c:pt idx="441">
                  <c:v>18.177753346080323</c:v>
                </c:pt>
                <c:pt idx="442">
                  <c:v>18.177753346080323</c:v>
                </c:pt>
                <c:pt idx="443">
                  <c:v>18.177753346080323</c:v>
                </c:pt>
                <c:pt idx="444">
                  <c:v>18.177753346080323</c:v>
                </c:pt>
                <c:pt idx="445">
                  <c:v>18.177753346080323</c:v>
                </c:pt>
                <c:pt idx="446">
                  <c:v>18.177753346080323</c:v>
                </c:pt>
                <c:pt idx="447">
                  <c:v>18.177753346080323</c:v>
                </c:pt>
                <c:pt idx="448">
                  <c:v>18.177753346080323</c:v>
                </c:pt>
                <c:pt idx="449">
                  <c:v>18.177753346080323</c:v>
                </c:pt>
                <c:pt idx="450">
                  <c:v>18.177753346080323</c:v>
                </c:pt>
                <c:pt idx="451">
                  <c:v>18.177753346080323</c:v>
                </c:pt>
                <c:pt idx="452">
                  <c:v>18.177753346080323</c:v>
                </c:pt>
                <c:pt idx="453">
                  <c:v>18.177753346080323</c:v>
                </c:pt>
                <c:pt idx="454">
                  <c:v>18.177753346080323</c:v>
                </c:pt>
                <c:pt idx="455">
                  <c:v>18.177753346080323</c:v>
                </c:pt>
                <c:pt idx="456">
                  <c:v>18.177753346080323</c:v>
                </c:pt>
                <c:pt idx="457">
                  <c:v>18.177753346080323</c:v>
                </c:pt>
                <c:pt idx="458">
                  <c:v>18.177753346080323</c:v>
                </c:pt>
                <c:pt idx="459">
                  <c:v>18.177753346080323</c:v>
                </c:pt>
                <c:pt idx="460">
                  <c:v>18.177753346080323</c:v>
                </c:pt>
                <c:pt idx="461">
                  <c:v>18.177753346080323</c:v>
                </c:pt>
                <c:pt idx="462">
                  <c:v>18.177753346080323</c:v>
                </c:pt>
                <c:pt idx="463">
                  <c:v>18.177753346080323</c:v>
                </c:pt>
                <c:pt idx="464">
                  <c:v>18.177753346080323</c:v>
                </c:pt>
                <c:pt idx="465">
                  <c:v>18.177753346080323</c:v>
                </c:pt>
                <c:pt idx="466">
                  <c:v>18.177753346080323</c:v>
                </c:pt>
                <c:pt idx="467">
                  <c:v>18.177753346080323</c:v>
                </c:pt>
                <c:pt idx="468">
                  <c:v>18.177753346080323</c:v>
                </c:pt>
                <c:pt idx="469">
                  <c:v>18.177753346080323</c:v>
                </c:pt>
                <c:pt idx="470">
                  <c:v>18.177753346080323</c:v>
                </c:pt>
                <c:pt idx="471">
                  <c:v>18.177753346080323</c:v>
                </c:pt>
                <c:pt idx="472">
                  <c:v>18.177753346080323</c:v>
                </c:pt>
                <c:pt idx="473">
                  <c:v>18.177753346080323</c:v>
                </c:pt>
                <c:pt idx="474">
                  <c:v>18.177753346080323</c:v>
                </c:pt>
                <c:pt idx="475">
                  <c:v>18.177753346080323</c:v>
                </c:pt>
                <c:pt idx="476">
                  <c:v>18.177753346080323</c:v>
                </c:pt>
                <c:pt idx="477">
                  <c:v>18.177753346080323</c:v>
                </c:pt>
                <c:pt idx="478">
                  <c:v>18.177753346080323</c:v>
                </c:pt>
                <c:pt idx="479">
                  <c:v>18.177753346080323</c:v>
                </c:pt>
                <c:pt idx="480">
                  <c:v>18.177753346080323</c:v>
                </c:pt>
                <c:pt idx="481">
                  <c:v>18.177753346080323</c:v>
                </c:pt>
                <c:pt idx="482">
                  <c:v>18.177753346080323</c:v>
                </c:pt>
                <c:pt idx="483">
                  <c:v>18.177753346080323</c:v>
                </c:pt>
                <c:pt idx="484">
                  <c:v>18.177753346080323</c:v>
                </c:pt>
                <c:pt idx="485">
                  <c:v>18.177753346080323</c:v>
                </c:pt>
                <c:pt idx="486">
                  <c:v>18.177753346080323</c:v>
                </c:pt>
                <c:pt idx="487">
                  <c:v>18.177753346080323</c:v>
                </c:pt>
                <c:pt idx="488">
                  <c:v>18.177753346080323</c:v>
                </c:pt>
                <c:pt idx="489">
                  <c:v>18.177753346080323</c:v>
                </c:pt>
                <c:pt idx="490">
                  <c:v>18.177753346080323</c:v>
                </c:pt>
                <c:pt idx="491">
                  <c:v>18.177753346080323</c:v>
                </c:pt>
                <c:pt idx="492">
                  <c:v>18.177753346080323</c:v>
                </c:pt>
                <c:pt idx="493">
                  <c:v>18.177753346080323</c:v>
                </c:pt>
                <c:pt idx="494">
                  <c:v>18.177753346080323</c:v>
                </c:pt>
                <c:pt idx="495">
                  <c:v>18.177753346080323</c:v>
                </c:pt>
                <c:pt idx="496">
                  <c:v>18.177753346080323</c:v>
                </c:pt>
                <c:pt idx="497">
                  <c:v>18.177753346080323</c:v>
                </c:pt>
                <c:pt idx="498">
                  <c:v>18.177753346080323</c:v>
                </c:pt>
                <c:pt idx="499">
                  <c:v>18.177753346080323</c:v>
                </c:pt>
                <c:pt idx="500">
                  <c:v>18.177753346080323</c:v>
                </c:pt>
                <c:pt idx="501">
                  <c:v>18.177753346080323</c:v>
                </c:pt>
                <c:pt idx="502">
                  <c:v>18.177753346080323</c:v>
                </c:pt>
                <c:pt idx="503">
                  <c:v>18.177753346080323</c:v>
                </c:pt>
                <c:pt idx="504">
                  <c:v>18.177753346080323</c:v>
                </c:pt>
                <c:pt idx="505">
                  <c:v>18.177753346080323</c:v>
                </c:pt>
                <c:pt idx="506">
                  <c:v>18.177753346080323</c:v>
                </c:pt>
                <c:pt idx="507">
                  <c:v>18.177753346080323</c:v>
                </c:pt>
                <c:pt idx="508">
                  <c:v>18.177753346080323</c:v>
                </c:pt>
                <c:pt idx="509">
                  <c:v>18.177753346080323</c:v>
                </c:pt>
                <c:pt idx="510">
                  <c:v>18.177753346080323</c:v>
                </c:pt>
                <c:pt idx="511">
                  <c:v>18.177753346080323</c:v>
                </c:pt>
                <c:pt idx="512">
                  <c:v>18.177753346080323</c:v>
                </c:pt>
                <c:pt idx="513">
                  <c:v>18.177753346080323</c:v>
                </c:pt>
                <c:pt idx="514">
                  <c:v>18.177753346080323</c:v>
                </c:pt>
                <c:pt idx="515">
                  <c:v>18.177753346080323</c:v>
                </c:pt>
                <c:pt idx="516">
                  <c:v>18.177753346080323</c:v>
                </c:pt>
                <c:pt idx="517">
                  <c:v>18.177753346080323</c:v>
                </c:pt>
                <c:pt idx="518">
                  <c:v>18.177753346080323</c:v>
                </c:pt>
                <c:pt idx="519">
                  <c:v>18.177753346080323</c:v>
                </c:pt>
                <c:pt idx="520">
                  <c:v>18.177753346080323</c:v>
                </c:pt>
                <c:pt idx="521">
                  <c:v>18.177753346080323</c:v>
                </c:pt>
                <c:pt idx="522">
                  <c:v>18.177753346080323</c:v>
                </c:pt>
              </c:numCache>
            </c:numRef>
          </c:val>
          <c:smooth val="0"/>
          <c:extLst>
            <c:ext xmlns:c16="http://schemas.microsoft.com/office/drawing/2014/chart" uri="{C3380CC4-5D6E-409C-BE32-E72D297353CC}">
              <c16:uniqueId val="{00000002-9645-44F1-AF1C-B78ACB8E3CE9}"/>
            </c:ext>
          </c:extLst>
        </c:ser>
        <c:ser>
          <c:idx val="3"/>
          <c:order val="3"/>
          <c:spPr>
            <a:ln w="19050" cap="rnd">
              <a:solidFill>
                <a:srgbClr val="CCB996"/>
              </a:solidFill>
              <a:prstDash val="sysDot"/>
              <a:round/>
            </a:ln>
            <a:effectLst/>
          </c:spPr>
          <c:marker>
            <c:symbol val="none"/>
          </c:marker>
          <c:cat>
            <c:numRef>
              <c:f>valuation!$A$3:$A$525</c:f>
              <c:numCache>
                <c:formatCode>m/d/yyyy</c:formatCode>
                <c:ptCount val="523"/>
                <c:pt idx="0">
                  <c:v>41291</c:v>
                </c:pt>
                <c:pt idx="1">
                  <c:v>41298</c:v>
                </c:pt>
                <c:pt idx="2">
                  <c:v>41305</c:v>
                </c:pt>
                <c:pt idx="3">
                  <c:v>41312</c:v>
                </c:pt>
                <c:pt idx="4">
                  <c:v>41319</c:v>
                </c:pt>
                <c:pt idx="5">
                  <c:v>41326</c:v>
                </c:pt>
                <c:pt idx="6">
                  <c:v>41333</c:v>
                </c:pt>
                <c:pt idx="7">
                  <c:v>41340</c:v>
                </c:pt>
                <c:pt idx="8">
                  <c:v>41347</c:v>
                </c:pt>
                <c:pt idx="9">
                  <c:v>41354</c:v>
                </c:pt>
                <c:pt idx="10">
                  <c:v>41361</c:v>
                </c:pt>
                <c:pt idx="11">
                  <c:v>41368</c:v>
                </c:pt>
                <c:pt idx="12">
                  <c:v>41375</c:v>
                </c:pt>
                <c:pt idx="13">
                  <c:v>41382</c:v>
                </c:pt>
                <c:pt idx="14">
                  <c:v>41389</c:v>
                </c:pt>
                <c:pt idx="15">
                  <c:v>41396</c:v>
                </c:pt>
                <c:pt idx="16">
                  <c:v>41403</c:v>
                </c:pt>
                <c:pt idx="17">
                  <c:v>41410</c:v>
                </c:pt>
                <c:pt idx="18">
                  <c:v>41417</c:v>
                </c:pt>
                <c:pt idx="19">
                  <c:v>41424</c:v>
                </c:pt>
                <c:pt idx="20">
                  <c:v>41431</c:v>
                </c:pt>
                <c:pt idx="21">
                  <c:v>41438</c:v>
                </c:pt>
                <c:pt idx="22">
                  <c:v>41445</c:v>
                </c:pt>
                <c:pt idx="23">
                  <c:v>41452</c:v>
                </c:pt>
                <c:pt idx="24">
                  <c:v>41459</c:v>
                </c:pt>
                <c:pt idx="25">
                  <c:v>41466</c:v>
                </c:pt>
                <c:pt idx="26">
                  <c:v>41473</c:v>
                </c:pt>
                <c:pt idx="27">
                  <c:v>41480</c:v>
                </c:pt>
                <c:pt idx="28">
                  <c:v>41487</c:v>
                </c:pt>
                <c:pt idx="29">
                  <c:v>41494</c:v>
                </c:pt>
                <c:pt idx="30">
                  <c:v>41501</c:v>
                </c:pt>
                <c:pt idx="31">
                  <c:v>41508</c:v>
                </c:pt>
                <c:pt idx="32">
                  <c:v>41515</c:v>
                </c:pt>
                <c:pt idx="33">
                  <c:v>41522</c:v>
                </c:pt>
                <c:pt idx="34">
                  <c:v>41529</c:v>
                </c:pt>
                <c:pt idx="35">
                  <c:v>41536</c:v>
                </c:pt>
                <c:pt idx="36">
                  <c:v>41543</c:v>
                </c:pt>
                <c:pt idx="37">
                  <c:v>41550</c:v>
                </c:pt>
                <c:pt idx="38">
                  <c:v>41557</c:v>
                </c:pt>
                <c:pt idx="39">
                  <c:v>41564</c:v>
                </c:pt>
                <c:pt idx="40">
                  <c:v>41571</c:v>
                </c:pt>
                <c:pt idx="41">
                  <c:v>41578</c:v>
                </c:pt>
                <c:pt idx="42">
                  <c:v>41585</c:v>
                </c:pt>
                <c:pt idx="43">
                  <c:v>41592</c:v>
                </c:pt>
                <c:pt idx="44">
                  <c:v>41599</c:v>
                </c:pt>
                <c:pt idx="45">
                  <c:v>41606</c:v>
                </c:pt>
                <c:pt idx="46">
                  <c:v>41613</c:v>
                </c:pt>
                <c:pt idx="47">
                  <c:v>41620</c:v>
                </c:pt>
                <c:pt idx="48">
                  <c:v>41627</c:v>
                </c:pt>
                <c:pt idx="49">
                  <c:v>41634</c:v>
                </c:pt>
                <c:pt idx="50">
                  <c:v>41641</c:v>
                </c:pt>
                <c:pt idx="51">
                  <c:v>41648</c:v>
                </c:pt>
                <c:pt idx="52">
                  <c:v>41655</c:v>
                </c:pt>
                <c:pt idx="53">
                  <c:v>41662</c:v>
                </c:pt>
                <c:pt idx="54">
                  <c:v>41669</c:v>
                </c:pt>
                <c:pt idx="55">
                  <c:v>41676</c:v>
                </c:pt>
                <c:pt idx="56">
                  <c:v>41683</c:v>
                </c:pt>
                <c:pt idx="57">
                  <c:v>41690</c:v>
                </c:pt>
                <c:pt idx="58">
                  <c:v>41697</c:v>
                </c:pt>
                <c:pt idx="59">
                  <c:v>41704</c:v>
                </c:pt>
                <c:pt idx="60">
                  <c:v>41711</c:v>
                </c:pt>
                <c:pt idx="61">
                  <c:v>41718</c:v>
                </c:pt>
                <c:pt idx="62">
                  <c:v>41725</c:v>
                </c:pt>
                <c:pt idx="63">
                  <c:v>41732</c:v>
                </c:pt>
                <c:pt idx="64">
                  <c:v>41739</c:v>
                </c:pt>
                <c:pt idx="65">
                  <c:v>41746</c:v>
                </c:pt>
                <c:pt idx="66">
                  <c:v>41753</c:v>
                </c:pt>
                <c:pt idx="67">
                  <c:v>41760</c:v>
                </c:pt>
                <c:pt idx="68">
                  <c:v>41767</c:v>
                </c:pt>
                <c:pt idx="69">
                  <c:v>41774</c:v>
                </c:pt>
                <c:pt idx="70">
                  <c:v>41781</c:v>
                </c:pt>
                <c:pt idx="71">
                  <c:v>41788</c:v>
                </c:pt>
                <c:pt idx="72">
                  <c:v>41795</c:v>
                </c:pt>
                <c:pt idx="73">
                  <c:v>41802</c:v>
                </c:pt>
                <c:pt idx="74">
                  <c:v>41809</c:v>
                </c:pt>
                <c:pt idx="75">
                  <c:v>41816</c:v>
                </c:pt>
                <c:pt idx="76">
                  <c:v>41823</c:v>
                </c:pt>
                <c:pt idx="77">
                  <c:v>41830</c:v>
                </c:pt>
                <c:pt idx="78">
                  <c:v>41837</c:v>
                </c:pt>
                <c:pt idx="79">
                  <c:v>41844</c:v>
                </c:pt>
                <c:pt idx="80">
                  <c:v>41851</c:v>
                </c:pt>
                <c:pt idx="81">
                  <c:v>41858</c:v>
                </c:pt>
                <c:pt idx="82">
                  <c:v>41865</c:v>
                </c:pt>
                <c:pt idx="83">
                  <c:v>41872</c:v>
                </c:pt>
                <c:pt idx="84">
                  <c:v>41879</c:v>
                </c:pt>
                <c:pt idx="85">
                  <c:v>41886</c:v>
                </c:pt>
                <c:pt idx="86">
                  <c:v>41893</c:v>
                </c:pt>
                <c:pt idx="87">
                  <c:v>41900</c:v>
                </c:pt>
                <c:pt idx="88">
                  <c:v>41907</c:v>
                </c:pt>
                <c:pt idx="89">
                  <c:v>41914</c:v>
                </c:pt>
                <c:pt idx="90">
                  <c:v>41921</c:v>
                </c:pt>
                <c:pt idx="91">
                  <c:v>41928</c:v>
                </c:pt>
                <c:pt idx="92">
                  <c:v>41935</c:v>
                </c:pt>
                <c:pt idx="93">
                  <c:v>41942</c:v>
                </c:pt>
                <c:pt idx="94">
                  <c:v>41949</c:v>
                </c:pt>
                <c:pt idx="95">
                  <c:v>41956</c:v>
                </c:pt>
                <c:pt idx="96">
                  <c:v>41963</c:v>
                </c:pt>
                <c:pt idx="97">
                  <c:v>41970</c:v>
                </c:pt>
                <c:pt idx="98">
                  <c:v>41977</c:v>
                </c:pt>
                <c:pt idx="99">
                  <c:v>41984</c:v>
                </c:pt>
                <c:pt idx="100">
                  <c:v>41991</c:v>
                </c:pt>
                <c:pt idx="101">
                  <c:v>41998</c:v>
                </c:pt>
                <c:pt idx="102">
                  <c:v>42005</c:v>
                </c:pt>
                <c:pt idx="103">
                  <c:v>42012</c:v>
                </c:pt>
                <c:pt idx="104">
                  <c:v>42019</c:v>
                </c:pt>
                <c:pt idx="105">
                  <c:v>42026</c:v>
                </c:pt>
                <c:pt idx="106">
                  <c:v>42033</c:v>
                </c:pt>
                <c:pt idx="107">
                  <c:v>42040</c:v>
                </c:pt>
                <c:pt idx="108">
                  <c:v>42047</c:v>
                </c:pt>
                <c:pt idx="109">
                  <c:v>42054</c:v>
                </c:pt>
                <c:pt idx="110">
                  <c:v>42061</c:v>
                </c:pt>
                <c:pt idx="111">
                  <c:v>42068</c:v>
                </c:pt>
                <c:pt idx="112">
                  <c:v>42075</c:v>
                </c:pt>
                <c:pt idx="113">
                  <c:v>42082</c:v>
                </c:pt>
                <c:pt idx="114">
                  <c:v>42089</c:v>
                </c:pt>
                <c:pt idx="115">
                  <c:v>42096</c:v>
                </c:pt>
                <c:pt idx="116">
                  <c:v>42103</c:v>
                </c:pt>
                <c:pt idx="117">
                  <c:v>42110</c:v>
                </c:pt>
                <c:pt idx="118">
                  <c:v>42117</c:v>
                </c:pt>
                <c:pt idx="119">
                  <c:v>42124</c:v>
                </c:pt>
                <c:pt idx="120">
                  <c:v>42131</c:v>
                </c:pt>
                <c:pt idx="121">
                  <c:v>42138</c:v>
                </c:pt>
                <c:pt idx="122">
                  <c:v>42145</c:v>
                </c:pt>
                <c:pt idx="123">
                  <c:v>42152</c:v>
                </c:pt>
                <c:pt idx="124">
                  <c:v>42159</c:v>
                </c:pt>
                <c:pt idx="125">
                  <c:v>42166</c:v>
                </c:pt>
                <c:pt idx="126">
                  <c:v>42173</c:v>
                </c:pt>
                <c:pt idx="127">
                  <c:v>42180</c:v>
                </c:pt>
                <c:pt idx="128">
                  <c:v>42187</c:v>
                </c:pt>
                <c:pt idx="129">
                  <c:v>42194</c:v>
                </c:pt>
                <c:pt idx="130">
                  <c:v>42201</c:v>
                </c:pt>
                <c:pt idx="131">
                  <c:v>42208</c:v>
                </c:pt>
                <c:pt idx="132">
                  <c:v>42215</c:v>
                </c:pt>
                <c:pt idx="133">
                  <c:v>42222</c:v>
                </c:pt>
                <c:pt idx="134">
                  <c:v>42229</c:v>
                </c:pt>
                <c:pt idx="135">
                  <c:v>42236</c:v>
                </c:pt>
                <c:pt idx="136">
                  <c:v>42243</c:v>
                </c:pt>
                <c:pt idx="137">
                  <c:v>42250</c:v>
                </c:pt>
                <c:pt idx="138">
                  <c:v>42257</c:v>
                </c:pt>
                <c:pt idx="139">
                  <c:v>42264</c:v>
                </c:pt>
                <c:pt idx="140">
                  <c:v>42271</c:v>
                </c:pt>
                <c:pt idx="141">
                  <c:v>42278</c:v>
                </c:pt>
                <c:pt idx="142">
                  <c:v>42285</c:v>
                </c:pt>
                <c:pt idx="143">
                  <c:v>42292</c:v>
                </c:pt>
                <c:pt idx="144">
                  <c:v>42299</c:v>
                </c:pt>
                <c:pt idx="145">
                  <c:v>42306</c:v>
                </c:pt>
                <c:pt idx="146">
                  <c:v>42313</c:v>
                </c:pt>
                <c:pt idx="147">
                  <c:v>42320</c:v>
                </c:pt>
                <c:pt idx="148">
                  <c:v>42327</c:v>
                </c:pt>
                <c:pt idx="149">
                  <c:v>42334</c:v>
                </c:pt>
                <c:pt idx="150">
                  <c:v>42341</c:v>
                </c:pt>
                <c:pt idx="151">
                  <c:v>42348</c:v>
                </c:pt>
                <c:pt idx="152">
                  <c:v>42355</c:v>
                </c:pt>
                <c:pt idx="153">
                  <c:v>42362</c:v>
                </c:pt>
                <c:pt idx="154">
                  <c:v>42369</c:v>
                </c:pt>
                <c:pt idx="155">
                  <c:v>42376</c:v>
                </c:pt>
                <c:pt idx="156">
                  <c:v>42383</c:v>
                </c:pt>
                <c:pt idx="157">
                  <c:v>42390</c:v>
                </c:pt>
                <c:pt idx="158">
                  <c:v>42397</c:v>
                </c:pt>
                <c:pt idx="159">
                  <c:v>42404</c:v>
                </c:pt>
                <c:pt idx="160">
                  <c:v>42411</c:v>
                </c:pt>
                <c:pt idx="161">
                  <c:v>42418</c:v>
                </c:pt>
                <c:pt idx="162">
                  <c:v>42425</c:v>
                </c:pt>
                <c:pt idx="163">
                  <c:v>42432</c:v>
                </c:pt>
                <c:pt idx="164">
                  <c:v>42439</c:v>
                </c:pt>
                <c:pt idx="165">
                  <c:v>42446</c:v>
                </c:pt>
                <c:pt idx="166">
                  <c:v>42453</c:v>
                </c:pt>
                <c:pt idx="167">
                  <c:v>42460</c:v>
                </c:pt>
                <c:pt idx="168">
                  <c:v>42467</c:v>
                </c:pt>
                <c:pt idx="169">
                  <c:v>42474</c:v>
                </c:pt>
                <c:pt idx="170">
                  <c:v>42481</c:v>
                </c:pt>
                <c:pt idx="171">
                  <c:v>42488</c:v>
                </c:pt>
                <c:pt idx="172">
                  <c:v>42495</c:v>
                </c:pt>
                <c:pt idx="173">
                  <c:v>42502</c:v>
                </c:pt>
                <c:pt idx="174">
                  <c:v>42509</c:v>
                </c:pt>
                <c:pt idx="175">
                  <c:v>42516</c:v>
                </c:pt>
                <c:pt idx="176">
                  <c:v>42523</c:v>
                </c:pt>
                <c:pt idx="177">
                  <c:v>42530</c:v>
                </c:pt>
                <c:pt idx="178">
                  <c:v>42537</c:v>
                </c:pt>
                <c:pt idx="179">
                  <c:v>42544</c:v>
                </c:pt>
                <c:pt idx="180">
                  <c:v>42551</c:v>
                </c:pt>
                <c:pt idx="181">
                  <c:v>42558</c:v>
                </c:pt>
                <c:pt idx="182">
                  <c:v>42565</c:v>
                </c:pt>
                <c:pt idx="183">
                  <c:v>42572</c:v>
                </c:pt>
                <c:pt idx="184">
                  <c:v>42579</c:v>
                </c:pt>
                <c:pt idx="185">
                  <c:v>42586</c:v>
                </c:pt>
                <c:pt idx="186">
                  <c:v>42593</c:v>
                </c:pt>
                <c:pt idx="187">
                  <c:v>42600</c:v>
                </c:pt>
                <c:pt idx="188">
                  <c:v>42607</c:v>
                </c:pt>
                <c:pt idx="189">
                  <c:v>42614</c:v>
                </c:pt>
                <c:pt idx="190">
                  <c:v>42621</c:v>
                </c:pt>
                <c:pt idx="191">
                  <c:v>42628</c:v>
                </c:pt>
                <c:pt idx="192">
                  <c:v>42635</c:v>
                </c:pt>
                <c:pt idx="193">
                  <c:v>42642</c:v>
                </c:pt>
                <c:pt idx="194">
                  <c:v>42649</c:v>
                </c:pt>
                <c:pt idx="195">
                  <c:v>42656</c:v>
                </c:pt>
                <c:pt idx="196">
                  <c:v>42663</c:v>
                </c:pt>
                <c:pt idx="197">
                  <c:v>42670</c:v>
                </c:pt>
                <c:pt idx="198">
                  <c:v>42677</c:v>
                </c:pt>
                <c:pt idx="199">
                  <c:v>42684</c:v>
                </c:pt>
                <c:pt idx="200">
                  <c:v>42691</c:v>
                </c:pt>
                <c:pt idx="201">
                  <c:v>42698</c:v>
                </c:pt>
                <c:pt idx="202">
                  <c:v>42705</c:v>
                </c:pt>
                <c:pt idx="203">
                  <c:v>42712</c:v>
                </c:pt>
                <c:pt idx="204">
                  <c:v>42719</c:v>
                </c:pt>
                <c:pt idx="205">
                  <c:v>42726</c:v>
                </c:pt>
                <c:pt idx="206">
                  <c:v>42733</c:v>
                </c:pt>
                <c:pt idx="207">
                  <c:v>42740</c:v>
                </c:pt>
                <c:pt idx="208">
                  <c:v>42747</c:v>
                </c:pt>
                <c:pt idx="209">
                  <c:v>42754</c:v>
                </c:pt>
                <c:pt idx="210">
                  <c:v>42761</c:v>
                </c:pt>
                <c:pt idx="211">
                  <c:v>42768</c:v>
                </c:pt>
                <c:pt idx="212">
                  <c:v>42775</c:v>
                </c:pt>
                <c:pt idx="213">
                  <c:v>42782</c:v>
                </c:pt>
                <c:pt idx="214">
                  <c:v>42789</c:v>
                </c:pt>
                <c:pt idx="215">
                  <c:v>42796</c:v>
                </c:pt>
                <c:pt idx="216">
                  <c:v>42803</c:v>
                </c:pt>
                <c:pt idx="217">
                  <c:v>42810</c:v>
                </c:pt>
                <c:pt idx="218">
                  <c:v>42817</c:v>
                </c:pt>
                <c:pt idx="219">
                  <c:v>42824</c:v>
                </c:pt>
                <c:pt idx="220">
                  <c:v>42831</c:v>
                </c:pt>
                <c:pt idx="221">
                  <c:v>42838</c:v>
                </c:pt>
                <c:pt idx="222">
                  <c:v>42845</c:v>
                </c:pt>
                <c:pt idx="223">
                  <c:v>42852</c:v>
                </c:pt>
                <c:pt idx="224">
                  <c:v>42859</c:v>
                </c:pt>
                <c:pt idx="225">
                  <c:v>42866</c:v>
                </c:pt>
                <c:pt idx="226">
                  <c:v>42873</c:v>
                </c:pt>
                <c:pt idx="227">
                  <c:v>42880</c:v>
                </c:pt>
                <c:pt idx="228">
                  <c:v>42887</c:v>
                </c:pt>
                <c:pt idx="229">
                  <c:v>42894</c:v>
                </c:pt>
                <c:pt idx="230">
                  <c:v>42901</c:v>
                </c:pt>
                <c:pt idx="231">
                  <c:v>42908</c:v>
                </c:pt>
                <c:pt idx="232">
                  <c:v>42915</c:v>
                </c:pt>
                <c:pt idx="233">
                  <c:v>42922</c:v>
                </c:pt>
                <c:pt idx="234">
                  <c:v>42929</c:v>
                </c:pt>
                <c:pt idx="235">
                  <c:v>42936</c:v>
                </c:pt>
                <c:pt idx="236">
                  <c:v>42943</c:v>
                </c:pt>
                <c:pt idx="237">
                  <c:v>42950</c:v>
                </c:pt>
                <c:pt idx="238">
                  <c:v>42957</c:v>
                </c:pt>
                <c:pt idx="239">
                  <c:v>42964</c:v>
                </c:pt>
                <c:pt idx="240">
                  <c:v>42971</c:v>
                </c:pt>
                <c:pt idx="241">
                  <c:v>42978</c:v>
                </c:pt>
                <c:pt idx="242">
                  <c:v>42985</c:v>
                </c:pt>
                <c:pt idx="243">
                  <c:v>42992</c:v>
                </c:pt>
                <c:pt idx="244">
                  <c:v>42999</c:v>
                </c:pt>
                <c:pt idx="245">
                  <c:v>43006</c:v>
                </c:pt>
                <c:pt idx="246">
                  <c:v>43013</c:v>
                </c:pt>
                <c:pt idx="247">
                  <c:v>43020</c:v>
                </c:pt>
                <c:pt idx="248">
                  <c:v>43027</c:v>
                </c:pt>
                <c:pt idx="249">
                  <c:v>43034</c:v>
                </c:pt>
                <c:pt idx="250">
                  <c:v>43041</c:v>
                </c:pt>
                <c:pt idx="251">
                  <c:v>43048</c:v>
                </c:pt>
                <c:pt idx="252">
                  <c:v>43055</c:v>
                </c:pt>
                <c:pt idx="253">
                  <c:v>43062</c:v>
                </c:pt>
                <c:pt idx="254">
                  <c:v>43069</c:v>
                </c:pt>
                <c:pt idx="255">
                  <c:v>43076</c:v>
                </c:pt>
                <c:pt idx="256">
                  <c:v>43083</c:v>
                </c:pt>
                <c:pt idx="257">
                  <c:v>43090</c:v>
                </c:pt>
                <c:pt idx="258">
                  <c:v>43097</c:v>
                </c:pt>
                <c:pt idx="259">
                  <c:v>43104</c:v>
                </c:pt>
                <c:pt idx="260">
                  <c:v>43111</c:v>
                </c:pt>
                <c:pt idx="261">
                  <c:v>43118</c:v>
                </c:pt>
                <c:pt idx="262">
                  <c:v>43125</c:v>
                </c:pt>
                <c:pt idx="263">
                  <c:v>43132</c:v>
                </c:pt>
                <c:pt idx="264">
                  <c:v>43139</c:v>
                </c:pt>
                <c:pt idx="265">
                  <c:v>43146</c:v>
                </c:pt>
                <c:pt idx="266">
                  <c:v>43153</c:v>
                </c:pt>
                <c:pt idx="267">
                  <c:v>43160</c:v>
                </c:pt>
                <c:pt idx="268">
                  <c:v>43167</c:v>
                </c:pt>
                <c:pt idx="269">
                  <c:v>43174</c:v>
                </c:pt>
                <c:pt idx="270">
                  <c:v>43181</c:v>
                </c:pt>
                <c:pt idx="271">
                  <c:v>43188</c:v>
                </c:pt>
                <c:pt idx="272">
                  <c:v>43195</c:v>
                </c:pt>
                <c:pt idx="273">
                  <c:v>43202</c:v>
                </c:pt>
                <c:pt idx="274">
                  <c:v>43209</c:v>
                </c:pt>
                <c:pt idx="275">
                  <c:v>43216</c:v>
                </c:pt>
                <c:pt idx="276">
                  <c:v>43223</c:v>
                </c:pt>
                <c:pt idx="277">
                  <c:v>43230</c:v>
                </c:pt>
                <c:pt idx="278">
                  <c:v>43237</c:v>
                </c:pt>
                <c:pt idx="279">
                  <c:v>43244</c:v>
                </c:pt>
                <c:pt idx="280">
                  <c:v>43251</c:v>
                </c:pt>
                <c:pt idx="281">
                  <c:v>43258</c:v>
                </c:pt>
                <c:pt idx="282">
                  <c:v>43265</c:v>
                </c:pt>
                <c:pt idx="283">
                  <c:v>43272</c:v>
                </c:pt>
                <c:pt idx="284">
                  <c:v>43279</c:v>
                </c:pt>
                <c:pt idx="285">
                  <c:v>43286</c:v>
                </c:pt>
                <c:pt idx="286">
                  <c:v>43293</c:v>
                </c:pt>
                <c:pt idx="287">
                  <c:v>43300</c:v>
                </c:pt>
                <c:pt idx="288">
                  <c:v>43307</c:v>
                </c:pt>
                <c:pt idx="289">
                  <c:v>43314</c:v>
                </c:pt>
                <c:pt idx="290">
                  <c:v>43321</c:v>
                </c:pt>
                <c:pt idx="291">
                  <c:v>43328</c:v>
                </c:pt>
                <c:pt idx="292">
                  <c:v>43335</c:v>
                </c:pt>
                <c:pt idx="293">
                  <c:v>43342</c:v>
                </c:pt>
                <c:pt idx="294">
                  <c:v>43349</c:v>
                </c:pt>
                <c:pt idx="295">
                  <c:v>43356</c:v>
                </c:pt>
                <c:pt idx="296">
                  <c:v>43363</c:v>
                </c:pt>
                <c:pt idx="297">
                  <c:v>43370</c:v>
                </c:pt>
                <c:pt idx="298">
                  <c:v>43377</c:v>
                </c:pt>
                <c:pt idx="299">
                  <c:v>43384</c:v>
                </c:pt>
                <c:pt idx="300">
                  <c:v>43391</c:v>
                </c:pt>
                <c:pt idx="301">
                  <c:v>43398</c:v>
                </c:pt>
                <c:pt idx="302">
                  <c:v>43405</c:v>
                </c:pt>
                <c:pt idx="303">
                  <c:v>43412</c:v>
                </c:pt>
                <c:pt idx="304">
                  <c:v>43419</c:v>
                </c:pt>
                <c:pt idx="305">
                  <c:v>43426</c:v>
                </c:pt>
                <c:pt idx="306">
                  <c:v>43433</c:v>
                </c:pt>
                <c:pt idx="307">
                  <c:v>43440</c:v>
                </c:pt>
                <c:pt idx="308">
                  <c:v>43447</c:v>
                </c:pt>
                <c:pt idx="309">
                  <c:v>43454</c:v>
                </c:pt>
                <c:pt idx="310">
                  <c:v>43461</c:v>
                </c:pt>
                <c:pt idx="311">
                  <c:v>43468</c:v>
                </c:pt>
                <c:pt idx="312">
                  <c:v>43475</c:v>
                </c:pt>
                <c:pt idx="313">
                  <c:v>43482</c:v>
                </c:pt>
                <c:pt idx="314">
                  <c:v>43489</c:v>
                </c:pt>
                <c:pt idx="315">
                  <c:v>43496</c:v>
                </c:pt>
                <c:pt idx="316">
                  <c:v>43503</c:v>
                </c:pt>
                <c:pt idx="317">
                  <c:v>43510</c:v>
                </c:pt>
                <c:pt idx="318">
                  <c:v>43517</c:v>
                </c:pt>
                <c:pt idx="319">
                  <c:v>43524</c:v>
                </c:pt>
                <c:pt idx="320">
                  <c:v>43531</c:v>
                </c:pt>
                <c:pt idx="321">
                  <c:v>43538</c:v>
                </c:pt>
                <c:pt idx="322">
                  <c:v>43545</c:v>
                </c:pt>
                <c:pt idx="323">
                  <c:v>43552</c:v>
                </c:pt>
                <c:pt idx="324">
                  <c:v>43559</c:v>
                </c:pt>
                <c:pt idx="325">
                  <c:v>43566</c:v>
                </c:pt>
                <c:pt idx="326">
                  <c:v>43573</c:v>
                </c:pt>
                <c:pt idx="327">
                  <c:v>43580</c:v>
                </c:pt>
                <c:pt idx="328">
                  <c:v>43587</c:v>
                </c:pt>
                <c:pt idx="329">
                  <c:v>43594</c:v>
                </c:pt>
                <c:pt idx="330">
                  <c:v>43601</c:v>
                </c:pt>
                <c:pt idx="331">
                  <c:v>43608</c:v>
                </c:pt>
                <c:pt idx="332">
                  <c:v>43615</c:v>
                </c:pt>
                <c:pt idx="333">
                  <c:v>43622</c:v>
                </c:pt>
                <c:pt idx="334">
                  <c:v>43629</c:v>
                </c:pt>
                <c:pt idx="335">
                  <c:v>43636</c:v>
                </c:pt>
                <c:pt idx="336">
                  <c:v>43643</c:v>
                </c:pt>
                <c:pt idx="337">
                  <c:v>43650</c:v>
                </c:pt>
                <c:pt idx="338">
                  <c:v>43657</c:v>
                </c:pt>
                <c:pt idx="339">
                  <c:v>43664</c:v>
                </c:pt>
                <c:pt idx="340">
                  <c:v>43671</c:v>
                </c:pt>
                <c:pt idx="341">
                  <c:v>43678</c:v>
                </c:pt>
                <c:pt idx="342">
                  <c:v>43685</c:v>
                </c:pt>
                <c:pt idx="343">
                  <c:v>43692</c:v>
                </c:pt>
                <c:pt idx="344">
                  <c:v>43699</c:v>
                </c:pt>
                <c:pt idx="345">
                  <c:v>43706</c:v>
                </c:pt>
                <c:pt idx="346">
                  <c:v>43713</c:v>
                </c:pt>
                <c:pt idx="347">
                  <c:v>43720</c:v>
                </c:pt>
                <c:pt idx="348">
                  <c:v>43727</c:v>
                </c:pt>
                <c:pt idx="349">
                  <c:v>43734</c:v>
                </c:pt>
                <c:pt idx="350">
                  <c:v>43741</c:v>
                </c:pt>
                <c:pt idx="351">
                  <c:v>43748</c:v>
                </c:pt>
                <c:pt idx="352">
                  <c:v>43755</c:v>
                </c:pt>
                <c:pt idx="353">
                  <c:v>43762</c:v>
                </c:pt>
                <c:pt idx="354">
                  <c:v>43769</c:v>
                </c:pt>
                <c:pt idx="355">
                  <c:v>43776</c:v>
                </c:pt>
                <c:pt idx="356">
                  <c:v>43783</c:v>
                </c:pt>
                <c:pt idx="357">
                  <c:v>43790</c:v>
                </c:pt>
                <c:pt idx="358">
                  <c:v>43797</c:v>
                </c:pt>
                <c:pt idx="359">
                  <c:v>43804</c:v>
                </c:pt>
                <c:pt idx="360">
                  <c:v>43811</c:v>
                </c:pt>
                <c:pt idx="361">
                  <c:v>43818</c:v>
                </c:pt>
                <c:pt idx="362">
                  <c:v>43825</c:v>
                </c:pt>
                <c:pt idx="363">
                  <c:v>43832</c:v>
                </c:pt>
                <c:pt idx="364">
                  <c:v>43839</c:v>
                </c:pt>
                <c:pt idx="365">
                  <c:v>43846</c:v>
                </c:pt>
                <c:pt idx="366">
                  <c:v>43853</c:v>
                </c:pt>
                <c:pt idx="367">
                  <c:v>43860</c:v>
                </c:pt>
                <c:pt idx="368">
                  <c:v>43867</c:v>
                </c:pt>
                <c:pt idx="369">
                  <c:v>43874</c:v>
                </c:pt>
                <c:pt idx="370">
                  <c:v>43881</c:v>
                </c:pt>
                <c:pt idx="371">
                  <c:v>43888</c:v>
                </c:pt>
                <c:pt idx="372">
                  <c:v>43895</c:v>
                </c:pt>
                <c:pt idx="373">
                  <c:v>43902</c:v>
                </c:pt>
                <c:pt idx="374">
                  <c:v>43909</c:v>
                </c:pt>
                <c:pt idx="375">
                  <c:v>43916</c:v>
                </c:pt>
                <c:pt idx="376">
                  <c:v>43923</c:v>
                </c:pt>
                <c:pt idx="377">
                  <c:v>43930</c:v>
                </c:pt>
                <c:pt idx="378">
                  <c:v>43937</c:v>
                </c:pt>
                <c:pt idx="379">
                  <c:v>43944</c:v>
                </c:pt>
                <c:pt idx="380">
                  <c:v>43951</c:v>
                </c:pt>
                <c:pt idx="381">
                  <c:v>43958</c:v>
                </c:pt>
                <c:pt idx="382">
                  <c:v>43965</c:v>
                </c:pt>
                <c:pt idx="383">
                  <c:v>43972</c:v>
                </c:pt>
                <c:pt idx="384">
                  <c:v>43979</c:v>
                </c:pt>
                <c:pt idx="385">
                  <c:v>43986</c:v>
                </c:pt>
                <c:pt idx="386">
                  <c:v>43993</c:v>
                </c:pt>
                <c:pt idx="387">
                  <c:v>44000</c:v>
                </c:pt>
                <c:pt idx="388">
                  <c:v>44007</c:v>
                </c:pt>
                <c:pt idx="389">
                  <c:v>44014</c:v>
                </c:pt>
                <c:pt idx="390">
                  <c:v>44021</c:v>
                </c:pt>
                <c:pt idx="391">
                  <c:v>44028</c:v>
                </c:pt>
                <c:pt idx="392">
                  <c:v>44035</c:v>
                </c:pt>
                <c:pt idx="393">
                  <c:v>44042</c:v>
                </c:pt>
                <c:pt idx="394">
                  <c:v>44049</c:v>
                </c:pt>
                <c:pt idx="395">
                  <c:v>44056</c:v>
                </c:pt>
                <c:pt idx="396">
                  <c:v>44063</c:v>
                </c:pt>
                <c:pt idx="397">
                  <c:v>44070</c:v>
                </c:pt>
                <c:pt idx="398">
                  <c:v>44077</c:v>
                </c:pt>
                <c:pt idx="399">
                  <c:v>44084</c:v>
                </c:pt>
                <c:pt idx="400">
                  <c:v>44091</c:v>
                </c:pt>
                <c:pt idx="401">
                  <c:v>44098</c:v>
                </c:pt>
                <c:pt idx="402">
                  <c:v>44105</c:v>
                </c:pt>
                <c:pt idx="403">
                  <c:v>44112</c:v>
                </c:pt>
                <c:pt idx="404">
                  <c:v>44119</c:v>
                </c:pt>
                <c:pt idx="405">
                  <c:v>44126</c:v>
                </c:pt>
                <c:pt idx="406">
                  <c:v>44133</c:v>
                </c:pt>
                <c:pt idx="407">
                  <c:v>44140</c:v>
                </c:pt>
                <c:pt idx="408">
                  <c:v>44147</c:v>
                </c:pt>
                <c:pt idx="409">
                  <c:v>44154</c:v>
                </c:pt>
                <c:pt idx="410">
                  <c:v>44161</c:v>
                </c:pt>
                <c:pt idx="411">
                  <c:v>44168</c:v>
                </c:pt>
                <c:pt idx="412">
                  <c:v>44175</c:v>
                </c:pt>
                <c:pt idx="413">
                  <c:v>44182</c:v>
                </c:pt>
                <c:pt idx="414">
                  <c:v>44189</c:v>
                </c:pt>
                <c:pt idx="415">
                  <c:v>44196</c:v>
                </c:pt>
                <c:pt idx="416">
                  <c:v>44203</c:v>
                </c:pt>
                <c:pt idx="417">
                  <c:v>44210</c:v>
                </c:pt>
                <c:pt idx="418">
                  <c:v>44217</c:v>
                </c:pt>
                <c:pt idx="419">
                  <c:v>44224</c:v>
                </c:pt>
                <c:pt idx="420">
                  <c:v>44231</c:v>
                </c:pt>
                <c:pt idx="421">
                  <c:v>44238</c:v>
                </c:pt>
                <c:pt idx="422">
                  <c:v>44245</c:v>
                </c:pt>
                <c:pt idx="423">
                  <c:v>44252</c:v>
                </c:pt>
                <c:pt idx="424">
                  <c:v>44259</c:v>
                </c:pt>
                <c:pt idx="425">
                  <c:v>44266</c:v>
                </c:pt>
                <c:pt idx="426">
                  <c:v>44273</c:v>
                </c:pt>
                <c:pt idx="427">
                  <c:v>44280</c:v>
                </c:pt>
                <c:pt idx="428">
                  <c:v>44287</c:v>
                </c:pt>
                <c:pt idx="429">
                  <c:v>44294</c:v>
                </c:pt>
                <c:pt idx="430">
                  <c:v>44301</c:v>
                </c:pt>
                <c:pt idx="431">
                  <c:v>44308</c:v>
                </c:pt>
                <c:pt idx="432">
                  <c:v>44315</c:v>
                </c:pt>
                <c:pt idx="433">
                  <c:v>44322</c:v>
                </c:pt>
                <c:pt idx="434">
                  <c:v>44329</c:v>
                </c:pt>
                <c:pt idx="435">
                  <c:v>44336</c:v>
                </c:pt>
                <c:pt idx="436">
                  <c:v>44343</c:v>
                </c:pt>
                <c:pt idx="437">
                  <c:v>44350</c:v>
                </c:pt>
                <c:pt idx="438">
                  <c:v>44357</c:v>
                </c:pt>
                <c:pt idx="439">
                  <c:v>44364</c:v>
                </c:pt>
                <c:pt idx="440">
                  <c:v>44371</c:v>
                </c:pt>
                <c:pt idx="441">
                  <c:v>44378</c:v>
                </c:pt>
                <c:pt idx="442">
                  <c:v>44385</c:v>
                </c:pt>
                <c:pt idx="443">
                  <c:v>44392</c:v>
                </c:pt>
                <c:pt idx="444">
                  <c:v>44399</c:v>
                </c:pt>
                <c:pt idx="445">
                  <c:v>44406</c:v>
                </c:pt>
                <c:pt idx="446">
                  <c:v>44413</c:v>
                </c:pt>
                <c:pt idx="447">
                  <c:v>44420</c:v>
                </c:pt>
                <c:pt idx="448">
                  <c:v>44427</c:v>
                </c:pt>
                <c:pt idx="449">
                  <c:v>44434</c:v>
                </c:pt>
                <c:pt idx="450">
                  <c:v>44441</c:v>
                </c:pt>
                <c:pt idx="451">
                  <c:v>44448</c:v>
                </c:pt>
                <c:pt idx="452">
                  <c:v>44455</c:v>
                </c:pt>
                <c:pt idx="453">
                  <c:v>44462</c:v>
                </c:pt>
                <c:pt idx="454">
                  <c:v>44469</c:v>
                </c:pt>
                <c:pt idx="455">
                  <c:v>44476</c:v>
                </c:pt>
                <c:pt idx="456">
                  <c:v>44483</c:v>
                </c:pt>
                <c:pt idx="457">
                  <c:v>44490</c:v>
                </c:pt>
                <c:pt idx="458">
                  <c:v>44497</c:v>
                </c:pt>
                <c:pt idx="459">
                  <c:v>44504</c:v>
                </c:pt>
                <c:pt idx="460">
                  <c:v>44511</c:v>
                </c:pt>
                <c:pt idx="461">
                  <c:v>44518</c:v>
                </c:pt>
                <c:pt idx="462">
                  <c:v>44525</c:v>
                </c:pt>
                <c:pt idx="463">
                  <c:v>44532</c:v>
                </c:pt>
                <c:pt idx="464">
                  <c:v>44539</c:v>
                </c:pt>
                <c:pt idx="465">
                  <c:v>44546</c:v>
                </c:pt>
                <c:pt idx="466">
                  <c:v>44553</c:v>
                </c:pt>
                <c:pt idx="467">
                  <c:v>44560</c:v>
                </c:pt>
                <c:pt idx="468">
                  <c:v>44567</c:v>
                </c:pt>
                <c:pt idx="469">
                  <c:v>44574</c:v>
                </c:pt>
                <c:pt idx="470">
                  <c:v>44581</c:v>
                </c:pt>
                <c:pt idx="471">
                  <c:v>44588</c:v>
                </c:pt>
                <c:pt idx="472">
                  <c:v>44595</c:v>
                </c:pt>
                <c:pt idx="473">
                  <c:v>44602</c:v>
                </c:pt>
                <c:pt idx="474">
                  <c:v>44609</c:v>
                </c:pt>
                <c:pt idx="475">
                  <c:v>44616</c:v>
                </c:pt>
                <c:pt idx="476">
                  <c:v>44623</c:v>
                </c:pt>
                <c:pt idx="477">
                  <c:v>44630</c:v>
                </c:pt>
                <c:pt idx="478">
                  <c:v>44637</c:v>
                </c:pt>
                <c:pt idx="479">
                  <c:v>44644</c:v>
                </c:pt>
                <c:pt idx="480">
                  <c:v>44651</c:v>
                </c:pt>
                <c:pt idx="481">
                  <c:v>44658</c:v>
                </c:pt>
                <c:pt idx="482">
                  <c:v>44665</c:v>
                </c:pt>
                <c:pt idx="483">
                  <c:v>44672</c:v>
                </c:pt>
                <c:pt idx="484">
                  <c:v>44679</c:v>
                </c:pt>
                <c:pt idx="485">
                  <c:v>44686</c:v>
                </c:pt>
                <c:pt idx="486">
                  <c:v>44693</c:v>
                </c:pt>
                <c:pt idx="487">
                  <c:v>44700</c:v>
                </c:pt>
                <c:pt idx="488">
                  <c:v>44707</c:v>
                </c:pt>
                <c:pt idx="489">
                  <c:v>44714</c:v>
                </c:pt>
                <c:pt idx="490">
                  <c:v>44721</c:v>
                </c:pt>
                <c:pt idx="491">
                  <c:v>44728</c:v>
                </c:pt>
                <c:pt idx="492">
                  <c:v>44735</c:v>
                </c:pt>
                <c:pt idx="493">
                  <c:v>44742</c:v>
                </c:pt>
                <c:pt idx="494">
                  <c:v>44749</c:v>
                </c:pt>
                <c:pt idx="495">
                  <c:v>44756</c:v>
                </c:pt>
                <c:pt idx="496">
                  <c:v>44763</c:v>
                </c:pt>
                <c:pt idx="497">
                  <c:v>44770</c:v>
                </c:pt>
                <c:pt idx="498">
                  <c:v>44777</c:v>
                </c:pt>
                <c:pt idx="499">
                  <c:v>44784</c:v>
                </c:pt>
                <c:pt idx="500">
                  <c:v>44791</c:v>
                </c:pt>
                <c:pt idx="501">
                  <c:v>44798</c:v>
                </c:pt>
                <c:pt idx="502">
                  <c:v>44805</c:v>
                </c:pt>
                <c:pt idx="503">
                  <c:v>44812</c:v>
                </c:pt>
                <c:pt idx="504">
                  <c:v>44819</c:v>
                </c:pt>
                <c:pt idx="505">
                  <c:v>44826</c:v>
                </c:pt>
                <c:pt idx="506">
                  <c:v>44833</c:v>
                </c:pt>
                <c:pt idx="507">
                  <c:v>44840</c:v>
                </c:pt>
                <c:pt idx="508">
                  <c:v>44847</c:v>
                </c:pt>
                <c:pt idx="509">
                  <c:v>44854</c:v>
                </c:pt>
                <c:pt idx="510">
                  <c:v>44861</c:v>
                </c:pt>
                <c:pt idx="511">
                  <c:v>44868</c:v>
                </c:pt>
                <c:pt idx="512">
                  <c:v>44875</c:v>
                </c:pt>
                <c:pt idx="513">
                  <c:v>44882</c:v>
                </c:pt>
                <c:pt idx="514">
                  <c:v>44889</c:v>
                </c:pt>
                <c:pt idx="515">
                  <c:v>44896</c:v>
                </c:pt>
                <c:pt idx="516">
                  <c:v>44903</c:v>
                </c:pt>
                <c:pt idx="517">
                  <c:v>44910</c:v>
                </c:pt>
                <c:pt idx="518">
                  <c:v>44917</c:v>
                </c:pt>
                <c:pt idx="519">
                  <c:v>44924</c:v>
                </c:pt>
                <c:pt idx="520">
                  <c:v>44931</c:v>
                </c:pt>
                <c:pt idx="521">
                  <c:v>44938</c:v>
                </c:pt>
                <c:pt idx="522">
                  <c:v>44945</c:v>
                </c:pt>
              </c:numCache>
            </c:numRef>
          </c:cat>
          <c:val>
            <c:numRef>
              <c:f>valuation!$E$3:$E$525</c:f>
              <c:numCache>
                <c:formatCode>General</c:formatCode>
                <c:ptCount val="523"/>
                <c:pt idx="0">
                  <c:v>15.624575525812624</c:v>
                </c:pt>
                <c:pt idx="1">
                  <c:v>15.624575525812624</c:v>
                </c:pt>
                <c:pt idx="2">
                  <c:v>15.624575525812624</c:v>
                </c:pt>
                <c:pt idx="3">
                  <c:v>15.624575525812624</c:v>
                </c:pt>
                <c:pt idx="4">
                  <c:v>15.624575525812624</c:v>
                </c:pt>
                <c:pt idx="5">
                  <c:v>15.624575525812624</c:v>
                </c:pt>
                <c:pt idx="6">
                  <c:v>15.624575525812624</c:v>
                </c:pt>
                <c:pt idx="7">
                  <c:v>15.624575525812624</c:v>
                </c:pt>
                <c:pt idx="8">
                  <c:v>15.624575525812624</c:v>
                </c:pt>
                <c:pt idx="9">
                  <c:v>15.624575525812624</c:v>
                </c:pt>
                <c:pt idx="10">
                  <c:v>15.624575525812624</c:v>
                </c:pt>
                <c:pt idx="11">
                  <c:v>15.624575525812624</c:v>
                </c:pt>
                <c:pt idx="12">
                  <c:v>15.624575525812624</c:v>
                </c:pt>
                <c:pt idx="13">
                  <c:v>15.624575525812624</c:v>
                </c:pt>
                <c:pt idx="14">
                  <c:v>15.624575525812624</c:v>
                </c:pt>
                <c:pt idx="15">
                  <c:v>15.624575525812624</c:v>
                </c:pt>
                <c:pt idx="16">
                  <c:v>15.624575525812624</c:v>
                </c:pt>
                <c:pt idx="17">
                  <c:v>15.624575525812624</c:v>
                </c:pt>
                <c:pt idx="18">
                  <c:v>15.624575525812624</c:v>
                </c:pt>
                <c:pt idx="19">
                  <c:v>15.624575525812624</c:v>
                </c:pt>
                <c:pt idx="20">
                  <c:v>15.624575525812624</c:v>
                </c:pt>
                <c:pt idx="21">
                  <c:v>15.624575525812624</c:v>
                </c:pt>
                <c:pt idx="22">
                  <c:v>15.624575525812624</c:v>
                </c:pt>
                <c:pt idx="23">
                  <c:v>15.624575525812624</c:v>
                </c:pt>
                <c:pt idx="24">
                  <c:v>15.624575525812624</c:v>
                </c:pt>
                <c:pt idx="25">
                  <c:v>15.624575525812624</c:v>
                </c:pt>
                <c:pt idx="26">
                  <c:v>15.624575525812624</c:v>
                </c:pt>
                <c:pt idx="27">
                  <c:v>15.624575525812624</c:v>
                </c:pt>
                <c:pt idx="28">
                  <c:v>15.624575525812624</c:v>
                </c:pt>
                <c:pt idx="29">
                  <c:v>15.624575525812624</c:v>
                </c:pt>
                <c:pt idx="30">
                  <c:v>15.624575525812624</c:v>
                </c:pt>
                <c:pt idx="31">
                  <c:v>15.624575525812624</c:v>
                </c:pt>
                <c:pt idx="32">
                  <c:v>15.624575525812624</c:v>
                </c:pt>
                <c:pt idx="33">
                  <c:v>15.624575525812624</c:v>
                </c:pt>
                <c:pt idx="34">
                  <c:v>15.624575525812624</c:v>
                </c:pt>
                <c:pt idx="35">
                  <c:v>15.624575525812624</c:v>
                </c:pt>
                <c:pt idx="36">
                  <c:v>15.624575525812624</c:v>
                </c:pt>
                <c:pt idx="37">
                  <c:v>15.624575525812624</c:v>
                </c:pt>
                <c:pt idx="38">
                  <c:v>15.624575525812624</c:v>
                </c:pt>
                <c:pt idx="39">
                  <c:v>15.624575525812624</c:v>
                </c:pt>
                <c:pt idx="40">
                  <c:v>15.624575525812624</c:v>
                </c:pt>
                <c:pt idx="41">
                  <c:v>15.624575525812624</c:v>
                </c:pt>
                <c:pt idx="42">
                  <c:v>15.624575525812624</c:v>
                </c:pt>
                <c:pt idx="43">
                  <c:v>15.624575525812624</c:v>
                </c:pt>
                <c:pt idx="44">
                  <c:v>15.624575525812624</c:v>
                </c:pt>
                <c:pt idx="45">
                  <c:v>15.624575525812624</c:v>
                </c:pt>
                <c:pt idx="46">
                  <c:v>15.624575525812624</c:v>
                </c:pt>
                <c:pt idx="47">
                  <c:v>15.624575525812624</c:v>
                </c:pt>
                <c:pt idx="48">
                  <c:v>15.624575525812624</c:v>
                </c:pt>
                <c:pt idx="49">
                  <c:v>15.624575525812624</c:v>
                </c:pt>
                <c:pt idx="50">
                  <c:v>15.624575525812624</c:v>
                </c:pt>
                <c:pt idx="51">
                  <c:v>15.624575525812624</c:v>
                </c:pt>
                <c:pt idx="52">
                  <c:v>15.624575525812624</c:v>
                </c:pt>
                <c:pt idx="53">
                  <c:v>15.624575525812624</c:v>
                </c:pt>
                <c:pt idx="54">
                  <c:v>15.624575525812624</c:v>
                </c:pt>
                <c:pt idx="55">
                  <c:v>15.624575525812624</c:v>
                </c:pt>
                <c:pt idx="56">
                  <c:v>15.624575525812624</c:v>
                </c:pt>
                <c:pt idx="57">
                  <c:v>15.624575525812624</c:v>
                </c:pt>
                <c:pt idx="58">
                  <c:v>15.624575525812624</c:v>
                </c:pt>
                <c:pt idx="59">
                  <c:v>15.624575525812624</c:v>
                </c:pt>
                <c:pt idx="60">
                  <c:v>15.624575525812624</c:v>
                </c:pt>
                <c:pt idx="61">
                  <c:v>15.624575525812624</c:v>
                </c:pt>
                <c:pt idx="62">
                  <c:v>15.624575525812624</c:v>
                </c:pt>
                <c:pt idx="63">
                  <c:v>15.624575525812624</c:v>
                </c:pt>
                <c:pt idx="64">
                  <c:v>15.624575525812624</c:v>
                </c:pt>
                <c:pt idx="65">
                  <c:v>15.624575525812624</c:v>
                </c:pt>
                <c:pt idx="66">
                  <c:v>15.624575525812624</c:v>
                </c:pt>
                <c:pt idx="67">
                  <c:v>15.624575525812624</c:v>
                </c:pt>
                <c:pt idx="68">
                  <c:v>15.624575525812624</c:v>
                </c:pt>
                <c:pt idx="69">
                  <c:v>15.624575525812624</c:v>
                </c:pt>
                <c:pt idx="70">
                  <c:v>15.624575525812624</c:v>
                </c:pt>
                <c:pt idx="71">
                  <c:v>15.624575525812624</c:v>
                </c:pt>
                <c:pt idx="72">
                  <c:v>15.624575525812624</c:v>
                </c:pt>
                <c:pt idx="73">
                  <c:v>15.624575525812624</c:v>
                </c:pt>
                <c:pt idx="74">
                  <c:v>15.624575525812624</c:v>
                </c:pt>
                <c:pt idx="75">
                  <c:v>15.624575525812624</c:v>
                </c:pt>
                <c:pt idx="76">
                  <c:v>15.624575525812624</c:v>
                </c:pt>
                <c:pt idx="77">
                  <c:v>15.624575525812624</c:v>
                </c:pt>
                <c:pt idx="78">
                  <c:v>15.624575525812624</c:v>
                </c:pt>
                <c:pt idx="79">
                  <c:v>15.624575525812624</c:v>
                </c:pt>
                <c:pt idx="80">
                  <c:v>15.624575525812624</c:v>
                </c:pt>
                <c:pt idx="81">
                  <c:v>15.624575525812624</c:v>
                </c:pt>
                <c:pt idx="82">
                  <c:v>15.624575525812624</c:v>
                </c:pt>
                <c:pt idx="83">
                  <c:v>15.624575525812624</c:v>
                </c:pt>
                <c:pt idx="84">
                  <c:v>15.624575525812624</c:v>
                </c:pt>
                <c:pt idx="85">
                  <c:v>15.624575525812624</c:v>
                </c:pt>
                <c:pt idx="86">
                  <c:v>15.624575525812624</c:v>
                </c:pt>
                <c:pt idx="87">
                  <c:v>15.624575525812624</c:v>
                </c:pt>
                <c:pt idx="88">
                  <c:v>15.624575525812624</c:v>
                </c:pt>
                <c:pt idx="89">
                  <c:v>15.624575525812624</c:v>
                </c:pt>
                <c:pt idx="90">
                  <c:v>15.624575525812624</c:v>
                </c:pt>
                <c:pt idx="91">
                  <c:v>15.624575525812624</c:v>
                </c:pt>
                <c:pt idx="92">
                  <c:v>15.624575525812624</c:v>
                </c:pt>
                <c:pt idx="93">
                  <c:v>15.624575525812624</c:v>
                </c:pt>
                <c:pt idx="94">
                  <c:v>15.624575525812624</c:v>
                </c:pt>
                <c:pt idx="95">
                  <c:v>15.624575525812624</c:v>
                </c:pt>
                <c:pt idx="96">
                  <c:v>15.624575525812624</c:v>
                </c:pt>
                <c:pt idx="97">
                  <c:v>15.624575525812624</c:v>
                </c:pt>
                <c:pt idx="98">
                  <c:v>15.624575525812624</c:v>
                </c:pt>
                <c:pt idx="99">
                  <c:v>15.624575525812624</c:v>
                </c:pt>
                <c:pt idx="100">
                  <c:v>15.624575525812624</c:v>
                </c:pt>
                <c:pt idx="101">
                  <c:v>15.624575525812624</c:v>
                </c:pt>
                <c:pt idx="102">
                  <c:v>15.624575525812624</c:v>
                </c:pt>
                <c:pt idx="103">
                  <c:v>15.624575525812624</c:v>
                </c:pt>
                <c:pt idx="104">
                  <c:v>15.624575525812624</c:v>
                </c:pt>
                <c:pt idx="105">
                  <c:v>15.624575525812624</c:v>
                </c:pt>
                <c:pt idx="106">
                  <c:v>15.624575525812624</c:v>
                </c:pt>
                <c:pt idx="107">
                  <c:v>15.624575525812624</c:v>
                </c:pt>
                <c:pt idx="108">
                  <c:v>15.624575525812624</c:v>
                </c:pt>
                <c:pt idx="109">
                  <c:v>15.624575525812624</c:v>
                </c:pt>
                <c:pt idx="110">
                  <c:v>15.624575525812624</c:v>
                </c:pt>
                <c:pt idx="111">
                  <c:v>15.624575525812624</c:v>
                </c:pt>
                <c:pt idx="112">
                  <c:v>15.624575525812624</c:v>
                </c:pt>
                <c:pt idx="113">
                  <c:v>15.624575525812624</c:v>
                </c:pt>
                <c:pt idx="114">
                  <c:v>15.624575525812624</c:v>
                </c:pt>
                <c:pt idx="115">
                  <c:v>15.624575525812624</c:v>
                </c:pt>
                <c:pt idx="116">
                  <c:v>15.624575525812624</c:v>
                </c:pt>
                <c:pt idx="117">
                  <c:v>15.624575525812624</c:v>
                </c:pt>
                <c:pt idx="118">
                  <c:v>15.624575525812624</c:v>
                </c:pt>
                <c:pt idx="119">
                  <c:v>15.624575525812624</c:v>
                </c:pt>
                <c:pt idx="120">
                  <c:v>15.624575525812624</c:v>
                </c:pt>
                <c:pt idx="121">
                  <c:v>15.624575525812624</c:v>
                </c:pt>
                <c:pt idx="122">
                  <c:v>15.624575525812624</c:v>
                </c:pt>
                <c:pt idx="123">
                  <c:v>15.624575525812624</c:v>
                </c:pt>
                <c:pt idx="124">
                  <c:v>15.624575525812624</c:v>
                </c:pt>
                <c:pt idx="125">
                  <c:v>15.624575525812624</c:v>
                </c:pt>
                <c:pt idx="126">
                  <c:v>15.624575525812624</c:v>
                </c:pt>
                <c:pt idx="127">
                  <c:v>15.624575525812624</c:v>
                </c:pt>
                <c:pt idx="128">
                  <c:v>15.624575525812624</c:v>
                </c:pt>
                <c:pt idx="129">
                  <c:v>15.624575525812624</c:v>
                </c:pt>
                <c:pt idx="130">
                  <c:v>15.624575525812624</c:v>
                </c:pt>
                <c:pt idx="131">
                  <c:v>15.624575525812624</c:v>
                </c:pt>
                <c:pt idx="132">
                  <c:v>15.624575525812624</c:v>
                </c:pt>
                <c:pt idx="133">
                  <c:v>15.624575525812624</c:v>
                </c:pt>
                <c:pt idx="134">
                  <c:v>15.624575525812624</c:v>
                </c:pt>
                <c:pt idx="135">
                  <c:v>15.624575525812624</c:v>
                </c:pt>
                <c:pt idx="136">
                  <c:v>15.624575525812624</c:v>
                </c:pt>
                <c:pt idx="137">
                  <c:v>15.624575525812624</c:v>
                </c:pt>
                <c:pt idx="138">
                  <c:v>15.624575525812624</c:v>
                </c:pt>
                <c:pt idx="139">
                  <c:v>15.624575525812624</c:v>
                </c:pt>
                <c:pt idx="140">
                  <c:v>15.624575525812624</c:v>
                </c:pt>
                <c:pt idx="141">
                  <c:v>15.624575525812624</c:v>
                </c:pt>
                <c:pt idx="142">
                  <c:v>15.624575525812624</c:v>
                </c:pt>
                <c:pt idx="143">
                  <c:v>15.624575525812624</c:v>
                </c:pt>
                <c:pt idx="144">
                  <c:v>15.624575525812624</c:v>
                </c:pt>
                <c:pt idx="145">
                  <c:v>15.624575525812624</c:v>
                </c:pt>
                <c:pt idx="146">
                  <c:v>15.624575525812624</c:v>
                </c:pt>
                <c:pt idx="147">
                  <c:v>15.624575525812624</c:v>
                </c:pt>
                <c:pt idx="148">
                  <c:v>15.624575525812624</c:v>
                </c:pt>
                <c:pt idx="149">
                  <c:v>15.624575525812624</c:v>
                </c:pt>
                <c:pt idx="150">
                  <c:v>15.624575525812624</c:v>
                </c:pt>
                <c:pt idx="151">
                  <c:v>15.624575525812624</c:v>
                </c:pt>
                <c:pt idx="152">
                  <c:v>15.624575525812624</c:v>
                </c:pt>
                <c:pt idx="153">
                  <c:v>15.624575525812624</c:v>
                </c:pt>
                <c:pt idx="154">
                  <c:v>15.624575525812624</c:v>
                </c:pt>
                <c:pt idx="155">
                  <c:v>15.624575525812624</c:v>
                </c:pt>
                <c:pt idx="156">
                  <c:v>15.624575525812624</c:v>
                </c:pt>
                <c:pt idx="157">
                  <c:v>15.624575525812624</c:v>
                </c:pt>
                <c:pt idx="158">
                  <c:v>15.624575525812624</c:v>
                </c:pt>
                <c:pt idx="159">
                  <c:v>15.624575525812624</c:v>
                </c:pt>
                <c:pt idx="160">
                  <c:v>15.624575525812624</c:v>
                </c:pt>
                <c:pt idx="161">
                  <c:v>15.624575525812624</c:v>
                </c:pt>
                <c:pt idx="162">
                  <c:v>15.624575525812624</c:v>
                </c:pt>
                <c:pt idx="163">
                  <c:v>15.624575525812624</c:v>
                </c:pt>
                <c:pt idx="164">
                  <c:v>15.624575525812624</c:v>
                </c:pt>
                <c:pt idx="165">
                  <c:v>15.624575525812624</c:v>
                </c:pt>
                <c:pt idx="166">
                  <c:v>15.624575525812624</c:v>
                </c:pt>
                <c:pt idx="167">
                  <c:v>15.624575525812624</c:v>
                </c:pt>
                <c:pt idx="168">
                  <c:v>15.624575525812624</c:v>
                </c:pt>
                <c:pt idx="169">
                  <c:v>15.624575525812624</c:v>
                </c:pt>
                <c:pt idx="170">
                  <c:v>15.624575525812624</c:v>
                </c:pt>
                <c:pt idx="171">
                  <c:v>15.624575525812624</c:v>
                </c:pt>
                <c:pt idx="172">
                  <c:v>15.624575525812624</c:v>
                </c:pt>
                <c:pt idx="173">
                  <c:v>15.624575525812624</c:v>
                </c:pt>
                <c:pt idx="174">
                  <c:v>15.624575525812624</c:v>
                </c:pt>
                <c:pt idx="175">
                  <c:v>15.624575525812624</c:v>
                </c:pt>
                <c:pt idx="176">
                  <c:v>15.624575525812624</c:v>
                </c:pt>
                <c:pt idx="177">
                  <c:v>15.624575525812624</c:v>
                </c:pt>
                <c:pt idx="178">
                  <c:v>15.624575525812624</c:v>
                </c:pt>
                <c:pt idx="179">
                  <c:v>15.624575525812624</c:v>
                </c:pt>
                <c:pt idx="180">
                  <c:v>15.624575525812624</c:v>
                </c:pt>
                <c:pt idx="181">
                  <c:v>15.624575525812624</c:v>
                </c:pt>
                <c:pt idx="182">
                  <c:v>15.624575525812624</c:v>
                </c:pt>
                <c:pt idx="183">
                  <c:v>15.624575525812624</c:v>
                </c:pt>
                <c:pt idx="184">
                  <c:v>15.624575525812624</c:v>
                </c:pt>
                <c:pt idx="185">
                  <c:v>15.624575525812624</c:v>
                </c:pt>
                <c:pt idx="186">
                  <c:v>15.624575525812624</c:v>
                </c:pt>
                <c:pt idx="187">
                  <c:v>15.624575525812624</c:v>
                </c:pt>
                <c:pt idx="188">
                  <c:v>15.624575525812624</c:v>
                </c:pt>
                <c:pt idx="189">
                  <c:v>15.624575525812624</c:v>
                </c:pt>
                <c:pt idx="190">
                  <c:v>15.624575525812624</c:v>
                </c:pt>
                <c:pt idx="191">
                  <c:v>15.624575525812624</c:v>
                </c:pt>
                <c:pt idx="192">
                  <c:v>15.624575525812624</c:v>
                </c:pt>
                <c:pt idx="193">
                  <c:v>15.624575525812624</c:v>
                </c:pt>
                <c:pt idx="194">
                  <c:v>15.624575525812624</c:v>
                </c:pt>
                <c:pt idx="195">
                  <c:v>15.624575525812624</c:v>
                </c:pt>
                <c:pt idx="196">
                  <c:v>15.624575525812624</c:v>
                </c:pt>
                <c:pt idx="197">
                  <c:v>15.624575525812624</c:v>
                </c:pt>
                <c:pt idx="198">
                  <c:v>15.624575525812624</c:v>
                </c:pt>
                <c:pt idx="199">
                  <c:v>15.624575525812624</c:v>
                </c:pt>
                <c:pt idx="200">
                  <c:v>15.624575525812624</c:v>
                </c:pt>
                <c:pt idx="201">
                  <c:v>15.624575525812624</c:v>
                </c:pt>
                <c:pt idx="202">
                  <c:v>15.624575525812624</c:v>
                </c:pt>
                <c:pt idx="203">
                  <c:v>15.624575525812624</c:v>
                </c:pt>
                <c:pt idx="204">
                  <c:v>15.624575525812624</c:v>
                </c:pt>
                <c:pt idx="205">
                  <c:v>15.624575525812624</c:v>
                </c:pt>
                <c:pt idx="206">
                  <c:v>15.624575525812624</c:v>
                </c:pt>
                <c:pt idx="207">
                  <c:v>15.624575525812624</c:v>
                </c:pt>
                <c:pt idx="208">
                  <c:v>15.624575525812624</c:v>
                </c:pt>
                <c:pt idx="209">
                  <c:v>15.624575525812624</c:v>
                </c:pt>
                <c:pt idx="210">
                  <c:v>15.624575525812624</c:v>
                </c:pt>
                <c:pt idx="211">
                  <c:v>15.624575525812624</c:v>
                </c:pt>
                <c:pt idx="212">
                  <c:v>15.624575525812624</c:v>
                </c:pt>
                <c:pt idx="213">
                  <c:v>15.624575525812624</c:v>
                </c:pt>
                <c:pt idx="214">
                  <c:v>15.624575525812624</c:v>
                </c:pt>
                <c:pt idx="215">
                  <c:v>15.624575525812624</c:v>
                </c:pt>
                <c:pt idx="216">
                  <c:v>15.624575525812624</c:v>
                </c:pt>
                <c:pt idx="217">
                  <c:v>15.624575525812624</c:v>
                </c:pt>
                <c:pt idx="218">
                  <c:v>15.624575525812624</c:v>
                </c:pt>
                <c:pt idx="219">
                  <c:v>15.624575525812624</c:v>
                </c:pt>
                <c:pt idx="220">
                  <c:v>15.624575525812624</c:v>
                </c:pt>
                <c:pt idx="221">
                  <c:v>15.624575525812624</c:v>
                </c:pt>
                <c:pt idx="222">
                  <c:v>15.624575525812624</c:v>
                </c:pt>
                <c:pt idx="223">
                  <c:v>15.624575525812624</c:v>
                </c:pt>
                <c:pt idx="224">
                  <c:v>15.624575525812624</c:v>
                </c:pt>
                <c:pt idx="225">
                  <c:v>15.624575525812624</c:v>
                </c:pt>
                <c:pt idx="226">
                  <c:v>15.624575525812624</c:v>
                </c:pt>
                <c:pt idx="227">
                  <c:v>15.624575525812624</c:v>
                </c:pt>
                <c:pt idx="228">
                  <c:v>15.624575525812624</c:v>
                </c:pt>
                <c:pt idx="229">
                  <c:v>15.624575525812624</c:v>
                </c:pt>
                <c:pt idx="230">
                  <c:v>15.624575525812624</c:v>
                </c:pt>
                <c:pt idx="231">
                  <c:v>15.624575525812624</c:v>
                </c:pt>
                <c:pt idx="232">
                  <c:v>15.624575525812624</c:v>
                </c:pt>
                <c:pt idx="233">
                  <c:v>15.624575525812624</c:v>
                </c:pt>
                <c:pt idx="234">
                  <c:v>15.624575525812624</c:v>
                </c:pt>
                <c:pt idx="235">
                  <c:v>15.624575525812624</c:v>
                </c:pt>
                <c:pt idx="236">
                  <c:v>15.624575525812624</c:v>
                </c:pt>
                <c:pt idx="237">
                  <c:v>15.624575525812624</c:v>
                </c:pt>
                <c:pt idx="238">
                  <c:v>15.624575525812624</c:v>
                </c:pt>
                <c:pt idx="239">
                  <c:v>15.624575525812624</c:v>
                </c:pt>
                <c:pt idx="240">
                  <c:v>15.624575525812624</c:v>
                </c:pt>
                <c:pt idx="241">
                  <c:v>15.624575525812624</c:v>
                </c:pt>
                <c:pt idx="242">
                  <c:v>15.624575525812624</c:v>
                </c:pt>
                <c:pt idx="243">
                  <c:v>15.624575525812624</c:v>
                </c:pt>
                <c:pt idx="244">
                  <c:v>15.624575525812624</c:v>
                </c:pt>
                <c:pt idx="245">
                  <c:v>15.624575525812624</c:v>
                </c:pt>
                <c:pt idx="246">
                  <c:v>15.624575525812624</c:v>
                </c:pt>
                <c:pt idx="247">
                  <c:v>15.624575525812624</c:v>
                </c:pt>
                <c:pt idx="248">
                  <c:v>15.624575525812624</c:v>
                </c:pt>
                <c:pt idx="249">
                  <c:v>15.624575525812624</c:v>
                </c:pt>
                <c:pt idx="250">
                  <c:v>15.624575525812624</c:v>
                </c:pt>
                <c:pt idx="251">
                  <c:v>15.624575525812624</c:v>
                </c:pt>
                <c:pt idx="252">
                  <c:v>15.624575525812624</c:v>
                </c:pt>
                <c:pt idx="253">
                  <c:v>15.624575525812624</c:v>
                </c:pt>
                <c:pt idx="254">
                  <c:v>15.624575525812624</c:v>
                </c:pt>
                <c:pt idx="255">
                  <c:v>15.624575525812624</c:v>
                </c:pt>
                <c:pt idx="256">
                  <c:v>15.624575525812624</c:v>
                </c:pt>
                <c:pt idx="257">
                  <c:v>15.624575525812624</c:v>
                </c:pt>
                <c:pt idx="258">
                  <c:v>15.624575525812624</c:v>
                </c:pt>
                <c:pt idx="259">
                  <c:v>15.624575525812624</c:v>
                </c:pt>
                <c:pt idx="260">
                  <c:v>15.624575525812624</c:v>
                </c:pt>
                <c:pt idx="261">
                  <c:v>15.624575525812624</c:v>
                </c:pt>
                <c:pt idx="262">
                  <c:v>15.624575525812624</c:v>
                </c:pt>
                <c:pt idx="263">
                  <c:v>15.624575525812624</c:v>
                </c:pt>
                <c:pt idx="264">
                  <c:v>15.624575525812624</c:v>
                </c:pt>
                <c:pt idx="265">
                  <c:v>15.624575525812624</c:v>
                </c:pt>
                <c:pt idx="266">
                  <c:v>15.624575525812624</c:v>
                </c:pt>
                <c:pt idx="267">
                  <c:v>15.624575525812624</c:v>
                </c:pt>
                <c:pt idx="268">
                  <c:v>15.624575525812624</c:v>
                </c:pt>
                <c:pt idx="269">
                  <c:v>15.624575525812624</c:v>
                </c:pt>
                <c:pt idx="270">
                  <c:v>15.624575525812624</c:v>
                </c:pt>
                <c:pt idx="271">
                  <c:v>15.624575525812624</c:v>
                </c:pt>
                <c:pt idx="272">
                  <c:v>15.624575525812624</c:v>
                </c:pt>
                <c:pt idx="273">
                  <c:v>15.624575525812624</c:v>
                </c:pt>
                <c:pt idx="274">
                  <c:v>15.624575525812624</c:v>
                </c:pt>
                <c:pt idx="275">
                  <c:v>15.624575525812624</c:v>
                </c:pt>
                <c:pt idx="276">
                  <c:v>15.624575525812624</c:v>
                </c:pt>
                <c:pt idx="277">
                  <c:v>15.624575525812624</c:v>
                </c:pt>
                <c:pt idx="278">
                  <c:v>15.624575525812624</c:v>
                </c:pt>
                <c:pt idx="279">
                  <c:v>15.624575525812624</c:v>
                </c:pt>
                <c:pt idx="280">
                  <c:v>15.624575525812624</c:v>
                </c:pt>
                <c:pt idx="281">
                  <c:v>15.624575525812624</c:v>
                </c:pt>
                <c:pt idx="282">
                  <c:v>15.624575525812624</c:v>
                </c:pt>
                <c:pt idx="283">
                  <c:v>15.624575525812624</c:v>
                </c:pt>
                <c:pt idx="284">
                  <c:v>15.624575525812624</c:v>
                </c:pt>
                <c:pt idx="285">
                  <c:v>15.624575525812624</c:v>
                </c:pt>
                <c:pt idx="286">
                  <c:v>15.624575525812624</c:v>
                </c:pt>
                <c:pt idx="287">
                  <c:v>15.624575525812624</c:v>
                </c:pt>
                <c:pt idx="288">
                  <c:v>15.624575525812624</c:v>
                </c:pt>
                <c:pt idx="289">
                  <c:v>15.624575525812624</c:v>
                </c:pt>
                <c:pt idx="290">
                  <c:v>15.624575525812624</c:v>
                </c:pt>
                <c:pt idx="291">
                  <c:v>15.624575525812624</c:v>
                </c:pt>
                <c:pt idx="292">
                  <c:v>15.624575525812624</c:v>
                </c:pt>
                <c:pt idx="293">
                  <c:v>15.624575525812624</c:v>
                </c:pt>
                <c:pt idx="294">
                  <c:v>15.624575525812624</c:v>
                </c:pt>
                <c:pt idx="295">
                  <c:v>15.624575525812624</c:v>
                </c:pt>
                <c:pt idx="296">
                  <c:v>15.624575525812624</c:v>
                </c:pt>
                <c:pt idx="297">
                  <c:v>15.624575525812624</c:v>
                </c:pt>
                <c:pt idx="298">
                  <c:v>15.624575525812624</c:v>
                </c:pt>
                <c:pt idx="299">
                  <c:v>15.624575525812624</c:v>
                </c:pt>
                <c:pt idx="300">
                  <c:v>15.624575525812624</c:v>
                </c:pt>
                <c:pt idx="301">
                  <c:v>15.624575525812624</c:v>
                </c:pt>
                <c:pt idx="302">
                  <c:v>15.624575525812624</c:v>
                </c:pt>
                <c:pt idx="303">
                  <c:v>15.624575525812624</c:v>
                </c:pt>
                <c:pt idx="304">
                  <c:v>15.624575525812624</c:v>
                </c:pt>
                <c:pt idx="305">
                  <c:v>15.624575525812624</c:v>
                </c:pt>
                <c:pt idx="306">
                  <c:v>15.624575525812624</c:v>
                </c:pt>
                <c:pt idx="307">
                  <c:v>15.624575525812624</c:v>
                </c:pt>
                <c:pt idx="308">
                  <c:v>15.624575525812624</c:v>
                </c:pt>
                <c:pt idx="309">
                  <c:v>15.624575525812624</c:v>
                </c:pt>
                <c:pt idx="310">
                  <c:v>15.624575525812624</c:v>
                </c:pt>
                <c:pt idx="311">
                  <c:v>15.624575525812624</c:v>
                </c:pt>
                <c:pt idx="312">
                  <c:v>15.624575525812624</c:v>
                </c:pt>
                <c:pt idx="313">
                  <c:v>15.624575525812624</c:v>
                </c:pt>
                <c:pt idx="314">
                  <c:v>15.624575525812624</c:v>
                </c:pt>
                <c:pt idx="315">
                  <c:v>15.624575525812624</c:v>
                </c:pt>
                <c:pt idx="316">
                  <c:v>15.624575525812624</c:v>
                </c:pt>
                <c:pt idx="317">
                  <c:v>15.624575525812624</c:v>
                </c:pt>
                <c:pt idx="318">
                  <c:v>15.624575525812624</c:v>
                </c:pt>
                <c:pt idx="319">
                  <c:v>15.624575525812624</c:v>
                </c:pt>
                <c:pt idx="320">
                  <c:v>15.624575525812624</c:v>
                </c:pt>
                <c:pt idx="321">
                  <c:v>15.624575525812624</c:v>
                </c:pt>
                <c:pt idx="322">
                  <c:v>15.624575525812624</c:v>
                </c:pt>
                <c:pt idx="323">
                  <c:v>15.624575525812624</c:v>
                </c:pt>
                <c:pt idx="324">
                  <c:v>15.624575525812624</c:v>
                </c:pt>
                <c:pt idx="325">
                  <c:v>15.624575525812624</c:v>
                </c:pt>
                <c:pt idx="326">
                  <c:v>15.624575525812624</c:v>
                </c:pt>
                <c:pt idx="327">
                  <c:v>15.624575525812624</c:v>
                </c:pt>
                <c:pt idx="328">
                  <c:v>15.624575525812624</c:v>
                </c:pt>
                <c:pt idx="329">
                  <c:v>15.624575525812624</c:v>
                </c:pt>
                <c:pt idx="330">
                  <c:v>15.624575525812624</c:v>
                </c:pt>
                <c:pt idx="331">
                  <c:v>15.624575525812624</c:v>
                </c:pt>
                <c:pt idx="332">
                  <c:v>15.624575525812624</c:v>
                </c:pt>
                <c:pt idx="333">
                  <c:v>15.624575525812624</c:v>
                </c:pt>
                <c:pt idx="334">
                  <c:v>15.624575525812624</c:v>
                </c:pt>
                <c:pt idx="335">
                  <c:v>15.624575525812624</c:v>
                </c:pt>
                <c:pt idx="336">
                  <c:v>15.624575525812624</c:v>
                </c:pt>
                <c:pt idx="337">
                  <c:v>15.624575525812624</c:v>
                </c:pt>
                <c:pt idx="338">
                  <c:v>15.624575525812624</c:v>
                </c:pt>
                <c:pt idx="339">
                  <c:v>15.624575525812624</c:v>
                </c:pt>
                <c:pt idx="340">
                  <c:v>15.624575525812624</c:v>
                </c:pt>
                <c:pt idx="341">
                  <c:v>15.624575525812624</c:v>
                </c:pt>
                <c:pt idx="342">
                  <c:v>15.624575525812624</c:v>
                </c:pt>
                <c:pt idx="343">
                  <c:v>15.624575525812624</c:v>
                </c:pt>
                <c:pt idx="344">
                  <c:v>15.624575525812624</c:v>
                </c:pt>
                <c:pt idx="345">
                  <c:v>15.624575525812624</c:v>
                </c:pt>
                <c:pt idx="346">
                  <c:v>15.624575525812624</c:v>
                </c:pt>
                <c:pt idx="347">
                  <c:v>15.624575525812624</c:v>
                </c:pt>
                <c:pt idx="348">
                  <c:v>15.624575525812624</c:v>
                </c:pt>
                <c:pt idx="349">
                  <c:v>15.624575525812624</c:v>
                </c:pt>
                <c:pt idx="350">
                  <c:v>15.624575525812624</c:v>
                </c:pt>
                <c:pt idx="351">
                  <c:v>15.624575525812624</c:v>
                </c:pt>
                <c:pt idx="352">
                  <c:v>15.624575525812624</c:v>
                </c:pt>
                <c:pt idx="353">
                  <c:v>15.624575525812624</c:v>
                </c:pt>
                <c:pt idx="354">
                  <c:v>15.624575525812624</c:v>
                </c:pt>
                <c:pt idx="355">
                  <c:v>15.624575525812624</c:v>
                </c:pt>
                <c:pt idx="356">
                  <c:v>15.624575525812624</c:v>
                </c:pt>
                <c:pt idx="357">
                  <c:v>15.624575525812624</c:v>
                </c:pt>
                <c:pt idx="358">
                  <c:v>15.624575525812624</c:v>
                </c:pt>
                <c:pt idx="359">
                  <c:v>15.624575525812624</c:v>
                </c:pt>
                <c:pt idx="360">
                  <c:v>15.624575525812624</c:v>
                </c:pt>
                <c:pt idx="361">
                  <c:v>15.624575525812624</c:v>
                </c:pt>
                <c:pt idx="362">
                  <c:v>15.624575525812624</c:v>
                </c:pt>
                <c:pt idx="363">
                  <c:v>15.624575525812624</c:v>
                </c:pt>
                <c:pt idx="364">
                  <c:v>15.624575525812624</c:v>
                </c:pt>
                <c:pt idx="365">
                  <c:v>15.624575525812624</c:v>
                </c:pt>
                <c:pt idx="366">
                  <c:v>15.624575525812624</c:v>
                </c:pt>
                <c:pt idx="367">
                  <c:v>15.624575525812624</c:v>
                </c:pt>
                <c:pt idx="368">
                  <c:v>15.624575525812624</c:v>
                </c:pt>
                <c:pt idx="369">
                  <c:v>15.624575525812624</c:v>
                </c:pt>
                <c:pt idx="370">
                  <c:v>15.624575525812624</c:v>
                </c:pt>
                <c:pt idx="371">
                  <c:v>15.624575525812624</c:v>
                </c:pt>
                <c:pt idx="372">
                  <c:v>15.624575525812624</c:v>
                </c:pt>
                <c:pt idx="373">
                  <c:v>15.624575525812624</c:v>
                </c:pt>
                <c:pt idx="374">
                  <c:v>15.624575525812624</c:v>
                </c:pt>
                <c:pt idx="375">
                  <c:v>15.624575525812624</c:v>
                </c:pt>
                <c:pt idx="376">
                  <c:v>15.624575525812624</c:v>
                </c:pt>
                <c:pt idx="377">
                  <c:v>15.624575525812624</c:v>
                </c:pt>
                <c:pt idx="378">
                  <c:v>15.624575525812624</c:v>
                </c:pt>
                <c:pt idx="379">
                  <c:v>15.624575525812624</c:v>
                </c:pt>
                <c:pt idx="380">
                  <c:v>15.624575525812624</c:v>
                </c:pt>
                <c:pt idx="381">
                  <c:v>15.624575525812624</c:v>
                </c:pt>
                <c:pt idx="382">
                  <c:v>15.624575525812624</c:v>
                </c:pt>
                <c:pt idx="383">
                  <c:v>15.624575525812624</c:v>
                </c:pt>
                <c:pt idx="384">
                  <c:v>15.624575525812624</c:v>
                </c:pt>
                <c:pt idx="385">
                  <c:v>15.624575525812624</c:v>
                </c:pt>
                <c:pt idx="386">
                  <c:v>15.624575525812624</c:v>
                </c:pt>
                <c:pt idx="387">
                  <c:v>15.624575525812624</c:v>
                </c:pt>
                <c:pt idx="388">
                  <c:v>15.624575525812624</c:v>
                </c:pt>
                <c:pt idx="389">
                  <c:v>15.624575525812624</c:v>
                </c:pt>
                <c:pt idx="390">
                  <c:v>15.624575525812624</c:v>
                </c:pt>
                <c:pt idx="391">
                  <c:v>15.624575525812624</c:v>
                </c:pt>
                <c:pt idx="392">
                  <c:v>15.624575525812624</c:v>
                </c:pt>
                <c:pt idx="393">
                  <c:v>15.624575525812624</c:v>
                </c:pt>
                <c:pt idx="394">
                  <c:v>15.624575525812624</c:v>
                </c:pt>
                <c:pt idx="395">
                  <c:v>15.624575525812624</c:v>
                </c:pt>
                <c:pt idx="396">
                  <c:v>15.624575525812624</c:v>
                </c:pt>
                <c:pt idx="397">
                  <c:v>15.624575525812624</c:v>
                </c:pt>
                <c:pt idx="398">
                  <c:v>15.624575525812624</c:v>
                </c:pt>
                <c:pt idx="399">
                  <c:v>15.624575525812624</c:v>
                </c:pt>
                <c:pt idx="400">
                  <c:v>15.624575525812624</c:v>
                </c:pt>
                <c:pt idx="401">
                  <c:v>15.624575525812624</c:v>
                </c:pt>
                <c:pt idx="402">
                  <c:v>15.624575525812624</c:v>
                </c:pt>
                <c:pt idx="403">
                  <c:v>15.624575525812624</c:v>
                </c:pt>
                <c:pt idx="404">
                  <c:v>15.624575525812624</c:v>
                </c:pt>
                <c:pt idx="405">
                  <c:v>15.624575525812624</c:v>
                </c:pt>
                <c:pt idx="406">
                  <c:v>15.624575525812624</c:v>
                </c:pt>
                <c:pt idx="407">
                  <c:v>15.624575525812624</c:v>
                </c:pt>
                <c:pt idx="408">
                  <c:v>15.624575525812624</c:v>
                </c:pt>
                <c:pt idx="409">
                  <c:v>15.624575525812624</c:v>
                </c:pt>
                <c:pt idx="410">
                  <c:v>15.624575525812624</c:v>
                </c:pt>
                <c:pt idx="411">
                  <c:v>15.624575525812624</c:v>
                </c:pt>
                <c:pt idx="412">
                  <c:v>15.624575525812624</c:v>
                </c:pt>
                <c:pt idx="413">
                  <c:v>15.624575525812624</c:v>
                </c:pt>
                <c:pt idx="414">
                  <c:v>15.624575525812624</c:v>
                </c:pt>
                <c:pt idx="415">
                  <c:v>15.624575525812624</c:v>
                </c:pt>
                <c:pt idx="416">
                  <c:v>15.624575525812624</c:v>
                </c:pt>
                <c:pt idx="417">
                  <c:v>15.624575525812624</c:v>
                </c:pt>
                <c:pt idx="418">
                  <c:v>15.624575525812624</c:v>
                </c:pt>
                <c:pt idx="419">
                  <c:v>15.624575525812624</c:v>
                </c:pt>
                <c:pt idx="420">
                  <c:v>15.624575525812624</c:v>
                </c:pt>
                <c:pt idx="421">
                  <c:v>15.624575525812624</c:v>
                </c:pt>
                <c:pt idx="422">
                  <c:v>15.624575525812624</c:v>
                </c:pt>
                <c:pt idx="423">
                  <c:v>15.624575525812624</c:v>
                </c:pt>
                <c:pt idx="424">
                  <c:v>15.624575525812624</c:v>
                </c:pt>
                <c:pt idx="425">
                  <c:v>15.624575525812624</c:v>
                </c:pt>
                <c:pt idx="426">
                  <c:v>15.624575525812624</c:v>
                </c:pt>
                <c:pt idx="427">
                  <c:v>15.624575525812624</c:v>
                </c:pt>
                <c:pt idx="428">
                  <c:v>15.624575525812624</c:v>
                </c:pt>
                <c:pt idx="429">
                  <c:v>15.624575525812624</c:v>
                </c:pt>
                <c:pt idx="430">
                  <c:v>15.624575525812624</c:v>
                </c:pt>
                <c:pt idx="431">
                  <c:v>15.624575525812624</c:v>
                </c:pt>
                <c:pt idx="432">
                  <c:v>15.624575525812624</c:v>
                </c:pt>
                <c:pt idx="433">
                  <c:v>15.624575525812624</c:v>
                </c:pt>
                <c:pt idx="434">
                  <c:v>15.624575525812624</c:v>
                </c:pt>
                <c:pt idx="435">
                  <c:v>15.624575525812624</c:v>
                </c:pt>
                <c:pt idx="436">
                  <c:v>15.624575525812624</c:v>
                </c:pt>
                <c:pt idx="437">
                  <c:v>15.624575525812624</c:v>
                </c:pt>
                <c:pt idx="438">
                  <c:v>15.624575525812624</c:v>
                </c:pt>
                <c:pt idx="439">
                  <c:v>15.624575525812624</c:v>
                </c:pt>
                <c:pt idx="440">
                  <c:v>15.624575525812624</c:v>
                </c:pt>
                <c:pt idx="441">
                  <c:v>15.624575525812624</c:v>
                </c:pt>
                <c:pt idx="442">
                  <c:v>15.624575525812624</c:v>
                </c:pt>
                <c:pt idx="443">
                  <c:v>15.624575525812624</c:v>
                </c:pt>
                <c:pt idx="444">
                  <c:v>15.624575525812624</c:v>
                </c:pt>
                <c:pt idx="445">
                  <c:v>15.624575525812624</c:v>
                </c:pt>
                <c:pt idx="446">
                  <c:v>15.624575525812624</c:v>
                </c:pt>
                <c:pt idx="447">
                  <c:v>15.624575525812624</c:v>
                </c:pt>
                <c:pt idx="448">
                  <c:v>15.624575525812624</c:v>
                </c:pt>
                <c:pt idx="449">
                  <c:v>15.624575525812624</c:v>
                </c:pt>
                <c:pt idx="450">
                  <c:v>15.624575525812624</c:v>
                </c:pt>
                <c:pt idx="451">
                  <c:v>15.624575525812624</c:v>
                </c:pt>
                <c:pt idx="452">
                  <c:v>15.624575525812624</c:v>
                </c:pt>
                <c:pt idx="453">
                  <c:v>15.624575525812624</c:v>
                </c:pt>
                <c:pt idx="454">
                  <c:v>15.624575525812624</c:v>
                </c:pt>
                <c:pt idx="455">
                  <c:v>15.624575525812624</c:v>
                </c:pt>
                <c:pt idx="456">
                  <c:v>15.624575525812624</c:v>
                </c:pt>
                <c:pt idx="457">
                  <c:v>15.624575525812624</c:v>
                </c:pt>
                <c:pt idx="458">
                  <c:v>15.624575525812624</c:v>
                </c:pt>
                <c:pt idx="459">
                  <c:v>15.624575525812624</c:v>
                </c:pt>
                <c:pt idx="460">
                  <c:v>15.624575525812624</c:v>
                </c:pt>
                <c:pt idx="461">
                  <c:v>15.624575525812624</c:v>
                </c:pt>
                <c:pt idx="462">
                  <c:v>15.624575525812624</c:v>
                </c:pt>
                <c:pt idx="463">
                  <c:v>15.624575525812624</c:v>
                </c:pt>
                <c:pt idx="464">
                  <c:v>15.624575525812624</c:v>
                </c:pt>
                <c:pt idx="465">
                  <c:v>15.624575525812624</c:v>
                </c:pt>
                <c:pt idx="466">
                  <c:v>15.624575525812624</c:v>
                </c:pt>
                <c:pt idx="467">
                  <c:v>15.624575525812624</c:v>
                </c:pt>
                <c:pt idx="468">
                  <c:v>15.624575525812624</c:v>
                </c:pt>
                <c:pt idx="469">
                  <c:v>15.624575525812624</c:v>
                </c:pt>
                <c:pt idx="470">
                  <c:v>15.624575525812624</c:v>
                </c:pt>
                <c:pt idx="471">
                  <c:v>15.624575525812624</c:v>
                </c:pt>
                <c:pt idx="472">
                  <c:v>15.624575525812624</c:v>
                </c:pt>
                <c:pt idx="473">
                  <c:v>15.624575525812624</c:v>
                </c:pt>
                <c:pt idx="474">
                  <c:v>15.624575525812624</c:v>
                </c:pt>
                <c:pt idx="475">
                  <c:v>15.624575525812624</c:v>
                </c:pt>
                <c:pt idx="476">
                  <c:v>15.624575525812624</c:v>
                </c:pt>
                <c:pt idx="477">
                  <c:v>15.624575525812624</c:v>
                </c:pt>
                <c:pt idx="478">
                  <c:v>15.624575525812624</c:v>
                </c:pt>
                <c:pt idx="479">
                  <c:v>15.624575525812624</c:v>
                </c:pt>
                <c:pt idx="480">
                  <c:v>15.624575525812624</c:v>
                </c:pt>
                <c:pt idx="481">
                  <c:v>15.624575525812624</c:v>
                </c:pt>
                <c:pt idx="482">
                  <c:v>15.624575525812624</c:v>
                </c:pt>
                <c:pt idx="483">
                  <c:v>15.624575525812624</c:v>
                </c:pt>
                <c:pt idx="484">
                  <c:v>15.624575525812624</c:v>
                </c:pt>
                <c:pt idx="485">
                  <c:v>15.624575525812624</c:v>
                </c:pt>
                <c:pt idx="486">
                  <c:v>15.624575525812624</c:v>
                </c:pt>
                <c:pt idx="487">
                  <c:v>15.624575525812624</c:v>
                </c:pt>
                <c:pt idx="488">
                  <c:v>15.624575525812624</c:v>
                </c:pt>
                <c:pt idx="489">
                  <c:v>15.624575525812624</c:v>
                </c:pt>
                <c:pt idx="490">
                  <c:v>15.624575525812624</c:v>
                </c:pt>
                <c:pt idx="491">
                  <c:v>15.624575525812624</c:v>
                </c:pt>
                <c:pt idx="492">
                  <c:v>15.624575525812624</c:v>
                </c:pt>
                <c:pt idx="493">
                  <c:v>15.624575525812624</c:v>
                </c:pt>
                <c:pt idx="494">
                  <c:v>15.624575525812624</c:v>
                </c:pt>
                <c:pt idx="495">
                  <c:v>15.624575525812624</c:v>
                </c:pt>
                <c:pt idx="496">
                  <c:v>15.624575525812624</c:v>
                </c:pt>
                <c:pt idx="497">
                  <c:v>15.624575525812624</c:v>
                </c:pt>
                <c:pt idx="498">
                  <c:v>15.624575525812624</c:v>
                </c:pt>
                <c:pt idx="499">
                  <c:v>15.624575525812624</c:v>
                </c:pt>
                <c:pt idx="500">
                  <c:v>15.624575525812624</c:v>
                </c:pt>
                <c:pt idx="501">
                  <c:v>15.624575525812624</c:v>
                </c:pt>
                <c:pt idx="502">
                  <c:v>15.624575525812624</c:v>
                </c:pt>
                <c:pt idx="503">
                  <c:v>15.624575525812624</c:v>
                </c:pt>
                <c:pt idx="504">
                  <c:v>15.624575525812624</c:v>
                </c:pt>
                <c:pt idx="505">
                  <c:v>15.624575525812624</c:v>
                </c:pt>
                <c:pt idx="506">
                  <c:v>15.624575525812624</c:v>
                </c:pt>
                <c:pt idx="507">
                  <c:v>15.624575525812624</c:v>
                </c:pt>
                <c:pt idx="508">
                  <c:v>15.624575525812624</c:v>
                </c:pt>
                <c:pt idx="509">
                  <c:v>15.624575525812624</c:v>
                </c:pt>
                <c:pt idx="510">
                  <c:v>15.624575525812624</c:v>
                </c:pt>
                <c:pt idx="511">
                  <c:v>15.624575525812624</c:v>
                </c:pt>
                <c:pt idx="512">
                  <c:v>15.624575525812624</c:v>
                </c:pt>
                <c:pt idx="513">
                  <c:v>15.624575525812624</c:v>
                </c:pt>
                <c:pt idx="514">
                  <c:v>15.624575525812624</c:v>
                </c:pt>
                <c:pt idx="515">
                  <c:v>15.624575525812624</c:v>
                </c:pt>
                <c:pt idx="516">
                  <c:v>15.624575525812624</c:v>
                </c:pt>
                <c:pt idx="517">
                  <c:v>15.624575525812624</c:v>
                </c:pt>
                <c:pt idx="518">
                  <c:v>15.624575525812624</c:v>
                </c:pt>
                <c:pt idx="519">
                  <c:v>15.624575525812624</c:v>
                </c:pt>
                <c:pt idx="520">
                  <c:v>15.624575525812624</c:v>
                </c:pt>
                <c:pt idx="521">
                  <c:v>15.624575525812624</c:v>
                </c:pt>
                <c:pt idx="522">
                  <c:v>15.624575525812624</c:v>
                </c:pt>
              </c:numCache>
            </c:numRef>
          </c:val>
          <c:smooth val="0"/>
          <c:extLst>
            <c:ext xmlns:c16="http://schemas.microsoft.com/office/drawing/2014/chart" uri="{C3380CC4-5D6E-409C-BE32-E72D297353CC}">
              <c16:uniqueId val="{00000003-9645-44F1-AF1C-B78ACB8E3CE9}"/>
            </c:ext>
          </c:extLst>
        </c:ser>
        <c:dLbls>
          <c:showLegendKey val="0"/>
          <c:showVal val="0"/>
          <c:showCatName val="0"/>
          <c:showSerName val="0"/>
          <c:showPercent val="0"/>
          <c:showBubbleSize val="0"/>
        </c:dLbls>
        <c:smooth val="0"/>
        <c:axId val="88156640"/>
        <c:axId val="88150400"/>
      </c:lineChart>
      <c:dateAx>
        <c:axId val="88156640"/>
        <c:scaling>
          <c:orientation val="minMax"/>
        </c:scaling>
        <c:delete val="0"/>
        <c:axPos val="b"/>
        <c:numFmt formatCode="yyyy" sourceLinked="0"/>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Frutiger 45 Light" panose="020B0603020202020204" pitchFamily="34" charset="0"/>
                <a:ea typeface="+mn-ea"/>
                <a:cs typeface="+mn-cs"/>
              </a:defRPr>
            </a:pPr>
            <a:endParaRPr lang="en-US"/>
          </a:p>
        </c:txPr>
        <c:crossAx val="88150400"/>
        <c:crosses val="autoZero"/>
        <c:auto val="1"/>
        <c:lblOffset val="100"/>
        <c:baseTimeUnit val="days"/>
        <c:majorUnit val="12"/>
        <c:majorTimeUnit val="months"/>
      </c:dateAx>
      <c:valAx>
        <c:axId val="88150400"/>
        <c:scaling>
          <c:orientation val="minMax"/>
          <c:min val="1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Frutiger 45 Light" panose="020B0603020202020204" pitchFamily="34" charset="0"/>
                <a:ea typeface="+mn-ea"/>
                <a:cs typeface="+mn-cs"/>
              </a:defRPr>
            </a:pPr>
            <a:endParaRPr lang="en-US"/>
          </a:p>
        </c:txPr>
        <c:crossAx val="88156640"/>
        <c:crosses val="autoZero"/>
        <c:crossBetween val="between"/>
      </c:valAx>
      <c:spPr>
        <a:noFill/>
        <a:ln>
          <a:noFill/>
        </a:ln>
        <a:effectLst/>
      </c:spPr>
    </c:plotArea>
    <c:legend>
      <c:legendPos val="b"/>
      <c:legendEntry>
        <c:idx val="2"/>
        <c:delete val="1"/>
      </c:legendEntry>
      <c:legendEntry>
        <c:idx val="3"/>
        <c:delete val="1"/>
      </c:legendEntry>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Frutiger 45 Light" panose="020B0603020202020204" pitchFamily="34" charset="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noFill/>
      <a:round/>
    </a:ln>
    <a:effectLst/>
  </c:spPr>
  <c:txPr>
    <a:bodyPr/>
    <a:lstStyle/>
    <a:p>
      <a:pPr>
        <a:defRPr sz="1000">
          <a:latin typeface="Frutiger 45 Light" panose="020B0603020202020204" pitchFamily="34" charset="0"/>
        </a:defRPr>
      </a:pPr>
      <a:endParaRPr lang="en-US"/>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848279988295972"/>
          <c:y val="4.4216930714985926E-2"/>
          <c:w val="0.82159309433242644"/>
          <c:h val="0.67541933786526609"/>
        </c:manualLayout>
      </c:layout>
      <c:lineChart>
        <c:grouping val="standard"/>
        <c:varyColors val="0"/>
        <c:ser>
          <c:idx val="0"/>
          <c:order val="0"/>
          <c:tx>
            <c:strRef>
              <c:f>'spread model'!$M$6</c:f>
              <c:strCache>
                <c:ptCount val="1"/>
                <c:pt idx="0">
                  <c:v>EMBI Global Diversified Sovereign spread (lhs, $)</c:v>
                </c:pt>
              </c:strCache>
            </c:strRef>
          </c:tx>
          <c:spPr>
            <a:ln w="28575" cap="rnd">
              <a:solidFill>
                <a:srgbClr val="CCCCCC"/>
              </a:solidFill>
              <a:round/>
            </a:ln>
            <a:effectLst/>
          </c:spPr>
          <c:marker>
            <c:symbol val="none"/>
          </c:marker>
          <c:cat>
            <c:numRef>
              <c:f>'spread model'!$L$8:$L$273</c:f>
              <c:numCache>
                <c:formatCode>dd\.mm\.yyyy</c:formatCode>
                <c:ptCount val="266"/>
                <c:pt idx="0">
                  <c:v>36860</c:v>
                </c:pt>
                <c:pt idx="1">
                  <c:v>36889</c:v>
                </c:pt>
                <c:pt idx="2">
                  <c:v>36922</c:v>
                </c:pt>
                <c:pt idx="3">
                  <c:v>36950</c:v>
                </c:pt>
                <c:pt idx="4">
                  <c:v>36980</c:v>
                </c:pt>
                <c:pt idx="5">
                  <c:v>37011</c:v>
                </c:pt>
                <c:pt idx="6">
                  <c:v>37042</c:v>
                </c:pt>
                <c:pt idx="7">
                  <c:v>37071</c:v>
                </c:pt>
                <c:pt idx="8">
                  <c:v>37103</c:v>
                </c:pt>
                <c:pt idx="9">
                  <c:v>37134</c:v>
                </c:pt>
                <c:pt idx="10">
                  <c:v>37162</c:v>
                </c:pt>
                <c:pt idx="11">
                  <c:v>37195</c:v>
                </c:pt>
                <c:pt idx="12">
                  <c:v>37225</c:v>
                </c:pt>
                <c:pt idx="13">
                  <c:v>37256</c:v>
                </c:pt>
                <c:pt idx="14">
                  <c:v>37287</c:v>
                </c:pt>
                <c:pt idx="15">
                  <c:v>37315</c:v>
                </c:pt>
                <c:pt idx="16">
                  <c:v>37344</c:v>
                </c:pt>
                <c:pt idx="17">
                  <c:v>37376</c:v>
                </c:pt>
                <c:pt idx="18">
                  <c:v>37407</c:v>
                </c:pt>
                <c:pt idx="19">
                  <c:v>37435</c:v>
                </c:pt>
                <c:pt idx="20">
                  <c:v>37468</c:v>
                </c:pt>
                <c:pt idx="21">
                  <c:v>37498</c:v>
                </c:pt>
                <c:pt idx="22">
                  <c:v>37529</c:v>
                </c:pt>
                <c:pt idx="23">
                  <c:v>37560</c:v>
                </c:pt>
                <c:pt idx="24">
                  <c:v>37589</c:v>
                </c:pt>
                <c:pt idx="25">
                  <c:v>37621</c:v>
                </c:pt>
                <c:pt idx="26">
                  <c:v>37652</c:v>
                </c:pt>
                <c:pt idx="27">
                  <c:v>37680</c:v>
                </c:pt>
                <c:pt idx="28">
                  <c:v>37711</c:v>
                </c:pt>
                <c:pt idx="29">
                  <c:v>37741</c:v>
                </c:pt>
                <c:pt idx="30">
                  <c:v>37771</c:v>
                </c:pt>
                <c:pt idx="31">
                  <c:v>37802</c:v>
                </c:pt>
                <c:pt idx="32">
                  <c:v>37833</c:v>
                </c:pt>
                <c:pt idx="33">
                  <c:v>37862</c:v>
                </c:pt>
                <c:pt idx="34">
                  <c:v>37894</c:v>
                </c:pt>
                <c:pt idx="35">
                  <c:v>37925</c:v>
                </c:pt>
                <c:pt idx="36">
                  <c:v>37953</c:v>
                </c:pt>
                <c:pt idx="37">
                  <c:v>37986</c:v>
                </c:pt>
                <c:pt idx="38">
                  <c:v>38016</c:v>
                </c:pt>
                <c:pt idx="39">
                  <c:v>38044</c:v>
                </c:pt>
                <c:pt idx="40">
                  <c:v>38077</c:v>
                </c:pt>
                <c:pt idx="41">
                  <c:v>38107</c:v>
                </c:pt>
                <c:pt idx="42">
                  <c:v>38138</c:v>
                </c:pt>
                <c:pt idx="43">
                  <c:v>38168</c:v>
                </c:pt>
                <c:pt idx="44">
                  <c:v>38198</c:v>
                </c:pt>
                <c:pt idx="45">
                  <c:v>38230</c:v>
                </c:pt>
                <c:pt idx="46">
                  <c:v>38260</c:v>
                </c:pt>
                <c:pt idx="47">
                  <c:v>38289</c:v>
                </c:pt>
                <c:pt idx="48">
                  <c:v>38321</c:v>
                </c:pt>
                <c:pt idx="49">
                  <c:v>38352</c:v>
                </c:pt>
                <c:pt idx="50">
                  <c:v>38383</c:v>
                </c:pt>
                <c:pt idx="51">
                  <c:v>38411</c:v>
                </c:pt>
                <c:pt idx="52">
                  <c:v>38442</c:v>
                </c:pt>
                <c:pt idx="53">
                  <c:v>38471</c:v>
                </c:pt>
                <c:pt idx="54">
                  <c:v>38503</c:v>
                </c:pt>
                <c:pt idx="55">
                  <c:v>38533</c:v>
                </c:pt>
                <c:pt idx="56">
                  <c:v>38562</c:v>
                </c:pt>
                <c:pt idx="57">
                  <c:v>38595</c:v>
                </c:pt>
                <c:pt idx="58">
                  <c:v>38625</c:v>
                </c:pt>
                <c:pt idx="59">
                  <c:v>38656</c:v>
                </c:pt>
                <c:pt idx="60">
                  <c:v>38686</c:v>
                </c:pt>
                <c:pt idx="61">
                  <c:v>38716</c:v>
                </c:pt>
                <c:pt idx="62">
                  <c:v>38748</c:v>
                </c:pt>
                <c:pt idx="63">
                  <c:v>38776</c:v>
                </c:pt>
                <c:pt idx="64">
                  <c:v>38807</c:v>
                </c:pt>
                <c:pt idx="65">
                  <c:v>38835</c:v>
                </c:pt>
                <c:pt idx="66">
                  <c:v>38868</c:v>
                </c:pt>
                <c:pt idx="67">
                  <c:v>38898</c:v>
                </c:pt>
                <c:pt idx="68">
                  <c:v>38929</c:v>
                </c:pt>
                <c:pt idx="69">
                  <c:v>38960</c:v>
                </c:pt>
                <c:pt idx="70">
                  <c:v>38989</c:v>
                </c:pt>
                <c:pt idx="71">
                  <c:v>39021</c:v>
                </c:pt>
                <c:pt idx="72">
                  <c:v>39051</c:v>
                </c:pt>
                <c:pt idx="73">
                  <c:v>39080</c:v>
                </c:pt>
                <c:pt idx="74">
                  <c:v>39113</c:v>
                </c:pt>
                <c:pt idx="75">
                  <c:v>39141</c:v>
                </c:pt>
                <c:pt idx="76">
                  <c:v>39171</c:v>
                </c:pt>
                <c:pt idx="77">
                  <c:v>39202</c:v>
                </c:pt>
                <c:pt idx="78">
                  <c:v>39233</c:v>
                </c:pt>
                <c:pt idx="79">
                  <c:v>39262</c:v>
                </c:pt>
                <c:pt idx="80">
                  <c:v>39294</c:v>
                </c:pt>
                <c:pt idx="81">
                  <c:v>39325</c:v>
                </c:pt>
                <c:pt idx="82">
                  <c:v>39353</c:v>
                </c:pt>
                <c:pt idx="83">
                  <c:v>39386</c:v>
                </c:pt>
                <c:pt idx="84">
                  <c:v>39416</c:v>
                </c:pt>
                <c:pt idx="85">
                  <c:v>39447</c:v>
                </c:pt>
                <c:pt idx="86">
                  <c:v>39478</c:v>
                </c:pt>
                <c:pt idx="87">
                  <c:v>39507</c:v>
                </c:pt>
                <c:pt idx="88">
                  <c:v>39538</c:v>
                </c:pt>
                <c:pt idx="89">
                  <c:v>39568</c:v>
                </c:pt>
                <c:pt idx="90">
                  <c:v>39598</c:v>
                </c:pt>
                <c:pt idx="91">
                  <c:v>39629</c:v>
                </c:pt>
                <c:pt idx="92">
                  <c:v>39660</c:v>
                </c:pt>
                <c:pt idx="93">
                  <c:v>39689</c:v>
                </c:pt>
                <c:pt idx="94">
                  <c:v>39721</c:v>
                </c:pt>
                <c:pt idx="95">
                  <c:v>39752</c:v>
                </c:pt>
                <c:pt idx="96">
                  <c:v>39780</c:v>
                </c:pt>
                <c:pt idx="97">
                  <c:v>39813</c:v>
                </c:pt>
                <c:pt idx="98">
                  <c:v>39843</c:v>
                </c:pt>
                <c:pt idx="99">
                  <c:v>39871</c:v>
                </c:pt>
                <c:pt idx="100">
                  <c:v>39903</c:v>
                </c:pt>
                <c:pt idx="101">
                  <c:v>39933</c:v>
                </c:pt>
                <c:pt idx="102">
                  <c:v>39962</c:v>
                </c:pt>
                <c:pt idx="103">
                  <c:v>39994</c:v>
                </c:pt>
                <c:pt idx="104">
                  <c:v>40025</c:v>
                </c:pt>
                <c:pt idx="105">
                  <c:v>40056</c:v>
                </c:pt>
                <c:pt idx="106">
                  <c:v>40086</c:v>
                </c:pt>
                <c:pt idx="107">
                  <c:v>40116</c:v>
                </c:pt>
                <c:pt idx="108">
                  <c:v>40147</c:v>
                </c:pt>
                <c:pt idx="109">
                  <c:v>40178</c:v>
                </c:pt>
                <c:pt idx="110">
                  <c:v>40207</c:v>
                </c:pt>
                <c:pt idx="111">
                  <c:v>40235</c:v>
                </c:pt>
                <c:pt idx="112">
                  <c:v>40268</c:v>
                </c:pt>
                <c:pt idx="113">
                  <c:v>40298</c:v>
                </c:pt>
                <c:pt idx="114">
                  <c:v>40329</c:v>
                </c:pt>
                <c:pt idx="115">
                  <c:v>40359</c:v>
                </c:pt>
                <c:pt idx="116">
                  <c:v>40389</c:v>
                </c:pt>
                <c:pt idx="117">
                  <c:v>40421</c:v>
                </c:pt>
                <c:pt idx="118">
                  <c:v>40451</c:v>
                </c:pt>
                <c:pt idx="119">
                  <c:v>40480</c:v>
                </c:pt>
                <c:pt idx="120">
                  <c:v>40512</c:v>
                </c:pt>
                <c:pt idx="121">
                  <c:v>40543</c:v>
                </c:pt>
                <c:pt idx="122">
                  <c:v>40574</c:v>
                </c:pt>
                <c:pt idx="123">
                  <c:v>40602</c:v>
                </c:pt>
                <c:pt idx="124">
                  <c:v>40633</c:v>
                </c:pt>
                <c:pt idx="125">
                  <c:v>40662</c:v>
                </c:pt>
                <c:pt idx="126">
                  <c:v>40694</c:v>
                </c:pt>
                <c:pt idx="127">
                  <c:v>40724</c:v>
                </c:pt>
                <c:pt idx="128">
                  <c:v>40753</c:v>
                </c:pt>
                <c:pt idx="129">
                  <c:v>40786</c:v>
                </c:pt>
                <c:pt idx="130">
                  <c:v>40816</c:v>
                </c:pt>
                <c:pt idx="131">
                  <c:v>40847</c:v>
                </c:pt>
                <c:pt idx="132">
                  <c:v>40877</c:v>
                </c:pt>
                <c:pt idx="133">
                  <c:v>40907</c:v>
                </c:pt>
                <c:pt idx="134">
                  <c:v>40939</c:v>
                </c:pt>
                <c:pt idx="135">
                  <c:v>40968</c:v>
                </c:pt>
                <c:pt idx="136">
                  <c:v>40998</c:v>
                </c:pt>
                <c:pt idx="137">
                  <c:v>41029</c:v>
                </c:pt>
                <c:pt idx="138">
                  <c:v>41060</c:v>
                </c:pt>
                <c:pt idx="139">
                  <c:v>41089</c:v>
                </c:pt>
                <c:pt idx="140">
                  <c:v>41121</c:v>
                </c:pt>
                <c:pt idx="141">
                  <c:v>41152</c:v>
                </c:pt>
                <c:pt idx="142">
                  <c:v>41180</c:v>
                </c:pt>
                <c:pt idx="143">
                  <c:v>41213</c:v>
                </c:pt>
                <c:pt idx="144">
                  <c:v>41243</c:v>
                </c:pt>
                <c:pt idx="145">
                  <c:v>41274</c:v>
                </c:pt>
                <c:pt idx="146">
                  <c:v>41305</c:v>
                </c:pt>
                <c:pt idx="147">
                  <c:v>41333</c:v>
                </c:pt>
                <c:pt idx="148">
                  <c:v>41362</c:v>
                </c:pt>
                <c:pt idx="149">
                  <c:v>41394</c:v>
                </c:pt>
                <c:pt idx="150">
                  <c:v>41425</c:v>
                </c:pt>
                <c:pt idx="151">
                  <c:v>41453</c:v>
                </c:pt>
                <c:pt idx="152">
                  <c:v>41486</c:v>
                </c:pt>
                <c:pt idx="153">
                  <c:v>41516</c:v>
                </c:pt>
                <c:pt idx="154">
                  <c:v>41547</c:v>
                </c:pt>
                <c:pt idx="155">
                  <c:v>41578</c:v>
                </c:pt>
                <c:pt idx="156">
                  <c:v>41607</c:v>
                </c:pt>
                <c:pt idx="157">
                  <c:v>41639</c:v>
                </c:pt>
                <c:pt idx="158">
                  <c:v>41670</c:v>
                </c:pt>
                <c:pt idx="159">
                  <c:v>41698</c:v>
                </c:pt>
                <c:pt idx="160">
                  <c:v>41729</c:v>
                </c:pt>
                <c:pt idx="161">
                  <c:v>41759</c:v>
                </c:pt>
                <c:pt idx="162">
                  <c:v>41789</c:v>
                </c:pt>
                <c:pt idx="163">
                  <c:v>41820</c:v>
                </c:pt>
                <c:pt idx="164">
                  <c:v>41851</c:v>
                </c:pt>
                <c:pt idx="165">
                  <c:v>41880</c:v>
                </c:pt>
                <c:pt idx="166">
                  <c:v>41912</c:v>
                </c:pt>
                <c:pt idx="167">
                  <c:v>41943</c:v>
                </c:pt>
                <c:pt idx="168">
                  <c:v>41971</c:v>
                </c:pt>
                <c:pt idx="169">
                  <c:v>42004</c:v>
                </c:pt>
                <c:pt idx="170">
                  <c:v>42034</c:v>
                </c:pt>
                <c:pt idx="171">
                  <c:v>42062</c:v>
                </c:pt>
                <c:pt idx="172">
                  <c:v>42094</c:v>
                </c:pt>
                <c:pt idx="173">
                  <c:v>42124</c:v>
                </c:pt>
                <c:pt idx="174">
                  <c:v>42153</c:v>
                </c:pt>
                <c:pt idx="175">
                  <c:v>42185</c:v>
                </c:pt>
                <c:pt idx="176">
                  <c:v>42216</c:v>
                </c:pt>
                <c:pt idx="177">
                  <c:v>42247</c:v>
                </c:pt>
                <c:pt idx="178">
                  <c:v>42277</c:v>
                </c:pt>
                <c:pt idx="179">
                  <c:v>42307</c:v>
                </c:pt>
                <c:pt idx="180">
                  <c:v>42338</c:v>
                </c:pt>
                <c:pt idx="181">
                  <c:v>42369</c:v>
                </c:pt>
                <c:pt idx="182">
                  <c:v>42398</c:v>
                </c:pt>
                <c:pt idx="183">
                  <c:v>42429</c:v>
                </c:pt>
                <c:pt idx="184">
                  <c:v>42460</c:v>
                </c:pt>
                <c:pt idx="185">
                  <c:v>42489</c:v>
                </c:pt>
                <c:pt idx="186">
                  <c:v>42521</c:v>
                </c:pt>
                <c:pt idx="187">
                  <c:v>42551</c:v>
                </c:pt>
                <c:pt idx="188">
                  <c:v>42580</c:v>
                </c:pt>
                <c:pt idx="189">
                  <c:v>42613</c:v>
                </c:pt>
                <c:pt idx="190">
                  <c:v>42643</c:v>
                </c:pt>
                <c:pt idx="191">
                  <c:v>42674</c:v>
                </c:pt>
                <c:pt idx="192">
                  <c:v>42704</c:v>
                </c:pt>
                <c:pt idx="193">
                  <c:v>42734</c:v>
                </c:pt>
                <c:pt idx="194">
                  <c:v>42766</c:v>
                </c:pt>
                <c:pt idx="195">
                  <c:v>42794</c:v>
                </c:pt>
                <c:pt idx="196">
                  <c:v>42825</c:v>
                </c:pt>
                <c:pt idx="197">
                  <c:v>42853</c:v>
                </c:pt>
                <c:pt idx="198">
                  <c:v>42886</c:v>
                </c:pt>
                <c:pt idx="199">
                  <c:v>42916</c:v>
                </c:pt>
                <c:pt idx="200">
                  <c:v>42947</c:v>
                </c:pt>
                <c:pt idx="201">
                  <c:v>42978</c:v>
                </c:pt>
                <c:pt idx="202">
                  <c:v>43007</c:v>
                </c:pt>
                <c:pt idx="203">
                  <c:v>43039</c:v>
                </c:pt>
                <c:pt idx="204">
                  <c:v>43069</c:v>
                </c:pt>
                <c:pt idx="205">
                  <c:v>43098</c:v>
                </c:pt>
                <c:pt idx="206">
                  <c:v>43131</c:v>
                </c:pt>
                <c:pt idx="207">
                  <c:v>43159</c:v>
                </c:pt>
                <c:pt idx="208">
                  <c:v>43189</c:v>
                </c:pt>
                <c:pt idx="209">
                  <c:v>43220</c:v>
                </c:pt>
                <c:pt idx="210">
                  <c:v>43251</c:v>
                </c:pt>
                <c:pt idx="211">
                  <c:v>43280</c:v>
                </c:pt>
                <c:pt idx="212">
                  <c:v>43312</c:v>
                </c:pt>
                <c:pt idx="213">
                  <c:v>43343</c:v>
                </c:pt>
                <c:pt idx="214">
                  <c:v>43371</c:v>
                </c:pt>
                <c:pt idx="215">
                  <c:v>43404</c:v>
                </c:pt>
                <c:pt idx="216">
                  <c:v>43434</c:v>
                </c:pt>
                <c:pt idx="217">
                  <c:v>43465</c:v>
                </c:pt>
                <c:pt idx="218">
                  <c:v>43496</c:v>
                </c:pt>
                <c:pt idx="219">
                  <c:v>43524</c:v>
                </c:pt>
                <c:pt idx="220">
                  <c:v>43553</c:v>
                </c:pt>
                <c:pt idx="221">
                  <c:v>43585</c:v>
                </c:pt>
                <c:pt idx="222">
                  <c:v>43616</c:v>
                </c:pt>
                <c:pt idx="223">
                  <c:v>43644</c:v>
                </c:pt>
                <c:pt idx="224">
                  <c:v>43677</c:v>
                </c:pt>
                <c:pt idx="225">
                  <c:v>43707</c:v>
                </c:pt>
                <c:pt idx="226">
                  <c:v>43738</c:v>
                </c:pt>
                <c:pt idx="227">
                  <c:v>43769</c:v>
                </c:pt>
                <c:pt idx="228">
                  <c:v>43798</c:v>
                </c:pt>
                <c:pt idx="229">
                  <c:v>43830</c:v>
                </c:pt>
                <c:pt idx="230">
                  <c:v>43861</c:v>
                </c:pt>
                <c:pt idx="231">
                  <c:v>43889</c:v>
                </c:pt>
                <c:pt idx="232">
                  <c:v>43921</c:v>
                </c:pt>
                <c:pt idx="233">
                  <c:v>43951</c:v>
                </c:pt>
                <c:pt idx="234">
                  <c:v>43980</c:v>
                </c:pt>
                <c:pt idx="235">
                  <c:v>44012</c:v>
                </c:pt>
                <c:pt idx="236">
                  <c:v>44043</c:v>
                </c:pt>
                <c:pt idx="237">
                  <c:v>44074</c:v>
                </c:pt>
                <c:pt idx="238">
                  <c:v>44104</c:v>
                </c:pt>
                <c:pt idx="239">
                  <c:v>44134</c:v>
                </c:pt>
                <c:pt idx="240">
                  <c:v>44165</c:v>
                </c:pt>
                <c:pt idx="241">
                  <c:v>44196</c:v>
                </c:pt>
                <c:pt idx="242">
                  <c:v>44225</c:v>
                </c:pt>
                <c:pt idx="243">
                  <c:v>44253</c:v>
                </c:pt>
                <c:pt idx="244">
                  <c:v>44286</c:v>
                </c:pt>
                <c:pt idx="245">
                  <c:v>44316</c:v>
                </c:pt>
                <c:pt idx="246">
                  <c:v>44347</c:v>
                </c:pt>
                <c:pt idx="247">
                  <c:v>44377</c:v>
                </c:pt>
                <c:pt idx="248">
                  <c:v>44407</c:v>
                </c:pt>
                <c:pt idx="249">
                  <c:v>44439</c:v>
                </c:pt>
                <c:pt idx="250">
                  <c:v>44469</c:v>
                </c:pt>
                <c:pt idx="251">
                  <c:v>44498</c:v>
                </c:pt>
                <c:pt idx="252">
                  <c:v>44530</c:v>
                </c:pt>
                <c:pt idx="253">
                  <c:v>44561</c:v>
                </c:pt>
                <c:pt idx="254">
                  <c:v>44592</c:v>
                </c:pt>
                <c:pt idx="255">
                  <c:v>44620</c:v>
                </c:pt>
                <c:pt idx="256">
                  <c:v>44651</c:v>
                </c:pt>
                <c:pt idx="257">
                  <c:v>44680</c:v>
                </c:pt>
                <c:pt idx="258">
                  <c:v>44712</c:v>
                </c:pt>
                <c:pt idx="259">
                  <c:v>44742</c:v>
                </c:pt>
                <c:pt idx="260">
                  <c:v>44771</c:v>
                </c:pt>
                <c:pt idx="261">
                  <c:v>44804</c:v>
                </c:pt>
                <c:pt idx="262">
                  <c:v>44834</c:v>
                </c:pt>
                <c:pt idx="263">
                  <c:v>44865</c:v>
                </c:pt>
                <c:pt idx="264">
                  <c:v>44895</c:v>
                </c:pt>
                <c:pt idx="265">
                  <c:v>44925</c:v>
                </c:pt>
              </c:numCache>
            </c:numRef>
          </c:cat>
          <c:val>
            <c:numRef>
              <c:f>'spread model'!$M$8:$M$273</c:f>
              <c:numCache>
                <c:formatCode>_(* #,##0.00_);_(* \(#,##0.00\);_(* "-"??_);_(@_)</c:formatCode>
                <c:ptCount val="266"/>
                <c:pt idx="0">
                  <c:v>742.39400000000001</c:v>
                </c:pt>
                <c:pt idx="1">
                  <c:v>707.11099999999999</c:v>
                </c:pt>
                <c:pt idx="2">
                  <c:v>637.06399999999996</c:v>
                </c:pt>
                <c:pt idx="3">
                  <c:v>691.23599999999999</c:v>
                </c:pt>
                <c:pt idx="4">
                  <c:v>709.97400000000005</c:v>
                </c:pt>
                <c:pt idx="5">
                  <c:v>700.65200000000004</c:v>
                </c:pt>
                <c:pt idx="6">
                  <c:v>661.31700000000001</c:v>
                </c:pt>
                <c:pt idx="7">
                  <c:v>649.79399999999998</c:v>
                </c:pt>
                <c:pt idx="8">
                  <c:v>744.89700000000005</c:v>
                </c:pt>
                <c:pt idx="9">
                  <c:v>707.59699999999998</c:v>
                </c:pt>
                <c:pt idx="10">
                  <c:v>798.85400000000004</c:v>
                </c:pt>
                <c:pt idx="11">
                  <c:v>827.52599999999995</c:v>
                </c:pt>
                <c:pt idx="12">
                  <c:v>773.25</c:v>
                </c:pt>
                <c:pt idx="13">
                  <c:v>694.16300000000001</c:v>
                </c:pt>
                <c:pt idx="14">
                  <c:v>657.07600000000002</c:v>
                </c:pt>
                <c:pt idx="15">
                  <c:v>619.93299999999999</c:v>
                </c:pt>
                <c:pt idx="16">
                  <c:v>576.54300000000001</c:v>
                </c:pt>
                <c:pt idx="17">
                  <c:v>594.58399999999995</c:v>
                </c:pt>
                <c:pt idx="18">
                  <c:v>612.59299999999996</c:v>
                </c:pt>
                <c:pt idx="19">
                  <c:v>711.67600000000004</c:v>
                </c:pt>
                <c:pt idx="20">
                  <c:v>833.44200000000001</c:v>
                </c:pt>
                <c:pt idx="21">
                  <c:v>769.37599999999998</c:v>
                </c:pt>
                <c:pt idx="22">
                  <c:v>857.77700000000004</c:v>
                </c:pt>
                <c:pt idx="23">
                  <c:v>763.96199999999999</c:v>
                </c:pt>
                <c:pt idx="24">
                  <c:v>687.524</c:v>
                </c:pt>
                <c:pt idx="25">
                  <c:v>701.60199999999998</c:v>
                </c:pt>
                <c:pt idx="26">
                  <c:v>667.86500000000001</c:v>
                </c:pt>
                <c:pt idx="27">
                  <c:v>656.048</c:v>
                </c:pt>
                <c:pt idx="28">
                  <c:v>642.49199999999996</c:v>
                </c:pt>
                <c:pt idx="29">
                  <c:v>554.14</c:v>
                </c:pt>
                <c:pt idx="30">
                  <c:v>540.60699999999997</c:v>
                </c:pt>
                <c:pt idx="31">
                  <c:v>534.85299999999995</c:v>
                </c:pt>
                <c:pt idx="32">
                  <c:v>517.46299999999997</c:v>
                </c:pt>
                <c:pt idx="33">
                  <c:v>499.31700000000001</c:v>
                </c:pt>
                <c:pt idx="34">
                  <c:v>501.673</c:v>
                </c:pt>
                <c:pt idx="35">
                  <c:v>474.99599999999998</c:v>
                </c:pt>
                <c:pt idx="36">
                  <c:v>458.15199999999999</c:v>
                </c:pt>
                <c:pt idx="37">
                  <c:v>424.74</c:v>
                </c:pt>
                <c:pt idx="38">
                  <c:v>434.46899999999999</c:v>
                </c:pt>
                <c:pt idx="39">
                  <c:v>449.88799999999998</c:v>
                </c:pt>
                <c:pt idx="40">
                  <c:v>430.10599999999999</c:v>
                </c:pt>
                <c:pt idx="41">
                  <c:v>481.024</c:v>
                </c:pt>
                <c:pt idx="42">
                  <c:v>510.32900000000001</c:v>
                </c:pt>
                <c:pt idx="43">
                  <c:v>498.33300000000003</c:v>
                </c:pt>
                <c:pt idx="44">
                  <c:v>469.47500000000002</c:v>
                </c:pt>
                <c:pt idx="45">
                  <c:v>446.726</c:v>
                </c:pt>
                <c:pt idx="46">
                  <c:v>431.10300000000001</c:v>
                </c:pt>
                <c:pt idx="47">
                  <c:v>421.93900000000002</c:v>
                </c:pt>
                <c:pt idx="48">
                  <c:v>386.31299999999999</c:v>
                </c:pt>
                <c:pt idx="49">
                  <c:v>370.363</c:v>
                </c:pt>
                <c:pt idx="50">
                  <c:v>378.79700000000003</c:v>
                </c:pt>
                <c:pt idx="51">
                  <c:v>353.27699999999999</c:v>
                </c:pt>
                <c:pt idx="52">
                  <c:v>391.24200000000002</c:v>
                </c:pt>
                <c:pt idx="53">
                  <c:v>406.16800000000001</c:v>
                </c:pt>
                <c:pt idx="54">
                  <c:v>389.30399999999997</c:v>
                </c:pt>
                <c:pt idx="55">
                  <c:v>303.65499999999997</c:v>
                </c:pt>
                <c:pt idx="56">
                  <c:v>279.666</c:v>
                </c:pt>
                <c:pt idx="57">
                  <c:v>285.49599999999998</c:v>
                </c:pt>
                <c:pt idx="58">
                  <c:v>237.92400000000001</c:v>
                </c:pt>
                <c:pt idx="59">
                  <c:v>245.9</c:v>
                </c:pt>
                <c:pt idx="60">
                  <c:v>242.88499999999999</c:v>
                </c:pt>
                <c:pt idx="61">
                  <c:v>246.31700000000001</c:v>
                </c:pt>
                <c:pt idx="62">
                  <c:v>217.358</c:v>
                </c:pt>
                <c:pt idx="63">
                  <c:v>196.291</c:v>
                </c:pt>
                <c:pt idx="64">
                  <c:v>199.279</c:v>
                </c:pt>
                <c:pt idx="65">
                  <c:v>187.05799999999999</c:v>
                </c:pt>
                <c:pt idx="66">
                  <c:v>214.23500000000001</c:v>
                </c:pt>
                <c:pt idx="67">
                  <c:v>227.48</c:v>
                </c:pt>
                <c:pt idx="68">
                  <c:v>208.12299999999999</c:v>
                </c:pt>
                <c:pt idx="69">
                  <c:v>207.81100000000001</c:v>
                </c:pt>
                <c:pt idx="70">
                  <c:v>218.154</c:v>
                </c:pt>
                <c:pt idx="71">
                  <c:v>202.69800000000001</c:v>
                </c:pt>
                <c:pt idx="72">
                  <c:v>209.173</c:v>
                </c:pt>
                <c:pt idx="73">
                  <c:v>180.78899999999999</c:v>
                </c:pt>
                <c:pt idx="74">
                  <c:v>181.71299999999999</c:v>
                </c:pt>
                <c:pt idx="75">
                  <c:v>195.42699999999999</c:v>
                </c:pt>
                <c:pt idx="76">
                  <c:v>179.55600000000001</c:v>
                </c:pt>
                <c:pt idx="77">
                  <c:v>178.31700000000001</c:v>
                </c:pt>
                <c:pt idx="78">
                  <c:v>165.99</c:v>
                </c:pt>
                <c:pt idx="79">
                  <c:v>189.77</c:v>
                </c:pt>
                <c:pt idx="80">
                  <c:v>236.23500000000001</c:v>
                </c:pt>
                <c:pt idx="81">
                  <c:v>247.971</c:v>
                </c:pt>
                <c:pt idx="82">
                  <c:v>225.434</c:v>
                </c:pt>
                <c:pt idx="83">
                  <c:v>210.76300000000001</c:v>
                </c:pt>
                <c:pt idx="84">
                  <c:v>269.88499999999999</c:v>
                </c:pt>
                <c:pt idx="85">
                  <c:v>263.55900000000003</c:v>
                </c:pt>
                <c:pt idx="86">
                  <c:v>296.99099999999999</c:v>
                </c:pt>
                <c:pt idx="87">
                  <c:v>314.90300000000002</c:v>
                </c:pt>
                <c:pt idx="88">
                  <c:v>332.97800000000001</c:v>
                </c:pt>
                <c:pt idx="89">
                  <c:v>292.63</c:v>
                </c:pt>
                <c:pt idx="90">
                  <c:v>269.63799999999998</c:v>
                </c:pt>
                <c:pt idx="91">
                  <c:v>318.29500000000002</c:v>
                </c:pt>
                <c:pt idx="92">
                  <c:v>316.30799999999999</c:v>
                </c:pt>
                <c:pt idx="93">
                  <c:v>331.35899999999998</c:v>
                </c:pt>
                <c:pt idx="94">
                  <c:v>448.86099999999999</c:v>
                </c:pt>
                <c:pt idx="95">
                  <c:v>712.75199999999995</c:v>
                </c:pt>
                <c:pt idx="96">
                  <c:v>768.88900000000001</c:v>
                </c:pt>
                <c:pt idx="97">
                  <c:v>748.25800000000004</c:v>
                </c:pt>
                <c:pt idx="98">
                  <c:v>677.221</c:v>
                </c:pt>
                <c:pt idx="99">
                  <c:v>693.20799999999997</c:v>
                </c:pt>
                <c:pt idx="100">
                  <c:v>679.98299999999995</c:v>
                </c:pt>
                <c:pt idx="101">
                  <c:v>562.09500000000003</c:v>
                </c:pt>
                <c:pt idx="102">
                  <c:v>478.07900000000001</c:v>
                </c:pt>
                <c:pt idx="103">
                  <c:v>437.17</c:v>
                </c:pt>
                <c:pt idx="104">
                  <c:v>402.36</c:v>
                </c:pt>
                <c:pt idx="105">
                  <c:v>391.52499999999998</c:v>
                </c:pt>
                <c:pt idx="106">
                  <c:v>338.02699999999999</c:v>
                </c:pt>
                <c:pt idx="107">
                  <c:v>335.50400000000002</c:v>
                </c:pt>
                <c:pt idx="108">
                  <c:v>344.17200000000003</c:v>
                </c:pt>
                <c:pt idx="109">
                  <c:v>287.68400000000003</c:v>
                </c:pt>
                <c:pt idx="110">
                  <c:v>317.47500000000002</c:v>
                </c:pt>
                <c:pt idx="111">
                  <c:v>307.21199999999999</c:v>
                </c:pt>
                <c:pt idx="112">
                  <c:v>255.69300000000001</c:v>
                </c:pt>
                <c:pt idx="113">
                  <c:v>267.84100000000001</c:v>
                </c:pt>
                <c:pt idx="114">
                  <c:v>338.31</c:v>
                </c:pt>
                <c:pt idx="115">
                  <c:v>354.72800000000001</c:v>
                </c:pt>
                <c:pt idx="116">
                  <c:v>309.637</c:v>
                </c:pt>
                <c:pt idx="117">
                  <c:v>321.36599999999999</c:v>
                </c:pt>
                <c:pt idx="118">
                  <c:v>302.53100000000001</c:v>
                </c:pt>
                <c:pt idx="119">
                  <c:v>274.935</c:v>
                </c:pt>
                <c:pt idx="120">
                  <c:v>307.14600000000002</c:v>
                </c:pt>
                <c:pt idx="121">
                  <c:v>274.05900000000003</c:v>
                </c:pt>
                <c:pt idx="122">
                  <c:v>285.04899999999998</c:v>
                </c:pt>
                <c:pt idx="123">
                  <c:v>285.49</c:v>
                </c:pt>
                <c:pt idx="124">
                  <c:v>276.70100000000002</c:v>
                </c:pt>
                <c:pt idx="125">
                  <c:v>280.95999999999998</c:v>
                </c:pt>
                <c:pt idx="126">
                  <c:v>290.31599999999997</c:v>
                </c:pt>
                <c:pt idx="127">
                  <c:v>270.87099999999998</c:v>
                </c:pt>
                <c:pt idx="128">
                  <c:v>286.08800000000002</c:v>
                </c:pt>
                <c:pt idx="129">
                  <c:v>339.01499999999999</c:v>
                </c:pt>
                <c:pt idx="130">
                  <c:v>441.8</c:v>
                </c:pt>
                <c:pt idx="131">
                  <c:v>370.08300000000003</c:v>
                </c:pt>
                <c:pt idx="132">
                  <c:v>396.28199999999998</c:v>
                </c:pt>
                <c:pt idx="133">
                  <c:v>403.78500000000003</c:v>
                </c:pt>
                <c:pt idx="134">
                  <c:v>394.65499999999997</c:v>
                </c:pt>
                <c:pt idx="135">
                  <c:v>348.86700000000002</c:v>
                </c:pt>
                <c:pt idx="136">
                  <c:v>329.79599999999999</c:v>
                </c:pt>
                <c:pt idx="137">
                  <c:v>339.55700000000002</c:v>
                </c:pt>
                <c:pt idx="138">
                  <c:v>414.18400000000003</c:v>
                </c:pt>
                <c:pt idx="139">
                  <c:v>359.73899999999998</c:v>
                </c:pt>
                <c:pt idx="140">
                  <c:v>331.49299999999999</c:v>
                </c:pt>
                <c:pt idx="141">
                  <c:v>315.803</c:v>
                </c:pt>
                <c:pt idx="142">
                  <c:v>291.33199999999999</c:v>
                </c:pt>
                <c:pt idx="143">
                  <c:v>279.34199999999998</c:v>
                </c:pt>
                <c:pt idx="144">
                  <c:v>275.34399999999999</c:v>
                </c:pt>
                <c:pt idx="145">
                  <c:v>257.12599999999998</c:v>
                </c:pt>
                <c:pt idx="146">
                  <c:v>261.75200000000001</c:v>
                </c:pt>
                <c:pt idx="147">
                  <c:v>282.81400000000002</c:v>
                </c:pt>
                <c:pt idx="148">
                  <c:v>300.14999999999998</c:v>
                </c:pt>
                <c:pt idx="149">
                  <c:v>282.44</c:v>
                </c:pt>
                <c:pt idx="150">
                  <c:v>295.52300000000002</c:v>
                </c:pt>
                <c:pt idx="151">
                  <c:v>340.57900000000001</c:v>
                </c:pt>
                <c:pt idx="152">
                  <c:v>326.892</c:v>
                </c:pt>
                <c:pt idx="153">
                  <c:v>357.63</c:v>
                </c:pt>
                <c:pt idx="154">
                  <c:v>340.59699999999998</c:v>
                </c:pt>
                <c:pt idx="155">
                  <c:v>314.28800000000001</c:v>
                </c:pt>
                <c:pt idx="156">
                  <c:v>334.37700000000001</c:v>
                </c:pt>
                <c:pt idx="157">
                  <c:v>307.77199999999999</c:v>
                </c:pt>
                <c:pt idx="158">
                  <c:v>359.72500000000002</c:v>
                </c:pt>
                <c:pt idx="159">
                  <c:v>319.70600000000002</c:v>
                </c:pt>
                <c:pt idx="160">
                  <c:v>296.73399999999998</c:v>
                </c:pt>
                <c:pt idx="161">
                  <c:v>293.91800000000001</c:v>
                </c:pt>
                <c:pt idx="162">
                  <c:v>273.221</c:v>
                </c:pt>
                <c:pt idx="163">
                  <c:v>268.71899999999999</c:v>
                </c:pt>
                <c:pt idx="164">
                  <c:v>266.20299999999997</c:v>
                </c:pt>
                <c:pt idx="165">
                  <c:v>280.49700000000001</c:v>
                </c:pt>
                <c:pt idx="166">
                  <c:v>298.505</c:v>
                </c:pt>
                <c:pt idx="167">
                  <c:v>295.94099999999997</c:v>
                </c:pt>
                <c:pt idx="168">
                  <c:v>310.36799999999999</c:v>
                </c:pt>
                <c:pt idx="169">
                  <c:v>353.49700000000001</c:v>
                </c:pt>
                <c:pt idx="170">
                  <c:v>398.03399999999999</c:v>
                </c:pt>
                <c:pt idx="171">
                  <c:v>357.57799999999997</c:v>
                </c:pt>
                <c:pt idx="172">
                  <c:v>368.94900000000001</c:v>
                </c:pt>
                <c:pt idx="173">
                  <c:v>340.173</c:v>
                </c:pt>
                <c:pt idx="174">
                  <c:v>344.303</c:v>
                </c:pt>
                <c:pt idx="175">
                  <c:v>353.44499999999999</c:v>
                </c:pt>
                <c:pt idx="176">
                  <c:v>367.245</c:v>
                </c:pt>
                <c:pt idx="177">
                  <c:v>388.16199999999998</c:v>
                </c:pt>
                <c:pt idx="178">
                  <c:v>433.44600000000003</c:v>
                </c:pt>
                <c:pt idx="179">
                  <c:v>392.91699999999997</c:v>
                </c:pt>
                <c:pt idx="180">
                  <c:v>390.03</c:v>
                </c:pt>
                <c:pt idx="181">
                  <c:v>414.82400000000001</c:v>
                </c:pt>
                <c:pt idx="182">
                  <c:v>462.726</c:v>
                </c:pt>
                <c:pt idx="183">
                  <c:v>454.11900000000003</c:v>
                </c:pt>
                <c:pt idx="184">
                  <c:v>409.15</c:v>
                </c:pt>
                <c:pt idx="185">
                  <c:v>389.24400000000003</c:v>
                </c:pt>
                <c:pt idx="186">
                  <c:v>396.75</c:v>
                </c:pt>
                <c:pt idx="187">
                  <c:v>387.53899999999999</c:v>
                </c:pt>
                <c:pt idx="188">
                  <c:v>368.18</c:v>
                </c:pt>
                <c:pt idx="189">
                  <c:v>337.928</c:v>
                </c:pt>
                <c:pt idx="190">
                  <c:v>336.01600000000002</c:v>
                </c:pt>
                <c:pt idx="191">
                  <c:v>340.44900000000001</c:v>
                </c:pt>
                <c:pt idx="192">
                  <c:v>361.01400000000001</c:v>
                </c:pt>
                <c:pt idx="193">
                  <c:v>341.86799999999999</c:v>
                </c:pt>
                <c:pt idx="194">
                  <c:v>328.62599999999998</c:v>
                </c:pt>
                <c:pt idx="195">
                  <c:v>311.995</c:v>
                </c:pt>
                <c:pt idx="196">
                  <c:v>310.38400000000001</c:v>
                </c:pt>
                <c:pt idx="197">
                  <c:v>303.30200000000002</c:v>
                </c:pt>
                <c:pt idx="198">
                  <c:v>305.10500000000002</c:v>
                </c:pt>
                <c:pt idx="199">
                  <c:v>309.69400000000002</c:v>
                </c:pt>
                <c:pt idx="200">
                  <c:v>303.89999999999998</c:v>
                </c:pt>
                <c:pt idx="201">
                  <c:v>299.79599999999999</c:v>
                </c:pt>
                <c:pt idx="202">
                  <c:v>286.935</c:v>
                </c:pt>
                <c:pt idx="203">
                  <c:v>284.29700000000003</c:v>
                </c:pt>
                <c:pt idx="204">
                  <c:v>287.71899999999999</c:v>
                </c:pt>
                <c:pt idx="205">
                  <c:v>284.99400000000003</c:v>
                </c:pt>
                <c:pt idx="206">
                  <c:v>264.18900000000002</c:v>
                </c:pt>
                <c:pt idx="207">
                  <c:v>285.38900000000001</c:v>
                </c:pt>
                <c:pt idx="208">
                  <c:v>303.58999999999997</c:v>
                </c:pt>
                <c:pt idx="209">
                  <c:v>312.51100000000002</c:v>
                </c:pt>
                <c:pt idx="210">
                  <c:v>344.32100000000003</c:v>
                </c:pt>
                <c:pt idx="211">
                  <c:v>369.233</c:v>
                </c:pt>
                <c:pt idx="212">
                  <c:v>326.858</c:v>
                </c:pt>
                <c:pt idx="213">
                  <c:v>370.31099999999998</c:v>
                </c:pt>
                <c:pt idx="214">
                  <c:v>335.47</c:v>
                </c:pt>
                <c:pt idx="215">
                  <c:v>366.31400000000002</c:v>
                </c:pt>
                <c:pt idx="216">
                  <c:v>395.19400000000002</c:v>
                </c:pt>
                <c:pt idx="217">
                  <c:v>415.08699999999999</c:v>
                </c:pt>
                <c:pt idx="218">
                  <c:v>358.05700000000002</c:v>
                </c:pt>
                <c:pt idx="219">
                  <c:v>337.40199999999999</c:v>
                </c:pt>
                <c:pt idx="220">
                  <c:v>351.27100000000002</c:v>
                </c:pt>
                <c:pt idx="221">
                  <c:v>344.46499999999997</c:v>
                </c:pt>
                <c:pt idx="222">
                  <c:v>377.96300000000002</c:v>
                </c:pt>
                <c:pt idx="223">
                  <c:v>346.02600000000001</c:v>
                </c:pt>
                <c:pt idx="224">
                  <c:v>319.31200000000001</c:v>
                </c:pt>
                <c:pt idx="225">
                  <c:v>353.24900000000002</c:v>
                </c:pt>
                <c:pt idx="226">
                  <c:v>337.37700000000001</c:v>
                </c:pt>
                <c:pt idx="227">
                  <c:v>328.44200000000001</c:v>
                </c:pt>
                <c:pt idx="228">
                  <c:v>324.33999999999997</c:v>
                </c:pt>
                <c:pt idx="229">
                  <c:v>290.51799999999997</c:v>
                </c:pt>
                <c:pt idx="230">
                  <c:v>314.524</c:v>
                </c:pt>
                <c:pt idx="231">
                  <c:v>373.30700000000002</c:v>
                </c:pt>
                <c:pt idx="232">
                  <c:v>626.226</c:v>
                </c:pt>
                <c:pt idx="233">
                  <c:v>610.47799999999995</c:v>
                </c:pt>
                <c:pt idx="234">
                  <c:v>515.14099999999996</c:v>
                </c:pt>
                <c:pt idx="235">
                  <c:v>474.04500000000002</c:v>
                </c:pt>
                <c:pt idx="236">
                  <c:v>439.98899999999998</c:v>
                </c:pt>
                <c:pt idx="237">
                  <c:v>422.52600000000001</c:v>
                </c:pt>
                <c:pt idx="238">
                  <c:v>432.42500000000001</c:v>
                </c:pt>
                <c:pt idx="239">
                  <c:v>420.84699999999998</c:v>
                </c:pt>
                <c:pt idx="240">
                  <c:v>379.52300000000002</c:v>
                </c:pt>
                <c:pt idx="241">
                  <c:v>351.80700000000002</c:v>
                </c:pt>
                <c:pt idx="242">
                  <c:v>352.15199999999999</c:v>
                </c:pt>
                <c:pt idx="243">
                  <c:v>358.55799999999999</c:v>
                </c:pt>
                <c:pt idx="244">
                  <c:v>354.37799999999999</c:v>
                </c:pt>
                <c:pt idx="245">
                  <c:v>339.42099999999999</c:v>
                </c:pt>
                <c:pt idx="246">
                  <c:v>332.86200000000002</c:v>
                </c:pt>
                <c:pt idx="247">
                  <c:v>340.267</c:v>
                </c:pt>
                <c:pt idx="248">
                  <c:v>355.80399999999997</c:v>
                </c:pt>
                <c:pt idx="249">
                  <c:v>343.45</c:v>
                </c:pt>
                <c:pt idx="250">
                  <c:v>356.81599999999997</c:v>
                </c:pt>
                <c:pt idx="251">
                  <c:v>358.41699999999997</c:v>
                </c:pt>
                <c:pt idx="252">
                  <c:v>391.78300000000002</c:v>
                </c:pt>
                <c:pt idx="253">
                  <c:v>368.55200000000002</c:v>
                </c:pt>
                <c:pt idx="254">
                  <c:v>384.625</c:v>
                </c:pt>
                <c:pt idx="255">
                  <c:v>470.03899999999999</c:v>
                </c:pt>
                <c:pt idx="256">
                  <c:v>400.00799999999998</c:v>
                </c:pt>
                <c:pt idx="257">
                  <c:v>439.286</c:v>
                </c:pt>
                <c:pt idx="258">
                  <c:v>448.08699999999999</c:v>
                </c:pt>
                <c:pt idx="259">
                  <c:v>542.096</c:v>
                </c:pt>
                <c:pt idx="260">
                  <c:v>532.84799999999996</c:v>
                </c:pt>
                <c:pt idx="261">
                  <c:v>501.57100000000003</c:v>
                </c:pt>
                <c:pt idx="262">
                  <c:v>559.46199999999999</c:v>
                </c:pt>
                <c:pt idx="263">
                  <c:v>542.63599999999997</c:v>
                </c:pt>
                <c:pt idx="264">
                  <c:v>468.30900000000003</c:v>
                </c:pt>
                <c:pt idx="265">
                  <c:v>452.5</c:v>
                </c:pt>
              </c:numCache>
            </c:numRef>
          </c:val>
          <c:smooth val="0"/>
          <c:extLst>
            <c:ext xmlns:c16="http://schemas.microsoft.com/office/drawing/2014/chart" uri="{C3380CC4-5D6E-409C-BE32-E72D297353CC}">
              <c16:uniqueId val="{00000000-78D2-4490-8FAA-1E358299FE29}"/>
            </c:ext>
          </c:extLst>
        </c:ser>
        <c:dLbls>
          <c:showLegendKey val="0"/>
          <c:showVal val="0"/>
          <c:showCatName val="0"/>
          <c:showSerName val="0"/>
          <c:showPercent val="0"/>
          <c:showBubbleSize val="0"/>
        </c:dLbls>
        <c:marker val="1"/>
        <c:smooth val="0"/>
        <c:axId val="1144585728"/>
        <c:axId val="1144597376"/>
      </c:lineChart>
      <c:lineChart>
        <c:grouping val="standard"/>
        <c:varyColors val="0"/>
        <c:ser>
          <c:idx val="1"/>
          <c:order val="1"/>
          <c:tx>
            <c:strRef>
              <c:f>'spread model'!$O$6</c:f>
              <c:strCache>
                <c:ptCount val="1"/>
                <c:pt idx="0">
                  <c:v>Global Mfg PMI (rhs, inverted)</c:v>
                </c:pt>
              </c:strCache>
            </c:strRef>
          </c:tx>
          <c:spPr>
            <a:ln w="28575" cap="rnd">
              <a:solidFill>
                <a:srgbClr val="CCB996"/>
              </a:solidFill>
              <a:round/>
            </a:ln>
            <a:effectLst/>
          </c:spPr>
          <c:marker>
            <c:symbol val="none"/>
          </c:marker>
          <c:cat>
            <c:numRef>
              <c:f>'spread model'!$L$8</c:f>
              <c:numCache>
                <c:formatCode>dd\.mm\.yyyy</c:formatCode>
                <c:ptCount val="1"/>
                <c:pt idx="0">
                  <c:v>36860</c:v>
                </c:pt>
              </c:numCache>
            </c:numRef>
          </c:cat>
          <c:val>
            <c:numRef>
              <c:f>'spread model'!$O$8:$O$273</c:f>
              <c:numCache>
                <c:formatCode>0.0000</c:formatCode>
                <c:ptCount val="266"/>
                <c:pt idx="0">
                  <c:v>50.741500000000002</c:v>
                </c:pt>
                <c:pt idx="1">
                  <c:v>47.831400000000002</c:v>
                </c:pt>
                <c:pt idx="2">
                  <c:v>46.677999999999997</c:v>
                </c:pt>
                <c:pt idx="3">
                  <c:v>46.130200000000002</c:v>
                </c:pt>
                <c:pt idx="4">
                  <c:v>46.320599999999999</c:v>
                </c:pt>
                <c:pt idx="5">
                  <c:v>45.656199999999998</c:v>
                </c:pt>
                <c:pt idx="6">
                  <c:v>44.762300000000003</c:v>
                </c:pt>
                <c:pt idx="7">
                  <c:v>45.631700000000002</c:v>
                </c:pt>
                <c:pt idx="8">
                  <c:v>45.743400000000001</c:v>
                </c:pt>
                <c:pt idx="9">
                  <c:v>47.61</c:v>
                </c:pt>
                <c:pt idx="10">
                  <c:v>46.728999999999999</c:v>
                </c:pt>
                <c:pt idx="11">
                  <c:v>41.025199999999998</c:v>
                </c:pt>
                <c:pt idx="12">
                  <c:v>43.481900000000003</c:v>
                </c:pt>
                <c:pt idx="13">
                  <c:v>44.057000000000002</c:v>
                </c:pt>
                <c:pt idx="14">
                  <c:v>46.497399999999999</c:v>
                </c:pt>
                <c:pt idx="15">
                  <c:v>49.096499999999999</c:v>
                </c:pt>
                <c:pt idx="16">
                  <c:v>51.010300000000001</c:v>
                </c:pt>
                <c:pt idx="17">
                  <c:v>51.9574</c:v>
                </c:pt>
                <c:pt idx="18">
                  <c:v>53.144599999999997</c:v>
                </c:pt>
                <c:pt idx="19">
                  <c:v>53.494</c:v>
                </c:pt>
                <c:pt idx="20">
                  <c:v>51.244900000000001</c:v>
                </c:pt>
                <c:pt idx="21">
                  <c:v>50.542400000000001</c:v>
                </c:pt>
                <c:pt idx="22">
                  <c:v>49.637500000000003</c:v>
                </c:pt>
                <c:pt idx="23">
                  <c:v>49.195099999999996</c:v>
                </c:pt>
                <c:pt idx="24">
                  <c:v>48.988300000000002</c:v>
                </c:pt>
                <c:pt idx="25">
                  <c:v>50.140900000000002</c:v>
                </c:pt>
                <c:pt idx="26">
                  <c:v>50.076300000000003</c:v>
                </c:pt>
                <c:pt idx="27">
                  <c:v>49.057299999999998</c:v>
                </c:pt>
                <c:pt idx="28">
                  <c:v>47.497</c:v>
                </c:pt>
                <c:pt idx="29">
                  <c:v>47.735500000000002</c:v>
                </c:pt>
                <c:pt idx="30">
                  <c:v>48.534700000000001</c:v>
                </c:pt>
                <c:pt idx="31">
                  <c:v>49.0503</c:v>
                </c:pt>
                <c:pt idx="32">
                  <c:v>50.444099999999999</c:v>
                </c:pt>
                <c:pt idx="33">
                  <c:v>52.371299999999998</c:v>
                </c:pt>
                <c:pt idx="34">
                  <c:v>52.488</c:v>
                </c:pt>
                <c:pt idx="35">
                  <c:v>54.696800000000003</c:v>
                </c:pt>
                <c:pt idx="36">
                  <c:v>56.368000000000002</c:v>
                </c:pt>
                <c:pt idx="37">
                  <c:v>57.344999999999999</c:v>
                </c:pt>
                <c:pt idx="38">
                  <c:v>57.403300000000002</c:v>
                </c:pt>
                <c:pt idx="39">
                  <c:v>56.402500000000003</c:v>
                </c:pt>
                <c:pt idx="40">
                  <c:v>56.952599999999997</c:v>
                </c:pt>
                <c:pt idx="41">
                  <c:v>57.511200000000002</c:v>
                </c:pt>
                <c:pt idx="42">
                  <c:v>57.6464</c:v>
                </c:pt>
                <c:pt idx="43">
                  <c:v>56.120399999999997</c:v>
                </c:pt>
                <c:pt idx="44">
                  <c:v>56.313200000000002</c:v>
                </c:pt>
                <c:pt idx="45">
                  <c:v>55.243899999999996</c:v>
                </c:pt>
                <c:pt idx="46">
                  <c:v>54.351599999999998</c:v>
                </c:pt>
                <c:pt idx="47">
                  <c:v>53.6233</c:v>
                </c:pt>
                <c:pt idx="48">
                  <c:v>52.9758</c:v>
                </c:pt>
                <c:pt idx="49">
                  <c:v>53.358400000000003</c:v>
                </c:pt>
                <c:pt idx="50">
                  <c:v>53.3431</c:v>
                </c:pt>
                <c:pt idx="51">
                  <c:v>53.1693</c:v>
                </c:pt>
                <c:pt idx="52">
                  <c:v>53.37</c:v>
                </c:pt>
                <c:pt idx="53">
                  <c:v>51.908000000000001</c:v>
                </c:pt>
                <c:pt idx="54">
                  <c:v>51.394199999999998</c:v>
                </c:pt>
                <c:pt idx="55">
                  <c:v>52.189599999999999</c:v>
                </c:pt>
                <c:pt idx="56">
                  <c:v>52.611800000000002</c:v>
                </c:pt>
                <c:pt idx="57">
                  <c:v>52.308399999999999</c:v>
                </c:pt>
                <c:pt idx="58">
                  <c:v>54.423200000000001</c:v>
                </c:pt>
                <c:pt idx="59">
                  <c:v>54.654699999999998</c:v>
                </c:pt>
                <c:pt idx="60">
                  <c:v>54.628399999999999</c:v>
                </c:pt>
                <c:pt idx="61">
                  <c:v>54.621099999999998</c:v>
                </c:pt>
                <c:pt idx="62">
                  <c:v>54.455399999999997</c:v>
                </c:pt>
                <c:pt idx="63">
                  <c:v>55.060699999999997</c:v>
                </c:pt>
                <c:pt idx="64">
                  <c:v>54.307000000000002</c:v>
                </c:pt>
                <c:pt idx="65">
                  <c:v>55.119300000000003</c:v>
                </c:pt>
                <c:pt idx="66">
                  <c:v>54.567</c:v>
                </c:pt>
                <c:pt idx="67">
                  <c:v>54.082799999999999</c:v>
                </c:pt>
                <c:pt idx="68">
                  <c:v>54.368899999999996</c:v>
                </c:pt>
                <c:pt idx="69">
                  <c:v>54.141300000000001</c:v>
                </c:pt>
                <c:pt idx="70">
                  <c:v>54.174399999999999</c:v>
                </c:pt>
                <c:pt idx="71">
                  <c:v>53.720500000000001</c:v>
                </c:pt>
                <c:pt idx="72">
                  <c:v>53.107700000000001</c:v>
                </c:pt>
                <c:pt idx="73">
                  <c:v>53.3262</c:v>
                </c:pt>
                <c:pt idx="74">
                  <c:v>52.662300000000002</c:v>
                </c:pt>
                <c:pt idx="75">
                  <c:v>53.295299999999997</c:v>
                </c:pt>
                <c:pt idx="76">
                  <c:v>52.425899999999999</c:v>
                </c:pt>
                <c:pt idx="77">
                  <c:v>53.5169</c:v>
                </c:pt>
                <c:pt idx="78">
                  <c:v>53.325400000000002</c:v>
                </c:pt>
                <c:pt idx="79">
                  <c:v>53.706200000000003</c:v>
                </c:pt>
                <c:pt idx="80">
                  <c:v>52.927100000000003</c:v>
                </c:pt>
                <c:pt idx="81">
                  <c:v>52.609000000000002</c:v>
                </c:pt>
                <c:pt idx="82">
                  <c:v>52.676200000000001</c:v>
                </c:pt>
                <c:pt idx="83">
                  <c:v>52.343499999999999</c:v>
                </c:pt>
                <c:pt idx="84">
                  <c:v>52.3523</c:v>
                </c:pt>
                <c:pt idx="85">
                  <c:v>51.963700000000003</c:v>
                </c:pt>
                <c:pt idx="86">
                  <c:v>52.115000000000002</c:v>
                </c:pt>
                <c:pt idx="87">
                  <c:v>50.741100000000003</c:v>
                </c:pt>
                <c:pt idx="88">
                  <c:v>50.6111</c:v>
                </c:pt>
                <c:pt idx="89">
                  <c:v>50.128799999999998</c:v>
                </c:pt>
                <c:pt idx="90">
                  <c:v>49.971699999999998</c:v>
                </c:pt>
                <c:pt idx="91">
                  <c:v>49.217500000000001</c:v>
                </c:pt>
                <c:pt idx="92">
                  <c:v>49.075600000000001</c:v>
                </c:pt>
                <c:pt idx="93">
                  <c:v>48.033299999999997</c:v>
                </c:pt>
                <c:pt idx="94">
                  <c:v>45.088700000000003</c:v>
                </c:pt>
                <c:pt idx="95">
                  <c:v>41.068800000000003</c:v>
                </c:pt>
                <c:pt idx="96">
                  <c:v>36.835700000000003</c:v>
                </c:pt>
                <c:pt idx="97">
                  <c:v>33.8309</c:v>
                </c:pt>
                <c:pt idx="98">
                  <c:v>35.181800000000003</c:v>
                </c:pt>
                <c:pt idx="99">
                  <c:v>36.677</c:v>
                </c:pt>
                <c:pt idx="100">
                  <c:v>38.312600000000003</c:v>
                </c:pt>
                <c:pt idx="101">
                  <c:v>42.630899999999997</c:v>
                </c:pt>
                <c:pt idx="102">
                  <c:v>45.508699999999997</c:v>
                </c:pt>
                <c:pt idx="103">
                  <c:v>47.982199999999999</c:v>
                </c:pt>
                <c:pt idx="104">
                  <c:v>50.7151</c:v>
                </c:pt>
                <c:pt idx="105">
                  <c:v>53.399799999999999</c:v>
                </c:pt>
                <c:pt idx="106">
                  <c:v>53.780999999999999</c:v>
                </c:pt>
                <c:pt idx="107">
                  <c:v>54.533200000000001</c:v>
                </c:pt>
                <c:pt idx="108">
                  <c:v>54.082000000000001</c:v>
                </c:pt>
                <c:pt idx="109">
                  <c:v>54.769799999999996</c:v>
                </c:pt>
                <c:pt idx="110">
                  <c:v>55.445599999999999</c:v>
                </c:pt>
                <c:pt idx="111">
                  <c:v>54.976500000000001</c:v>
                </c:pt>
                <c:pt idx="112">
                  <c:v>55.973300000000002</c:v>
                </c:pt>
                <c:pt idx="113">
                  <c:v>56.7149</c:v>
                </c:pt>
                <c:pt idx="114">
                  <c:v>55.528500000000001</c:v>
                </c:pt>
                <c:pt idx="115">
                  <c:v>53.988399999999999</c:v>
                </c:pt>
                <c:pt idx="116">
                  <c:v>54.043599999999998</c:v>
                </c:pt>
                <c:pt idx="117">
                  <c:v>53.094099999999997</c:v>
                </c:pt>
                <c:pt idx="118">
                  <c:v>52.762799999999999</c:v>
                </c:pt>
                <c:pt idx="119">
                  <c:v>53.0702</c:v>
                </c:pt>
                <c:pt idx="120">
                  <c:v>53.503500000000003</c:v>
                </c:pt>
                <c:pt idx="121">
                  <c:v>53.775100000000002</c:v>
                </c:pt>
                <c:pt idx="122">
                  <c:v>54.876199999999997</c:v>
                </c:pt>
                <c:pt idx="123">
                  <c:v>55.470500000000001</c:v>
                </c:pt>
                <c:pt idx="124">
                  <c:v>54.210999999999999</c:v>
                </c:pt>
                <c:pt idx="125">
                  <c:v>53.759099999999997</c:v>
                </c:pt>
                <c:pt idx="126">
                  <c:v>53.273499999999999</c:v>
                </c:pt>
                <c:pt idx="127">
                  <c:v>51.875500000000002</c:v>
                </c:pt>
                <c:pt idx="128">
                  <c:v>51.109900000000003</c:v>
                </c:pt>
                <c:pt idx="129">
                  <c:v>50.963999999999999</c:v>
                </c:pt>
                <c:pt idx="130">
                  <c:v>50.4099</c:v>
                </c:pt>
                <c:pt idx="131">
                  <c:v>50.5777</c:v>
                </c:pt>
                <c:pt idx="132">
                  <c:v>49.395499999999998</c:v>
                </c:pt>
                <c:pt idx="133">
                  <c:v>50.125900000000001</c:v>
                </c:pt>
                <c:pt idx="134">
                  <c:v>50.804900000000004</c:v>
                </c:pt>
                <c:pt idx="135">
                  <c:v>51.0533</c:v>
                </c:pt>
                <c:pt idx="136">
                  <c:v>51.168399999999998</c:v>
                </c:pt>
                <c:pt idx="137">
                  <c:v>50.984299999999998</c:v>
                </c:pt>
                <c:pt idx="138">
                  <c:v>50</c:v>
                </c:pt>
                <c:pt idx="139">
                  <c:v>49.538200000000003</c:v>
                </c:pt>
                <c:pt idx="140">
                  <c:v>48.873699999999999</c:v>
                </c:pt>
                <c:pt idx="141">
                  <c:v>48.726199999999999</c:v>
                </c:pt>
                <c:pt idx="142">
                  <c:v>48.872</c:v>
                </c:pt>
                <c:pt idx="143">
                  <c:v>49.142099999999999</c:v>
                </c:pt>
                <c:pt idx="144">
                  <c:v>49.871000000000002</c:v>
                </c:pt>
                <c:pt idx="145">
                  <c:v>50.269199999999998</c:v>
                </c:pt>
                <c:pt idx="146">
                  <c:v>51.533799999999999</c:v>
                </c:pt>
                <c:pt idx="147">
                  <c:v>50.878900000000002</c:v>
                </c:pt>
                <c:pt idx="148">
                  <c:v>51.111199999999997</c:v>
                </c:pt>
                <c:pt idx="149">
                  <c:v>50.393700000000003</c:v>
                </c:pt>
                <c:pt idx="150">
                  <c:v>50.475700000000003</c:v>
                </c:pt>
                <c:pt idx="151">
                  <c:v>50.27</c:v>
                </c:pt>
                <c:pt idx="152">
                  <c:v>50.407800000000002</c:v>
                </c:pt>
                <c:pt idx="153">
                  <c:v>51.3386</c:v>
                </c:pt>
                <c:pt idx="154">
                  <c:v>51.514200000000002</c:v>
                </c:pt>
                <c:pt idx="155">
                  <c:v>51.832900000000002</c:v>
                </c:pt>
                <c:pt idx="156">
                  <c:v>52.618400000000001</c:v>
                </c:pt>
                <c:pt idx="157">
                  <c:v>52.708599999999997</c:v>
                </c:pt>
                <c:pt idx="158">
                  <c:v>52.736800000000002</c:v>
                </c:pt>
                <c:pt idx="159">
                  <c:v>52.6965</c:v>
                </c:pt>
                <c:pt idx="160">
                  <c:v>51.988199999999999</c:v>
                </c:pt>
                <c:pt idx="161">
                  <c:v>51.570300000000003</c:v>
                </c:pt>
                <c:pt idx="162">
                  <c:v>51.8947</c:v>
                </c:pt>
                <c:pt idx="163">
                  <c:v>52.459899999999998</c:v>
                </c:pt>
                <c:pt idx="164">
                  <c:v>52.341500000000003</c:v>
                </c:pt>
                <c:pt idx="165">
                  <c:v>52.396000000000001</c:v>
                </c:pt>
                <c:pt idx="166">
                  <c:v>52.032699999999998</c:v>
                </c:pt>
                <c:pt idx="167">
                  <c:v>52.078400000000002</c:v>
                </c:pt>
                <c:pt idx="168">
                  <c:v>51.659700000000001</c:v>
                </c:pt>
                <c:pt idx="169">
                  <c:v>51.442500000000003</c:v>
                </c:pt>
                <c:pt idx="170">
                  <c:v>51.484000000000002</c:v>
                </c:pt>
                <c:pt idx="171">
                  <c:v>51.805599999999998</c:v>
                </c:pt>
                <c:pt idx="172">
                  <c:v>51.402000000000001</c:v>
                </c:pt>
                <c:pt idx="173">
                  <c:v>50.7393</c:v>
                </c:pt>
                <c:pt idx="174">
                  <c:v>50.949300000000001</c:v>
                </c:pt>
                <c:pt idx="175">
                  <c:v>50.870800000000003</c:v>
                </c:pt>
                <c:pt idx="176">
                  <c:v>50.6661</c:v>
                </c:pt>
                <c:pt idx="177">
                  <c:v>50.346699999999998</c:v>
                </c:pt>
                <c:pt idx="178">
                  <c:v>50.211399999999998</c:v>
                </c:pt>
                <c:pt idx="179">
                  <c:v>50.8782</c:v>
                </c:pt>
                <c:pt idx="180">
                  <c:v>50.859499999999997</c:v>
                </c:pt>
                <c:pt idx="181">
                  <c:v>50.580500000000001</c:v>
                </c:pt>
                <c:pt idx="182">
                  <c:v>50.733600000000003</c:v>
                </c:pt>
                <c:pt idx="183">
                  <c:v>49.846699999999998</c:v>
                </c:pt>
                <c:pt idx="184">
                  <c:v>50.557899999999997</c:v>
                </c:pt>
                <c:pt idx="185">
                  <c:v>50.132899999999999</c:v>
                </c:pt>
                <c:pt idx="186">
                  <c:v>50.055399999999999</c:v>
                </c:pt>
                <c:pt idx="187">
                  <c:v>50.2744</c:v>
                </c:pt>
                <c:pt idx="188">
                  <c:v>50.918799999999997</c:v>
                </c:pt>
                <c:pt idx="189">
                  <c:v>50.706000000000003</c:v>
                </c:pt>
                <c:pt idx="190">
                  <c:v>51.026200000000003</c:v>
                </c:pt>
                <c:pt idx="191">
                  <c:v>51.894799999999996</c:v>
                </c:pt>
                <c:pt idx="192">
                  <c:v>51.923200000000001</c:v>
                </c:pt>
                <c:pt idx="193">
                  <c:v>52.563299999999998</c:v>
                </c:pt>
                <c:pt idx="194">
                  <c:v>52.561</c:v>
                </c:pt>
                <c:pt idx="195">
                  <c:v>52.817799999999998</c:v>
                </c:pt>
                <c:pt idx="196">
                  <c:v>52.828699999999998</c:v>
                </c:pt>
                <c:pt idx="197">
                  <c:v>52.584899999999998</c:v>
                </c:pt>
                <c:pt idx="198">
                  <c:v>52.435899999999997</c:v>
                </c:pt>
                <c:pt idx="199">
                  <c:v>52.438899999999997</c:v>
                </c:pt>
                <c:pt idx="200">
                  <c:v>52.572899999999997</c:v>
                </c:pt>
                <c:pt idx="201">
                  <c:v>53.04</c:v>
                </c:pt>
                <c:pt idx="202">
                  <c:v>53.088000000000001</c:v>
                </c:pt>
                <c:pt idx="203">
                  <c:v>53.274999999999999</c:v>
                </c:pt>
                <c:pt idx="204">
                  <c:v>53.771900000000002</c:v>
                </c:pt>
                <c:pt idx="205">
                  <c:v>54.251899999999999</c:v>
                </c:pt>
                <c:pt idx="206">
                  <c:v>54.158200000000001</c:v>
                </c:pt>
                <c:pt idx="207">
                  <c:v>53.928100000000001</c:v>
                </c:pt>
                <c:pt idx="208">
                  <c:v>53.16</c:v>
                </c:pt>
                <c:pt idx="209">
                  <c:v>53.278500000000001</c:v>
                </c:pt>
                <c:pt idx="210">
                  <c:v>52.977899999999998</c:v>
                </c:pt>
                <c:pt idx="211">
                  <c:v>52.849800000000002</c:v>
                </c:pt>
                <c:pt idx="212">
                  <c:v>52.598399999999998</c:v>
                </c:pt>
                <c:pt idx="213">
                  <c:v>52.400599999999997</c:v>
                </c:pt>
                <c:pt idx="214">
                  <c:v>52.009399999999999</c:v>
                </c:pt>
                <c:pt idx="215">
                  <c:v>51.8765</c:v>
                </c:pt>
                <c:pt idx="216">
                  <c:v>51.810600000000001</c:v>
                </c:pt>
                <c:pt idx="217">
                  <c:v>51.376199999999997</c:v>
                </c:pt>
                <c:pt idx="218">
                  <c:v>50.659300000000002</c:v>
                </c:pt>
                <c:pt idx="219">
                  <c:v>50.566099999999999</c:v>
                </c:pt>
                <c:pt idx="220">
                  <c:v>50.5197</c:v>
                </c:pt>
                <c:pt idx="221">
                  <c:v>50.443600000000004</c:v>
                </c:pt>
                <c:pt idx="222">
                  <c:v>49.8337</c:v>
                </c:pt>
                <c:pt idx="223">
                  <c:v>49.396999999999998</c:v>
                </c:pt>
                <c:pt idx="224">
                  <c:v>49.316400000000002</c:v>
                </c:pt>
                <c:pt idx="225">
                  <c:v>49.539000000000001</c:v>
                </c:pt>
                <c:pt idx="226">
                  <c:v>49.730800000000002</c:v>
                </c:pt>
                <c:pt idx="227">
                  <c:v>49.815800000000003</c:v>
                </c:pt>
                <c:pt idx="228">
                  <c:v>50.311399999999999</c:v>
                </c:pt>
                <c:pt idx="229">
                  <c:v>50.068100000000001</c:v>
                </c:pt>
                <c:pt idx="230">
                  <c:v>50.350999999999999</c:v>
                </c:pt>
                <c:pt idx="231">
                  <c:v>47.139200000000002</c:v>
                </c:pt>
                <c:pt idx="232">
                  <c:v>47.3187</c:v>
                </c:pt>
                <c:pt idx="233">
                  <c:v>39.578200000000002</c:v>
                </c:pt>
                <c:pt idx="234">
                  <c:v>42.416600000000003</c:v>
                </c:pt>
                <c:pt idx="235">
                  <c:v>47.9572</c:v>
                </c:pt>
                <c:pt idx="236">
                  <c:v>50.589599999999997</c:v>
                </c:pt>
                <c:pt idx="237">
                  <c:v>51.825400000000002</c:v>
                </c:pt>
                <c:pt idx="238">
                  <c:v>52.442799999999998</c:v>
                </c:pt>
                <c:pt idx="239">
                  <c:v>53.062399999999997</c:v>
                </c:pt>
                <c:pt idx="240">
                  <c:v>53.796300000000002</c:v>
                </c:pt>
                <c:pt idx="241">
                  <c:v>53.801200000000001</c:v>
                </c:pt>
                <c:pt idx="242">
                  <c:v>53.602400000000003</c:v>
                </c:pt>
                <c:pt idx="243">
                  <c:v>53.979700000000001</c:v>
                </c:pt>
                <c:pt idx="244">
                  <c:v>54.949300000000001</c:v>
                </c:pt>
                <c:pt idx="245">
                  <c:v>55.8262</c:v>
                </c:pt>
                <c:pt idx="246">
                  <c:v>56.027799999999999</c:v>
                </c:pt>
                <c:pt idx="247">
                  <c:v>55.51</c:v>
                </c:pt>
                <c:pt idx="248">
                  <c:v>55.413699999999999</c:v>
                </c:pt>
                <c:pt idx="249">
                  <c:v>54.101500000000001</c:v>
                </c:pt>
                <c:pt idx="250">
                  <c:v>54.09</c:v>
                </c:pt>
                <c:pt idx="251">
                  <c:v>54.241799999999998</c:v>
                </c:pt>
                <c:pt idx="252">
                  <c:v>54.167099999999998</c:v>
                </c:pt>
                <c:pt idx="253">
                  <c:v>54.283799999999999</c:v>
                </c:pt>
                <c:pt idx="254">
                  <c:v>53.171500000000002</c:v>
                </c:pt>
                <c:pt idx="255">
                  <c:v>53.745600000000003</c:v>
                </c:pt>
                <c:pt idx="256">
                  <c:v>52.944699999999997</c:v>
                </c:pt>
                <c:pt idx="257">
                  <c:v>52.303199999999997</c:v>
                </c:pt>
                <c:pt idx="258">
                  <c:v>52.342300000000002</c:v>
                </c:pt>
                <c:pt idx="259">
                  <c:v>52.247100000000003</c:v>
                </c:pt>
                <c:pt idx="260">
                  <c:v>51.076799999999999</c:v>
                </c:pt>
                <c:pt idx="261">
                  <c:v>50.306899999999999</c:v>
                </c:pt>
                <c:pt idx="262">
                  <c:v>49.816600000000001</c:v>
                </c:pt>
                <c:pt idx="263">
                  <c:v>49.377299999999998</c:v>
                </c:pt>
                <c:pt idx="264">
                  <c:v>48.8</c:v>
                </c:pt>
                <c:pt idx="265">
                  <c:v>48.6</c:v>
                </c:pt>
              </c:numCache>
            </c:numRef>
          </c:val>
          <c:smooth val="0"/>
          <c:extLst>
            <c:ext xmlns:c16="http://schemas.microsoft.com/office/drawing/2014/chart" uri="{C3380CC4-5D6E-409C-BE32-E72D297353CC}">
              <c16:uniqueId val="{00000001-78D2-4490-8FAA-1E358299FE29}"/>
            </c:ext>
          </c:extLst>
        </c:ser>
        <c:dLbls>
          <c:showLegendKey val="0"/>
          <c:showVal val="0"/>
          <c:showCatName val="0"/>
          <c:showSerName val="0"/>
          <c:showPercent val="0"/>
          <c:showBubbleSize val="0"/>
        </c:dLbls>
        <c:marker val="1"/>
        <c:smooth val="0"/>
        <c:axId val="1156944448"/>
        <c:axId val="1156966496"/>
      </c:lineChart>
      <c:dateAx>
        <c:axId val="1144585728"/>
        <c:scaling>
          <c:orientation val="minMax"/>
          <c:min val="38657"/>
        </c:scaling>
        <c:delete val="0"/>
        <c:axPos val="b"/>
        <c:numFmt formatCode="yyyy"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Frutiger 45 Light" panose="020B0603020202020204" pitchFamily="34" charset="0"/>
                <a:ea typeface="+mn-ea"/>
                <a:cs typeface="+mn-cs"/>
              </a:defRPr>
            </a:pPr>
            <a:endParaRPr lang="en-US"/>
          </a:p>
        </c:txPr>
        <c:crossAx val="1144597376"/>
        <c:crosses val="autoZero"/>
        <c:auto val="0"/>
        <c:lblOffset val="100"/>
        <c:baseTimeUnit val="months"/>
      </c:dateAx>
      <c:valAx>
        <c:axId val="1144597376"/>
        <c:scaling>
          <c:orientation val="minMax"/>
          <c:min val="100"/>
        </c:scaling>
        <c:delete val="0"/>
        <c:axPos val="l"/>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Frutiger 45 Light" panose="020B0603020202020204" pitchFamily="34" charset="0"/>
                <a:ea typeface="+mn-ea"/>
                <a:cs typeface="+mn-cs"/>
              </a:defRPr>
            </a:pPr>
            <a:endParaRPr lang="en-US"/>
          </a:p>
        </c:txPr>
        <c:crossAx val="1144585728"/>
        <c:crossesAt val="-29"/>
        <c:crossBetween val="between"/>
      </c:valAx>
      <c:valAx>
        <c:axId val="1156966496"/>
        <c:scaling>
          <c:orientation val="maxMin"/>
          <c:min val="30"/>
        </c:scaling>
        <c:delete val="0"/>
        <c:axPos val="r"/>
        <c:numFmt formatCode="0" sourceLinked="0"/>
        <c:majorTickMark val="out"/>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Frutiger 45 Light" panose="020B0603020202020204" pitchFamily="34" charset="0"/>
                <a:ea typeface="+mn-ea"/>
                <a:cs typeface="+mn-cs"/>
              </a:defRPr>
            </a:pPr>
            <a:endParaRPr lang="en-US"/>
          </a:p>
        </c:txPr>
        <c:crossAx val="1156944448"/>
        <c:crosses val="max"/>
        <c:crossBetween val="between"/>
      </c:valAx>
      <c:dateAx>
        <c:axId val="1156944448"/>
        <c:scaling>
          <c:orientation val="minMax"/>
        </c:scaling>
        <c:delete val="1"/>
        <c:axPos val="t"/>
        <c:numFmt formatCode="dd\.mm\.yyyy" sourceLinked="1"/>
        <c:majorTickMark val="out"/>
        <c:minorTickMark val="none"/>
        <c:tickLblPos val="nextTo"/>
        <c:crossAx val="1156966496"/>
        <c:crosses val="autoZero"/>
        <c:auto val="1"/>
        <c:lblOffset val="100"/>
        <c:baseTimeUnit val="days"/>
      </c:dateAx>
      <c:spPr>
        <a:noFill/>
        <a:ln>
          <a:noFill/>
        </a:ln>
        <a:effectLst/>
      </c:spPr>
    </c:plotArea>
    <c:legend>
      <c:legendPos val="b"/>
      <c:overlay val="0"/>
      <c:spPr>
        <a:noFill/>
        <a:ln>
          <a:noFill/>
        </a:ln>
        <a:effectLst/>
      </c:spPr>
      <c:txPr>
        <a:bodyPr rot="0" spcFirstLastPara="1" vertOverflow="ellipsis" vert="horz" wrap="square" anchor="ctr" anchorCtr="1"/>
        <a:lstStyle/>
        <a:p>
          <a:pPr>
            <a:defRPr sz="1100" b="0" i="0" u="none" strike="noStrike" kern="1200" baseline="0">
              <a:solidFill>
                <a:schemeClr val="tx1">
                  <a:lumMod val="65000"/>
                  <a:lumOff val="35000"/>
                </a:schemeClr>
              </a:solidFill>
              <a:latin typeface="Frutiger 45 Light" panose="020B0603020202020204" pitchFamily="34" charset="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noFill/>
      <a:round/>
    </a:ln>
    <a:effectLst/>
  </c:spPr>
  <c:txPr>
    <a:bodyPr/>
    <a:lstStyle/>
    <a:p>
      <a:pPr>
        <a:defRPr sz="1100">
          <a:latin typeface="Frutiger 45 Light" panose="020B0603020202020204" pitchFamily="34" charset="0"/>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lineChart>
        <c:grouping val="standard"/>
        <c:varyColors val="0"/>
        <c:ser>
          <c:idx val="1"/>
          <c:order val="1"/>
          <c:tx>
            <c:strRef>
              <c:f>Growth!$S$3</c:f>
              <c:strCache>
                <c:ptCount val="1"/>
                <c:pt idx="0">
                  <c:v> ZEW Eurozone growth expectations</c:v>
                </c:pt>
              </c:strCache>
            </c:strRef>
          </c:tx>
          <c:spPr>
            <a:ln w="28575" cap="rnd" cmpd="sng" algn="ctr">
              <a:solidFill>
                <a:srgbClr val="6FB6DF"/>
              </a:solidFill>
              <a:prstDash val="solid"/>
              <a:round/>
              <a:headEnd type="none" w="med" len="med"/>
              <a:tailEnd type="none" w="med" len="med"/>
            </a:ln>
            <a:effectLst/>
          </c:spPr>
          <c:marker>
            <c:symbol val="none"/>
          </c:marker>
          <c:cat>
            <c:numRef>
              <c:f>Growth!$Q$52:$Q$76</c:f>
              <c:numCache>
                <c:formatCode>m/d/yyyy</c:formatCode>
                <c:ptCount val="25"/>
                <c:pt idx="0">
                  <c:v>44227</c:v>
                </c:pt>
                <c:pt idx="1">
                  <c:v>44255</c:v>
                </c:pt>
                <c:pt idx="2">
                  <c:v>44286</c:v>
                </c:pt>
                <c:pt idx="3">
                  <c:v>44316</c:v>
                </c:pt>
                <c:pt idx="4">
                  <c:v>44347</c:v>
                </c:pt>
                <c:pt idx="5">
                  <c:v>44377</c:v>
                </c:pt>
                <c:pt idx="6">
                  <c:v>44408</c:v>
                </c:pt>
                <c:pt idx="7">
                  <c:v>44439</c:v>
                </c:pt>
                <c:pt idx="8">
                  <c:v>44469</c:v>
                </c:pt>
                <c:pt idx="9">
                  <c:v>44500</c:v>
                </c:pt>
                <c:pt idx="10">
                  <c:v>44530</c:v>
                </c:pt>
                <c:pt idx="11">
                  <c:v>44561</c:v>
                </c:pt>
                <c:pt idx="12">
                  <c:v>44592</c:v>
                </c:pt>
                <c:pt idx="13">
                  <c:v>44620</c:v>
                </c:pt>
                <c:pt idx="14">
                  <c:v>44651</c:v>
                </c:pt>
                <c:pt idx="15">
                  <c:v>44681</c:v>
                </c:pt>
                <c:pt idx="16">
                  <c:v>44712</c:v>
                </c:pt>
                <c:pt idx="17">
                  <c:v>44742</c:v>
                </c:pt>
                <c:pt idx="18">
                  <c:v>44773</c:v>
                </c:pt>
                <c:pt idx="19">
                  <c:v>44804</c:v>
                </c:pt>
                <c:pt idx="20">
                  <c:v>44834</c:v>
                </c:pt>
                <c:pt idx="21">
                  <c:v>44865</c:v>
                </c:pt>
                <c:pt idx="22">
                  <c:v>44895</c:v>
                </c:pt>
                <c:pt idx="23">
                  <c:v>44926</c:v>
                </c:pt>
                <c:pt idx="24">
                  <c:v>44957</c:v>
                </c:pt>
              </c:numCache>
            </c:numRef>
          </c:cat>
          <c:val>
            <c:numRef>
              <c:f>Growth!$S$52:$S$76</c:f>
              <c:numCache>
                <c:formatCode>General</c:formatCode>
                <c:ptCount val="25"/>
                <c:pt idx="0">
                  <c:v>58.3</c:v>
                </c:pt>
                <c:pt idx="1">
                  <c:v>69.599999999999994</c:v>
                </c:pt>
                <c:pt idx="2">
                  <c:v>74</c:v>
                </c:pt>
                <c:pt idx="3">
                  <c:v>66.3</c:v>
                </c:pt>
                <c:pt idx="4">
                  <c:v>84</c:v>
                </c:pt>
                <c:pt idx="5">
                  <c:v>81.3</c:v>
                </c:pt>
                <c:pt idx="6">
                  <c:v>61.2</c:v>
                </c:pt>
                <c:pt idx="7">
                  <c:v>42.7</c:v>
                </c:pt>
                <c:pt idx="8">
                  <c:v>31.1</c:v>
                </c:pt>
                <c:pt idx="9">
                  <c:v>21</c:v>
                </c:pt>
                <c:pt idx="10">
                  <c:v>25.9</c:v>
                </c:pt>
                <c:pt idx="11">
                  <c:v>26.8</c:v>
                </c:pt>
                <c:pt idx="12">
                  <c:v>49.4</c:v>
                </c:pt>
                <c:pt idx="13">
                  <c:v>48.6</c:v>
                </c:pt>
                <c:pt idx="14">
                  <c:v>-38.700000000000003</c:v>
                </c:pt>
                <c:pt idx="15">
                  <c:v>-43</c:v>
                </c:pt>
                <c:pt idx="16">
                  <c:v>-29.5</c:v>
                </c:pt>
                <c:pt idx="17">
                  <c:v>-28</c:v>
                </c:pt>
                <c:pt idx="18">
                  <c:v>-51.1</c:v>
                </c:pt>
                <c:pt idx="19">
                  <c:v>-54.9</c:v>
                </c:pt>
                <c:pt idx="20">
                  <c:v>-60.7</c:v>
                </c:pt>
                <c:pt idx="21">
                  <c:v>-59.7</c:v>
                </c:pt>
                <c:pt idx="22">
                  <c:v>-38.700000000000003</c:v>
                </c:pt>
                <c:pt idx="23">
                  <c:v>-23.6</c:v>
                </c:pt>
                <c:pt idx="24">
                  <c:v>16.7</c:v>
                </c:pt>
              </c:numCache>
            </c:numRef>
          </c:val>
          <c:smooth val="0"/>
          <c:extLst>
            <c:ext xmlns:c16="http://schemas.microsoft.com/office/drawing/2014/chart" uri="{C3380CC4-5D6E-409C-BE32-E72D297353CC}">
              <c16:uniqueId val="{00000000-0D50-4018-AA0A-B39A0BDE6DC1}"/>
            </c:ext>
          </c:extLst>
        </c:ser>
        <c:dLbls>
          <c:showLegendKey val="0"/>
          <c:showVal val="0"/>
          <c:showCatName val="0"/>
          <c:showSerName val="0"/>
          <c:showPercent val="0"/>
          <c:showBubbleSize val="0"/>
        </c:dLbls>
        <c:marker val="1"/>
        <c:smooth val="0"/>
        <c:axId val="222609504"/>
        <c:axId val="222624896"/>
      </c:lineChart>
      <c:lineChart>
        <c:grouping val="standard"/>
        <c:varyColors val="0"/>
        <c:ser>
          <c:idx val="0"/>
          <c:order val="0"/>
          <c:tx>
            <c:strRef>
              <c:f>Growth!$R$3</c:f>
              <c:strCache>
                <c:ptCount val="1"/>
                <c:pt idx="0">
                  <c:v> US composite PMI (right)</c:v>
                </c:pt>
              </c:strCache>
            </c:strRef>
          </c:tx>
          <c:spPr>
            <a:ln w="28575" cap="rnd" cmpd="sng" algn="ctr">
              <a:solidFill>
                <a:srgbClr val="CCCCCC"/>
              </a:solidFill>
              <a:prstDash val="solid"/>
              <a:round/>
              <a:headEnd type="none" w="med" len="med"/>
              <a:tailEnd type="none" w="med" len="med"/>
            </a:ln>
            <a:effectLst/>
          </c:spPr>
          <c:marker>
            <c:symbol val="none"/>
          </c:marker>
          <c:cat>
            <c:numRef>
              <c:f>Growth!$Q$52:$Q$76</c:f>
              <c:numCache>
                <c:formatCode>m/d/yyyy</c:formatCode>
                <c:ptCount val="25"/>
                <c:pt idx="0">
                  <c:v>44227</c:v>
                </c:pt>
                <c:pt idx="1">
                  <c:v>44255</c:v>
                </c:pt>
                <c:pt idx="2">
                  <c:v>44286</c:v>
                </c:pt>
                <c:pt idx="3">
                  <c:v>44316</c:v>
                </c:pt>
                <c:pt idx="4">
                  <c:v>44347</c:v>
                </c:pt>
                <c:pt idx="5">
                  <c:v>44377</c:v>
                </c:pt>
                <c:pt idx="6">
                  <c:v>44408</c:v>
                </c:pt>
                <c:pt idx="7">
                  <c:v>44439</c:v>
                </c:pt>
                <c:pt idx="8">
                  <c:v>44469</c:v>
                </c:pt>
                <c:pt idx="9">
                  <c:v>44500</c:v>
                </c:pt>
                <c:pt idx="10">
                  <c:v>44530</c:v>
                </c:pt>
                <c:pt idx="11">
                  <c:v>44561</c:v>
                </c:pt>
                <c:pt idx="12">
                  <c:v>44592</c:v>
                </c:pt>
                <c:pt idx="13">
                  <c:v>44620</c:v>
                </c:pt>
                <c:pt idx="14">
                  <c:v>44651</c:v>
                </c:pt>
                <c:pt idx="15">
                  <c:v>44681</c:v>
                </c:pt>
                <c:pt idx="16">
                  <c:v>44712</c:v>
                </c:pt>
                <c:pt idx="17">
                  <c:v>44742</c:v>
                </c:pt>
                <c:pt idx="18">
                  <c:v>44773</c:v>
                </c:pt>
                <c:pt idx="19">
                  <c:v>44804</c:v>
                </c:pt>
                <c:pt idx="20">
                  <c:v>44834</c:v>
                </c:pt>
                <c:pt idx="21">
                  <c:v>44865</c:v>
                </c:pt>
                <c:pt idx="22">
                  <c:v>44895</c:v>
                </c:pt>
                <c:pt idx="23">
                  <c:v>44926</c:v>
                </c:pt>
                <c:pt idx="24">
                  <c:v>44957</c:v>
                </c:pt>
              </c:numCache>
            </c:numRef>
          </c:cat>
          <c:val>
            <c:numRef>
              <c:f>Growth!$R$52:$R$76</c:f>
              <c:numCache>
                <c:formatCode>General</c:formatCode>
                <c:ptCount val="25"/>
                <c:pt idx="0">
                  <c:v>58.6</c:v>
                </c:pt>
                <c:pt idx="1">
                  <c:v>56.4</c:v>
                </c:pt>
                <c:pt idx="2">
                  <c:v>62.4</c:v>
                </c:pt>
                <c:pt idx="3">
                  <c:v>62.5</c:v>
                </c:pt>
                <c:pt idx="4">
                  <c:v>63</c:v>
                </c:pt>
                <c:pt idx="5">
                  <c:v>60.7</c:v>
                </c:pt>
                <c:pt idx="6">
                  <c:v>63.6</c:v>
                </c:pt>
                <c:pt idx="7">
                  <c:v>61.9</c:v>
                </c:pt>
                <c:pt idx="8">
                  <c:v>62.4</c:v>
                </c:pt>
                <c:pt idx="9">
                  <c:v>66</c:v>
                </c:pt>
                <c:pt idx="10">
                  <c:v>67.5</c:v>
                </c:pt>
                <c:pt idx="11">
                  <c:v>61.9</c:v>
                </c:pt>
                <c:pt idx="12">
                  <c:v>59.6</c:v>
                </c:pt>
                <c:pt idx="13">
                  <c:v>56.7</c:v>
                </c:pt>
                <c:pt idx="14">
                  <c:v>58.2</c:v>
                </c:pt>
                <c:pt idx="15">
                  <c:v>56.9</c:v>
                </c:pt>
                <c:pt idx="16">
                  <c:v>55.9</c:v>
                </c:pt>
                <c:pt idx="17">
                  <c:v>55</c:v>
                </c:pt>
                <c:pt idx="18">
                  <c:v>56.3</c:v>
                </c:pt>
                <c:pt idx="19">
                  <c:v>56.4</c:v>
                </c:pt>
                <c:pt idx="20">
                  <c:v>56.1</c:v>
                </c:pt>
                <c:pt idx="21">
                  <c:v>53.9</c:v>
                </c:pt>
                <c:pt idx="22">
                  <c:v>55.7</c:v>
                </c:pt>
                <c:pt idx="23">
                  <c:v>49.5</c:v>
                </c:pt>
              </c:numCache>
            </c:numRef>
          </c:val>
          <c:smooth val="0"/>
          <c:extLst>
            <c:ext xmlns:c16="http://schemas.microsoft.com/office/drawing/2014/chart" uri="{C3380CC4-5D6E-409C-BE32-E72D297353CC}">
              <c16:uniqueId val="{00000001-0D50-4018-AA0A-B39A0BDE6DC1}"/>
            </c:ext>
          </c:extLst>
        </c:ser>
        <c:dLbls>
          <c:showLegendKey val="0"/>
          <c:showVal val="0"/>
          <c:showCatName val="0"/>
          <c:showSerName val="0"/>
          <c:showPercent val="0"/>
          <c:showBubbleSize val="0"/>
        </c:dLbls>
        <c:marker val="1"/>
        <c:smooth val="0"/>
        <c:axId val="222607424"/>
        <c:axId val="222612416"/>
      </c:lineChart>
      <c:dateAx>
        <c:axId val="222609504"/>
        <c:scaling>
          <c:orientation val="minMax"/>
        </c:scaling>
        <c:delete val="0"/>
        <c:axPos val="b"/>
        <c:numFmt formatCode="[$-409]mmm\-yy;@" sourceLinked="0"/>
        <c:majorTickMark val="out"/>
        <c:minorTickMark val="none"/>
        <c:tickLblPos val="low"/>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222624896"/>
        <c:crosses val="autoZero"/>
        <c:auto val="1"/>
        <c:lblOffset val="100"/>
        <c:baseTimeUnit val="months"/>
        <c:majorUnit val="4"/>
        <c:majorTimeUnit val="months"/>
      </c:dateAx>
      <c:valAx>
        <c:axId val="22262489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222609504"/>
        <c:crosses val="autoZero"/>
        <c:crossBetween val="between"/>
      </c:valAx>
      <c:valAx>
        <c:axId val="222612416"/>
        <c:scaling>
          <c:orientation val="minMax"/>
          <c:min val="45"/>
        </c:scaling>
        <c:delete val="0"/>
        <c:axPos val="r"/>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222607424"/>
        <c:crosses val="max"/>
        <c:crossBetween val="between"/>
      </c:valAx>
      <c:dateAx>
        <c:axId val="222607424"/>
        <c:scaling>
          <c:orientation val="minMax"/>
        </c:scaling>
        <c:delete val="1"/>
        <c:axPos val="b"/>
        <c:numFmt formatCode="m/d/yyyy" sourceLinked="1"/>
        <c:majorTickMark val="out"/>
        <c:minorTickMark val="none"/>
        <c:tickLblPos val="nextTo"/>
        <c:crossAx val="222612416"/>
        <c:crosses val="autoZero"/>
        <c:auto val="1"/>
        <c:lblOffset val="100"/>
        <c:baseTimeUnit val="months"/>
      </c:dateAx>
      <c:spPr>
        <a:noFill/>
        <a:ln>
          <a:noFill/>
        </a:ln>
        <a:effectLst/>
      </c:spPr>
    </c:plotArea>
    <c:legend>
      <c:legendPos val="b"/>
      <c:layout>
        <c:manualLayout>
          <c:xMode val="edge"/>
          <c:yMode val="edge"/>
          <c:x val="2.1458762852572491E-2"/>
          <c:y val="0.85033281099758873"/>
          <c:w val="0.96267126678562998"/>
          <c:h val="0.12993392983712809"/>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noFill/>
      <a:round/>
    </a:ln>
    <a:effectLst/>
  </c:spPr>
  <c:txPr>
    <a:bodyPr/>
    <a:lstStyle/>
    <a:p>
      <a:pPr>
        <a:defRPr sz="1200"/>
      </a:pPr>
      <a:endParaRPr lang="en-US"/>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lineChart>
        <c:grouping val="standard"/>
        <c:varyColors val="0"/>
        <c:ser>
          <c:idx val="0"/>
          <c:order val="0"/>
          <c:tx>
            <c:strRef>
              <c:f>Inflation!$C$3</c:f>
              <c:strCache>
                <c:ptCount val="1"/>
                <c:pt idx="0">
                  <c:v> US core CPI </c:v>
                </c:pt>
              </c:strCache>
            </c:strRef>
          </c:tx>
          <c:spPr>
            <a:ln w="28575" cap="rnd" cmpd="sng" algn="ctr">
              <a:solidFill>
                <a:srgbClr val="CCCCCC"/>
              </a:solidFill>
              <a:prstDash val="solid"/>
              <a:round/>
              <a:headEnd type="none" w="med" len="med"/>
              <a:tailEnd type="none" w="med" len="med"/>
            </a:ln>
            <a:effectLst/>
          </c:spPr>
          <c:marker>
            <c:symbol val="none"/>
          </c:marker>
          <c:cat>
            <c:numRef>
              <c:f>Inflation!$B$15:$B$63</c:f>
              <c:numCache>
                <c:formatCode>m/d/yyyy</c:formatCode>
                <c:ptCount val="49"/>
                <c:pt idx="0">
                  <c:v>43465</c:v>
                </c:pt>
                <c:pt idx="1">
                  <c:v>43496</c:v>
                </c:pt>
                <c:pt idx="2">
                  <c:v>43524</c:v>
                </c:pt>
                <c:pt idx="3">
                  <c:v>43555</c:v>
                </c:pt>
                <c:pt idx="4">
                  <c:v>43585</c:v>
                </c:pt>
                <c:pt idx="5">
                  <c:v>43616</c:v>
                </c:pt>
                <c:pt idx="6">
                  <c:v>43646</c:v>
                </c:pt>
                <c:pt idx="7">
                  <c:v>43677</c:v>
                </c:pt>
                <c:pt idx="8">
                  <c:v>43708</c:v>
                </c:pt>
                <c:pt idx="9">
                  <c:v>43738</c:v>
                </c:pt>
                <c:pt idx="10">
                  <c:v>43769</c:v>
                </c:pt>
                <c:pt idx="11">
                  <c:v>43799</c:v>
                </c:pt>
                <c:pt idx="12">
                  <c:v>43830</c:v>
                </c:pt>
                <c:pt idx="13">
                  <c:v>43861</c:v>
                </c:pt>
                <c:pt idx="14">
                  <c:v>43890</c:v>
                </c:pt>
                <c:pt idx="15">
                  <c:v>43921</c:v>
                </c:pt>
                <c:pt idx="16">
                  <c:v>43951</c:v>
                </c:pt>
                <c:pt idx="17">
                  <c:v>43982</c:v>
                </c:pt>
                <c:pt idx="18">
                  <c:v>44012</c:v>
                </c:pt>
                <c:pt idx="19">
                  <c:v>44043</c:v>
                </c:pt>
                <c:pt idx="20">
                  <c:v>44074</c:v>
                </c:pt>
                <c:pt idx="21">
                  <c:v>44104</c:v>
                </c:pt>
                <c:pt idx="22">
                  <c:v>44135</c:v>
                </c:pt>
                <c:pt idx="23">
                  <c:v>44165</c:v>
                </c:pt>
                <c:pt idx="24">
                  <c:v>44196</c:v>
                </c:pt>
                <c:pt idx="25">
                  <c:v>44227</c:v>
                </c:pt>
                <c:pt idx="26">
                  <c:v>44255</c:v>
                </c:pt>
                <c:pt idx="27">
                  <c:v>44286</c:v>
                </c:pt>
                <c:pt idx="28">
                  <c:v>44316</c:v>
                </c:pt>
                <c:pt idx="29">
                  <c:v>44347</c:v>
                </c:pt>
                <c:pt idx="30">
                  <c:v>44377</c:v>
                </c:pt>
                <c:pt idx="31">
                  <c:v>44408</c:v>
                </c:pt>
                <c:pt idx="32">
                  <c:v>44439</c:v>
                </c:pt>
                <c:pt idx="33">
                  <c:v>44469</c:v>
                </c:pt>
                <c:pt idx="34">
                  <c:v>44500</c:v>
                </c:pt>
                <c:pt idx="35">
                  <c:v>44530</c:v>
                </c:pt>
                <c:pt idx="36">
                  <c:v>44561</c:v>
                </c:pt>
                <c:pt idx="37">
                  <c:v>44592</c:v>
                </c:pt>
                <c:pt idx="38">
                  <c:v>44620</c:v>
                </c:pt>
                <c:pt idx="39">
                  <c:v>44651</c:v>
                </c:pt>
                <c:pt idx="40">
                  <c:v>44681</c:v>
                </c:pt>
                <c:pt idx="41">
                  <c:v>44712</c:v>
                </c:pt>
                <c:pt idx="42">
                  <c:v>44742</c:v>
                </c:pt>
                <c:pt idx="43">
                  <c:v>44773</c:v>
                </c:pt>
                <c:pt idx="44">
                  <c:v>44804</c:v>
                </c:pt>
                <c:pt idx="45">
                  <c:v>44834</c:v>
                </c:pt>
                <c:pt idx="46">
                  <c:v>44865</c:v>
                </c:pt>
                <c:pt idx="47">
                  <c:v>44895</c:v>
                </c:pt>
                <c:pt idx="48">
                  <c:v>44926</c:v>
                </c:pt>
              </c:numCache>
            </c:numRef>
          </c:cat>
          <c:val>
            <c:numRef>
              <c:f>Inflation!$C$15:$C$63</c:f>
              <c:numCache>
                <c:formatCode>General</c:formatCode>
                <c:ptCount val="49"/>
                <c:pt idx="0">
                  <c:v>2.2000000000000002</c:v>
                </c:pt>
                <c:pt idx="1">
                  <c:v>2.2000000000000002</c:v>
                </c:pt>
                <c:pt idx="2">
                  <c:v>2.1</c:v>
                </c:pt>
                <c:pt idx="3">
                  <c:v>2</c:v>
                </c:pt>
                <c:pt idx="4">
                  <c:v>2.1</c:v>
                </c:pt>
                <c:pt idx="5">
                  <c:v>2</c:v>
                </c:pt>
                <c:pt idx="6">
                  <c:v>2.1</c:v>
                </c:pt>
                <c:pt idx="7">
                  <c:v>2.2000000000000002</c:v>
                </c:pt>
                <c:pt idx="8">
                  <c:v>2.4</c:v>
                </c:pt>
                <c:pt idx="9">
                  <c:v>2.4</c:v>
                </c:pt>
                <c:pt idx="10">
                  <c:v>2.2999999999999998</c:v>
                </c:pt>
                <c:pt idx="11">
                  <c:v>2.2999999999999998</c:v>
                </c:pt>
                <c:pt idx="12">
                  <c:v>2.2999999999999998</c:v>
                </c:pt>
                <c:pt idx="13">
                  <c:v>2.2999999999999998</c:v>
                </c:pt>
                <c:pt idx="14">
                  <c:v>2.4</c:v>
                </c:pt>
                <c:pt idx="15">
                  <c:v>2.1</c:v>
                </c:pt>
                <c:pt idx="16">
                  <c:v>1.4</c:v>
                </c:pt>
                <c:pt idx="17">
                  <c:v>1.2</c:v>
                </c:pt>
                <c:pt idx="18">
                  <c:v>1.2</c:v>
                </c:pt>
                <c:pt idx="19">
                  <c:v>1.6</c:v>
                </c:pt>
                <c:pt idx="20">
                  <c:v>1.7</c:v>
                </c:pt>
                <c:pt idx="21">
                  <c:v>1.7</c:v>
                </c:pt>
                <c:pt idx="22">
                  <c:v>1.6</c:v>
                </c:pt>
                <c:pt idx="23">
                  <c:v>1.6</c:v>
                </c:pt>
                <c:pt idx="24">
                  <c:v>1.6</c:v>
                </c:pt>
                <c:pt idx="25">
                  <c:v>1.4</c:v>
                </c:pt>
                <c:pt idx="26">
                  <c:v>1.3</c:v>
                </c:pt>
                <c:pt idx="27">
                  <c:v>1.6</c:v>
                </c:pt>
                <c:pt idx="28">
                  <c:v>3</c:v>
                </c:pt>
                <c:pt idx="29">
                  <c:v>3.8</c:v>
                </c:pt>
                <c:pt idx="30">
                  <c:v>4.5</c:v>
                </c:pt>
                <c:pt idx="31">
                  <c:v>4.3</c:v>
                </c:pt>
                <c:pt idx="32">
                  <c:v>4</c:v>
                </c:pt>
                <c:pt idx="33">
                  <c:v>4</c:v>
                </c:pt>
                <c:pt idx="34">
                  <c:v>4.5999999999999996</c:v>
                </c:pt>
                <c:pt idx="35">
                  <c:v>4.9000000000000004</c:v>
                </c:pt>
                <c:pt idx="36">
                  <c:v>5.5</c:v>
                </c:pt>
                <c:pt idx="37">
                  <c:v>6</c:v>
                </c:pt>
                <c:pt idx="38">
                  <c:v>6.4</c:v>
                </c:pt>
                <c:pt idx="39">
                  <c:v>6.5</c:v>
                </c:pt>
                <c:pt idx="40">
                  <c:v>6.2</c:v>
                </c:pt>
                <c:pt idx="41">
                  <c:v>6</c:v>
                </c:pt>
                <c:pt idx="42">
                  <c:v>5.9</c:v>
                </c:pt>
                <c:pt idx="43">
                  <c:v>5.9</c:v>
                </c:pt>
                <c:pt idx="44">
                  <c:v>6.3</c:v>
                </c:pt>
                <c:pt idx="45">
                  <c:v>6.6</c:v>
                </c:pt>
                <c:pt idx="46">
                  <c:v>6.3</c:v>
                </c:pt>
                <c:pt idx="47">
                  <c:v>6</c:v>
                </c:pt>
                <c:pt idx="48">
                  <c:v>5.7</c:v>
                </c:pt>
              </c:numCache>
            </c:numRef>
          </c:val>
          <c:smooth val="0"/>
          <c:extLst>
            <c:ext xmlns:c16="http://schemas.microsoft.com/office/drawing/2014/chart" uri="{C3380CC4-5D6E-409C-BE32-E72D297353CC}">
              <c16:uniqueId val="{00000000-DEA1-440C-86E1-7938DFCEC503}"/>
            </c:ext>
          </c:extLst>
        </c:ser>
        <c:ser>
          <c:idx val="1"/>
          <c:order val="1"/>
          <c:tx>
            <c:strRef>
              <c:f>Inflation!$D$3</c:f>
              <c:strCache>
                <c:ptCount val="1"/>
                <c:pt idx="0">
                  <c:v> Eurozone core CPI</c:v>
                </c:pt>
              </c:strCache>
            </c:strRef>
          </c:tx>
          <c:spPr>
            <a:ln w="28575" cap="rnd" cmpd="sng" algn="ctr">
              <a:solidFill>
                <a:srgbClr val="6FB6DF"/>
              </a:solidFill>
              <a:prstDash val="solid"/>
              <a:round/>
              <a:headEnd type="none" w="med" len="med"/>
              <a:tailEnd type="none" w="med" len="med"/>
            </a:ln>
            <a:effectLst/>
          </c:spPr>
          <c:marker>
            <c:symbol val="none"/>
          </c:marker>
          <c:cat>
            <c:numRef>
              <c:f>Inflation!$B$15:$B$63</c:f>
              <c:numCache>
                <c:formatCode>m/d/yyyy</c:formatCode>
                <c:ptCount val="49"/>
                <c:pt idx="0">
                  <c:v>43465</c:v>
                </c:pt>
                <c:pt idx="1">
                  <c:v>43496</c:v>
                </c:pt>
                <c:pt idx="2">
                  <c:v>43524</c:v>
                </c:pt>
                <c:pt idx="3">
                  <c:v>43555</c:v>
                </c:pt>
                <c:pt idx="4">
                  <c:v>43585</c:v>
                </c:pt>
                <c:pt idx="5">
                  <c:v>43616</c:v>
                </c:pt>
                <c:pt idx="6">
                  <c:v>43646</c:v>
                </c:pt>
                <c:pt idx="7">
                  <c:v>43677</c:v>
                </c:pt>
                <c:pt idx="8">
                  <c:v>43708</c:v>
                </c:pt>
                <c:pt idx="9">
                  <c:v>43738</c:v>
                </c:pt>
                <c:pt idx="10">
                  <c:v>43769</c:v>
                </c:pt>
                <c:pt idx="11">
                  <c:v>43799</c:v>
                </c:pt>
                <c:pt idx="12">
                  <c:v>43830</c:v>
                </c:pt>
                <c:pt idx="13">
                  <c:v>43861</c:v>
                </c:pt>
                <c:pt idx="14">
                  <c:v>43890</c:v>
                </c:pt>
                <c:pt idx="15">
                  <c:v>43921</c:v>
                </c:pt>
                <c:pt idx="16">
                  <c:v>43951</c:v>
                </c:pt>
                <c:pt idx="17">
                  <c:v>43982</c:v>
                </c:pt>
                <c:pt idx="18">
                  <c:v>44012</c:v>
                </c:pt>
                <c:pt idx="19">
                  <c:v>44043</c:v>
                </c:pt>
                <c:pt idx="20">
                  <c:v>44074</c:v>
                </c:pt>
                <c:pt idx="21">
                  <c:v>44104</c:v>
                </c:pt>
                <c:pt idx="22">
                  <c:v>44135</c:v>
                </c:pt>
                <c:pt idx="23">
                  <c:v>44165</c:v>
                </c:pt>
                <c:pt idx="24">
                  <c:v>44196</c:v>
                </c:pt>
                <c:pt idx="25">
                  <c:v>44227</c:v>
                </c:pt>
                <c:pt idx="26">
                  <c:v>44255</c:v>
                </c:pt>
                <c:pt idx="27">
                  <c:v>44286</c:v>
                </c:pt>
                <c:pt idx="28">
                  <c:v>44316</c:v>
                </c:pt>
                <c:pt idx="29">
                  <c:v>44347</c:v>
                </c:pt>
                <c:pt idx="30">
                  <c:v>44377</c:v>
                </c:pt>
                <c:pt idx="31">
                  <c:v>44408</c:v>
                </c:pt>
                <c:pt idx="32">
                  <c:v>44439</c:v>
                </c:pt>
                <c:pt idx="33">
                  <c:v>44469</c:v>
                </c:pt>
                <c:pt idx="34">
                  <c:v>44500</c:v>
                </c:pt>
                <c:pt idx="35">
                  <c:v>44530</c:v>
                </c:pt>
                <c:pt idx="36">
                  <c:v>44561</c:v>
                </c:pt>
                <c:pt idx="37">
                  <c:v>44592</c:v>
                </c:pt>
                <c:pt idx="38">
                  <c:v>44620</c:v>
                </c:pt>
                <c:pt idx="39">
                  <c:v>44651</c:v>
                </c:pt>
                <c:pt idx="40">
                  <c:v>44681</c:v>
                </c:pt>
                <c:pt idx="41">
                  <c:v>44712</c:v>
                </c:pt>
                <c:pt idx="42">
                  <c:v>44742</c:v>
                </c:pt>
                <c:pt idx="43">
                  <c:v>44773</c:v>
                </c:pt>
                <c:pt idx="44">
                  <c:v>44804</c:v>
                </c:pt>
                <c:pt idx="45">
                  <c:v>44834</c:v>
                </c:pt>
                <c:pt idx="46">
                  <c:v>44865</c:v>
                </c:pt>
                <c:pt idx="47">
                  <c:v>44895</c:v>
                </c:pt>
                <c:pt idx="48">
                  <c:v>44926</c:v>
                </c:pt>
              </c:numCache>
            </c:numRef>
          </c:cat>
          <c:val>
            <c:numRef>
              <c:f>Inflation!$D$15:$D$63</c:f>
              <c:numCache>
                <c:formatCode>General</c:formatCode>
                <c:ptCount val="49"/>
                <c:pt idx="0">
                  <c:v>0.9</c:v>
                </c:pt>
                <c:pt idx="1">
                  <c:v>1.1000000000000001</c:v>
                </c:pt>
                <c:pt idx="2">
                  <c:v>1</c:v>
                </c:pt>
                <c:pt idx="3">
                  <c:v>0.8</c:v>
                </c:pt>
                <c:pt idx="4">
                  <c:v>1.3</c:v>
                </c:pt>
                <c:pt idx="5">
                  <c:v>0.8</c:v>
                </c:pt>
                <c:pt idx="6">
                  <c:v>1.1000000000000001</c:v>
                </c:pt>
                <c:pt idx="7">
                  <c:v>0.9</c:v>
                </c:pt>
                <c:pt idx="8">
                  <c:v>0.9</c:v>
                </c:pt>
                <c:pt idx="9">
                  <c:v>1</c:v>
                </c:pt>
                <c:pt idx="10">
                  <c:v>1.1000000000000001</c:v>
                </c:pt>
                <c:pt idx="11">
                  <c:v>1.3</c:v>
                </c:pt>
                <c:pt idx="12">
                  <c:v>1.3</c:v>
                </c:pt>
                <c:pt idx="13">
                  <c:v>1.1000000000000001</c:v>
                </c:pt>
                <c:pt idx="14">
                  <c:v>1.2</c:v>
                </c:pt>
                <c:pt idx="15">
                  <c:v>1</c:v>
                </c:pt>
                <c:pt idx="16">
                  <c:v>0.9</c:v>
                </c:pt>
                <c:pt idx="17">
                  <c:v>0.9</c:v>
                </c:pt>
                <c:pt idx="18">
                  <c:v>0.8</c:v>
                </c:pt>
                <c:pt idx="19">
                  <c:v>1.2</c:v>
                </c:pt>
                <c:pt idx="20">
                  <c:v>0.4</c:v>
                </c:pt>
                <c:pt idx="21">
                  <c:v>0.2</c:v>
                </c:pt>
                <c:pt idx="22">
                  <c:v>0.2</c:v>
                </c:pt>
                <c:pt idx="23">
                  <c:v>0.2</c:v>
                </c:pt>
                <c:pt idx="24">
                  <c:v>0.2</c:v>
                </c:pt>
                <c:pt idx="25">
                  <c:v>1.4</c:v>
                </c:pt>
                <c:pt idx="26">
                  <c:v>1.1000000000000001</c:v>
                </c:pt>
                <c:pt idx="27">
                  <c:v>0.9</c:v>
                </c:pt>
                <c:pt idx="28">
                  <c:v>0.7</c:v>
                </c:pt>
                <c:pt idx="29">
                  <c:v>1</c:v>
                </c:pt>
                <c:pt idx="30">
                  <c:v>0.9</c:v>
                </c:pt>
                <c:pt idx="31">
                  <c:v>0.7</c:v>
                </c:pt>
                <c:pt idx="32">
                  <c:v>1.6</c:v>
                </c:pt>
                <c:pt idx="33">
                  <c:v>1.9</c:v>
                </c:pt>
                <c:pt idx="34">
                  <c:v>2</c:v>
                </c:pt>
                <c:pt idx="35">
                  <c:v>2.6</c:v>
                </c:pt>
                <c:pt idx="36">
                  <c:v>2.6</c:v>
                </c:pt>
                <c:pt idx="37">
                  <c:v>2.2999999999999998</c:v>
                </c:pt>
                <c:pt idx="38">
                  <c:v>2.7</c:v>
                </c:pt>
                <c:pt idx="39">
                  <c:v>3</c:v>
                </c:pt>
                <c:pt idx="40">
                  <c:v>3.5</c:v>
                </c:pt>
                <c:pt idx="41">
                  <c:v>3.8</c:v>
                </c:pt>
                <c:pt idx="42">
                  <c:v>3.7</c:v>
                </c:pt>
                <c:pt idx="43">
                  <c:v>4</c:v>
                </c:pt>
                <c:pt idx="44">
                  <c:v>4.3</c:v>
                </c:pt>
                <c:pt idx="45">
                  <c:v>4.8</c:v>
                </c:pt>
                <c:pt idx="46">
                  <c:v>5</c:v>
                </c:pt>
                <c:pt idx="47">
                  <c:v>5</c:v>
                </c:pt>
                <c:pt idx="48">
                  <c:v>5.2</c:v>
                </c:pt>
              </c:numCache>
            </c:numRef>
          </c:val>
          <c:smooth val="0"/>
          <c:extLst>
            <c:ext xmlns:c16="http://schemas.microsoft.com/office/drawing/2014/chart" uri="{C3380CC4-5D6E-409C-BE32-E72D297353CC}">
              <c16:uniqueId val="{00000001-DEA1-440C-86E1-7938DFCEC503}"/>
            </c:ext>
          </c:extLst>
        </c:ser>
        <c:dLbls>
          <c:showLegendKey val="0"/>
          <c:showVal val="0"/>
          <c:showCatName val="0"/>
          <c:showSerName val="0"/>
          <c:showPercent val="0"/>
          <c:showBubbleSize val="0"/>
        </c:dLbls>
        <c:smooth val="0"/>
        <c:axId val="195878400"/>
        <c:axId val="195873824"/>
      </c:lineChart>
      <c:dateAx>
        <c:axId val="195878400"/>
        <c:scaling>
          <c:orientation val="minMax"/>
        </c:scaling>
        <c:delete val="0"/>
        <c:axPos val="b"/>
        <c:numFmt formatCode="[$-409]mmm\-yy;@" sourceLinked="0"/>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95873824"/>
        <c:crosses val="autoZero"/>
        <c:auto val="1"/>
        <c:lblOffset val="100"/>
        <c:baseTimeUnit val="months"/>
        <c:majorUnit val="6"/>
        <c:majorTimeUnit val="months"/>
      </c:dateAx>
      <c:valAx>
        <c:axId val="19587382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9587840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noFill/>
      <a:round/>
    </a:ln>
    <a:effectLst/>
  </c:spPr>
  <c:txPr>
    <a:bodyPr/>
    <a:lstStyle/>
    <a:p>
      <a:pPr>
        <a:defRPr sz="1200"/>
      </a:pPr>
      <a:endParaRPr lang="en-US"/>
    </a:p>
  </c:txPr>
  <c:externalData r:id="rId4">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lineChart>
        <c:grouping val="standard"/>
        <c:varyColors val="0"/>
        <c:ser>
          <c:idx val="0"/>
          <c:order val="0"/>
          <c:tx>
            <c:strRef>
              <c:f>Inflation!$Q$4</c:f>
              <c:strCache>
                <c:ptCount val="1"/>
                <c:pt idx="0">
                  <c:v>Dutch Natural gas price, EUR / MWh (left)</c:v>
                </c:pt>
              </c:strCache>
            </c:strRef>
          </c:tx>
          <c:spPr>
            <a:ln w="28575" cap="rnd" cmpd="sng" algn="ctr">
              <a:solidFill>
                <a:srgbClr val="CCCCCC"/>
              </a:solidFill>
              <a:prstDash val="solid"/>
              <a:round/>
              <a:headEnd type="none" w="med" len="med"/>
              <a:tailEnd type="none" w="med" len="med"/>
            </a:ln>
            <a:effectLst/>
          </c:spPr>
          <c:marker>
            <c:symbol val="none"/>
          </c:marker>
          <c:cat>
            <c:numRef>
              <c:f>Inflation!$P$5:$P$389</c:f>
              <c:numCache>
                <c:formatCode>m/d/yyyy</c:formatCode>
                <c:ptCount val="385"/>
                <c:pt idx="0">
                  <c:v>44562</c:v>
                </c:pt>
                <c:pt idx="1">
                  <c:v>44563</c:v>
                </c:pt>
                <c:pt idx="2">
                  <c:v>44564</c:v>
                </c:pt>
                <c:pt idx="3">
                  <c:v>44565</c:v>
                </c:pt>
                <c:pt idx="4">
                  <c:v>44566</c:v>
                </c:pt>
                <c:pt idx="5">
                  <c:v>44567</c:v>
                </c:pt>
                <c:pt idx="6">
                  <c:v>44568</c:v>
                </c:pt>
                <c:pt idx="7">
                  <c:v>44569</c:v>
                </c:pt>
                <c:pt idx="8">
                  <c:v>44570</c:v>
                </c:pt>
                <c:pt idx="9">
                  <c:v>44571</c:v>
                </c:pt>
                <c:pt idx="10">
                  <c:v>44572</c:v>
                </c:pt>
                <c:pt idx="11">
                  <c:v>44573</c:v>
                </c:pt>
                <c:pt idx="12">
                  <c:v>44574</c:v>
                </c:pt>
                <c:pt idx="13">
                  <c:v>44575</c:v>
                </c:pt>
                <c:pt idx="14">
                  <c:v>44576</c:v>
                </c:pt>
                <c:pt idx="15">
                  <c:v>44577</c:v>
                </c:pt>
                <c:pt idx="16">
                  <c:v>44578</c:v>
                </c:pt>
                <c:pt idx="17">
                  <c:v>44579</c:v>
                </c:pt>
                <c:pt idx="18">
                  <c:v>44580</c:v>
                </c:pt>
                <c:pt idx="19">
                  <c:v>44581</c:v>
                </c:pt>
                <c:pt idx="20">
                  <c:v>44582</c:v>
                </c:pt>
                <c:pt idx="21">
                  <c:v>44583</c:v>
                </c:pt>
                <c:pt idx="22">
                  <c:v>44584</c:v>
                </c:pt>
                <c:pt idx="23">
                  <c:v>44585</c:v>
                </c:pt>
                <c:pt idx="24">
                  <c:v>44586</c:v>
                </c:pt>
                <c:pt idx="25">
                  <c:v>44587</c:v>
                </c:pt>
                <c:pt idx="26">
                  <c:v>44588</c:v>
                </c:pt>
                <c:pt idx="27">
                  <c:v>44589</c:v>
                </c:pt>
                <c:pt idx="28">
                  <c:v>44590</c:v>
                </c:pt>
                <c:pt idx="29">
                  <c:v>44591</c:v>
                </c:pt>
                <c:pt idx="30">
                  <c:v>44592</c:v>
                </c:pt>
                <c:pt idx="31">
                  <c:v>44593</c:v>
                </c:pt>
                <c:pt idx="32">
                  <c:v>44594</c:v>
                </c:pt>
                <c:pt idx="33">
                  <c:v>44595</c:v>
                </c:pt>
                <c:pt idx="34">
                  <c:v>44596</c:v>
                </c:pt>
                <c:pt idx="35">
                  <c:v>44597</c:v>
                </c:pt>
                <c:pt idx="36">
                  <c:v>44598</c:v>
                </c:pt>
                <c:pt idx="37">
                  <c:v>44599</c:v>
                </c:pt>
                <c:pt idx="38">
                  <c:v>44600</c:v>
                </c:pt>
                <c:pt idx="39">
                  <c:v>44601</c:v>
                </c:pt>
                <c:pt idx="40">
                  <c:v>44602</c:v>
                </c:pt>
                <c:pt idx="41">
                  <c:v>44603</c:v>
                </c:pt>
                <c:pt idx="42">
                  <c:v>44604</c:v>
                </c:pt>
                <c:pt idx="43">
                  <c:v>44605</c:v>
                </c:pt>
                <c:pt idx="44">
                  <c:v>44606</c:v>
                </c:pt>
                <c:pt idx="45">
                  <c:v>44607</c:v>
                </c:pt>
                <c:pt idx="46">
                  <c:v>44608</c:v>
                </c:pt>
                <c:pt idx="47">
                  <c:v>44609</c:v>
                </c:pt>
                <c:pt idx="48">
                  <c:v>44610</c:v>
                </c:pt>
                <c:pt idx="49">
                  <c:v>44611</c:v>
                </c:pt>
                <c:pt idx="50">
                  <c:v>44612</c:v>
                </c:pt>
                <c:pt idx="51">
                  <c:v>44613</c:v>
                </c:pt>
                <c:pt idx="52">
                  <c:v>44614</c:v>
                </c:pt>
                <c:pt idx="53">
                  <c:v>44615</c:v>
                </c:pt>
                <c:pt idx="54">
                  <c:v>44616</c:v>
                </c:pt>
                <c:pt idx="55">
                  <c:v>44617</c:v>
                </c:pt>
                <c:pt idx="56">
                  <c:v>44618</c:v>
                </c:pt>
                <c:pt idx="57">
                  <c:v>44619</c:v>
                </c:pt>
                <c:pt idx="58">
                  <c:v>44620</c:v>
                </c:pt>
                <c:pt idx="59">
                  <c:v>44621</c:v>
                </c:pt>
                <c:pt idx="60">
                  <c:v>44622</c:v>
                </c:pt>
                <c:pt idx="61">
                  <c:v>44623</c:v>
                </c:pt>
                <c:pt idx="62">
                  <c:v>44624</c:v>
                </c:pt>
                <c:pt idx="63">
                  <c:v>44625</c:v>
                </c:pt>
                <c:pt idx="64">
                  <c:v>44626</c:v>
                </c:pt>
                <c:pt idx="65">
                  <c:v>44627</c:v>
                </c:pt>
                <c:pt idx="66">
                  <c:v>44628</c:v>
                </c:pt>
                <c:pt idx="67">
                  <c:v>44629</c:v>
                </c:pt>
                <c:pt idx="68">
                  <c:v>44630</c:v>
                </c:pt>
                <c:pt idx="69">
                  <c:v>44631</c:v>
                </c:pt>
                <c:pt idx="70">
                  <c:v>44632</c:v>
                </c:pt>
                <c:pt idx="71">
                  <c:v>44633</c:v>
                </c:pt>
                <c:pt idx="72">
                  <c:v>44634</c:v>
                </c:pt>
                <c:pt idx="73">
                  <c:v>44635</c:v>
                </c:pt>
                <c:pt idx="74">
                  <c:v>44636</c:v>
                </c:pt>
                <c:pt idx="75">
                  <c:v>44637</c:v>
                </c:pt>
                <c:pt idx="76">
                  <c:v>44638</c:v>
                </c:pt>
                <c:pt idx="77">
                  <c:v>44639</c:v>
                </c:pt>
                <c:pt idx="78">
                  <c:v>44640</c:v>
                </c:pt>
                <c:pt idx="79">
                  <c:v>44641</c:v>
                </c:pt>
                <c:pt idx="80">
                  <c:v>44642</c:v>
                </c:pt>
                <c:pt idx="81">
                  <c:v>44643</c:v>
                </c:pt>
                <c:pt idx="82">
                  <c:v>44644</c:v>
                </c:pt>
                <c:pt idx="83">
                  <c:v>44645</c:v>
                </c:pt>
                <c:pt idx="84">
                  <c:v>44646</c:v>
                </c:pt>
                <c:pt idx="85">
                  <c:v>44647</c:v>
                </c:pt>
                <c:pt idx="86">
                  <c:v>44648</c:v>
                </c:pt>
                <c:pt idx="87">
                  <c:v>44649</c:v>
                </c:pt>
                <c:pt idx="88">
                  <c:v>44650</c:v>
                </c:pt>
                <c:pt idx="89">
                  <c:v>44651</c:v>
                </c:pt>
                <c:pt idx="90">
                  <c:v>44652</c:v>
                </c:pt>
                <c:pt idx="91">
                  <c:v>44653</c:v>
                </c:pt>
                <c:pt idx="92">
                  <c:v>44654</c:v>
                </c:pt>
                <c:pt idx="93">
                  <c:v>44655</c:v>
                </c:pt>
                <c:pt idx="94">
                  <c:v>44656</c:v>
                </c:pt>
                <c:pt idx="95">
                  <c:v>44657</c:v>
                </c:pt>
                <c:pt idx="96">
                  <c:v>44658</c:v>
                </c:pt>
                <c:pt idx="97">
                  <c:v>44659</c:v>
                </c:pt>
                <c:pt idx="98">
                  <c:v>44660</c:v>
                </c:pt>
                <c:pt idx="99">
                  <c:v>44661</c:v>
                </c:pt>
                <c:pt idx="100">
                  <c:v>44662</c:v>
                </c:pt>
                <c:pt idx="101">
                  <c:v>44663</c:v>
                </c:pt>
                <c:pt idx="102">
                  <c:v>44664</c:v>
                </c:pt>
                <c:pt idx="103">
                  <c:v>44665</c:v>
                </c:pt>
                <c:pt idx="104">
                  <c:v>44666</c:v>
                </c:pt>
                <c:pt idx="105">
                  <c:v>44667</c:v>
                </c:pt>
                <c:pt idx="106">
                  <c:v>44668</c:v>
                </c:pt>
                <c:pt idx="107">
                  <c:v>44669</c:v>
                </c:pt>
                <c:pt idx="108">
                  <c:v>44670</c:v>
                </c:pt>
                <c:pt idx="109">
                  <c:v>44671</c:v>
                </c:pt>
                <c:pt idx="110">
                  <c:v>44672</c:v>
                </c:pt>
                <c:pt idx="111">
                  <c:v>44673</c:v>
                </c:pt>
                <c:pt idx="112">
                  <c:v>44674</c:v>
                </c:pt>
                <c:pt idx="113">
                  <c:v>44675</c:v>
                </c:pt>
                <c:pt idx="114">
                  <c:v>44676</c:v>
                </c:pt>
                <c:pt idx="115">
                  <c:v>44677</c:v>
                </c:pt>
                <c:pt idx="116">
                  <c:v>44678</c:v>
                </c:pt>
                <c:pt idx="117">
                  <c:v>44679</c:v>
                </c:pt>
                <c:pt idx="118">
                  <c:v>44680</c:v>
                </c:pt>
                <c:pt idx="119">
                  <c:v>44681</c:v>
                </c:pt>
                <c:pt idx="120">
                  <c:v>44682</c:v>
                </c:pt>
                <c:pt idx="121">
                  <c:v>44683</c:v>
                </c:pt>
                <c:pt idx="122">
                  <c:v>44684</c:v>
                </c:pt>
                <c:pt idx="123">
                  <c:v>44685</c:v>
                </c:pt>
                <c:pt idx="124">
                  <c:v>44686</c:v>
                </c:pt>
                <c:pt idx="125">
                  <c:v>44687</c:v>
                </c:pt>
                <c:pt idx="126">
                  <c:v>44688</c:v>
                </c:pt>
                <c:pt idx="127">
                  <c:v>44689</c:v>
                </c:pt>
                <c:pt idx="128">
                  <c:v>44690</c:v>
                </c:pt>
                <c:pt idx="129">
                  <c:v>44691</c:v>
                </c:pt>
                <c:pt idx="130">
                  <c:v>44692</c:v>
                </c:pt>
                <c:pt idx="131">
                  <c:v>44693</c:v>
                </c:pt>
                <c:pt idx="132">
                  <c:v>44694</c:v>
                </c:pt>
                <c:pt idx="133">
                  <c:v>44695</c:v>
                </c:pt>
                <c:pt idx="134">
                  <c:v>44696</c:v>
                </c:pt>
                <c:pt idx="135">
                  <c:v>44697</c:v>
                </c:pt>
                <c:pt idx="136">
                  <c:v>44698</c:v>
                </c:pt>
                <c:pt idx="137">
                  <c:v>44699</c:v>
                </c:pt>
                <c:pt idx="138">
                  <c:v>44700</c:v>
                </c:pt>
                <c:pt idx="139">
                  <c:v>44701</c:v>
                </c:pt>
                <c:pt idx="140">
                  <c:v>44702</c:v>
                </c:pt>
                <c:pt idx="141">
                  <c:v>44703</c:v>
                </c:pt>
                <c:pt idx="142">
                  <c:v>44704</c:v>
                </c:pt>
                <c:pt idx="143">
                  <c:v>44705</c:v>
                </c:pt>
                <c:pt idx="144">
                  <c:v>44706</c:v>
                </c:pt>
                <c:pt idx="145">
                  <c:v>44707</c:v>
                </c:pt>
                <c:pt idx="146">
                  <c:v>44708</c:v>
                </c:pt>
                <c:pt idx="147">
                  <c:v>44709</c:v>
                </c:pt>
                <c:pt idx="148">
                  <c:v>44710</c:v>
                </c:pt>
                <c:pt idx="149">
                  <c:v>44711</c:v>
                </c:pt>
                <c:pt idx="150">
                  <c:v>44712</c:v>
                </c:pt>
                <c:pt idx="151">
                  <c:v>44713</c:v>
                </c:pt>
                <c:pt idx="152">
                  <c:v>44714</c:v>
                </c:pt>
                <c:pt idx="153">
                  <c:v>44715</c:v>
                </c:pt>
                <c:pt idx="154">
                  <c:v>44716</c:v>
                </c:pt>
                <c:pt idx="155">
                  <c:v>44717</c:v>
                </c:pt>
                <c:pt idx="156">
                  <c:v>44718</c:v>
                </c:pt>
                <c:pt idx="157">
                  <c:v>44719</c:v>
                </c:pt>
                <c:pt idx="158">
                  <c:v>44720</c:v>
                </c:pt>
                <c:pt idx="159">
                  <c:v>44721</c:v>
                </c:pt>
                <c:pt idx="160">
                  <c:v>44722</c:v>
                </c:pt>
                <c:pt idx="161">
                  <c:v>44723</c:v>
                </c:pt>
                <c:pt idx="162">
                  <c:v>44724</c:v>
                </c:pt>
                <c:pt idx="163">
                  <c:v>44725</c:v>
                </c:pt>
                <c:pt idx="164">
                  <c:v>44726</c:v>
                </c:pt>
                <c:pt idx="165">
                  <c:v>44727</c:v>
                </c:pt>
                <c:pt idx="166">
                  <c:v>44728</c:v>
                </c:pt>
                <c:pt idx="167">
                  <c:v>44729</c:v>
                </c:pt>
                <c:pt idx="168">
                  <c:v>44730</c:v>
                </c:pt>
                <c:pt idx="169">
                  <c:v>44731</c:v>
                </c:pt>
                <c:pt idx="170">
                  <c:v>44732</c:v>
                </c:pt>
                <c:pt idx="171">
                  <c:v>44733</c:v>
                </c:pt>
                <c:pt idx="172">
                  <c:v>44734</c:v>
                </c:pt>
                <c:pt idx="173">
                  <c:v>44735</c:v>
                </c:pt>
                <c:pt idx="174">
                  <c:v>44736</c:v>
                </c:pt>
                <c:pt idx="175">
                  <c:v>44737</c:v>
                </c:pt>
                <c:pt idx="176">
                  <c:v>44738</c:v>
                </c:pt>
                <c:pt idx="177">
                  <c:v>44739</c:v>
                </c:pt>
                <c:pt idx="178">
                  <c:v>44740</c:v>
                </c:pt>
                <c:pt idx="179">
                  <c:v>44741</c:v>
                </c:pt>
                <c:pt idx="180">
                  <c:v>44742</c:v>
                </c:pt>
                <c:pt idx="181">
                  <c:v>44743</c:v>
                </c:pt>
                <c:pt idx="182">
                  <c:v>44744</c:v>
                </c:pt>
                <c:pt idx="183">
                  <c:v>44745</c:v>
                </c:pt>
                <c:pt idx="184">
                  <c:v>44746</c:v>
                </c:pt>
                <c:pt idx="185">
                  <c:v>44747</c:v>
                </c:pt>
                <c:pt idx="186">
                  <c:v>44748</c:v>
                </c:pt>
                <c:pt idx="187">
                  <c:v>44749</c:v>
                </c:pt>
                <c:pt idx="188">
                  <c:v>44750</c:v>
                </c:pt>
                <c:pt idx="189">
                  <c:v>44751</c:v>
                </c:pt>
                <c:pt idx="190">
                  <c:v>44752</c:v>
                </c:pt>
                <c:pt idx="191">
                  <c:v>44753</c:v>
                </c:pt>
                <c:pt idx="192">
                  <c:v>44754</c:v>
                </c:pt>
                <c:pt idx="193">
                  <c:v>44755</c:v>
                </c:pt>
                <c:pt idx="194">
                  <c:v>44756</c:v>
                </c:pt>
                <c:pt idx="195">
                  <c:v>44757</c:v>
                </c:pt>
                <c:pt idx="196">
                  <c:v>44758</c:v>
                </c:pt>
                <c:pt idx="197">
                  <c:v>44759</c:v>
                </c:pt>
                <c:pt idx="198">
                  <c:v>44760</c:v>
                </c:pt>
                <c:pt idx="199">
                  <c:v>44761</c:v>
                </c:pt>
                <c:pt idx="200">
                  <c:v>44762</c:v>
                </c:pt>
                <c:pt idx="201">
                  <c:v>44763</c:v>
                </c:pt>
                <c:pt idx="202">
                  <c:v>44764</c:v>
                </c:pt>
                <c:pt idx="203">
                  <c:v>44765</c:v>
                </c:pt>
                <c:pt idx="204">
                  <c:v>44766</c:v>
                </c:pt>
                <c:pt idx="205">
                  <c:v>44767</c:v>
                </c:pt>
                <c:pt idx="206">
                  <c:v>44768</c:v>
                </c:pt>
                <c:pt idx="207">
                  <c:v>44769</c:v>
                </c:pt>
                <c:pt idx="208">
                  <c:v>44770</c:v>
                </c:pt>
                <c:pt idx="209">
                  <c:v>44771</c:v>
                </c:pt>
                <c:pt idx="210">
                  <c:v>44772</c:v>
                </c:pt>
                <c:pt idx="211">
                  <c:v>44773</c:v>
                </c:pt>
                <c:pt idx="212">
                  <c:v>44774</c:v>
                </c:pt>
                <c:pt idx="213">
                  <c:v>44775</c:v>
                </c:pt>
                <c:pt idx="214">
                  <c:v>44776</c:v>
                </c:pt>
                <c:pt idx="215">
                  <c:v>44777</c:v>
                </c:pt>
                <c:pt idx="216">
                  <c:v>44778</c:v>
                </c:pt>
                <c:pt idx="217">
                  <c:v>44779</c:v>
                </c:pt>
                <c:pt idx="218">
                  <c:v>44780</c:v>
                </c:pt>
                <c:pt idx="219">
                  <c:v>44781</c:v>
                </c:pt>
                <c:pt idx="220">
                  <c:v>44782</c:v>
                </c:pt>
                <c:pt idx="221">
                  <c:v>44783</c:v>
                </c:pt>
                <c:pt idx="222">
                  <c:v>44784</c:v>
                </c:pt>
                <c:pt idx="223">
                  <c:v>44785</c:v>
                </c:pt>
                <c:pt idx="224">
                  <c:v>44786</c:v>
                </c:pt>
                <c:pt idx="225">
                  <c:v>44787</c:v>
                </c:pt>
                <c:pt idx="226">
                  <c:v>44788</c:v>
                </c:pt>
                <c:pt idx="227">
                  <c:v>44789</c:v>
                </c:pt>
                <c:pt idx="228">
                  <c:v>44790</c:v>
                </c:pt>
                <c:pt idx="229">
                  <c:v>44791</c:v>
                </c:pt>
                <c:pt idx="230">
                  <c:v>44792</c:v>
                </c:pt>
                <c:pt idx="231">
                  <c:v>44793</c:v>
                </c:pt>
                <c:pt idx="232">
                  <c:v>44794</c:v>
                </c:pt>
                <c:pt idx="233">
                  <c:v>44795</c:v>
                </c:pt>
                <c:pt idx="234">
                  <c:v>44796</c:v>
                </c:pt>
                <c:pt idx="235">
                  <c:v>44797</c:v>
                </c:pt>
                <c:pt idx="236">
                  <c:v>44798</c:v>
                </c:pt>
                <c:pt idx="237">
                  <c:v>44799</c:v>
                </c:pt>
                <c:pt idx="238">
                  <c:v>44800</c:v>
                </c:pt>
                <c:pt idx="239">
                  <c:v>44801</c:v>
                </c:pt>
                <c:pt idx="240">
                  <c:v>44802</c:v>
                </c:pt>
                <c:pt idx="241">
                  <c:v>44803</c:v>
                </c:pt>
                <c:pt idx="242">
                  <c:v>44804</c:v>
                </c:pt>
                <c:pt idx="243">
                  <c:v>44805</c:v>
                </c:pt>
                <c:pt idx="244">
                  <c:v>44806</c:v>
                </c:pt>
                <c:pt idx="245">
                  <c:v>44807</c:v>
                </c:pt>
                <c:pt idx="246">
                  <c:v>44808</c:v>
                </c:pt>
                <c:pt idx="247">
                  <c:v>44809</c:v>
                </c:pt>
                <c:pt idx="248">
                  <c:v>44810</c:v>
                </c:pt>
                <c:pt idx="249">
                  <c:v>44811</c:v>
                </c:pt>
                <c:pt idx="250">
                  <c:v>44812</c:v>
                </c:pt>
                <c:pt idx="251">
                  <c:v>44813</c:v>
                </c:pt>
                <c:pt idx="252">
                  <c:v>44814</c:v>
                </c:pt>
                <c:pt idx="253">
                  <c:v>44815</c:v>
                </c:pt>
                <c:pt idx="254">
                  <c:v>44816</c:v>
                </c:pt>
                <c:pt idx="255">
                  <c:v>44817</c:v>
                </c:pt>
                <c:pt idx="256">
                  <c:v>44818</c:v>
                </c:pt>
                <c:pt idx="257">
                  <c:v>44819</c:v>
                </c:pt>
                <c:pt idx="258">
                  <c:v>44820</c:v>
                </c:pt>
                <c:pt idx="259">
                  <c:v>44821</c:v>
                </c:pt>
                <c:pt idx="260">
                  <c:v>44822</c:v>
                </c:pt>
                <c:pt idx="261">
                  <c:v>44823</c:v>
                </c:pt>
                <c:pt idx="262">
                  <c:v>44824</c:v>
                </c:pt>
                <c:pt idx="263">
                  <c:v>44825</c:v>
                </c:pt>
                <c:pt idx="264">
                  <c:v>44826</c:v>
                </c:pt>
                <c:pt idx="265">
                  <c:v>44827</c:v>
                </c:pt>
                <c:pt idx="266">
                  <c:v>44828</c:v>
                </c:pt>
                <c:pt idx="267">
                  <c:v>44829</c:v>
                </c:pt>
                <c:pt idx="268">
                  <c:v>44830</c:v>
                </c:pt>
                <c:pt idx="269">
                  <c:v>44831</c:v>
                </c:pt>
                <c:pt idx="270">
                  <c:v>44832</c:v>
                </c:pt>
                <c:pt idx="271">
                  <c:v>44833</c:v>
                </c:pt>
                <c:pt idx="272">
                  <c:v>44834</c:v>
                </c:pt>
                <c:pt idx="273">
                  <c:v>44835</c:v>
                </c:pt>
                <c:pt idx="274">
                  <c:v>44836</c:v>
                </c:pt>
                <c:pt idx="275">
                  <c:v>44837</c:v>
                </c:pt>
                <c:pt idx="276">
                  <c:v>44838</c:v>
                </c:pt>
                <c:pt idx="277">
                  <c:v>44839</c:v>
                </c:pt>
                <c:pt idx="278">
                  <c:v>44840</c:v>
                </c:pt>
                <c:pt idx="279">
                  <c:v>44841</c:v>
                </c:pt>
                <c:pt idx="280">
                  <c:v>44842</c:v>
                </c:pt>
                <c:pt idx="281">
                  <c:v>44843</c:v>
                </c:pt>
                <c:pt idx="282">
                  <c:v>44844</c:v>
                </c:pt>
                <c:pt idx="283">
                  <c:v>44845</c:v>
                </c:pt>
                <c:pt idx="284">
                  <c:v>44846</c:v>
                </c:pt>
                <c:pt idx="285">
                  <c:v>44847</c:v>
                </c:pt>
                <c:pt idx="286">
                  <c:v>44848</c:v>
                </c:pt>
                <c:pt idx="287">
                  <c:v>44849</c:v>
                </c:pt>
                <c:pt idx="288">
                  <c:v>44850</c:v>
                </c:pt>
                <c:pt idx="289">
                  <c:v>44851</c:v>
                </c:pt>
                <c:pt idx="290">
                  <c:v>44852</c:v>
                </c:pt>
                <c:pt idx="291">
                  <c:v>44853</c:v>
                </c:pt>
                <c:pt idx="292">
                  <c:v>44854</c:v>
                </c:pt>
                <c:pt idx="293">
                  <c:v>44855</c:v>
                </c:pt>
                <c:pt idx="294">
                  <c:v>44856</c:v>
                </c:pt>
                <c:pt idx="295">
                  <c:v>44857</c:v>
                </c:pt>
                <c:pt idx="296">
                  <c:v>44858</c:v>
                </c:pt>
                <c:pt idx="297">
                  <c:v>44859</c:v>
                </c:pt>
                <c:pt idx="298">
                  <c:v>44860</c:v>
                </c:pt>
                <c:pt idx="299">
                  <c:v>44861</c:v>
                </c:pt>
                <c:pt idx="300">
                  <c:v>44862</c:v>
                </c:pt>
                <c:pt idx="301">
                  <c:v>44863</c:v>
                </c:pt>
                <c:pt idx="302">
                  <c:v>44864</c:v>
                </c:pt>
                <c:pt idx="303">
                  <c:v>44865</c:v>
                </c:pt>
                <c:pt idx="304">
                  <c:v>44866</c:v>
                </c:pt>
                <c:pt idx="305">
                  <c:v>44867</c:v>
                </c:pt>
                <c:pt idx="306">
                  <c:v>44868</c:v>
                </c:pt>
                <c:pt idx="307">
                  <c:v>44869</c:v>
                </c:pt>
                <c:pt idx="308">
                  <c:v>44870</c:v>
                </c:pt>
                <c:pt idx="309">
                  <c:v>44871</c:v>
                </c:pt>
                <c:pt idx="310">
                  <c:v>44872</c:v>
                </c:pt>
                <c:pt idx="311">
                  <c:v>44873</c:v>
                </c:pt>
                <c:pt idx="312">
                  <c:v>44874</c:v>
                </c:pt>
                <c:pt idx="313">
                  <c:v>44875</c:v>
                </c:pt>
                <c:pt idx="314">
                  <c:v>44876</c:v>
                </c:pt>
                <c:pt idx="315">
                  <c:v>44877</c:v>
                </c:pt>
                <c:pt idx="316">
                  <c:v>44878</c:v>
                </c:pt>
                <c:pt idx="317">
                  <c:v>44879</c:v>
                </c:pt>
                <c:pt idx="318">
                  <c:v>44880</c:v>
                </c:pt>
                <c:pt idx="319">
                  <c:v>44881</c:v>
                </c:pt>
                <c:pt idx="320">
                  <c:v>44882</c:v>
                </c:pt>
                <c:pt idx="321">
                  <c:v>44883</c:v>
                </c:pt>
                <c:pt idx="322">
                  <c:v>44884</c:v>
                </c:pt>
                <c:pt idx="323">
                  <c:v>44885</c:v>
                </c:pt>
                <c:pt idx="324">
                  <c:v>44886</c:v>
                </c:pt>
                <c:pt idx="325">
                  <c:v>44887</c:v>
                </c:pt>
                <c:pt idx="326">
                  <c:v>44888</c:v>
                </c:pt>
                <c:pt idx="327">
                  <c:v>44889</c:v>
                </c:pt>
                <c:pt idx="328">
                  <c:v>44890</c:v>
                </c:pt>
                <c:pt idx="329">
                  <c:v>44891</c:v>
                </c:pt>
                <c:pt idx="330">
                  <c:v>44892</c:v>
                </c:pt>
                <c:pt idx="331">
                  <c:v>44893</c:v>
                </c:pt>
                <c:pt idx="332">
                  <c:v>44894</c:v>
                </c:pt>
                <c:pt idx="333">
                  <c:v>44895</c:v>
                </c:pt>
                <c:pt idx="334">
                  <c:v>44896</c:v>
                </c:pt>
                <c:pt idx="335">
                  <c:v>44897</c:v>
                </c:pt>
                <c:pt idx="336">
                  <c:v>44898</c:v>
                </c:pt>
                <c:pt idx="337">
                  <c:v>44899</c:v>
                </c:pt>
                <c:pt idx="338">
                  <c:v>44900</c:v>
                </c:pt>
                <c:pt idx="339">
                  <c:v>44901</c:v>
                </c:pt>
                <c:pt idx="340">
                  <c:v>44902</c:v>
                </c:pt>
                <c:pt idx="341">
                  <c:v>44903</c:v>
                </c:pt>
                <c:pt idx="342">
                  <c:v>44904</c:v>
                </c:pt>
                <c:pt idx="343">
                  <c:v>44905</c:v>
                </c:pt>
                <c:pt idx="344">
                  <c:v>44906</c:v>
                </c:pt>
                <c:pt idx="345">
                  <c:v>44907</c:v>
                </c:pt>
                <c:pt idx="346">
                  <c:v>44908</c:v>
                </c:pt>
                <c:pt idx="347">
                  <c:v>44909</c:v>
                </c:pt>
                <c:pt idx="348">
                  <c:v>44910</c:v>
                </c:pt>
                <c:pt idx="349">
                  <c:v>44911</c:v>
                </c:pt>
                <c:pt idx="350">
                  <c:v>44912</c:v>
                </c:pt>
                <c:pt idx="351">
                  <c:v>44913</c:v>
                </c:pt>
                <c:pt idx="352">
                  <c:v>44914</c:v>
                </c:pt>
                <c:pt idx="353">
                  <c:v>44915</c:v>
                </c:pt>
                <c:pt idx="354">
                  <c:v>44916</c:v>
                </c:pt>
                <c:pt idx="355">
                  <c:v>44917</c:v>
                </c:pt>
                <c:pt idx="356">
                  <c:v>44918</c:v>
                </c:pt>
                <c:pt idx="357">
                  <c:v>44919</c:v>
                </c:pt>
                <c:pt idx="358">
                  <c:v>44920</c:v>
                </c:pt>
                <c:pt idx="359">
                  <c:v>44921</c:v>
                </c:pt>
                <c:pt idx="360">
                  <c:v>44922</c:v>
                </c:pt>
                <c:pt idx="361">
                  <c:v>44923</c:v>
                </c:pt>
                <c:pt idx="362">
                  <c:v>44924</c:v>
                </c:pt>
                <c:pt idx="363">
                  <c:v>44925</c:v>
                </c:pt>
                <c:pt idx="364">
                  <c:v>44926</c:v>
                </c:pt>
                <c:pt idx="365">
                  <c:v>44927</c:v>
                </c:pt>
                <c:pt idx="366">
                  <c:v>44928</c:v>
                </c:pt>
                <c:pt idx="367">
                  <c:v>44929</c:v>
                </c:pt>
                <c:pt idx="368">
                  <c:v>44930</c:v>
                </c:pt>
                <c:pt idx="369">
                  <c:v>44931</c:v>
                </c:pt>
                <c:pt idx="370">
                  <c:v>44932</c:v>
                </c:pt>
                <c:pt idx="371">
                  <c:v>44933</c:v>
                </c:pt>
                <c:pt idx="372">
                  <c:v>44934</c:v>
                </c:pt>
                <c:pt idx="373">
                  <c:v>44935</c:v>
                </c:pt>
                <c:pt idx="374">
                  <c:v>44936</c:v>
                </c:pt>
                <c:pt idx="375">
                  <c:v>44937</c:v>
                </c:pt>
                <c:pt idx="376">
                  <c:v>44938</c:v>
                </c:pt>
                <c:pt idx="377">
                  <c:v>44939</c:v>
                </c:pt>
                <c:pt idx="378">
                  <c:v>44940</c:v>
                </c:pt>
                <c:pt idx="379">
                  <c:v>44941</c:v>
                </c:pt>
                <c:pt idx="380">
                  <c:v>44942</c:v>
                </c:pt>
                <c:pt idx="381">
                  <c:v>44943</c:v>
                </c:pt>
                <c:pt idx="382">
                  <c:v>44944</c:v>
                </c:pt>
                <c:pt idx="383">
                  <c:v>44945</c:v>
                </c:pt>
                <c:pt idx="384">
                  <c:v>44946</c:v>
                </c:pt>
              </c:numCache>
            </c:numRef>
          </c:cat>
          <c:val>
            <c:numRef>
              <c:f>Inflation!$Q$5:$Q$389</c:f>
              <c:numCache>
                <c:formatCode>General</c:formatCode>
                <c:ptCount val="385"/>
                <c:pt idx="2">
                  <c:v>70</c:v>
                </c:pt>
                <c:pt idx="3">
                  <c:v>92.13</c:v>
                </c:pt>
                <c:pt idx="4">
                  <c:v>87.6</c:v>
                </c:pt>
                <c:pt idx="5">
                  <c:v>96.5</c:v>
                </c:pt>
                <c:pt idx="6">
                  <c:v>84.4</c:v>
                </c:pt>
                <c:pt idx="7">
                  <c:v>84.4</c:v>
                </c:pt>
                <c:pt idx="8">
                  <c:v>84.5</c:v>
                </c:pt>
                <c:pt idx="9">
                  <c:v>84.5</c:v>
                </c:pt>
                <c:pt idx="10">
                  <c:v>81</c:v>
                </c:pt>
                <c:pt idx="11">
                  <c:v>75.400000000000006</c:v>
                </c:pt>
                <c:pt idx="12">
                  <c:v>79.95</c:v>
                </c:pt>
                <c:pt idx="13">
                  <c:v>86.9</c:v>
                </c:pt>
                <c:pt idx="14">
                  <c:v>86.9</c:v>
                </c:pt>
                <c:pt idx="15">
                  <c:v>76.05</c:v>
                </c:pt>
                <c:pt idx="16">
                  <c:v>76.05</c:v>
                </c:pt>
                <c:pt idx="17">
                  <c:v>79.08</c:v>
                </c:pt>
                <c:pt idx="18">
                  <c:v>73.75</c:v>
                </c:pt>
                <c:pt idx="19">
                  <c:v>75</c:v>
                </c:pt>
                <c:pt idx="20">
                  <c:v>80.3</c:v>
                </c:pt>
                <c:pt idx="21">
                  <c:v>80.3</c:v>
                </c:pt>
                <c:pt idx="22">
                  <c:v>93</c:v>
                </c:pt>
                <c:pt idx="23">
                  <c:v>93</c:v>
                </c:pt>
                <c:pt idx="24">
                  <c:v>94.5</c:v>
                </c:pt>
                <c:pt idx="25">
                  <c:v>90.7</c:v>
                </c:pt>
                <c:pt idx="26">
                  <c:v>91.7</c:v>
                </c:pt>
                <c:pt idx="27">
                  <c:v>92.424999999999997</c:v>
                </c:pt>
                <c:pt idx="28">
                  <c:v>92.424999999999997</c:v>
                </c:pt>
                <c:pt idx="29">
                  <c:v>84.6</c:v>
                </c:pt>
                <c:pt idx="30">
                  <c:v>84.6</c:v>
                </c:pt>
                <c:pt idx="31">
                  <c:v>75.180000000000007</c:v>
                </c:pt>
                <c:pt idx="32">
                  <c:v>76.5</c:v>
                </c:pt>
                <c:pt idx="33">
                  <c:v>79.2</c:v>
                </c:pt>
                <c:pt idx="34">
                  <c:v>80.2</c:v>
                </c:pt>
                <c:pt idx="35">
                  <c:v>80.2</c:v>
                </c:pt>
                <c:pt idx="36">
                  <c:v>77.295000000000002</c:v>
                </c:pt>
                <c:pt idx="37">
                  <c:v>77.295000000000002</c:v>
                </c:pt>
                <c:pt idx="38">
                  <c:v>75.650000000000006</c:v>
                </c:pt>
                <c:pt idx="39">
                  <c:v>74.599999999999994</c:v>
                </c:pt>
                <c:pt idx="40">
                  <c:v>74.275000000000006</c:v>
                </c:pt>
                <c:pt idx="41">
                  <c:v>75.974999999999994</c:v>
                </c:pt>
                <c:pt idx="42">
                  <c:v>75.974999999999994</c:v>
                </c:pt>
                <c:pt idx="43">
                  <c:v>80.2</c:v>
                </c:pt>
                <c:pt idx="44">
                  <c:v>80.2</c:v>
                </c:pt>
                <c:pt idx="45">
                  <c:v>67.95</c:v>
                </c:pt>
                <c:pt idx="46">
                  <c:v>68.8</c:v>
                </c:pt>
                <c:pt idx="47">
                  <c:v>74</c:v>
                </c:pt>
                <c:pt idx="48">
                  <c:v>72.7</c:v>
                </c:pt>
                <c:pt idx="49">
                  <c:v>72.7</c:v>
                </c:pt>
                <c:pt idx="50">
                  <c:v>71.5</c:v>
                </c:pt>
                <c:pt idx="51">
                  <c:v>71.5</c:v>
                </c:pt>
                <c:pt idx="52">
                  <c:v>80.3</c:v>
                </c:pt>
                <c:pt idx="53">
                  <c:v>88.9</c:v>
                </c:pt>
                <c:pt idx="54">
                  <c:v>131</c:v>
                </c:pt>
                <c:pt idx="55">
                  <c:v>95.85</c:v>
                </c:pt>
                <c:pt idx="56">
                  <c:v>95.85</c:v>
                </c:pt>
                <c:pt idx="57">
                  <c:v>99.2</c:v>
                </c:pt>
                <c:pt idx="58">
                  <c:v>99.2</c:v>
                </c:pt>
                <c:pt idx="59">
                  <c:v>124</c:v>
                </c:pt>
                <c:pt idx="60">
                  <c:v>176.8</c:v>
                </c:pt>
                <c:pt idx="61">
                  <c:v>153.25</c:v>
                </c:pt>
                <c:pt idx="62">
                  <c:v>203</c:v>
                </c:pt>
                <c:pt idx="63">
                  <c:v>203</c:v>
                </c:pt>
                <c:pt idx="64">
                  <c:v>220.8</c:v>
                </c:pt>
                <c:pt idx="65">
                  <c:v>220.8</c:v>
                </c:pt>
                <c:pt idx="66">
                  <c:v>210</c:v>
                </c:pt>
                <c:pt idx="67">
                  <c:v>144.1</c:v>
                </c:pt>
                <c:pt idx="68">
                  <c:v>134.03</c:v>
                </c:pt>
                <c:pt idx="69">
                  <c:v>132</c:v>
                </c:pt>
                <c:pt idx="70">
                  <c:v>132</c:v>
                </c:pt>
                <c:pt idx="71">
                  <c:v>109.5</c:v>
                </c:pt>
                <c:pt idx="72">
                  <c:v>109.5</c:v>
                </c:pt>
                <c:pt idx="73">
                  <c:v>110</c:v>
                </c:pt>
                <c:pt idx="74">
                  <c:v>97.6</c:v>
                </c:pt>
                <c:pt idx="75">
                  <c:v>102.35</c:v>
                </c:pt>
                <c:pt idx="76">
                  <c:v>104.97499999999999</c:v>
                </c:pt>
                <c:pt idx="77">
                  <c:v>104.97499999999999</c:v>
                </c:pt>
                <c:pt idx="78">
                  <c:v>92</c:v>
                </c:pt>
                <c:pt idx="79">
                  <c:v>92</c:v>
                </c:pt>
                <c:pt idx="80">
                  <c:v>98.85</c:v>
                </c:pt>
                <c:pt idx="81">
                  <c:v>109</c:v>
                </c:pt>
                <c:pt idx="82">
                  <c:v>111.5</c:v>
                </c:pt>
                <c:pt idx="83">
                  <c:v>101</c:v>
                </c:pt>
                <c:pt idx="84">
                  <c:v>101</c:v>
                </c:pt>
                <c:pt idx="85">
                  <c:v>98.8</c:v>
                </c:pt>
                <c:pt idx="86">
                  <c:v>98.8</c:v>
                </c:pt>
                <c:pt idx="87">
                  <c:v>108.35</c:v>
                </c:pt>
                <c:pt idx="88">
                  <c:v>115.75</c:v>
                </c:pt>
                <c:pt idx="89">
                  <c:v>122.5</c:v>
                </c:pt>
                <c:pt idx="90">
                  <c:v>114.5</c:v>
                </c:pt>
                <c:pt idx="91">
                  <c:v>114.5</c:v>
                </c:pt>
                <c:pt idx="92">
                  <c:v>109.97499999999999</c:v>
                </c:pt>
                <c:pt idx="93">
                  <c:v>109.97499999999999</c:v>
                </c:pt>
                <c:pt idx="94">
                  <c:v>107.05</c:v>
                </c:pt>
                <c:pt idx="95">
                  <c:v>107.9</c:v>
                </c:pt>
                <c:pt idx="96">
                  <c:v>103.45</c:v>
                </c:pt>
                <c:pt idx="97">
                  <c:v>102.95</c:v>
                </c:pt>
                <c:pt idx="98">
                  <c:v>102.95</c:v>
                </c:pt>
                <c:pt idx="99">
                  <c:v>100.75</c:v>
                </c:pt>
                <c:pt idx="100">
                  <c:v>100.75</c:v>
                </c:pt>
                <c:pt idx="101">
                  <c:v>103.5</c:v>
                </c:pt>
                <c:pt idx="102">
                  <c:v>104.7</c:v>
                </c:pt>
                <c:pt idx="103">
                  <c:v>97</c:v>
                </c:pt>
                <c:pt idx="104">
                  <c:v>97</c:v>
                </c:pt>
                <c:pt idx="105">
                  <c:v>97</c:v>
                </c:pt>
                <c:pt idx="106">
                  <c:v>90</c:v>
                </c:pt>
                <c:pt idx="107">
                  <c:v>90</c:v>
                </c:pt>
                <c:pt idx="108">
                  <c:v>90</c:v>
                </c:pt>
                <c:pt idx="109">
                  <c:v>96.8</c:v>
                </c:pt>
                <c:pt idx="110">
                  <c:v>98</c:v>
                </c:pt>
                <c:pt idx="111">
                  <c:v>96.9</c:v>
                </c:pt>
                <c:pt idx="112">
                  <c:v>96.9</c:v>
                </c:pt>
                <c:pt idx="113">
                  <c:v>96.65</c:v>
                </c:pt>
                <c:pt idx="114">
                  <c:v>96.65</c:v>
                </c:pt>
                <c:pt idx="115">
                  <c:v>93.224999999999994</c:v>
                </c:pt>
                <c:pt idx="116">
                  <c:v>108.4</c:v>
                </c:pt>
                <c:pt idx="117">
                  <c:v>102.5</c:v>
                </c:pt>
                <c:pt idx="118">
                  <c:v>95.4</c:v>
                </c:pt>
                <c:pt idx="119">
                  <c:v>95.4</c:v>
                </c:pt>
                <c:pt idx="120">
                  <c:v>96.25</c:v>
                </c:pt>
                <c:pt idx="121">
                  <c:v>96.25</c:v>
                </c:pt>
                <c:pt idx="122">
                  <c:v>102.5</c:v>
                </c:pt>
                <c:pt idx="123">
                  <c:v>102.5</c:v>
                </c:pt>
                <c:pt idx="124">
                  <c:v>99</c:v>
                </c:pt>
                <c:pt idx="125">
                  <c:v>96</c:v>
                </c:pt>
                <c:pt idx="126">
                  <c:v>96</c:v>
                </c:pt>
                <c:pt idx="127">
                  <c:v>89.55</c:v>
                </c:pt>
                <c:pt idx="128">
                  <c:v>89.55</c:v>
                </c:pt>
                <c:pt idx="129">
                  <c:v>85.8</c:v>
                </c:pt>
                <c:pt idx="130">
                  <c:v>83</c:v>
                </c:pt>
                <c:pt idx="131">
                  <c:v>94.3</c:v>
                </c:pt>
                <c:pt idx="132">
                  <c:v>89.95</c:v>
                </c:pt>
                <c:pt idx="133">
                  <c:v>89.95</c:v>
                </c:pt>
                <c:pt idx="134">
                  <c:v>91.9</c:v>
                </c:pt>
                <c:pt idx="135">
                  <c:v>91.9</c:v>
                </c:pt>
                <c:pt idx="136">
                  <c:v>91.9</c:v>
                </c:pt>
                <c:pt idx="137">
                  <c:v>91</c:v>
                </c:pt>
                <c:pt idx="138">
                  <c:v>89.7</c:v>
                </c:pt>
                <c:pt idx="139">
                  <c:v>84.5</c:v>
                </c:pt>
                <c:pt idx="140">
                  <c:v>84.5</c:v>
                </c:pt>
                <c:pt idx="141">
                  <c:v>80.025000000000006</c:v>
                </c:pt>
                <c:pt idx="142">
                  <c:v>80.025000000000006</c:v>
                </c:pt>
                <c:pt idx="143">
                  <c:v>79.025000000000006</c:v>
                </c:pt>
                <c:pt idx="144">
                  <c:v>81.900000000000006</c:v>
                </c:pt>
                <c:pt idx="145">
                  <c:v>82.55</c:v>
                </c:pt>
                <c:pt idx="146">
                  <c:v>85</c:v>
                </c:pt>
                <c:pt idx="147">
                  <c:v>85</c:v>
                </c:pt>
                <c:pt idx="148">
                  <c:v>88.2</c:v>
                </c:pt>
                <c:pt idx="149">
                  <c:v>88.2</c:v>
                </c:pt>
                <c:pt idx="150">
                  <c:v>88.35</c:v>
                </c:pt>
                <c:pt idx="151">
                  <c:v>77.5</c:v>
                </c:pt>
                <c:pt idx="152">
                  <c:v>77.5</c:v>
                </c:pt>
                <c:pt idx="153">
                  <c:v>77.7</c:v>
                </c:pt>
                <c:pt idx="154">
                  <c:v>77.7</c:v>
                </c:pt>
                <c:pt idx="155">
                  <c:v>79</c:v>
                </c:pt>
                <c:pt idx="156">
                  <c:v>79</c:v>
                </c:pt>
                <c:pt idx="157">
                  <c:v>78.625</c:v>
                </c:pt>
                <c:pt idx="158">
                  <c:v>76.8</c:v>
                </c:pt>
                <c:pt idx="159">
                  <c:v>83.8</c:v>
                </c:pt>
                <c:pt idx="160">
                  <c:v>79.5</c:v>
                </c:pt>
                <c:pt idx="161">
                  <c:v>79.5</c:v>
                </c:pt>
                <c:pt idx="162">
                  <c:v>81.2</c:v>
                </c:pt>
                <c:pt idx="163">
                  <c:v>81.2</c:v>
                </c:pt>
                <c:pt idx="164">
                  <c:v>97</c:v>
                </c:pt>
                <c:pt idx="165">
                  <c:v>109.5</c:v>
                </c:pt>
                <c:pt idx="166">
                  <c:v>116.6</c:v>
                </c:pt>
                <c:pt idx="167">
                  <c:v>112.5</c:v>
                </c:pt>
                <c:pt idx="168">
                  <c:v>112.5</c:v>
                </c:pt>
                <c:pt idx="169">
                  <c:v>120</c:v>
                </c:pt>
                <c:pt idx="170">
                  <c:v>120</c:v>
                </c:pt>
                <c:pt idx="171">
                  <c:v>122.7</c:v>
                </c:pt>
                <c:pt idx="172">
                  <c:v>128.69999999999999</c:v>
                </c:pt>
                <c:pt idx="173">
                  <c:v>128</c:v>
                </c:pt>
                <c:pt idx="174">
                  <c:v>127.15</c:v>
                </c:pt>
                <c:pt idx="175">
                  <c:v>127.15</c:v>
                </c:pt>
                <c:pt idx="176">
                  <c:v>130.65</c:v>
                </c:pt>
                <c:pt idx="177">
                  <c:v>130.65</c:v>
                </c:pt>
                <c:pt idx="178">
                  <c:v>129.55000000000001</c:v>
                </c:pt>
                <c:pt idx="179">
                  <c:v>139.1</c:v>
                </c:pt>
                <c:pt idx="180">
                  <c:v>145</c:v>
                </c:pt>
                <c:pt idx="181">
                  <c:v>146.30000000000001</c:v>
                </c:pt>
                <c:pt idx="182">
                  <c:v>146.30000000000001</c:v>
                </c:pt>
                <c:pt idx="183">
                  <c:v>162.5</c:v>
                </c:pt>
                <c:pt idx="184">
                  <c:v>162.5</c:v>
                </c:pt>
                <c:pt idx="185">
                  <c:v>162.25</c:v>
                </c:pt>
                <c:pt idx="186">
                  <c:v>175.25</c:v>
                </c:pt>
                <c:pt idx="187">
                  <c:v>188</c:v>
                </c:pt>
                <c:pt idx="188">
                  <c:v>178.25</c:v>
                </c:pt>
                <c:pt idx="189">
                  <c:v>178.25</c:v>
                </c:pt>
                <c:pt idx="190">
                  <c:v>172.5</c:v>
                </c:pt>
                <c:pt idx="191">
                  <c:v>172.5</c:v>
                </c:pt>
                <c:pt idx="192">
                  <c:v>174.7</c:v>
                </c:pt>
                <c:pt idx="193">
                  <c:v>178.25</c:v>
                </c:pt>
                <c:pt idx="194">
                  <c:v>173.67500000000001</c:v>
                </c:pt>
                <c:pt idx="195">
                  <c:v>163.25</c:v>
                </c:pt>
                <c:pt idx="196">
                  <c:v>163.25</c:v>
                </c:pt>
                <c:pt idx="197">
                  <c:v>158.5</c:v>
                </c:pt>
                <c:pt idx="198">
                  <c:v>158.5</c:v>
                </c:pt>
                <c:pt idx="199">
                  <c:v>151.6</c:v>
                </c:pt>
                <c:pt idx="200">
                  <c:v>156</c:v>
                </c:pt>
                <c:pt idx="201">
                  <c:v>154.69999999999999</c:v>
                </c:pt>
                <c:pt idx="202">
                  <c:v>160</c:v>
                </c:pt>
                <c:pt idx="203">
                  <c:v>160</c:v>
                </c:pt>
                <c:pt idx="204">
                  <c:v>175</c:v>
                </c:pt>
                <c:pt idx="205">
                  <c:v>175</c:v>
                </c:pt>
                <c:pt idx="206">
                  <c:v>202.5</c:v>
                </c:pt>
                <c:pt idx="207">
                  <c:v>206</c:v>
                </c:pt>
                <c:pt idx="208">
                  <c:v>199.25</c:v>
                </c:pt>
                <c:pt idx="209">
                  <c:v>191.5</c:v>
                </c:pt>
                <c:pt idx="210">
                  <c:v>191.5</c:v>
                </c:pt>
                <c:pt idx="211">
                  <c:v>198.75</c:v>
                </c:pt>
                <c:pt idx="212">
                  <c:v>198.75</c:v>
                </c:pt>
                <c:pt idx="213">
                  <c:v>203</c:v>
                </c:pt>
                <c:pt idx="214">
                  <c:v>195</c:v>
                </c:pt>
                <c:pt idx="215">
                  <c:v>198.25</c:v>
                </c:pt>
                <c:pt idx="216">
                  <c:v>193.75</c:v>
                </c:pt>
                <c:pt idx="217">
                  <c:v>193.75</c:v>
                </c:pt>
                <c:pt idx="218">
                  <c:v>192.01499999999999</c:v>
                </c:pt>
                <c:pt idx="219">
                  <c:v>192.01499999999999</c:v>
                </c:pt>
                <c:pt idx="220">
                  <c:v>190</c:v>
                </c:pt>
                <c:pt idx="221">
                  <c:v>205</c:v>
                </c:pt>
                <c:pt idx="222">
                  <c:v>211</c:v>
                </c:pt>
                <c:pt idx="223">
                  <c:v>205</c:v>
                </c:pt>
                <c:pt idx="224">
                  <c:v>205</c:v>
                </c:pt>
                <c:pt idx="225">
                  <c:v>221.5</c:v>
                </c:pt>
                <c:pt idx="226">
                  <c:v>221.5</c:v>
                </c:pt>
                <c:pt idx="227">
                  <c:v>225.08</c:v>
                </c:pt>
                <c:pt idx="228">
                  <c:v>224.4</c:v>
                </c:pt>
                <c:pt idx="229">
                  <c:v>231</c:v>
                </c:pt>
                <c:pt idx="230">
                  <c:v>245</c:v>
                </c:pt>
                <c:pt idx="231">
                  <c:v>245</c:v>
                </c:pt>
                <c:pt idx="232">
                  <c:v>272</c:v>
                </c:pt>
                <c:pt idx="233">
                  <c:v>272</c:v>
                </c:pt>
                <c:pt idx="234">
                  <c:v>269</c:v>
                </c:pt>
                <c:pt idx="235">
                  <c:v>289.85000000000002</c:v>
                </c:pt>
                <c:pt idx="236">
                  <c:v>311.5</c:v>
                </c:pt>
                <c:pt idx="237">
                  <c:v>338</c:v>
                </c:pt>
                <c:pt idx="238">
                  <c:v>338</c:v>
                </c:pt>
                <c:pt idx="239">
                  <c:v>272.02499999999998</c:v>
                </c:pt>
                <c:pt idx="240">
                  <c:v>272.02499999999998</c:v>
                </c:pt>
                <c:pt idx="241">
                  <c:v>258</c:v>
                </c:pt>
                <c:pt idx="242">
                  <c:v>232.5</c:v>
                </c:pt>
                <c:pt idx="243">
                  <c:v>226</c:v>
                </c:pt>
                <c:pt idx="244">
                  <c:v>186.3</c:v>
                </c:pt>
                <c:pt idx="245">
                  <c:v>186.3</c:v>
                </c:pt>
                <c:pt idx="246">
                  <c:v>217.6</c:v>
                </c:pt>
                <c:pt idx="247">
                  <c:v>217.6</c:v>
                </c:pt>
                <c:pt idx="248">
                  <c:v>220</c:v>
                </c:pt>
                <c:pt idx="249">
                  <c:v>210</c:v>
                </c:pt>
                <c:pt idx="250">
                  <c:v>210.6</c:v>
                </c:pt>
                <c:pt idx="251">
                  <c:v>193.65</c:v>
                </c:pt>
                <c:pt idx="252">
                  <c:v>193.65</c:v>
                </c:pt>
                <c:pt idx="253">
                  <c:v>187</c:v>
                </c:pt>
                <c:pt idx="254">
                  <c:v>187</c:v>
                </c:pt>
                <c:pt idx="255">
                  <c:v>194.5</c:v>
                </c:pt>
                <c:pt idx="256">
                  <c:v>219.8</c:v>
                </c:pt>
                <c:pt idx="257">
                  <c:v>202</c:v>
                </c:pt>
                <c:pt idx="258">
                  <c:v>152</c:v>
                </c:pt>
                <c:pt idx="259">
                  <c:v>152</c:v>
                </c:pt>
                <c:pt idx="260">
                  <c:v>165.5</c:v>
                </c:pt>
                <c:pt idx="261">
                  <c:v>165.5</c:v>
                </c:pt>
                <c:pt idx="262">
                  <c:v>168.1</c:v>
                </c:pt>
                <c:pt idx="263">
                  <c:v>176</c:v>
                </c:pt>
                <c:pt idx="264">
                  <c:v>171.5</c:v>
                </c:pt>
                <c:pt idx="265">
                  <c:v>167.65</c:v>
                </c:pt>
                <c:pt idx="266">
                  <c:v>167.65</c:v>
                </c:pt>
                <c:pt idx="267">
                  <c:v>169</c:v>
                </c:pt>
                <c:pt idx="268">
                  <c:v>169</c:v>
                </c:pt>
                <c:pt idx="269">
                  <c:v>207.8</c:v>
                </c:pt>
                <c:pt idx="270">
                  <c:v>192.4</c:v>
                </c:pt>
                <c:pt idx="271">
                  <c:v>179.5</c:v>
                </c:pt>
                <c:pt idx="272">
                  <c:v>167</c:v>
                </c:pt>
                <c:pt idx="273">
                  <c:v>167</c:v>
                </c:pt>
                <c:pt idx="274">
                  <c:v>132.41999999999999</c:v>
                </c:pt>
                <c:pt idx="275">
                  <c:v>132.41999999999999</c:v>
                </c:pt>
                <c:pt idx="276">
                  <c:v>90</c:v>
                </c:pt>
                <c:pt idx="277">
                  <c:v>97.3</c:v>
                </c:pt>
                <c:pt idx="278">
                  <c:v>130.65</c:v>
                </c:pt>
                <c:pt idx="279">
                  <c:v>105</c:v>
                </c:pt>
                <c:pt idx="280">
                  <c:v>105</c:v>
                </c:pt>
                <c:pt idx="281">
                  <c:v>107</c:v>
                </c:pt>
                <c:pt idx="282">
                  <c:v>107</c:v>
                </c:pt>
                <c:pt idx="283">
                  <c:v>102.5</c:v>
                </c:pt>
                <c:pt idx="284">
                  <c:v>104</c:v>
                </c:pt>
                <c:pt idx="285">
                  <c:v>85</c:v>
                </c:pt>
                <c:pt idx="286">
                  <c:v>67</c:v>
                </c:pt>
                <c:pt idx="287">
                  <c:v>67</c:v>
                </c:pt>
                <c:pt idx="288">
                  <c:v>54</c:v>
                </c:pt>
                <c:pt idx="289">
                  <c:v>54</c:v>
                </c:pt>
                <c:pt idx="290">
                  <c:v>69.5</c:v>
                </c:pt>
                <c:pt idx="291">
                  <c:v>63</c:v>
                </c:pt>
                <c:pt idx="292">
                  <c:v>62.4</c:v>
                </c:pt>
                <c:pt idx="293">
                  <c:v>40</c:v>
                </c:pt>
                <c:pt idx="294">
                  <c:v>40</c:v>
                </c:pt>
                <c:pt idx="295">
                  <c:v>29.55</c:v>
                </c:pt>
                <c:pt idx="296">
                  <c:v>29.55</c:v>
                </c:pt>
                <c:pt idx="297">
                  <c:v>40.5</c:v>
                </c:pt>
                <c:pt idx="298">
                  <c:v>44.05</c:v>
                </c:pt>
                <c:pt idx="299">
                  <c:v>28.5</c:v>
                </c:pt>
                <c:pt idx="300">
                  <c:v>33.25</c:v>
                </c:pt>
                <c:pt idx="301">
                  <c:v>33.25</c:v>
                </c:pt>
                <c:pt idx="302">
                  <c:v>34.35</c:v>
                </c:pt>
                <c:pt idx="303">
                  <c:v>34.35</c:v>
                </c:pt>
                <c:pt idx="304">
                  <c:v>22.9</c:v>
                </c:pt>
                <c:pt idx="305">
                  <c:v>45</c:v>
                </c:pt>
                <c:pt idx="306">
                  <c:v>72</c:v>
                </c:pt>
                <c:pt idx="307">
                  <c:v>59.12</c:v>
                </c:pt>
                <c:pt idx="308">
                  <c:v>59.12</c:v>
                </c:pt>
                <c:pt idx="309">
                  <c:v>65.5</c:v>
                </c:pt>
                <c:pt idx="310">
                  <c:v>65.5</c:v>
                </c:pt>
                <c:pt idx="311">
                  <c:v>87.1</c:v>
                </c:pt>
                <c:pt idx="312">
                  <c:v>87.15</c:v>
                </c:pt>
                <c:pt idx="313">
                  <c:v>76</c:v>
                </c:pt>
                <c:pt idx="314">
                  <c:v>66</c:v>
                </c:pt>
                <c:pt idx="315">
                  <c:v>66</c:v>
                </c:pt>
                <c:pt idx="316">
                  <c:v>110</c:v>
                </c:pt>
                <c:pt idx="317">
                  <c:v>110</c:v>
                </c:pt>
                <c:pt idx="318">
                  <c:v>116</c:v>
                </c:pt>
                <c:pt idx="319">
                  <c:v>98</c:v>
                </c:pt>
                <c:pt idx="320">
                  <c:v>106.55</c:v>
                </c:pt>
                <c:pt idx="321">
                  <c:v>105</c:v>
                </c:pt>
                <c:pt idx="322">
                  <c:v>105</c:v>
                </c:pt>
                <c:pt idx="323">
                  <c:v>110.55</c:v>
                </c:pt>
                <c:pt idx="324">
                  <c:v>110.55</c:v>
                </c:pt>
                <c:pt idx="325">
                  <c:v>116</c:v>
                </c:pt>
                <c:pt idx="326">
                  <c:v>125.5</c:v>
                </c:pt>
                <c:pt idx="327">
                  <c:v>117.9</c:v>
                </c:pt>
                <c:pt idx="328">
                  <c:v>125.5</c:v>
                </c:pt>
                <c:pt idx="329">
                  <c:v>125.5</c:v>
                </c:pt>
                <c:pt idx="330">
                  <c:v>125.75</c:v>
                </c:pt>
                <c:pt idx="331">
                  <c:v>125.75</c:v>
                </c:pt>
                <c:pt idx="332">
                  <c:v>130</c:v>
                </c:pt>
                <c:pt idx="333">
                  <c:v>144.9</c:v>
                </c:pt>
                <c:pt idx="334">
                  <c:v>137</c:v>
                </c:pt>
                <c:pt idx="335">
                  <c:v>135.5</c:v>
                </c:pt>
                <c:pt idx="336">
                  <c:v>135.5</c:v>
                </c:pt>
                <c:pt idx="337">
                  <c:v>135.5</c:v>
                </c:pt>
                <c:pt idx="338">
                  <c:v>135.5</c:v>
                </c:pt>
                <c:pt idx="339">
                  <c:v>140</c:v>
                </c:pt>
                <c:pt idx="340">
                  <c:v>148.501</c:v>
                </c:pt>
                <c:pt idx="341">
                  <c:v>136.75</c:v>
                </c:pt>
                <c:pt idx="342">
                  <c:v>141.5</c:v>
                </c:pt>
                <c:pt idx="343">
                  <c:v>141.5</c:v>
                </c:pt>
                <c:pt idx="344">
                  <c:v>137.69999999999999</c:v>
                </c:pt>
                <c:pt idx="345">
                  <c:v>137.69999999999999</c:v>
                </c:pt>
                <c:pt idx="346">
                  <c:v>138.5</c:v>
                </c:pt>
                <c:pt idx="347">
                  <c:v>133.19999999999999</c:v>
                </c:pt>
                <c:pt idx="348">
                  <c:v>135.5</c:v>
                </c:pt>
                <c:pt idx="349">
                  <c:v>119</c:v>
                </c:pt>
                <c:pt idx="350">
                  <c:v>119</c:v>
                </c:pt>
                <c:pt idx="351">
                  <c:v>105.75</c:v>
                </c:pt>
                <c:pt idx="352">
                  <c:v>105.75</c:v>
                </c:pt>
                <c:pt idx="353">
                  <c:v>104.7</c:v>
                </c:pt>
                <c:pt idx="354">
                  <c:v>94.7</c:v>
                </c:pt>
                <c:pt idx="355">
                  <c:v>88.7</c:v>
                </c:pt>
                <c:pt idx="356">
                  <c:v>80.75</c:v>
                </c:pt>
                <c:pt idx="357">
                  <c:v>80.75</c:v>
                </c:pt>
                <c:pt idx="358">
                  <c:v>80.75</c:v>
                </c:pt>
                <c:pt idx="359">
                  <c:v>79</c:v>
                </c:pt>
                <c:pt idx="360">
                  <c:v>79</c:v>
                </c:pt>
                <c:pt idx="361">
                  <c:v>79</c:v>
                </c:pt>
                <c:pt idx="362">
                  <c:v>79.400000000000006</c:v>
                </c:pt>
                <c:pt idx="363">
                  <c:v>73.5</c:v>
                </c:pt>
                <c:pt idx="364">
                  <c:v>73.5</c:v>
                </c:pt>
                <c:pt idx="365">
                  <c:v>71.5</c:v>
                </c:pt>
                <c:pt idx="366">
                  <c:v>71.5</c:v>
                </c:pt>
                <c:pt idx="367">
                  <c:v>68.349999999999994</c:v>
                </c:pt>
                <c:pt idx="368">
                  <c:v>62.854999999999997</c:v>
                </c:pt>
                <c:pt idx="369">
                  <c:v>65</c:v>
                </c:pt>
                <c:pt idx="370">
                  <c:v>67.75</c:v>
                </c:pt>
                <c:pt idx="371">
                  <c:v>67.75</c:v>
                </c:pt>
                <c:pt idx="372">
                  <c:v>73.150000000000006</c:v>
                </c:pt>
                <c:pt idx="373">
                  <c:v>73.150000000000006</c:v>
                </c:pt>
                <c:pt idx="374">
                  <c:v>67</c:v>
                </c:pt>
                <c:pt idx="375">
                  <c:v>62.75</c:v>
                </c:pt>
                <c:pt idx="376">
                  <c:v>64.95</c:v>
                </c:pt>
                <c:pt idx="377">
                  <c:v>63.3</c:v>
                </c:pt>
                <c:pt idx="378">
                  <c:v>63.3</c:v>
                </c:pt>
                <c:pt idx="379">
                  <c:v>55.5</c:v>
                </c:pt>
                <c:pt idx="380">
                  <c:v>55.5</c:v>
                </c:pt>
                <c:pt idx="381">
                  <c:v>59.85</c:v>
                </c:pt>
                <c:pt idx="382">
                  <c:v>61.9</c:v>
                </c:pt>
                <c:pt idx="383">
                  <c:v>61.25</c:v>
                </c:pt>
                <c:pt idx="384">
                  <c:v>65.349999999999994</c:v>
                </c:pt>
              </c:numCache>
            </c:numRef>
          </c:val>
          <c:smooth val="0"/>
          <c:extLst>
            <c:ext xmlns:c16="http://schemas.microsoft.com/office/drawing/2014/chart" uri="{C3380CC4-5D6E-409C-BE32-E72D297353CC}">
              <c16:uniqueId val="{00000000-9377-47B4-AB73-64B1B77B9047}"/>
            </c:ext>
          </c:extLst>
        </c:ser>
        <c:dLbls>
          <c:showLegendKey val="0"/>
          <c:showVal val="0"/>
          <c:showCatName val="0"/>
          <c:showSerName val="0"/>
          <c:showPercent val="0"/>
          <c:showBubbleSize val="0"/>
        </c:dLbls>
        <c:marker val="1"/>
        <c:smooth val="0"/>
        <c:axId val="1420250319"/>
        <c:axId val="1420232431"/>
      </c:lineChart>
      <c:lineChart>
        <c:grouping val="standard"/>
        <c:varyColors val="0"/>
        <c:ser>
          <c:idx val="1"/>
          <c:order val="1"/>
          <c:tx>
            <c:strRef>
              <c:f>Inflation!$R$4</c:f>
              <c:strCache>
                <c:ptCount val="1"/>
                <c:pt idx="0">
                  <c:v>Daily US national avg. gas price ($/gal)</c:v>
                </c:pt>
              </c:strCache>
            </c:strRef>
          </c:tx>
          <c:spPr>
            <a:ln w="28575" cap="rnd" cmpd="sng" algn="ctr">
              <a:solidFill>
                <a:srgbClr val="6FB6DF"/>
              </a:solidFill>
              <a:prstDash val="solid"/>
              <a:round/>
              <a:headEnd type="none" w="med" len="med"/>
              <a:tailEnd type="none" w="med" len="med"/>
            </a:ln>
            <a:effectLst/>
          </c:spPr>
          <c:marker>
            <c:symbol val="none"/>
          </c:marker>
          <c:cat>
            <c:numRef>
              <c:f>Inflation!$P$5:$P$389</c:f>
              <c:numCache>
                <c:formatCode>m/d/yyyy</c:formatCode>
                <c:ptCount val="385"/>
                <c:pt idx="0">
                  <c:v>44562</c:v>
                </c:pt>
                <c:pt idx="1">
                  <c:v>44563</c:v>
                </c:pt>
                <c:pt idx="2">
                  <c:v>44564</c:v>
                </c:pt>
                <c:pt idx="3">
                  <c:v>44565</c:v>
                </c:pt>
                <c:pt idx="4">
                  <c:v>44566</c:v>
                </c:pt>
                <c:pt idx="5">
                  <c:v>44567</c:v>
                </c:pt>
                <c:pt idx="6">
                  <c:v>44568</c:v>
                </c:pt>
                <c:pt idx="7">
                  <c:v>44569</c:v>
                </c:pt>
                <c:pt idx="8">
                  <c:v>44570</c:v>
                </c:pt>
                <c:pt idx="9">
                  <c:v>44571</c:v>
                </c:pt>
                <c:pt idx="10">
                  <c:v>44572</c:v>
                </c:pt>
                <c:pt idx="11">
                  <c:v>44573</c:v>
                </c:pt>
                <c:pt idx="12">
                  <c:v>44574</c:v>
                </c:pt>
                <c:pt idx="13">
                  <c:v>44575</c:v>
                </c:pt>
                <c:pt idx="14">
                  <c:v>44576</c:v>
                </c:pt>
                <c:pt idx="15">
                  <c:v>44577</c:v>
                </c:pt>
                <c:pt idx="16">
                  <c:v>44578</c:v>
                </c:pt>
                <c:pt idx="17">
                  <c:v>44579</c:v>
                </c:pt>
                <c:pt idx="18">
                  <c:v>44580</c:v>
                </c:pt>
                <c:pt idx="19">
                  <c:v>44581</c:v>
                </c:pt>
                <c:pt idx="20">
                  <c:v>44582</c:v>
                </c:pt>
                <c:pt idx="21">
                  <c:v>44583</c:v>
                </c:pt>
                <c:pt idx="22">
                  <c:v>44584</c:v>
                </c:pt>
                <c:pt idx="23">
                  <c:v>44585</c:v>
                </c:pt>
                <c:pt idx="24">
                  <c:v>44586</c:v>
                </c:pt>
                <c:pt idx="25">
                  <c:v>44587</c:v>
                </c:pt>
                <c:pt idx="26">
                  <c:v>44588</c:v>
                </c:pt>
                <c:pt idx="27">
                  <c:v>44589</c:v>
                </c:pt>
                <c:pt idx="28">
                  <c:v>44590</c:v>
                </c:pt>
                <c:pt idx="29">
                  <c:v>44591</c:v>
                </c:pt>
                <c:pt idx="30">
                  <c:v>44592</c:v>
                </c:pt>
                <c:pt idx="31">
                  <c:v>44593</c:v>
                </c:pt>
                <c:pt idx="32">
                  <c:v>44594</c:v>
                </c:pt>
                <c:pt idx="33">
                  <c:v>44595</c:v>
                </c:pt>
                <c:pt idx="34">
                  <c:v>44596</c:v>
                </c:pt>
                <c:pt idx="35">
                  <c:v>44597</c:v>
                </c:pt>
                <c:pt idx="36">
                  <c:v>44598</c:v>
                </c:pt>
                <c:pt idx="37">
                  <c:v>44599</c:v>
                </c:pt>
                <c:pt idx="38">
                  <c:v>44600</c:v>
                </c:pt>
                <c:pt idx="39">
                  <c:v>44601</c:v>
                </c:pt>
                <c:pt idx="40">
                  <c:v>44602</c:v>
                </c:pt>
                <c:pt idx="41">
                  <c:v>44603</c:v>
                </c:pt>
                <c:pt idx="42">
                  <c:v>44604</c:v>
                </c:pt>
                <c:pt idx="43">
                  <c:v>44605</c:v>
                </c:pt>
                <c:pt idx="44">
                  <c:v>44606</c:v>
                </c:pt>
                <c:pt idx="45">
                  <c:v>44607</c:v>
                </c:pt>
                <c:pt idx="46">
                  <c:v>44608</c:v>
                </c:pt>
                <c:pt idx="47">
                  <c:v>44609</c:v>
                </c:pt>
                <c:pt idx="48">
                  <c:v>44610</c:v>
                </c:pt>
                <c:pt idx="49">
                  <c:v>44611</c:v>
                </c:pt>
                <c:pt idx="50">
                  <c:v>44612</c:v>
                </c:pt>
                <c:pt idx="51">
                  <c:v>44613</c:v>
                </c:pt>
                <c:pt idx="52">
                  <c:v>44614</c:v>
                </c:pt>
                <c:pt idx="53">
                  <c:v>44615</c:v>
                </c:pt>
                <c:pt idx="54">
                  <c:v>44616</c:v>
                </c:pt>
                <c:pt idx="55">
                  <c:v>44617</c:v>
                </c:pt>
                <c:pt idx="56">
                  <c:v>44618</c:v>
                </c:pt>
                <c:pt idx="57">
                  <c:v>44619</c:v>
                </c:pt>
                <c:pt idx="58">
                  <c:v>44620</c:v>
                </c:pt>
                <c:pt idx="59">
                  <c:v>44621</c:v>
                </c:pt>
                <c:pt idx="60">
                  <c:v>44622</c:v>
                </c:pt>
                <c:pt idx="61">
                  <c:v>44623</c:v>
                </c:pt>
                <c:pt idx="62">
                  <c:v>44624</c:v>
                </c:pt>
                <c:pt idx="63">
                  <c:v>44625</c:v>
                </c:pt>
                <c:pt idx="64">
                  <c:v>44626</c:v>
                </c:pt>
                <c:pt idx="65">
                  <c:v>44627</c:v>
                </c:pt>
                <c:pt idx="66">
                  <c:v>44628</c:v>
                </c:pt>
                <c:pt idx="67">
                  <c:v>44629</c:v>
                </c:pt>
                <c:pt idx="68">
                  <c:v>44630</c:v>
                </c:pt>
                <c:pt idx="69">
                  <c:v>44631</c:v>
                </c:pt>
                <c:pt idx="70">
                  <c:v>44632</c:v>
                </c:pt>
                <c:pt idx="71">
                  <c:v>44633</c:v>
                </c:pt>
                <c:pt idx="72">
                  <c:v>44634</c:v>
                </c:pt>
                <c:pt idx="73">
                  <c:v>44635</c:v>
                </c:pt>
                <c:pt idx="74">
                  <c:v>44636</c:v>
                </c:pt>
                <c:pt idx="75">
                  <c:v>44637</c:v>
                </c:pt>
                <c:pt idx="76">
                  <c:v>44638</c:v>
                </c:pt>
                <c:pt idx="77">
                  <c:v>44639</c:v>
                </c:pt>
                <c:pt idx="78">
                  <c:v>44640</c:v>
                </c:pt>
                <c:pt idx="79">
                  <c:v>44641</c:v>
                </c:pt>
                <c:pt idx="80">
                  <c:v>44642</c:v>
                </c:pt>
                <c:pt idx="81">
                  <c:v>44643</c:v>
                </c:pt>
                <c:pt idx="82">
                  <c:v>44644</c:v>
                </c:pt>
                <c:pt idx="83">
                  <c:v>44645</c:v>
                </c:pt>
                <c:pt idx="84">
                  <c:v>44646</c:v>
                </c:pt>
                <c:pt idx="85">
                  <c:v>44647</c:v>
                </c:pt>
                <c:pt idx="86">
                  <c:v>44648</c:v>
                </c:pt>
                <c:pt idx="87">
                  <c:v>44649</c:v>
                </c:pt>
                <c:pt idx="88">
                  <c:v>44650</c:v>
                </c:pt>
                <c:pt idx="89">
                  <c:v>44651</c:v>
                </c:pt>
                <c:pt idx="90">
                  <c:v>44652</c:v>
                </c:pt>
                <c:pt idx="91">
                  <c:v>44653</c:v>
                </c:pt>
                <c:pt idx="92">
                  <c:v>44654</c:v>
                </c:pt>
                <c:pt idx="93">
                  <c:v>44655</c:v>
                </c:pt>
                <c:pt idx="94">
                  <c:v>44656</c:v>
                </c:pt>
                <c:pt idx="95">
                  <c:v>44657</c:v>
                </c:pt>
                <c:pt idx="96">
                  <c:v>44658</c:v>
                </c:pt>
                <c:pt idx="97">
                  <c:v>44659</c:v>
                </c:pt>
                <c:pt idx="98">
                  <c:v>44660</c:v>
                </c:pt>
                <c:pt idx="99">
                  <c:v>44661</c:v>
                </c:pt>
                <c:pt idx="100">
                  <c:v>44662</c:v>
                </c:pt>
                <c:pt idx="101">
                  <c:v>44663</c:v>
                </c:pt>
                <c:pt idx="102">
                  <c:v>44664</c:v>
                </c:pt>
                <c:pt idx="103">
                  <c:v>44665</c:v>
                </c:pt>
                <c:pt idx="104">
                  <c:v>44666</c:v>
                </c:pt>
                <c:pt idx="105">
                  <c:v>44667</c:v>
                </c:pt>
                <c:pt idx="106">
                  <c:v>44668</c:v>
                </c:pt>
                <c:pt idx="107">
                  <c:v>44669</c:v>
                </c:pt>
                <c:pt idx="108">
                  <c:v>44670</c:v>
                </c:pt>
                <c:pt idx="109">
                  <c:v>44671</c:v>
                </c:pt>
                <c:pt idx="110">
                  <c:v>44672</c:v>
                </c:pt>
                <c:pt idx="111">
                  <c:v>44673</c:v>
                </c:pt>
                <c:pt idx="112">
                  <c:v>44674</c:v>
                </c:pt>
                <c:pt idx="113">
                  <c:v>44675</c:v>
                </c:pt>
                <c:pt idx="114">
                  <c:v>44676</c:v>
                </c:pt>
                <c:pt idx="115">
                  <c:v>44677</c:v>
                </c:pt>
                <c:pt idx="116">
                  <c:v>44678</c:v>
                </c:pt>
                <c:pt idx="117">
                  <c:v>44679</c:v>
                </c:pt>
                <c:pt idx="118">
                  <c:v>44680</c:v>
                </c:pt>
                <c:pt idx="119">
                  <c:v>44681</c:v>
                </c:pt>
                <c:pt idx="120">
                  <c:v>44682</c:v>
                </c:pt>
                <c:pt idx="121">
                  <c:v>44683</c:v>
                </c:pt>
                <c:pt idx="122">
                  <c:v>44684</c:v>
                </c:pt>
                <c:pt idx="123">
                  <c:v>44685</c:v>
                </c:pt>
                <c:pt idx="124">
                  <c:v>44686</c:v>
                </c:pt>
                <c:pt idx="125">
                  <c:v>44687</c:v>
                </c:pt>
                <c:pt idx="126">
                  <c:v>44688</c:v>
                </c:pt>
                <c:pt idx="127">
                  <c:v>44689</c:v>
                </c:pt>
                <c:pt idx="128">
                  <c:v>44690</c:v>
                </c:pt>
                <c:pt idx="129">
                  <c:v>44691</c:v>
                </c:pt>
                <c:pt idx="130">
                  <c:v>44692</c:v>
                </c:pt>
                <c:pt idx="131">
                  <c:v>44693</c:v>
                </c:pt>
                <c:pt idx="132">
                  <c:v>44694</c:v>
                </c:pt>
                <c:pt idx="133">
                  <c:v>44695</c:v>
                </c:pt>
                <c:pt idx="134">
                  <c:v>44696</c:v>
                </c:pt>
                <c:pt idx="135">
                  <c:v>44697</c:v>
                </c:pt>
                <c:pt idx="136">
                  <c:v>44698</c:v>
                </c:pt>
                <c:pt idx="137">
                  <c:v>44699</c:v>
                </c:pt>
                <c:pt idx="138">
                  <c:v>44700</c:v>
                </c:pt>
                <c:pt idx="139">
                  <c:v>44701</c:v>
                </c:pt>
                <c:pt idx="140">
                  <c:v>44702</c:v>
                </c:pt>
                <c:pt idx="141">
                  <c:v>44703</c:v>
                </c:pt>
                <c:pt idx="142">
                  <c:v>44704</c:v>
                </c:pt>
                <c:pt idx="143">
                  <c:v>44705</c:v>
                </c:pt>
                <c:pt idx="144">
                  <c:v>44706</c:v>
                </c:pt>
                <c:pt idx="145">
                  <c:v>44707</c:v>
                </c:pt>
                <c:pt idx="146">
                  <c:v>44708</c:v>
                </c:pt>
                <c:pt idx="147">
                  <c:v>44709</c:v>
                </c:pt>
                <c:pt idx="148">
                  <c:v>44710</c:v>
                </c:pt>
                <c:pt idx="149">
                  <c:v>44711</c:v>
                </c:pt>
                <c:pt idx="150">
                  <c:v>44712</c:v>
                </c:pt>
                <c:pt idx="151">
                  <c:v>44713</c:v>
                </c:pt>
                <c:pt idx="152">
                  <c:v>44714</c:v>
                </c:pt>
                <c:pt idx="153">
                  <c:v>44715</c:v>
                </c:pt>
                <c:pt idx="154">
                  <c:v>44716</c:v>
                </c:pt>
                <c:pt idx="155">
                  <c:v>44717</c:v>
                </c:pt>
                <c:pt idx="156">
                  <c:v>44718</c:v>
                </c:pt>
                <c:pt idx="157">
                  <c:v>44719</c:v>
                </c:pt>
                <c:pt idx="158">
                  <c:v>44720</c:v>
                </c:pt>
                <c:pt idx="159">
                  <c:v>44721</c:v>
                </c:pt>
                <c:pt idx="160">
                  <c:v>44722</c:v>
                </c:pt>
                <c:pt idx="161">
                  <c:v>44723</c:v>
                </c:pt>
                <c:pt idx="162">
                  <c:v>44724</c:v>
                </c:pt>
                <c:pt idx="163">
                  <c:v>44725</c:v>
                </c:pt>
                <c:pt idx="164">
                  <c:v>44726</c:v>
                </c:pt>
                <c:pt idx="165">
                  <c:v>44727</c:v>
                </c:pt>
                <c:pt idx="166">
                  <c:v>44728</c:v>
                </c:pt>
                <c:pt idx="167">
                  <c:v>44729</c:v>
                </c:pt>
                <c:pt idx="168">
                  <c:v>44730</c:v>
                </c:pt>
                <c:pt idx="169">
                  <c:v>44731</c:v>
                </c:pt>
                <c:pt idx="170">
                  <c:v>44732</c:v>
                </c:pt>
                <c:pt idx="171">
                  <c:v>44733</c:v>
                </c:pt>
                <c:pt idx="172">
                  <c:v>44734</c:v>
                </c:pt>
                <c:pt idx="173">
                  <c:v>44735</c:v>
                </c:pt>
                <c:pt idx="174">
                  <c:v>44736</c:v>
                </c:pt>
                <c:pt idx="175">
                  <c:v>44737</c:v>
                </c:pt>
                <c:pt idx="176">
                  <c:v>44738</c:v>
                </c:pt>
                <c:pt idx="177">
                  <c:v>44739</c:v>
                </c:pt>
                <c:pt idx="178">
                  <c:v>44740</c:v>
                </c:pt>
                <c:pt idx="179">
                  <c:v>44741</c:v>
                </c:pt>
                <c:pt idx="180">
                  <c:v>44742</c:v>
                </c:pt>
                <c:pt idx="181">
                  <c:v>44743</c:v>
                </c:pt>
                <c:pt idx="182">
                  <c:v>44744</c:v>
                </c:pt>
                <c:pt idx="183">
                  <c:v>44745</c:v>
                </c:pt>
                <c:pt idx="184">
                  <c:v>44746</c:v>
                </c:pt>
                <c:pt idx="185">
                  <c:v>44747</c:v>
                </c:pt>
                <c:pt idx="186">
                  <c:v>44748</c:v>
                </c:pt>
                <c:pt idx="187">
                  <c:v>44749</c:v>
                </c:pt>
                <c:pt idx="188">
                  <c:v>44750</c:v>
                </c:pt>
                <c:pt idx="189">
                  <c:v>44751</c:v>
                </c:pt>
                <c:pt idx="190">
                  <c:v>44752</c:v>
                </c:pt>
                <c:pt idx="191">
                  <c:v>44753</c:v>
                </c:pt>
                <c:pt idx="192">
                  <c:v>44754</c:v>
                </c:pt>
                <c:pt idx="193">
                  <c:v>44755</c:v>
                </c:pt>
                <c:pt idx="194">
                  <c:v>44756</c:v>
                </c:pt>
                <c:pt idx="195">
                  <c:v>44757</c:v>
                </c:pt>
                <c:pt idx="196">
                  <c:v>44758</c:v>
                </c:pt>
                <c:pt idx="197">
                  <c:v>44759</c:v>
                </c:pt>
                <c:pt idx="198">
                  <c:v>44760</c:v>
                </c:pt>
                <c:pt idx="199">
                  <c:v>44761</c:v>
                </c:pt>
                <c:pt idx="200">
                  <c:v>44762</c:v>
                </c:pt>
                <c:pt idx="201">
                  <c:v>44763</c:v>
                </c:pt>
                <c:pt idx="202">
                  <c:v>44764</c:v>
                </c:pt>
                <c:pt idx="203">
                  <c:v>44765</c:v>
                </c:pt>
                <c:pt idx="204">
                  <c:v>44766</c:v>
                </c:pt>
                <c:pt idx="205">
                  <c:v>44767</c:v>
                </c:pt>
                <c:pt idx="206">
                  <c:v>44768</c:v>
                </c:pt>
                <c:pt idx="207">
                  <c:v>44769</c:v>
                </c:pt>
                <c:pt idx="208">
                  <c:v>44770</c:v>
                </c:pt>
                <c:pt idx="209">
                  <c:v>44771</c:v>
                </c:pt>
                <c:pt idx="210">
                  <c:v>44772</c:v>
                </c:pt>
                <c:pt idx="211">
                  <c:v>44773</c:v>
                </c:pt>
                <c:pt idx="212">
                  <c:v>44774</c:v>
                </c:pt>
                <c:pt idx="213">
                  <c:v>44775</c:v>
                </c:pt>
                <c:pt idx="214">
                  <c:v>44776</c:v>
                </c:pt>
                <c:pt idx="215">
                  <c:v>44777</c:v>
                </c:pt>
                <c:pt idx="216">
                  <c:v>44778</c:v>
                </c:pt>
                <c:pt idx="217">
                  <c:v>44779</c:v>
                </c:pt>
                <c:pt idx="218">
                  <c:v>44780</c:v>
                </c:pt>
                <c:pt idx="219">
                  <c:v>44781</c:v>
                </c:pt>
                <c:pt idx="220">
                  <c:v>44782</c:v>
                </c:pt>
                <c:pt idx="221">
                  <c:v>44783</c:v>
                </c:pt>
                <c:pt idx="222">
                  <c:v>44784</c:v>
                </c:pt>
                <c:pt idx="223">
                  <c:v>44785</c:v>
                </c:pt>
                <c:pt idx="224">
                  <c:v>44786</c:v>
                </c:pt>
                <c:pt idx="225">
                  <c:v>44787</c:v>
                </c:pt>
                <c:pt idx="226">
                  <c:v>44788</c:v>
                </c:pt>
                <c:pt idx="227">
                  <c:v>44789</c:v>
                </c:pt>
                <c:pt idx="228">
                  <c:v>44790</c:v>
                </c:pt>
                <c:pt idx="229">
                  <c:v>44791</c:v>
                </c:pt>
                <c:pt idx="230">
                  <c:v>44792</c:v>
                </c:pt>
                <c:pt idx="231">
                  <c:v>44793</c:v>
                </c:pt>
                <c:pt idx="232">
                  <c:v>44794</c:v>
                </c:pt>
                <c:pt idx="233">
                  <c:v>44795</c:v>
                </c:pt>
                <c:pt idx="234">
                  <c:v>44796</c:v>
                </c:pt>
                <c:pt idx="235">
                  <c:v>44797</c:v>
                </c:pt>
                <c:pt idx="236">
                  <c:v>44798</c:v>
                </c:pt>
                <c:pt idx="237">
                  <c:v>44799</c:v>
                </c:pt>
                <c:pt idx="238">
                  <c:v>44800</c:v>
                </c:pt>
                <c:pt idx="239">
                  <c:v>44801</c:v>
                </c:pt>
                <c:pt idx="240">
                  <c:v>44802</c:v>
                </c:pt>
                <c:pt idx="241">
                  <c:v>44803</c:v>
                </c:pt>
                <c:pt idx="242">
                  <c:v>44804</c:v>
                </c:pt>
                <c:pt idx="243">
                  <c:v>44805</c:v>
                </c:pt>
                <c:pt idx="244">
                  <c:v>44806</c:v>
                </c:pt>
                <c:pt idx="245">
                  <c:v>44807</c:v>
                </c:pt>
                <c:pt idx="246">
                  <c:v>44808</c:v>
                </c:pt>
                <c:pt idx="247">
                  <c:v>44809</c:v>
                </c:pt>
                <c:pt idx="248">
                  <c:v>44810</c:v>
                </c:pt>
                <c:pt idx="249">
                  <c:v>44811</c:v>
                </c:pt>
                <c:pt idx="250">
                  <c:v>44812</c:v>
                </c:pt>
                <c:pt idx="251">
                  <c:v>44813</c:v>
                </c:pt>
                <c:pt idx="252">
                  <c:v>44814</c:v>
                </c:pt>
                <c:pt idx="253">
                  <c:v>44815</c:v>
                </c:pt>
                <c:pt idx="254">
                  <c:v>44816</c:v>
                </c:pt>
                <c:pt idx="255">
                  <c:v>44817</c:v>
                </c:pt>
                <c:pt idx="256">
                  <c:v>44818</c:v>
                </c:pt>
                <c:pt idx="257">
                  <c:v>44819</c:v>
                </c:pt>
                <c:pt idx="258">
                  <c:v>44820</c:v>
                </c:pt>
                <c:pt idx="259">
                  <c:v>44821</c:v>
                </c:pt>
                <c:pt idx="260">
                  <c:v>44822</c:v>
                </c:pt>
                <c:pt idx="261">
                  <c:v>44823</c:v>
                </c:pt>
                <c:pt idx="262">
                  <c:v>44824</c:v>
                </c:pt>
                <c:pt idx="263">
                  <c:v>44825</c:v>
                </c:pt>
                <c:pt idx="264">
                  <c:v>44826</c:v>
                </c:pt>
                <c:pt idx="265">
                  <c:v>44827</c:v>
                </c:pt>
                <c:pt idx="266">
                  <c:v>44828</c:v>
                </c:pt>
                <c:pt idx="267">
                  <c:v>44829</c:v>
                </c:pt>
                <c:pt idx="268">
                  <c:v>44830</c:v>
                </c:pt>
                <c:pt idx="269">
                  <c:v>44831</c:v>
                </c:pt>
                <c:pt idx="270">
                  <c:v>44832</c:v>
                </c:pt>
                <c:pt idx="271">
                  <c:v>44833</c:v>
                </c:pt>
                <c:pt idx="272">
                  <c:v>44834</c:v>
                </c:pt>
                <c:pt idx="273">
                  <c:v>44835</c:v>
                </c:pt>
                <c:pt idx="274">
                  <c:v>44836</c:v>
                </c:pt>
                <c:pt idx="275">
                  <c:v>44837</c:v>
                </c:pt>
                <c:pt idx="276">
                  <c:v>44838</c:v>
                </c:pt>
                <c:pt idx="277">
                  <c:v>44839</c:v>
                </c:pt>
                <c:pt idx="278">
                  <c:v>44840</c:v>
                </c:pt>
                <c:pt idx="279">
                  <c:v>44841</c:v>
                </c:pt>
                <c:pt idx="280">
                  <c:v>44842</c:v>
                </c:pt>
                <c:pt idx="281">
                  <c:v>44843</c:v>
                </c:pt>
                <c:pt idx="282">
                  <c:v>44844</c:v>
                </c:pt>
                <c:pt idx="283">
                  <c:v>44845</c:v>
                </c:pt>
                <c:pt idx="284">
                  <c:v>44846</c:v>
                </c:pt>
                <c:pt idx="285">
                  <c:v>44847</c:v>
                </c:pt>
                <c:pt idx="286">
                  <c:v>44848</c:v>
                </c:pt>
                <c:pt idx="287">
                  <c:v>44849</c:v>
                </c:pt>
                <c:pt idx="288">
                  <c:v>44850</c:v>
                </c:pt>
                <c:pt idx="289">
                  <c:v>44851</c:v>
                </c:pt>
                <c:pt idx="290">
                  <c:v>44852</c:v>
                </c:pt>
                <c:pt idx="291">
                  <c:v>44853</c:v>
                </c:pt>
                <c:pt idx="292">
                  <c:v>44854</c:v>
                </c:pt>
                <c:pt idx="293">
                  <c:v>44855</c:v>
                </c:pt>
                <c:pt idx="294">
                  <c:v>44856</c:v>
                </c:pt>
                <c:pt idx="295">
                  <c:v>44857</c:v>
                </c:pt>
                <c:pt idx="296">
                  <c:v>44858</c:v>
                </c:pt>
                <c:pt idx="297">
                  <c:v>44859</c:v>
                </c:pt>
                <c:pt idx="298">
                  <c:v>44860</c:v>
                </c:pt>
                <c:pt idx="299">
                  <c:v>44861</c:v>
                </c:pt>
                <c:pt idx="300">
                  <c:v>44862</c:v>
                </c:pt>
                <c:pt idx="301">
                  <c:v>44863</c:v>
                </c:pt>
                <c:pt idx="302">
                  <c:v>44864</c:v>
                </c:pt>
                <c:pt idx="303">
                  <c:v>44865</c:v>
                </c:pt>
                <c:pt idx="304">
                  <c:v>44866</c:v>
                </c:pt>
                <c:pt idx="305">
                  <c:v>44867</c:v>
                </c:pt>
                <c:pt idx="306">
                  <c:v>44868</c:v>
                </c:pt>
                <c:pt idx="307">
                  <c:v>44869</c:v>
                </c:pt>
                <c:pt idx="308">
                  <c:v>44870</c:v>
                </c:pt>
                <c:pt idx="309">
                  <c:v>44871</c:v>
                </c:pt>
                <c:pt idx="310">
                  <c:v>44872</c:v>
                </c:pt>
                <c:pt idx="311">
                  <c:v>44873</c:v>
                </c:pt>
                <c:pt idx="312">
                  <c:v>44874</c:v>
                </c:pt>
                <c:pt idx="313">
                  <c:v>44875</c:v>
                </c:pt>
                <c:pt idx="314">
                  <c:v>44876</c:v>
                </c:pt>
                <c:pt idx="315">
                  <c:v>44877</c:v>
                </c:pt>
                <c:pt idx="316">
                  <c:v>44878</c:v>
                </c:pt>
                <c:pt idx="317">
                  <c:v>44879</c:v>
                </c:pt>
                <c:pt idx="318">
                  <c:v>44880</c:v>
                </c:pt>
                <c:pt idx="319">
                  <c:v>44881</c:v>
                </c:pt>
                <c:pt idx="320">
                  <c:v>44882</c:v>
                </c:pt>
                <c:pt idx="321">
                  <c:v>44883</c:v>
                </c:pt>
                <c:pt idx="322">
                  <c:v>44884</c:v>
                </c:pt>
                <c:pt idx="323">
                  <c:v>44885</c:v>
                </c:pt>
                <c:pt idx="324">
                  <c:v>44886</c:v>
                </c:pt>
                <c:pt idx="325">
                  <c:v>44887</c:v>
                </c:pt>
                <c:pt idx="326">
                  <c:v>44888</c:v>
                </c:pt>
                <c:pt idx="327">
                  <c:v>44889</c:v>
                </c:pt>
                <c:pt idx="328">
                  <c:v>44890</c:v>
                </c:pt>
                <c:pt idx="329">
                  <c:v>44891</c:v>
                </c:pt>
                <c:pt idx="330">
                  <c:v>44892</c:v>
                </c:pt>
                <c:pt idx="331">
                  <c:v>44893</c:v>
                </c:pt>
                <c:pt idx="332">
                  <c:v>44894</c:v>
                </c:pt>
                <c:pt idx="333">
                  <c:v>44895</c:v>
                </c:pt>
                <c:pt idx="334">
                  <c:v>44896</c:v>
                </c:pt>
                <c:pt idx="335">
                  <c:v>44897</c:v>
                </c:pt>
                <c:pt idx="336">
                  <c:v>44898</c:v>
                </c:pt>
                <c:pt idx="337">
                  <c:v>44899</c:v>
                </c:pt>
                <c:pt idx="338">
                  <c:v>44900</c:v>
                </c:pt>
                <c:pt idx="339">
                  <c:v>44901</c:v>
                </c:pt>
                <c:pt idx="340">
                  <c:v>44902</c:v>
                </c:pt>
                <c:pt idx="341">
                  <c:v>44903</c:v>
                </c:pt>
                <c:pt idx="342">
                  <c:v>44904</c:v>
                </c:pt>
                <c:pt idx="343">
                  <c:v>44905</c:v>
                </c:pt>
                <c:pt idx="344">
                  <c:v>44906</c:v>
                </c:pt>
                <c:pt idx="345">
                  <c:v>44907</c:v>
                </c:pt>
                <c:pt idx="346">
                  <c:v>44908</c:v>
                </c:pt>
                <c:pt idx="347">
                  <c:v>44909</c:v>
                </c:pt>
                <c:pt idx="348">
                  <c:v>44910</c:v>
                </c:pt>
                <c:pt idx="349">
                  <c:v>44911</c:v>
                </c:pt>
                <c:pt idx="350">
                  <c:v>44912</c:v>
                </c:pt>
                <c:pt idx="351">
                  <c:v>44913</c:v>
                </c:pt>
                <c:pt idx="352">
                  <c:v>44914</c:v>
                </c:pt>
                <c:pt idx="353">
                  <c:v>44915</c:v>
                </c:pt>
                <c:pt idx="354">
                  <c:v>44916</c:v>
                </c:pt>
                <c:pt idx="355">
                  <c:v>44917</c:v>
                </c:pt>
                <c:pt idx="356">
                  <c:v>44918</c:v>
                </c:pt>
                <c:pt idx="357">
                  <c:v>44919</c:v>
                </c:pt>
                <c:pt idx="358">
                  <c:v>44920</c:v>
                </c:pt>
                <c:pt idx="359">
                  <c:v>44921</c:v>
                </c:pt>
                <c:pt idx="360">
                  <c:v>44922</c:v>
                </c:pt>
                <c:pt idx="361">
                  <c:v>44923</c:v>
                </c:pt>
                <c:pt idx="362">
                  <c:v>44924</c:v>
                </c:pt>
                <c:pt idx="363">
                  <c:v>44925</c:v>
                </c:pt>
                <c:pt idx="364">
                  <c:v>44926</c:v>
                </c:pt>
                <c:pt idx="365">
                  <c:v>44927</c:v>
                </c:pt>
                <c:pt idx="366">
                  <c:v>44928</c:v>
                </c:pt>
                <c:pt idx="367">
                  <c:v>44929</c:v>
                </c:pt>
                <c:pt idx="368">
                  <c:v>44930</c:v>
                </c:pt>
                <c:pt idx="369">
                  <c:v>44931</c:v>
                </c:pt>
                <c:pt idx="370">
                  <c:v>44932</c:v>
                </c:pt>
                <c:pt idx="371">
                  <c:v>44933</c:v>
                </c:pt>
                <c:pt idx="372">
                  <c:v>44934</c:v>
                </c:pt>
                <c:pt idx="373">
                  <c:v>44935</c:v>
                </c:pt>
                <c:pt idx="374">
                  <c:v>44936</c:v>
                </c:pt>
                <c:pt idx="375">
                  <c:v>44937</c:v>
                </c:pt>
                <c:pt idx="376">
                  <c:v>44938</c:v>
                </c:pt>
                <c:pt idx="377">
                  <c:v>44939</c:v>
                </c:pt>
                <c:pt idx="378">
                  <c:v>44940</c:v>
                </c:pt>
                <c:pt idx="379">
                  <c:v>44941</c:v>
                </c:pt>
                <c:pt idx="380">
                  <c:v>44942</c:v>
                </c:pt>
                <c:pt idx="381">
                  <c:v>44943</c:v>
                </c:pt>
                <c:pt idx="382">
                  <c:v>44944</c:v>
                </c:pt>
                <c:pt idx="383">
                  <c:v>44945</c:v>
                </c:pt>
                <c:pt idx="384">
                  <c:v>44946</c:v>
                </c:pt>
              </c:numCache>
            </c:numRef>
          </c:cat>
          <c:val>
            <c:numRef>
              <c:f>Inflation!$R$5:$R$389</c:f>
              <c:numCache>
                <c:formatCode>General</c:formatCode>
                <c:ptCount val="385"/>
                <c:pt idx="0">
                  <c:v>3.2879999999999998</c:v>
                </c:pt>
                <c:pt idx="1">
                  <c:v>3.2879999999999998</c:v>
                </c:pt>
                <c:pt idx="2">
                  <c:v>3.2879999999999998</c:v>
                </c:pt>
                <c:pt idx="3">
                  <c:v>3.2930000000000001</c:v>
                </c:pt>
                <c:pt idx="4">
                  <c:v>3.3010000000000002</c:v>
                </c:pt>
                <c:pt idx="5">
                  <c:v>3.3029999999999999</c:v>
                </c:pt>
                <c:pt idx="6">
                  <c:v>3.3039999999999998</c:v>
                </c:pt>
                <c:pt idx="7">
                  <c:v>3.3029999999999999</c:v>
                </c:pt>
                <c:pt idx="8">
                  <c:v>3.3039999999999998</c:v>
                </c:pt>
                <c:pt idx="9">
                  <c:v>3.3010000000000002</c:v>
                </c:pt>
                <c:pt idx="10">
                  <c:v>3.3010000000000002</c:v>
                </c:pt>
                <c:pt idx="11">
                  <c:v>3.3039999999999998</c:v>
                </c:pt>
                <c:pt idx="12">
                  <c:v>3.306</c:v>
                </c:pt>
                <c:pt idx="13">
                  <c:v>3.306</c:v>
                </c:pt>
                <c:pt idx="14">
                  <c:v>3.3069999999999999</c:v>
                </c:pt>
                <c:pt idx="15">
                  <c:v>3.31</c:v>
                </c:pt>
                <c:pt idx="16">
                  <c:v>3.3140000000000001</c:v>
                </c:pt>
                <c:pt idx="17">
                  <c:v>3.3159999999999998</c:v>
                </c:pt>
                <c:pt idx="18">
                  <c:v>3.32</c:v>
                </c:pt>
                <c:pt idx="19">
                  <c:v>3.3260000000000001</c:v>
                </c:pt>
                <c:pt idx="20">
                  <c:v>3.3279999999999998</c:v>
                </c:pt>
                <c:pt idx="21">
                  <c:v>3.3290000000000002</c:v>
                </c:pt>
                <c:pt idx="22">
                  <c:v>3.331</c:v>
                </c:pt>
                <c:pt idx="23">
                  <c:v>3.335</c:v>
                </c:pt>
                <c:pt idx="24">
                  <c:v>3.3420000000000001</c:v>
                </c:pt>
                <c:pt idx="25">
                  <c:v>3.3479999999999999</c:v>
                </c:pt>
                <c:pt idx="26">
                  <c:v>3.3559999999999999</c:v>
                </c:pt>
                <c:pt idx="27">
                  <c:v>3.3610000000000002</c:v>
                </c:pt>
                <c:pt idx="28">
                  <c:v>3.363</c:v>
                </c:pt>
                <c:pt idx="29">
                  <c:v>3.3660000000000001</c:v>
                </c:pt>
                <c:pt idx="30">
                  <c:v>3.379</c:v>
                </c:pt>
                <c:pt idx="31">
                  <c:v>3.399</c:v>
                </c:pt>
                <c:pt idx="32">
                  <c:v>3.4129999999999998</c:v>
                </c:pt>
                <c:pt idx="33">
                  <c:v>3.423</c:v>
                </c:pt>
                <c:pt idx="34">
                  <c:v>3.4350000000000001</c:v>
                </c:pt>
                <c:pt idx="35">
                  <c:v>3.4390000000000001</c:v>
                </c:pt>
                <c:pt idx="36">
                  <c:v>3.4409999999999998</c:v>
                </c:pt>
                <c:pt idx="37">
                  <c:v>3.4550000000000001</c:v>
                </c:pt>
                <c:pt idx="38">
                  <c:v>3.4689999999999999</c:v>
                </c:pt>
                <c:pt idx="39">
                  <c:v>3.4769999999999999</c:v>
                </c:pt>
                <c:pt idx="40">
                  <c:v>3.48</c:v>
                </c:pt>
                <c:pt idx="41">
                  <c:v>3.4820000000000002</c:v>
                </c:pt>
                <c:pt idx="42">
                  <c:v>3.4849999999999999</c:v>
                </c:pt>
                <c:pt idx="43">
                  <c:v>3.488</c:v>
                </c:pt>
                <c:pt idx="44">
                  <c:v>3.4980000000000002</c:v>
                </c:pt>
                <c:pt idx="45">
                  <c:v>3.5139999999999998</c:v>
                </c:pt>
                <c:pt idx="46">
                  <c:v>3.5219999999999998</c:v>
                </c:pt>
                <c:pt idx="47">
                  <c:v>3.528</c:v>
                </c:pt>
                <c:pt idx="48">
                  <c:v>3.5289999999999999</c:v>
                </c:pt>
                <c:pt idx="49">
                  <c:v>3.5310000000000001</c:v>
                </c:pt>
                <c:pt idx="50">
                  <c:v>3.532</c:v>
                </c:pt>
                <c:pt idx="51">
                  <c:v>3.5310000000000001</c:v>
                </c:pt>
                <c:pt idx="52">
                  <c:v>3.5350000000000001</c:v>
                </c:pt>
                <c:pt idx="53">
                  <c:v>3.5430000000000001</c:v>
                </c:pt>
                <c:pt idx="54">
                  <c:v>3.5720000000000001</c:v>
                </c:pt>
                <c:pt idx="55">
                  <c:v>3.597</c:v>
                </c:pt>
                <c:pt idx="56">
                  <c:v>3.6040000000000001</c:v>
                </c:pt>
                <c:pt idx="57">
                  <c:v>3.61</c:v>
                </c:pt>
                <c:pt idx="58">
                  <c:v>3.6190000000000002</c:v>
                </c:pt>
                <c:pt idx="59">
                  <c:v>3.6560000000000001</c:v>
                </c:pt>
                <c:pt idx="60">
                  <c:v>3.7280000000000002</c:v>
                </c:pt>
                <c:pt idx="61">
                  <c:v>3.8370000000000002</c:v>
                </c:pt>
                <c:pt idx="62">
                  <c:v>3.9220000000000002</c:v>
                </c:pt>
                <c:pt idx="63">
                  <c:v>4.0090000000000003</c:v>
                </c:pt>
                <c:pt idx="64">
                  <c:v>4.0650000000000004</c:v>
                </c:pt>
                <c:pt idx="65">
                  <c:v>4.173</c:v>
                </c:pt>
                <c:pt idx="66">
                  <c:v>4.2519999999999998</c:v>
                </c:pt>
                <c:pt idx="67">
                  <c:v>4.3179999999999996</c:v>
                </c:pt>
                <c:pt idx="68">
                  <c:v>4.3310000000000004</c:v>
                </c:pt>
                <c:pt idx="69">
                  <c:v>4.3259999999999996</c:v>
                </c:pt>
                <c:pt idx="70">
                  <c:v>4.3250000000000002</c:v>
                </c:pt>
                <c:pt idx="71">
                  <c:v>4.3250000000000002</c:v>
                </c:pt>
                <c:pt idx="72">
                  <c:v>4.3159999999999998</c:v>
                </c:pt>
                <c:pt idx="73">
                  <c:v>4.3049999999999997</c:v>
                </c:pt>
                <c:pt idx="74">
                  <c:v>4.2889999999999997</c:v>
                </c:pt>
                <c:pt idx="75">
                  <c:v>4.274</c:v>
                </c:pt>
                <c:pt idx="76">
                  <c:v>4.2619999999999996</c:v>
                </c:pt>
                <c:pt idx="77">
                  <c:v>4.2549999999999999</c:v>
                </c:pt>
                <c:pt idx="78">
                  <c:v>4.2519999999999998</c:v>
                </c:pt>
                <c:pt idx="79">
                  <c:v>4.242</c:v>
                </c:pt>
                <c:pt idx="80">
                  <c:v>4.2370000000000001</c:v>
                </c:pt>
                <c:pt idx="81">
                  <c:v>4.2359999999999998</c:v>
                </c:pt>
                <c:pt idx="82">
                  <c:v>4.2430000000000003</c:v>
                </c:pt>
                <c:pt idx="83">
                  <c:v>4.2430000000000003</c:v>
                </c:pt>
                <c:pt idx="84">
                  <c:v>4.2439999999999998</c:v>
                </c:pt>
                <c:pt idx="85">
                  <c:v>4.2460000000000004</c:v>
                </c:pt>
                <c:pt idx="86">
                  <c:v>4.2439999999999998</c:v>
                </c:pt>
                <c:pt idx="87">
                  <c:v>4.2359999999999998</c:v>
                </c:pt>
                <c:pt idx="88">
                  <c:v>4.2249999999999996</c:v>
                </c:pt>
                <c:pt idx="89">
                  <c:v>4.2149999999999999</c:v>
                </c:pt>
                <c:pt idx="90">
                  <c:v>4.2</c:v>
                </c:pt>
                <c:pt idx="91">
                  <c:v>4.1920000000000002</c:v>
                </c:pt>
                <c:pt idx="92">
                  <c:v>4.1890000000000001</c:v>
                </c:pt>
                <c:pt idx="93">
                  <c:v>4.1760000000000002</c:v>
                </c:pt>
                <c:pt idx="94">
                  <c:v>4.1639999999999997</c:v>
                </c:pt>
                <c:pt idx="95">
                  <c:v>4.1529999999999996</c:v>
                </c:pt>
                <c:pt idx="96">
                  <c:v>4.1390000000000002</c:v>
                </c:pt>
                <c:pt idx="97">
                  <c:v>4.1230000000000002</c:v>
                </c:pt>
                <c:pt idx="98">
                  <c:v>4.1159999999999997</c:v>
                </c:pt>
                <c:pt idx="99">
                  <c:v>4.1139999999999999</c:v>
                </c:pt>
                <c:pt idx="100">
                  <c:v>4.0979999999999999</c:v>
                </c:pt>
                <c:pt idx="101">
                  <c:v>4.0830000000000002</c:v>
                </c:pt>
                <c:pt idx="102">
                  <c:v>4.0739999999999998</c:v>
                </c:pt>
                <c:pt idx="103">
                  <c:v>4.0730000000000004</c:v>
                </c:pt>
                <c:pt idx="104">
                  <c:v>4.077</c:v>
                </c:pt>
                <c:pt idx="105">
                  <c:v>4.08</c:v>
                </c:pt>
                <c:pt idx="106">
                  <c:v>4.0869999999999997</c:v>
                </c:pt>
                <c:pt idx="107">
                  <c:v>4.101</c:v>
                </c:pt>
                <c:pt idx="108">
                  <c:v>4.1139999999999999</c:v>
                </c:pt>
                <c:pt idx="109">
                  <c:v>4.12</c:v>
                </c:pt>
                <c:pt idx="110">
                  <c:v>4.12</c:v>
                </c:pt>
                <c:pt idx="111">
                  <c:v>4.12</c:v>
                </c:pt>
                <c:pt idx="112">
                  <c:v>4.12</c:v>
                </c:pt>
                <c:pt idx="113">
                  <c:v>4.1230000000000002</c:v>
                </c:pt>
                <c:pt idx="114">
                  <c:v>4.1310000000000002</c:v>
                </c:pt>
                <c:pt idx="115">
                  <c:v>4.1340000000000003</c:v>
                </c:pt>
                <c:pt idx="116">
                  <c:v>4.141</c:v>
                </c:pt>
                <c:pt idx="117">
                  <c:v>4.1589999999999998</c:v>
                </c:pt>
                <c:pt idx="118">
                  <c:v>4.1779999999999999</c:v>
                </c:pt>
                <c:pt idx="119">
                  <c:v>4.1870000000000003</c:v>
                </c:pt>
                <c:pt idx="120">
                  <c:v>4.194</c:v>
                </c:pt>
                <c:pt idx="121">
                  <c:v>4.2039999999999997</c:v>
                </c:pt>
                <c:pt idx="122">
                  <c:v>4.226</c:v>
                </c:pt>
                <c:pt idx="123">
                  <c:v>4.2469999999999999</c:v>
                </c:pt>
                <c:pt idx="124">
                  <c:v>4.2789999999999999</c:v>
                </c:pt>
                <c:pt idx="125">
                  <c:v>4.3010000000000002</c:v>
                </c:pt>
                <c:pt idx="126">
                  <c:v>4.3170000000000002</c:v>
                </c:pt>
                <c:pt idx="127">
                  <c:v>4.3280000000000003</c:v>
                </c:pt>
                <c:pt idx="128">
                  <c:v>4.3739999999999997</c:v>
                </c:pt>
                <c:pt idx="129">
                  <c:v>4.4039999999999999</c:v>
                </c:pt>
                <c:pt idx="130">
                  <c:v>4.4180000000000001</c:v>
                </c:pt>
                <c:pt idx="131">
                  <c:v>4.4320000000000004</c:v>
                </c:pt>
                <c:pt idx="132">
                  <c:v>4.452</c:v>
                </c:pt>
                <c:pt idx="133">
                  <c:v>4.47</c:v>
                </c:pt>
                <c:pt idx="134">
                  <c:v>4.4829999999999997</c:v>
                </c:pt>
                <c:pt idx="135">
                  <c:v>4.5229999999999997</c:v>
                </c:pt>
                <c:pt idx="136">
                  <c:v>4.5670000000000002</c:v>
                </c:pt>
                <c:pt idx="137">
                  <c:v>4.5890000000000004</c:v>
                </c:pt>
                <c:pt idx="138">
                  <c:v>4.593</c:v>
                </c:pt>
                <c:pt idx="139">
                  <c:v>4.593</c:v>
                </c:pt>
                <c:pt idx="140">
                  <c:v>4.593</c:v>
                </c:pt>
                <c:pt idx="141">
                  <c:v>4.5960000000000001</c:v>
                </c:pt>
                <c:pt idx="142">
                  <c:v>4.5979999999999999</c:v>
                </c:pt>
                <c:pt idx="143">
                  <c:v>4.5990000000000002</c:v>
                </c:pt>
                <c:pt idx="144">
                  <c:v>4.5999999999999996</c:v>
                </c:pt>
                <c:pt idx="145">
                  <c:v>4.5990000000000002</c:v>
                </c:pt>
                <c:pt idx="146">
                  <c:v>4.601</c:v>
                </c:pt>
                <c:pt idx="147">
                  <c:v>4.6100000000000003</c:v>
                </c:pt>
                <c:pt idx="148">
                  <c:v>4.6189999999999998</c:v>
                </c:pt>
                <c:pt idx="149">
                  <c:v>4.6219999999999999</c:v>
                </c:pt>
                <c:pt idx="150">
                  <c:v>4.6710000000000003</c:v>
                </c:pt>
                <c:pt idx="151">
                  <c:v>4.7149999999999999</c:v>
                </c:pt>
                <c:pt idx="152">
                  <c:v>4.7610000000000001</c:v>
                </c:pt>
                <c:pt idx="153">
                  <c:v>4.819</c:v>
                </c:pt>
                <c:pt idx="154">
                  <c:v>4.8479999999999999</c:v>
                </c:pt>
                <c:pt idx="155">
                  <c:v>4.8650000000000002</c:v>
                </c:pt>
                <c:pt idx="156">
                  <c:v>4.9189999999999996</c:v>
                </c:pt>
                <c:pt idx="157">
                  <c:v>4.9550000000000001</c:v>
                </c:pt>
                <c:pt idx="158">
                  <c:v>4.97</c:v>
                </c:pt>
                <c:pt idx="159">
                  <c:v>4.9859999999999998</c:v>
                </c:pt>
                <c:pt idx="160">
                  <c:v>5.0039999999999996</c:v>
                </c:pt>
                <c:pt idx="161">
                  <c:v>5.01</c:v>
                </c:pt>
                <c:pt idx="162">
                  <c:v>5.0140000000000002</c:v>
                </c:pt>
                <c:pt idx="163">
                  <c:v>5.016</c:v>
                </c:pt>
                <c:pt idx="164">
                  <c:v>5.0140000000000002</c:v>
                </c:pt>
                <c:pt idx="165">
                  <c:v>5.0090000000000003</c:v>
                </c:pt>
                <c:pt idx="166">
                  <c:v>5</c:v>
                </c:pt>
                <c:pt idx="167">
                  <c:v>4.9889999999999999</c:v>
                </c:pt>
                <c:pt idx="168">
                  <c:v>4.9829999999999997</c:v>
                </c:pt>
                <c:pt idx="169">
                  <c:v>4.9809999999999999</c:v>
                </c:pt>
                <c:pt idx="170">
                  <c:v>4.968</c:v>
                </c:pt>
                <c:pt idx="171">
                  <c:v>4.9550000000000001</c:v>
                </c:pt>
                <c:pt idx="172">
                  <c:v>4.9400000000000004</c:v>
                </c:pt>
                <c:pt idx="173">
                  <c:v>4.9260000000000002</c:v>
                </c:pt>
                <c:pt idx="174">
                  <c:v>4.9080000000000004</c:v>
                </c:pt>
                <c:pt idx="175">
                  <c:v>4.9000000000000004</c:v>
                </c:pt>
                <c:pt idx="176">
                  <c:v>4.8970000000000002</c:v>
                </c:pt>
                <c:pt idx="177">
                  <c:v>4.8810000000000002</c:v>
                </c:pt>
                <c:pt idx="178">
                  <c:v>4.8680000000000003</c:v>
                </c:pt>
                <c:pt idx="179">
                  <c:v>4.8570000000000002</c:v>
                </c:pt>
                <c:pt idx="180">
                  <c:v>4.8419999999999996</c:v>
                </c:pt>
                <c:pt idx="181">
                  <c:v>4.8220000000000001</c:v>
                </c:pt>
                <c:pt idx="182">
                  <c:v>4.8120000000000003</c:v>
                </c:pt>
                <c:pt idx="183">
                  <c:v>4.8070000000000004</c:v>
                </c:pt>
                <c:pt idx="184">
                  <c:v>4.8</c:v>
                </c:pt>
                <c:pt idx="185">
                  <c:v>4.7789999999999999</c:v>
                </c:pt>
                <c:pt idx="186">
                  <c:v>4.7519999999999998</c:v>
                </c:pt>
                <c:pt idx="187">
                  <c:v>4.7210000000000001</c:v>
                </c:pt>
                <c:pt idx="188">
                  <c:v>4.6959999999999997</c:v>
                </c:pt>
                <c:pt idx="189">
                  <c:v>4.6840000000000002</c:v>
                </c:pt>
                <c:pt idx="190">
                  <c:v>4.6779999999999999</c:v>
                </c:pt>
                <c:pt idx="191">
                  <c:v>4.6550000000000002</c:v>
                </c:pt>
                <c:pt idx="192">
                  <c:v>4.6310000000000002</c:v>
                </c:pt>
                <c:pt idx="193">
                  <c:v>4.6050000000000004</c:v>
                </c:pt>
                <c:pt idx="194">
                  <c:v>4.577</c:v>
                </c:pt>
                <c:pt idx="195">
                  <c:v>4.548</c:v>
                </c:pt>
                <c:pt idx="196">
                  <c:v>4.532</c:v>
                </c:pt>
                <c:pt idx="197">
                  <c:v>4.5209999999999999</c:v>
                </c:pt>
                <c:pt idx="198">
                  <c:v>4.4950000000000001</c:v>
                </c:pt>
                <c:pt idx="199">
                  <c:v>4.4669999999999996</c:v>
                </c:pt>
                <c:pt idx="200">
                  <c:v>4.4400000000000004</c:v>
                </c:pt>
                <c:pt idx="201">
                  <c:v>4.4130000000000003</c:v>
                </c:pt>
                <c:pt idx="202">
                  <c:v>4.3819999999999997</c:v>
                </c:pt>
                <c:pt idx="203">
                  <c:v>4.3659999999999997</c:v>
                </c:pt>
                <c:pt idx="204">
                  <c:v>4.3550000000000004</c:v>
                </c:pt>
                <c:pt idx="205">
                  <c:v>4.327</c:v>
                </c:pt>
                <c:pt idx="206">
                  <c:v>4.3019999999999996</c:v>
                </c:pt>
                <c:pt idx="207">
                  <c:v>4.2779999999999996</c:v>
                </c:pt>
                <c:pt idx="208">
                  <c:v>4.2549999999999999</c:v>
                </c:pt>
                <c:pt idx="209">
                  <c:v>4.2320000000000002</c:v>
                </c:pt>
                <c:pt idx="210">
                  <c:v>4.22</c:v>
                </c:pt>
                <c:pt idx="211">
                  <c:v>4.2119999999999997</c:v>
                </c:pt>
                <c:pt idx="212">
                  <c:v>4.1890000000000001</c:v>
                </c:pt>
                <c:pt idx="213">
                  <c:v>4.1630000000000003</c:v>
                </c:pt>
                <c:pt idx="214">
                  <c:v>4.1390000000000002</c:v>
                </c:pt>
                <c:pt idx="215">
                  <c:v>4.1130000000000004</c:v>
                </c:pt>
                <c:pt idx="216">
                  <c:v>4.0839999999999996</c:v>
                </c:pt>
                <c:pt idx="217">
                  <c:v>4.069</c:v>
                </c:pt>
                <c:pt idx="218">
                  <c:v>4.0590000000000002</c:v>
                </c:pt>
                <c:pt idx="219">
                  <c:v>4.0330000000000004</c:v>
                </c:pt>
                <c:pt idx="220">
                  <c:v>4.01</c:v>
                </c:pt>
                <c:pt idx="221">
                  <c:v>3.99</c:v>
                </c:pt>
                <c:pt idx="222">
                  <c:v>3.9780000000000002</c:v>
                </c:pt>
                <c:pt idx="223">
                  <c:v>3.9649999999999999</c:v>
                </c:pt>
                <c:pt idx="224">
                  <c:v>3.9590000000000001</c:v>
                </c:pt>
                <c:pt idx="225">
                  <c:v>3.956</c:v>
                </c:pt>
                <c:pt idx="226">
                  <c:v>3.9489999999999998</c:v>
                </c:pt>
                <c:pt idx="227">
                  <c:v>3.9430000000000001</c:v>
                </c:pt>
                <c:pt idx="228">
                  <c:v>3.931</c:v>
                </c:pt>
                <c:pt idx="229">
                  <c:v>3.9180000000000001</c:v>
                </c:pt>
                <c:pt idx="230">
                  <c:v>3.9079999999999999</c:v>
                </c:pt>
                <c:pt idx="231">
                  <c:v>3.9039999999999999</c:v>
                </c:pt>
                <c:pt idx="232">
                  <c:v>3.9009999999999998</c:v>
                </c:pt>
                <c:pt idx="233">
                  <c:v>3.8919999999999999</c:v>
                </c:pt>
                <c:pt idx="234">
                  <c:v>3.883</c:v>
                </c:pt>
                <c:pt idx="235">
                  <c:v>3.8780000000000001</c:v>
                </c:pt>
                <c:pt idx="236">
                  <c:v>3.8690000000000002</c:v>
                </c:pt>
                <c:pt idx="237">
                  <c:v>3.8570000000000002</c:v>
                </c:pt>
                <c:pt idx="238">
                  <c:v>3.8530000000000002</c:v>
                </c:pt>
                <c:pt idx="239">
                  <c:v>3.85</c:v>
                </c:pt>
                <c:pt idx="240">
                  <c:v>3.8439999999999999</c:v>
                </c:pt>
                <c:pt idx="241">
                  <c:v>3.8410000000000002</c:v>
                </c:pt>
                <c:pt idx="242">
                  <c:v>3.8290000000000002</c:v>
                </c:pt>
                <c:pt idx="243">
                  <c:v>3.8090000000000002</c:v>
                </c:pt>
                <c:pt idx="244">
                  <c:v>3.7959999999999998</c:v>
                </c:pt>
                <c:pt idx="245">
                  <c:v>3.7890000000000001</c:v>
                </c:pt>
                <c:pt idx="246">
                  <c:v>3.786</c:v>
                </c:pt>
                <c:pt idx="247">
                  <c:v>3.7789999999999999</c:v>
                </c:pt>
                <c:pt idx="248">
                  <c:v>3.7639999999999998</c:v>
                </c:pt>
                <c:pt idx="249">
                  <c:v>3.7509999999999999</c:v>
                </c:pt>
                <c:pt idx="250">
                  <c:v>3.738</c:v>
                </c:pt>
                <c:pt idx="251">
                  <c:v>3.7240000000000002</c:v>
                </c:pt>
                <c:pt idx="252">
                  <c:v>3.718</c:v>
                </c:pt>
                <c:pt idx="253">
                  <c:v>3.7160000000000002</c:v>
                </c:pt>
                <c:pt idx="254">
                  <c:v>3.7069999999999999</c:v>
                </c:pt>
                <c:pt idx="255">
                  <c:v>3.7029999999999998</c:v>
                </c:pt>
                <c:pt idx="256">
                  <c:v>3.698</c:v>
                </c:pt>
                <c:pt idx="257">
                  <c:v>3.6920000000000002</c:v>
                </c:pt>
                <c:pt idx="258">
                  <c:v>3.6819999999999999</c:v>
                </c:pt>
                <c:pt idx="259">
                  <c:v>3.6779999999999999</c:v>
                </c:pt>
                <c:pt idx="260">
                  <c:v>3.677</c:v>
                </c:pt>
                <c:pt idx="261">
                  <c:v>3.6739999999999999</c:v>
                </c:pt>
                <c:pt idx="262">
                  <c:v>3.681</c:v>
                </c:pt>
                <c:pt idx="263">
                  <c:v>3.6840000000000002</c:v>
                </c:pt>
                <c:pt idx="264">
                  <c:v>3.6890000000000001</c:v>
                </c:pt>
                <c:pt idx="265">
                  <c:v>3.7</c:v>
                </c:pt>
                <c:pt idx="266">
                  <c:v>3.714</c:v>
                </c:pt>
                <c:pt idx="267">
                  <c:v>3.7250000000000001</c:v>
                </c:pt>
                <c:pt idx="268">
                  <c:v>3.7469999999999999</c:v>
                </c:pt>
                <c:pt idx="269">
                  <c:v>3.7650000000000001</c:v>
                </c:pt>
                <c:pt idx="270">
                  <c:v>3.782</c:v>
                </c:pt>
                <c:pt idx="271">
                  <c:v>3.7970000000000002</c:v>
                </c:pt>
                <c:pt idx="272">
                  <c:v>3.8</c:v>
                </c:pt>
                <c:pt idx="273">
                  <c:v>3.7959999999999998</c:v>
                </c:pt>
                <c:pt idx="274">
                  <c:v>3.7989999999999999</c:v>
                </c:pt>
                <c:pt idx="275">
                  <c:v>3.8050000000000002</c:v>
                </c:pt>
                <c:pt idx="276">
                  <c:v>3.831</c:v>
                </c:pt>
                <c:pt idx="277">
                  <c:v>3.867</c:v>
                </c:pt>
                <c:pt idx="278">
                  <c:v>3.891</c:v>
                </c:pt>
                <c:pt idx="279">
                  <c:v>3.9039999999999999</c:v>
                </c:pt>
                <c:pt idx="280">
                  <c:v>3.91</c:v>
                </c:pt>
                <c:pt idx="281">
                  <c:v>3.919</c:v>
                </c:pt>
                <c:pt idx="282">
                  <c:v>3.923</c:v>
                </c:pt>
                <c:pt idx="283">
                  <c:v>3.9220000000000002</c:v>
                </c:pt>
                <c:pt idx="284">
                  <c:v>3.9129999999999998</c:v>
                </c:pt>
                <c:pt idx="285">
                  <c:v>3.903</c:v>
                </c:pt>
                <c:pt idx="286">
                  <c:v>3.8919999999999999</c:v>
                </c:pt>
                <c:pt idx="287">
                  <c:v>3.8879999999999999</c:v>
                </c:pt>
                <c:pt idx="288">
                  <c:v>3.8879999999999999</c:v>
                </c:pt>
                <c:pt idx="289">
                  <c:v>3.87</c:v>
                </c:pt>
                <c:pt idx="290">
                  <c:v>3.8540000000000001</c:v>
                </c:pt>
                <c:pt idx="291">
                  <c:v>3.8359999999999999</c:v>
                </c:pt>
                <c:pt idx="292">
                  <c:v>3.82</c:v>
                </c:pt>
                <c:pt idx="293">
                  <c:v>3.8029999999999999</c:v>
                </c:pt>
                <c:pt idx="294">
                  <c:v>3.7949999999999999</c:v>
                </c:pt>
                <c:pt idx="295">
                  <c:v>3.7930000000000001</c:v>
                </c:pt>
                <c:pt idx="296">
                  <c:v>3.7749999999999999</c:v>
                </c:pt>
                <c:pt idx="297">
                  <c:v>3.7639999999999998</c:v>
                </c:pt>
                <c:pt idx="298">
                  <c:v>3.76</c:v>
                </c:pt>
                <c:pt idx="299">
                  <c:v>3.7610000000000001</c:v>
                </c:pt>
                <c:pt idx="300">
                  <c:v>3.7610000000000001</c:v>
                </c:pt>
                <c:pt idx="301">
                  <c:v>3.7610000000000001</c:v>
                </c:pt>
                <c:pt idx="302">
                  <c:v>3.762</c:v>
                </c:pt>
                <c:pt idx="303">
                  <c:v>3.758</c:v>
                </c:pt>
                <c:pt idx="304">
                  <c:v>3.7650000000000001</c:v>
                </c:pt>
                <c:pt idx="305">
                  <c:v>3.778</c:v>
                </c:pt>
                <c:pt idx="306">
                  <c:v>3.7919999999999998</c:v>
                </c:pt>
                <c:pt idx="307">
                  <c:v>3.7970000000000002</c:v>
                </c:pt>
                <c:pt idx="308">
                  <c:v>3.8</c:v>
                </c:pt>
                <c:pt idx="309">
                  <c:v>3.8039999999999998</c:v>
                </c:pt>
                <c:pt idx="310">
                  <c:v>3.8039999999999998</c:v>
                </c:pt>
                <c:pt idx="311">
                  <c:v>3.8050000000000002</c:v>
                </c:pt>
                <c:pt idx="312">
                  <c:v>3.8029999999999999</c:v>
                </c:pt>
                <c:pt idx="313">
                  <c:v>3.794</c:v>
                </c:pt>
                <c:pt idx="314">
                  <c:v>3.7829999999999999</c:v>
                </c:pt>
                <c:pt idx="315">
                  <c:v>3.7759999999999998</c:v>
                </c:pt>
                <c:pt idx="316">
                  <c:v>3.7730000000000001</c:v>
                </c:pt>
                <c:pt idx="317">
                  <c:v>3.7589999999999999</c:v>
                </c:pt>
                <c:pt idx="318">
                  <c:v>3.7429999999999999</c:v>
                </c:pt>
                <c:pt idx="319">
                  <c:v>3.7250000000000001</c:v>
                </c:pt>
                <c:pt idx="320">
                  <c:v>3.7069999999999999</c:v>
                </c:pt>
                <c:pt idx="321">
                  <c:v>3.6840000000000002</c:v>
                </c:pt>
                <c:pt idx="322">
                  <c:v>3.6709999999999998</c:v>
                </c:pt>
                <c:pt idx="323">
                  <c:v>3.6619999999999999</c:v>
                </c:pt>
                <c:pt idx="324">
                  <c:v>3.6360000000000001</c:v>
                </c:pt>
                <c:pt idx="325">
                  <c:v>3.609</c:v>
                </c:pt>
                <c:pt idx="326">
                  <c:v>3.5859999999999999</c:v>
                </c:pt>
                <c:pt idx="327">
                  <c:v>3.5779999999999998</c:v>
                </c:pt>
                <c:pt idx="328">
                  <c:v>3.5659999999999998</c:v>
                </c:pt>
                <c:pt idx="329">
                  <c:v>3.5550000000000002</c:v>
                </c:pt>
                <c:pt idx="330">
                  <c:v>3.5459999999999998</c:v>
                </c:pt>
                <c:pt idx="331">
                  <c:v>3.5209999999999999</c:v>
                </c:pt>
                <c:pt idx="332">
                  <c:v>3.4950000000000001</c:v>
                </c:pt>
                <c:pt idx="333">
                  <c:v>3.47</c:v>
                </c:pt>
                <c:pt idx="334">
                  <c:v>3.448</c:v>
                </c:pt>
                <c:pt idx="335">
                  <c:v>3.4249999999999998</c:v>
                </c:pt>
                <c:pt idx="336">
                  <c:v>3.4129999999999998</c:v>
                </c:pt>
                <c:pt idx="337">
                  <c:v>3.403</c:v>
                </c:pt>
                <c:pt idx="338">
                  <c:v>3.38</c:v>
                </c:pt>
                <c:pt idx="339">
                  <c:v>3.355</c:v>
                </c:pt>
                <c:pt idx="340">
                  <c:v>3.3290000000000002</c:v>
                </c:pt>
                <c:pt idx="341">
                  <c:v>3.3149999999999999</c:v>
                </c:pt>
                <c:pt idx="342">
                  <c:v>3.2949999999999999</c:v>
                </c:pt>
                <c:pt idx="343">
                  <c:v>3.2770000000000001</c:v>
                </c:pt>
                <c:pt idx="344">
                  <c:v>3.262</c:v>
                </c:pt>
                <c:pt idx="345">
                  <c:v>3.2450000000000001</c:v>
                </c:pt>
                <c:pt idx="346">
                  <c:v>3.214</c:v>
                </c:pt>
                <c:pt idx="347">
                  <c:v>3.1930000000000001</c:v>
                </c:pt>
                <c:pt idx="348">
                  <c:v>3.1779999999999999</c:v>
                </c:pt>
                <c:pt idx="349">
                  <c:v>3.1589999999999998</c:v>
                </c:pt>
                <c:pt idx="350">
                  <c:v>3.149</c:v>
                </c:pt>
                <c:pt idx="351">
                  <c:v>3.1419999999999999</c:v>
                </c:pt>
                <c:pt idx="352">
                  <c:v>3.1230000000000002</c:v>
                </c:pt>
                <c:pt idx="353">
                  <c:v>3.1080000000000001</c:v>
                </c:pt>
                <c:pt idx="354">
                  <c:v>3.101</c:v>
                </c:pt>
                <c:pt idx="355">
                  <c:v>3.0960000000000001</c:v>
                </c:pt>
                <c:pt idx="356">
                  <c:v>3.097</c:v>
                </c:pt>
                <c:pt idx="357">
                  <c:v>3.1019999999999999</c:v>
                </c:pt>
                <c:pt idx="358">
                  <c:v>3.1019999999999999</c:v>
                </c:pt>
                <c:pt idx="359">
                  <c:v>3.1040000000000001</c:v>
                </c:pt>
                <c:pt idx="360">
                  <c:v>3.133</c:v>
                </c:pt>
                <c:pt idx="361">
                  <c:v>3.1589999999999998</c:v>
                </c:pt>
                <c:pt idx="362">
                  <c:v>3.1789999999999998</c:v>
                </c:pt>
                <c:pt idx="363">
                  <c:v>3.1949999999999998</c:v>
                </c:pt>
                <c:pt idx="364">
                  <c:v>3.2080000000000002</c:v>
                </c:pt>
                <c:pt idx="365">
                  <c:v>3.2160000000000002</c:v>
                </c:pt>
                <c:pt idx="366">
                  <c:v>3.2280000000000002</c:v>
                </c:pt>
                <c:pt idx="367">
                  <c:v>3.26</c:v>
                </c:pt>
                <c:pt idx="368">
                  <c:v>3.2850000000000001</c:v>
                </c:pt>
                <c:pt idx="369">
                  <c:v>3.29</c:v>
                </c:pt>
                <c:pt idx="370">
                  <c:v>3.2850000000000001</c:v>
                </c:pt>
                <c:pt idx="371">
                  <c:v>3.2810000000000001</c:v>
                </c:pt>
                <c:pt idx="372">
                  <c:v>3.28</c:v>
                </c:pt>
                <c:pt idx="373">
                  <c:v>3.27</c:v>
                </c:pt>
                <c:pt idx="374">
                  <c:v>3.2669999999999999</c:v>
                </c:pt>
                <c:pt idx="375">
                  <c:v>3.2719999999999998</c:v>
                </c:pt>
                <c:pt idx="376">
                  <c:v>3.2850000000000001</c:v>
                </c:pt>
                <c:pt idx="377">
                  <c:v>3.294</c:v>
                </c:pt>
                <c:pt idx="378">
                  <c:v>3.3</c:v>
                </c:pt>
                <c:pt idx="379">
                  <c:v>3.3050000000000002</c:v>
                </c:pt>
                <c:pt idx="380">
                  <c:v>3.327</c:v>
                </c:pt>
                <c:pt idx="381">
                  <c:v>3.359</c:v>
                </c:pt>
                <c:pt idx="382">
                  <c:v>3.379</c:v>
                </c:pt>
                <c:pt idx="383">
                  <c:v>3.3919999999999999</c:v>
                </c:pt>
                <c:pt idx="384">
                  <c:v>3.4049999999999998</c:v>
                </c:pt>
              </c:numCache>
            </c:numRef>
          </c:val>
          <c:smooth val="0"/>
          <c:extLst>
            <c:ext xmlns:c16="http://schemas.microsoft.com/office/drawing/2014/chart" uri="{C3380CC4-5D6E-409C-BE32-E72D297353CC}">
              <c16:uniqueId val="{00000001-9377-47B4-AB73-64B1B77B9047}"/>
            </c:ext>
          </c:extLst>
        </c:ser>
        <c:dLbls>
          <c:showLegendKey val="0"/>
          <c:showVal val="0"/>
          <c:showCatName val="0"/>
          <c:showSerName val="0"/>
          <c:showPercent val="0"/>
          <c:showBubbleSize val="0"/>
        </c:dLbls>
        <c:marker val="1"/>
        <c:smooth val="0"/>
        <c:axId val="1653435087"/>
        <c:axId val="693306015"/>
      </c:lineChart>
      <c:dateAx>
        <c:axId val="1420250319"/>
        <c:scaling>
          <c:orientation val="minMax"/>
        </c:scaling>
        <c:delete val="0"/>
        <c:axPos val="b"/>
        <c:numFmt formatCode="[$-409]mmm\-yy;@" sourceLinked="0"/>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420232431"/>
        <c:crosses val="autoZero"/>
        <c:auto val="1"/>
        <c:lblOffset val="100"/>
        <c:baseTimeUnit val="days"/>
        <c:majorUnit val="3"/>
        <c:majorTimeUnit val="months"/>
      </c:dateAx>
      <c:valAx>
        <c:axId val="1420232431"/>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420250319"/>
        <c:crosses val="autoZero"/>
        <c:crossBetween val="between"/>
      </c:valAx>
      <c:valAx>
        <c:axId val="693306015"/>
        <c:scaling>
          <c:orientation val="minMax"/>
          <c:min val="3"/>
        </c:scaling>
        <c:delete val="0"/>
        <c:axPos val="r"/>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653435087"/>
        <c:crosses val="max"/>
        <c:crossBetween val="between"/>
      </c:valAx>
      <c:dateAx>
        <c:axId val="1653435087"/>
        <c:scaling>
          <c:orientation val="minMax"/>
        </c:scaling>
        <c:delete val="1"/>
        <c:axPos val="b"/>
        <c:numFmt formatCode="m/d/yyyy" sourceLinked="1"/>
        <c:majorTickMark val="out"/>
        <c:minorTickMark val="none"/>
        <c:tickLblPos val="nextTo"/>
        <c:crossAx val="693306015"/>
        <c:crosses val="autoZero"/>
        <c:auto val="1"/>
        <c:lblOffset val="100"/>
        <c:baseTimeUnit val="days"/>
      </c:dateAx>
      <c:spPr>
        <a:noFill/>
        <a:ln>
          <a:noFill/>
        </a:ln>
        <a:effectLst/>
      </c:spPr>
    </c:plotArea>
    <c:legend>
      <c:legendPos val="b"/>
      <c:layout>
        <c:manualLayout>
          <c:xMode val="edge"/>
          <c:yMode val="edge"/>
          <c:x val="0.15953314329887983"/>
          <c:y val="0.85424863930258044"/>
          <c:w val="0.68638945349593716"/>
          <c:h val="0.12653439408299008"/>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noFill/>
      <a:round/>
    </a:ln>
    <a:effectLst/>
  </c:spPr>
  <c:txPr>
    <a:bodyPr/>
    <a:lstStyle/>
    <a:p>
      <a:pPr>
        <a:defRPr sz="1200"/>
      </a:pPr>
      <a:endParaRPr lang="en-US"/>
    </a:p>
  </c:txPr>
  <c:externalData r:id="rId4">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8.5360137980362863E-2"/>
          <c:y val="5.5942889181675871E-2"/>
          <c:w val="0.85704195342545786"/>
          <c:h val="0.71232383429854029"/>
        </c:manualLayout>
      </c:layout>
      <c:scatterChart>
        <c:scatterStyle val="lineMarker"/>
        <c:varyColors val="0"/>
        <c:ser>
          <c:idx val="2"/>
          <c:order val="0"/>
          <c:tx>
            <c:strRef>
              <c:f>'Dec22'!$D$2</c:f>
              <c:strCache>
                <c:ptCount val="1"/>
                <c:pt idx="0">
                  <c:v>Fed funds futures</c:v>
                </c:pt>
              </c:strCache>
            </c:strRef>
          </c:tx>
          <c:spPr>
            <a:ln w="25400">
              <a:noFill/>
              <a:prstDash val="solid"/>
            </a:ln>
          </c:spPr>
          <c:marker>
            <c:symbol val="circle"/>
            <c:size val="3"/>
            <c:spPr>
              <a:solidFill>
                <a:srgbClr val="C09979"/>
              </a:solidFill>
              <a:ln>
                <a:solidFill>
                  <a:srgbClr val="C09979"/>
                </a:solidFill>
                <a:prstDash val="solid"/>
              </a:ln>
            </c:spPr>
          </c:marker>
          <c:xVal>
            <c:numRef>
              <c:f>'Dec22'!$C$3:$C$38</c:f>
              <c:numCache>
                <c:formatCode>mmm\-yy</c:formatCode>
                <c:ptCount val="36"/>
                <c:pt idx="0">
                  <c:v>44927</c:v>
                </c:pt>
                <c:pt idx="1">
                  <c:v>44958</c:v>
                </c:pt>
                <c:pt idx="2">
                  <c:v>44986</c:v>
                </c:pt>
                <c:pt idx="3">
                  <c:v>45017</c:v>
                </c:pt>
                <c:pt idx="4">
                  <c:v>45047</c:v>
                </c:pt>
                <c:pt idx="5">
                  <c:v>45078</c:v>
                </c:pt>
                <c:pt idx="6">
                  <c:v>45108</c:v>
                </c:pt>
                <c:pt idx="7">
                  <c:v>45139</c:v>
                </c:pt>
                <c:pt idx="8">
                  <c:v>45170</c:v>
                </c:pt>
                <c:pt idx="9">
                  <c:v>45200</c:v>
                </c:pt>
                <c:pt idx="10">
                  <c:v>45231</c:v>
                </c:pt>
                <c:pt idx="11">
                  <c:v>45261</c:v>
                </c:pt>
                <c:pt idx="12">
                  <c:v>45292</c:v>
                </c:pt>
                <c:pt idx="13">
                  <c:v>45323</c:v>
                </c:pt>
                <c:pt idx="14">
                  <c:v>45352</c:v>
                </c:pt>
                <c:pt idx="15">
                  <c:v>45383</c:v>
                </c:pt>
                <c:pt idx="16">
                  <c:v>45413</c:v>
                </c:pt>
                <c:pt idx="17">
                  <c:v>45444</c:v>
                </c:pt>
                <c:pt idx="18">
                  <c:v>45474</c:v>
                </c:pt>
                <c:pt idx="19">
                  <c:v>45505</c:v>
                </c:pt>
                <c:pt idx="20">
                  <c:v>45536</c:v>
                </c:pt>
                <c:pt idx="21">
                  <c:v>45566</c:v>
                </c:pt>
                <c:pt idx="22">
                  <c:v>45597</c:v>
                </c:pt>
                <c:pt idx="23">
                  <c:v>45627</c:v>
                </c:pt>
                <c:pt idx="24">
                  <c:v>45658</c:v>
                </c:pt>
                <c:pt idx="25">
                  <c:v>45689</c:v>
                </c:pt>
                <c:pt idx="26">
                  <c:v>45717</c:v>
                </c:pt>
                <c:pt idx="27">
                  <c:v>45748</c:v>
                </c:pt>
                <c:pt idx="28">
                  <c:v>45778</c:v>
                </c:pt>
                <c:pt idx="29">
                  <c:v>45809</c:v>
                </c:pt>
                <c:pt idx="30">
                  <c:v>45839</c:v>
                </c:pt>
                <c:pt idx="31">
                  <c:v>45870</c:v>
                </c:pt>
                <c:pt idx="32">
                  <c:v>45901</c:v>
                </c:pt>
                <c:pt idx="33">
                  <c:v>45931</c:v>
                </c:pt>
                <c:pt idx="34">
                  <c:v>45962</c:v>
                </c:pt>
                <c:pt idx="35">
                  <c:v>45992</c:v>
                </c:pt>
              </c:numCache>
            </c:numRef>
          </c:xVal>
          <c:yVal>
            <c:numRef>
              <c:f>'Dec22'!$D$3:$D$38</c:f>
              <c:numCache>
                <c:formatCode>General</c:formatCode>
                <c:ptCount val="36"/>
                <c:pt idx="0">
                  <c:v>4.33</c:v>
                </c:pt>
                <c:pt idx="1">
                  <c:v>4.585</c:v>
                </c:pt>
                <c:pt idx="2">
                  <c:v>4.6550000000000002</c:v>
                </c:pt>
                <c:pt idx="3">
                  <c:v>4.8049999999999997</c:v>
                </c:pt>
                <c:pt idx="4">
                  <c:v>4.9050000000000002</c:v>
                </c:pt>
                <c:pt idx="5">
                  <c:v>4.92</c:v>
                </c:pt>
                <c:pt idx="6">
                  <c:v>4.92</c:v>
                </c:pt>
                <c:pt idx="7">
                  <c:v>4.875</c:v>
                </c:pt>
                <c:pt idx="8">
                  <c:v>4.8449999999999998</c:v>
                </c:pt>
                <c:pt idx="9">
                  <c:v>4.79</c:v>
                </c:pt>
                <c:pt idx="10">
                  <c:v>4.665</c:v>
                </c:pt>
                <c:pt idx="11">
                  <c:v>4.5549999999999997</c:v>
                </c:pt>
                <c:pt idx="12">
                  <c:v>4.4749999999999996</c:v>
                </c:pt>
                <c:pt idx="13">
                  <c:v>4.26</c:v>
                </c:pt>
                <c:pt idx="14">
                  <c:v>4.1550000000000002</c:v>
                </c:pt>
                <c:pt idx="15">
                  <c:v>3.99</c:v>
                </c:pt>
                <c:pt idx="16">
                  <c:v>3.73</c:v>
                </c:pt>
                <c:pt idx="17">
                  <c:v>3.5649999999999999</c:v>
                </c:pt>
                <c:pt idx="18">
                  <c:v>3.46</c:v>
                </c:pt>
                <c:pt idx="19">
                  <c:v>3.26</c:v>
                </c:pt>
                <c:pt idx="20">
                  <c:v>3.2250000000000001</c:v>
                </c:pt>
                <c:pt idx="21">
                  <c:v>3.12</c:v>
                </c:pt>
                <c:pt idx="22">
                  <c:v>3.0249999999999999</c:v>
                </c:pt>
                <c:pt idx="23">
                  <c:v>3</c:v>
                </c:pt>
                <c:pt idx="24">
                  <c:v>2.9950000000000001</c:v>
                </c:pt>
                <c:pt idx="25">
                  <c:v>2.95</c:v>
                </c:pt>
                <c:pt idx="26">
                  <c:v>2.95</c:v>
                </c:pt>
                <c:pt idx="27">
                  <c:v>2.95</c:v>
                </c:pt>
                <c:pt idx="28">
                  <c:v>2.95</c:v>
                </c:pt>
                <c:pt idx="29">
                  <c:v>2.95</c:v>
                </c:pt>
                <c:pt idx="30">
                  <c:v>2.95</c:v>
                </c:pt>
                <c:pt idx="31">
                  <c:v>2.95</c:v>
                </c:pt>
                <c:pt idx="32">
                  <c:v>2.95</c:v>
                </c:pt>
                <c:pt idx="33">
                  <c:v>2.95</c:v>
                </c:pt>
                <c:pt idx="34">
                  <c:v>2.95</c:v>
                </c:pt>
                <c:pt idx="35">
                  <c:v>3.07</c:v>
                </c:pt>
              </c:numCache>
            </c:numRef>
          </c:yVal>
          <c:smooth val="0"/>
          <c:extLst>
            <c:ext xmlns:c16="http://schemas.microsoft.com/office/drawing/2014/chart" uri="{C3380CC4-5D6E-409C-BE32-E72D297353CC}">
              <c16:uniqueId val="{00000000-7B03-4F35-9A42-25C77DEA4B7F}"/>
            </c:ext>
          </c:extLst>
        </c:ser>
        <c:ser>
          <c:idx val="0"/>
          <c:order val="1"/>
          <c:tx>
            <c:v>December FOMC dots</c:v>
          </c:tx>
          <c:spPr>
            <a:ln w="28575">
              <a:noFill/>
            </a:ln>
          </c:spPr>
          <c:xVal>
            <c:numRef>
              <c:f>'Dec22'!$C$3:$C$115</c:f>
              <c:numCache>
                <c:formatCode>mmm\-yy</c:formatCode>
                <c:ptCount val="113"/>
                <c:pt idx="0">
                  <c:v>44927</c:v>
                </c:pt>
                <c:pt idx="1">
                  <c:v>44958</c:v>
                </c:pt>
                <c:pt idx="2">
                  <c:v>44986</c:v>
                </c:pt>
                <c:pt idx="3">
                  <c:v>45017</c:v>
                </c:pt>
                <c:pt idx="4">
                  <c:v>45047</c:v>
                </c:pt>
                <c:pt idx="5">
                  <c:v>45078</c:v>
                </c:pt>
                <c:pt idx="6">
                  <c:v>45108</c:v>
                </c:pt>
                <c:pt idx="7">
                  <c:v>45139</c:v>
                </c:pt>
                <c:pt idx="8">
                  <c:v>45170</c:v>
                </c:pt>
                <c:pt idx="9">
                  <c:v>45200</c:v>
                </c:pt>
                <c:pt idx="10">
                  <c:v>45231</c:v>
                </c:pt>
                <c:pt idx="11">
                  <c:v>45261</c:v>
                </c:pt>
                <c:pt idx="12">
                  <c:v>45292</c:v>
                </c:pt>
                <c:pt idx="13">
                  <c:v>45323</c:v>
                </c:pt>
                <c:pt idx="14">
                  <c:v>45352</c:v>
                </c:pt>
                <c:pt idx="15">
                  <c:v>45383</c:v>
                </c:pt>
                <c:pt idx="16">
                  <c:v>45413</c:v>
                </c:pt>
                <c:pt idx="17">
                  <c:v>45444</c:v>
                </c:pt>
                <c:pt idx="18">
                  <c:v>45474</c:v>
                </c:pt>
                <c:pt idx="19">
                  <c:v>45505</c:v>
                </c:pt>
                <c:pt idx="20">
                  <c:v>45536</c:v>
                </c:pt>
                <c:pt idx="21">
                  <c:v>45566</c:v>
                </c:pt>
                <c:pt idx="22">
                  <c:v>45597</c:v>
                </c:pt>
                <c:pt idx="23">
                  <c:v>45627</c:v>
                </c:pt>
                <c:pt idx="24">
                  <c:v>45658</c:v>
                </c:pt>
                <c:pt idx="25">
                  <c:v>45689</c:v>
                </c:pt>
                <c:pt idx="26">
                  <c:v>45717</c:v>
                </c:pt>
                <c:pt idx="27">
                  <c:v>45748</c:v>
                </c:pt>
                <c:pt idx="28">
                  <c:v>45778</c:v>
                </c:pt>
                <c:pt idx="29">
                  <c:v>45809</c:v>
                </c:pt>
                <c:pt idx="30">
                  <c:v>45839</c:v>
                </c:pt>
                <c:pt idx="31">
                  <c:v>45870</c:v>
                </c:pt>
                <c:pt idx="32">
                  <c:v>45901</c:v>
                </c:pt>
                <c:pt idx="33">
                  <c:v>45931</c:v>
                </c:pt>
                <c:pt idx="34">
                  <c:v>45962</c:v>
                </c:pt>
                <c:pt idx="35">
                  <c:v>45992</c:v>
                </c:pt>
                <c:pt idx="37">
                  <c:v>44791</c:v>
                </c:pt>
                <c:pt idx="38">
                  <c:v>44806</c:v>
                </c:pt>
                <c:pt idx="39">
                  <c:v>44821</c:v>
                </c:pt>
                <c:pt idx="40">
                  <c:v>44836</c:v>
                </c:pt>
                <c:pt idx="41">
                  <c:v>44851</c:v>
                </c:pt>
                <c:pt idx="42">
                  <c:v>44866</c:v>
                </c:pt>
                <c:pt idx="43">
                  <c:v>44881</c:v>
                </c:pt>
                <c:pt idx="44">
                  <c:v>44896</c:v>
                </c:pt>
                <c:pt idx="45">
                  <c:v>44911</c:v>
                </c:pt>
                <c:pt idx="46">
                  <c:v>44926</c:v>
                </c:pt>
                <c:pt idx="47">
                  <c:v>44941</c:v>
                </c:pt>
                <c:pt idx="48">
                  <c:v>44956</c:v>
                </c:pt>
                <c:pt idx="49">
                  <c:v>44971</c:v>
                </c:pt>
                <c:pt idx="50">
                  <c:v>44986</c:v>
                </c:pt>
                <c:pt idx="51">
                  <c:v>45001</c:v>
                </c:pt>
                <c:pt idx="52">
                  <c:v>45016</c:v>
                </c:pt>
                <c:pt idx="53">
                  <c:v>45031</c:v>
                </c:pt>
                <c:pt idx="54">
                  <c:v>45046</c:v>
                </c:pt>
                <c:pt idx="55">
                  <c:v>45061</c:v>
                </c:pt>
                <c:pt idx="56">
                  <c:v>45281</c:v>
                </c:pt>
                <c:pt idx="57">
                  <c:v>45301</c:v>
                </c:pt>
                <c:pt idx="58">
                  <c:v>45201</c:v>
                </c:pt>
                <c:pt idx="59">
                  <c:v>45221</c:v>
                </c:pt>
                <c:pt idx="60">
                  <c:v>45241</c:v>
                </c:pt>
                <c:pt idx="61">
                  <c:v>45261</c:v>
                </c:pt>
                <c:pt idx="62">
                  <c:v>45281</c:v>
                </c:pt>
                <c:pt idx="63">
                  <c:v>45301</c:v>
                </c:pt>
                <c:pt idx="64">
                  <c:v>45321</c:v>
                </c:pt>
                <c:pt idx="65">
                  <c:v>45341</c:v>
                </c:pt>
                <c:pt idx="66">
                  <c:v>45361</c:v>
                </c:pt>
                <c:pt idx="67">
                  <c:v>45381</c:v>
                </c:pt>
                <c:pt idx="68">
                  <c:v>45251</c:v>
                </c:pt>
                <c:pt idx="69">
                  <c:v>45271</c:v>
                </c:pt>
                <c:pt idx="70">
                  <c:v>45291</c:v>
                </c:pt>
                <c:pt idx="71">
                  <c:v>45311</c:v>
                </c:pt>
                <c:pt idx="72">
                  <c:v>45331</c:v>
                </c:pt>
                <c:pt idx="73">
                  <c:v>45281</c:v>
                </c:pt>
                <c:pt idx="74">
                  <c:v>45301</c:v>
                </c:pt>
                <c:pt idx="75">
                  <c:v>45657</c:v>
                </c:pt>
                <c:pt idx="76">
                  <c:v>45657</c:v>
                </c:pt>
                <c:pt idx="77">
                  <c:v>45637</c:v>
                </c:pt>
                <c:pt idx="78">
                  <c:v>45657</c:v>
                </c:pt>
                <c:pt idx="79">
                  <c:v>45677</c:v>
                </c:pt>
                <c:pt idx="80">
                  <c:v>45597</c:v>
                </c:pt>
                <c:pt idx="81">
                  <c:v>45617</c:v>
                </c:pt>
                <c:pt idx="82">
                  <c:v>45637</c:v>
                </c:pt>
                <c:pt idx="83">
                  <c:v>45657</c:v>
                </c:pt>
                <c:pt idx="84">
                  <c:v>45677</c:v>
                </c:pt>
                <c:pt idx="85">
                  <c:v>45697</c:v>
                </c:pt>
                <c:pt idx="86">
                  <c:v>45717</c:v>
                </c:pt>
                <c:pt idx="87">
                  <c:v>45647</c:v>
                </c:pt>
                <c:pt idx="88">
                  <c:v>45667</c:v>
                </c:pt>
                <c:pt idx="89">
                  <c:v>45637</c:v>
                </c:pt>
                <c:pt idx="90">
                  <c:v>45657</c:v>
                </c:pt>
                <c:pt idx="91">
                  <c:v>45677</c:v>
                </c:pt>
                <c:pt idx="92">
                  <c:v>45657</c:v>
                </c:pt>
                <c:pt idx="93">
                  <c:v>45657</c:v>
                </c:pt>
                <c:pt idx="94">
                  <c:v>46022</c:v>
                </c:pt>
                <c:pt idx="95">
                  <c:v>45992</c:v>
                </c:pt>
                <c:pt idx="96">
                  <c:v>46012</c:v>
                </c:pt>
                <c:pt idx="97">
                  <c:v>46032</c:v>
                </c:pt>
                <c:pt idx="98">
                  <c:v>46052</c:v>
                </c:pt>
                <c:pt idx="99">
                  <c:v>46012</c:v>
                </c:pt>
                <c:pt idx="100">
                  <c:v>46032</c:v>
                </c:pt>
                <c:pt idx="101">
                  <c:v>45992</c:v>
                </c:pt>
                <c:pt idx="102">
                  <c:v>46012</c:v>
                </c:pt>
                <c:pt idx="103">
                  <c:v>46032</c:v>
                </c:pt>
                <c:pt idx="104">
                  <c:v>46052</c:v>
                </c:pt>
                <c:pt idx="105">
                  <c:v>46012</c:v>
                </c:pt>
                <c:pt idx="106">
                  <c:v>46032</c:v>
                </c:pt>
                <c:pt idx="107">
                  <c:v>46012</c:v>
                </c:pt>
                <c:pt idx="108">
                  <c:v>46032</c:v>
                </c:pt>
                <c:pt idx="109">
                  <c:v>46022</c:v>
                </c:pt>
                <c:pt idx="110">
                  <c:v>46022</c:v>
                </c:pt>
                <c:pt idx="111">
                  <c:v>46022</c:v>
                </c:pt>
                <c:pt idx="112">
                  <c:v>46022</c:v>
                </c:pt>
              </c:numCache>
            </c:numRef>
          </c:xVal>
          <c:yVal>
            <c:numRef>
              <c:f>'Dec22'!$E$3:$E$115</c:f>
              <c:numCache>
                <c:formatCode>General</c:formatCode>
                <c:ptCount val="113"/>
                <c:pt idx="37">
                  <c:v>4.375</c:v>
                </c:pt>
                <c:pt idx="38">
                  <c:v>4.375</c:v>
                </c:pt>
                <c:pt idx="39">
                  <c:v>4.375</c:v>
                </c:pt>
                <c:pt idx="40">
                  <c:v>4.375</c:v>
                </c:pt>
                <c:pt idx="41">
                  <c:v>4.375</c:v>
                </c:pt>
                <c:pt idx="42">
                  <c:v>4.375</c:v>
                </c:pt>
                <c:pt idx="43">
                  <c:v>4.375</c:v>
                </c:pt>
                <c:pt idx="44">
                  <c:v>4.375</c:v>
                </c:pt>
                <c:pt idx="45">
                  <c:v>4.375</c:v>
                </c:pt>
                <c:pt idx="46">
                  <c:v>4.375</c:v>
                </c:pt>
                <c:pt idx="47">
                  <c:v>4.375</c:v>
                </c:pt>
                <c:pt idx="48">
                  <c:v>4.375</c:v>
                </c:pt>
                <c:pt idx="49">
                  <c:v>4.375</c:v>
                </c:pt>
                <c:pt idx="50">
                  <c:v>4.375</c:v>
                </c:pt>
                <c:pt idx="51">
                  <c:v>4.375</c:v>
                </c:pt>
                <c:pt idx="52">
                  <c:v>4.375</c:v>
                </c:pt>
                <c:pt idx="53">
                  <c:v>4.375</c:v>
                </c:pt>
                <c:pt idx="54">
                  <c:v>4.375</c:v>
                </c:pt>
                <c:pt idx="55">
                  <c:v>4.375</c:v>
                </c:pt>
                <c:pt idx="56">
                  <c:v>4.875</c:v>
                </c:pt>
                <c:pt idx="57">
                  <c:v>4.875</c:v>
                </c:pt>
                <c:pt idx="58">
                  <c:v>5.125</c:v>
                </c:pt>
                <c:pt idx="59">
                  <c:v>5.125</c:v>
                </c:pt>
                <c:pt idx="60">
                  <c:v>5.125</c:v>
                </c:pt>
                <c:pt idx="61">
                  <c:v>5.125</c:v>
                </c:pt>
                <c:pt idx="62">
                  <c:v>5.125</c:v>
                </c:pt>
                <c:pt idx="63">
                  <c:v>5.125</c:v>
                </c:pt>
                <c:pt idx="64">
                  <c:v>5.125</c:v>
                </c:pt>
                <c:pt idx="65">
                  <c:v>5.125</c:v>
                </c:pt>
                <c:pt idx="66">
                  <c:v>5.125</c:v>
                </c:pt>
                <c:pt idx="67">
                  <c:v>5.125</c:v>
                </c:pt>
                <c:pt idx="68">
                  <c:v>5.375</c:v>
                </c:pt>
                <c:pt idx="69">
                  <c:v>5.375</c:v>
                </c:pt>
                <c:pt idx="70">
                  <c:v>5.375</c:v>
                </c:pt>
                <c:pt idx="71">
                  <c:v>5.375</c:v>
                </c:pt>
                <c:pt idx="72">
                  <c:v>5.375</c:v>
                </c:pt>
                <c:pt idx="73">
                  <c:v>5.625</c:v>
                </c:pt>
                <c:pt idx="74">
                  <c:v>5.625</c:v>
                </c:pt>
                <c:pt idx="75">
                  <c:v>3.125</c:v>
                </c:pt>
                <c:pt idx="76">
                  <c:v>3.375</c:v>
                </c:pt>
                <c:pt idx="77">
                  <c:v>3.875</c:v>
                </c:pt>
                <c:pt idx="78">
                  <c:v>3.875</c:v>
                </c:pt>
                <c:pt idx="79">
                  <c:v>3.875</c:v>
                </c:pt>
                <c:pt idx="80">
                  <c:v>4.125</c:v>
                </c:pt>
                <c:pt idx="81">
                  <c:v>4.125</c:v>
                </c:pt>
                <c:pt idx="82">
                  <c:v>4.125</c:v>
                </c:pt>
                <c:pt idx="83">
                  <c:v>4.125</c:v>
                </c:pt>
                <c:pt idx="84">
                  <c:v>4.125</c:v>
                </c:pt>
                <c:pt idx="85">
                  <c:v>4.125</c:v>
                </c:pt>
                <c:pt idx="86">
                  <c:v>4.125</c:v>
                </c:pt>
                <c:pt idx="87">
                  <c:v>4.625</c:v>
                </c:pt>
                <c:pt idx="88">
                  <c:v>4.625</c:v>
                </c:pt>
                <c:pt idx="89">
                  <c:v>4.875</c:v>
                </c:pt>
                <c:pt idx="90">
                  <c:v>4.875</c:v>
                </c:pt>
                <c:pt idx="91">
                  <c:v>4.875</c:v>
                </c:pt>
                <c:pt idx="92">
                  <c:v>5.125</c:v>
                </c:pt>
                <c:pt idx="93">
                  <c:v>5.625</c:v>
                </c:pt>
                <c:pt idx="94">
                  <c:v>2.375</c:v>
                </c:pt>
                <c:pt idx="95">
                  <c:v>2.625</c:v>
                </c:pt>
                <c:pt idx="96">
                  <c:v>2.625</c:v>
                </c:pt>
                <c:pt idx="97">
                  <c:v>2.625</c:v>
                </c:pt>
                <c:pt idx="98">
                  <c:v>2.625</c:v>
                </c:pt>
                <c:pt idx="99">
                  <c:v>2.875</c:v>
                </c:pt>
                <c:pt idx="100">
                  <c:v>2.875</c:v>
                </c:pt>
                <c:pt idx="101">
                  <c:v>3.125</c:v>
                </c:pt>
                <c:pt idx="102">
                  <c:v>3.125</c:v>
                </c:pt>
                <c:pt idx="103">
                  <c:v>3.125</c:v>
                </c:pt>
                <c:pt idx="104">
                  <c:v>3.125</c:v>
                </c:pt>
                <c:pt idx="105">
                  <c:v>3.375</c:v>
                </c:pt>
                <c:pt idx="106">
                  <c:v>3.375</c:v>
                </c:pt>
                <c:pt idx="107">
                  <c:v>3.625</c:v>
                </c:pt>
                <c:pt idx="108">
                  <c:v>3.625</c:v>
                </c:pt>
                <c:pt idx="109">
                  <c:v>3.875</c:v>
                </c:pt>
                <c:pt idx="110">
                  <c:v>4.125</c:v>
                </c:pt>
                <c:pt idx="111">
                  <c:v>4.375</c:v>
                </c:pt>
                <c:pt idx="112">
                  <c:v>5.625</c:v>
                </c:pt>
              </c:numCache>
            </c:numRef>
          </c:yVal>
          <c:smooth val="0"/>
          <c:extLst>
            <c:ext xmlns:c16="http://schemas.microsoft.com/office/drawing/2014/chart" uri="{C3380CC4-5D6E-409C-BE32-E72D297353CC}">
              <c16:uniqueId val="{00000001-7B03-4F35-9A42-25C77DEA4B7F}"/>
            </c:ext>
          </c:extLst>
        </c:ser>
        <c:dLbls>
          <c:showLegendKey val="0"/>
          <c:showVal val="0"/>
          <c:showCatName val="0"/>
          <c:showSerName val="0"/>
          <c:showPercent val="0"/>
          <c:showBubbleSize val="0"/>
        </c:dLbls>
        <c:axId val="390201344"/>
        <c:axId val="390203264"/>
      </c:scatterChart>
      <c:valAx>
        <c:axId val="390201344"/>
        <c:scaling>
          <c:orientation val="minMax"/>
          <c:max val="46234"/>
          <c:min val="44805"/>
        </c:scaling>
        <c:delete val="0"/>
        <c:axPos val="b"/>
        <c:numFmt formatCode="mmm\-yy" sourceLinked="1"/>
        <c:majorTickMark val="none"/>
        <c:minorTickMark val="none"/>
        <c:tickLblPos val="none"/>
        <c:spPr>
          <a:ln w="25400">
            <a:solidFill>
              <a:schemeClr val="tx1"/>
            </a:solidFill>
          </a:ln>
        </c:spPr>
        <c:crossAx val="390203264"/>
        <c:crosses val="autoZero"/>
        <c:crossBetween val="midCat"/>
        <c:majorUnit val="365"/>
        <c:minorUnit val="73"/>
      </c:valAx>
      <c:valAx>
        <c:axId val="390203264"/>
        <c:scaling>
          <c:orientation val="minMax"/>
          <c:min val="2"/>
        </c:scaling>
        <c:delete val="0"/>
        <c:axPos val="l"/>
        <c:majorGridlines/>
        <c:numFmt formatCode="#,##0.0" sourceLinked="0"/>
        <c:majorTickMark val="out"/>
        <c:minorTickMark val="none"/>
        <c:tickLblPos val="nextTo"/>
        <c:spPr>
          <a:ln>
            <a:noFill/>
          </a:ln>
        </c:spPr>
        <c:crossAx val="390201344"/>
        <c:crossesAt val="43465"/>
        <c:crossBetween val="midCat"/>
      </c:valAx>
    </c:plotArea>
    <c:legend>
      <c:legendPos val="b"/>
      <c:layout>
        <c:manualLayout>
          <c:xMode val="edge"/>
          <c:yMode val="edge"/>
          <c:x val="0.15651671080247925"/>
          <c:y val="0.90666897469329755"/>
          <c:w val="0.67077417338847223"/>
          <c:h val="9.2604129958794287E-2"/>
        </c:manualLayout>
      </c:layout>
      <c:overlay val="0"/>
    </c:legend>
    <c:plotVisOnly val="1"/>
    <c:dispBlanksAs val="gap"/>
    <c:showDLblsOverMax val="0"/>
  </c:chart>
  <c:spPr>
    <a:ln w="0">
      <a:noFill/>
    </a:ln>
  </c:spPr>
  <c:txPr>
    <a:bodyPr/>
    <a:lstStyle/>
    <a:p>
      <a:pPr>
        <a:defRPr sz="1400">
          <a:latin typeface="Frutiger 45 Light" panose="020B0603020202020204" pitchFamily="34" charset="0"/>
        </a:defRPr>
      </a:pPr>
      <a:endParaRPr lang="en-US"/>
    </a:p>
  </c:txPr>
  <c:externalData r:id="rId2">
    <c:autoUpdate val="0"/>
  </c:externalData>
  <c:userShapes r:id="rId3"/>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 (2)'!$U$1</c:f>
              <c:strCache>
                <c:ptCount val="1"/>
                <c:pt idx="0">
                  <c:v>Sectors</c:v>
                </c:pt>
              </c:strCache>
            </c:strRef>
          </c:tx>
          <c:spPr>
            <a:solidFill>
              <a:srgbClr val="CCB996"/>
            </a:solidFill>
            <a:ln>
              <a:noFill/>
            </a:ln>
            <a:effectLst/>
          </c:spPr>
          <c:invertIfNegative val="0"/>
          <c:cat>
            <c:numRef>
              <c:f>'Sheet1 (2)'!$E$37:$E$64</c:f>
              <c:numCache>
                <c:formatCode>General</c:formatCode>
                <c:ptCount val="28"/>
                <c:pt idx="0">
                  <c:v>1995</c:v>
                </c:pt>
                <c:pt idx="1">
                  <c:v>1996</c:v>
                </c:pt>
                <c:pt idx="2">
                  <c:v>1997</c:v>
                </c:pt>
                <c:pt idx="3">
                  <c:v>1998</c:v>
                </c:pt>
                <c:pt idx="4">
                  <c:v>1999</c:v>
                </c:pt>
                <c:pt idx="5">
                  <c:v>2000</c:v>
                </c:pt>
                <c:pt idx="6">
                  <c:v>2001</c:v>
                </c:pt>
                <c:pt idx="7">
                  <c:v>2002</c:v>
                </c:pt>
                <c:pt idx="8">
                  <c:v>2003</c:v>
                </c:pt>
                <c:pt idx="9">
                  <c:v>2004</c:v>
                </c:pt>
                <c:pt idx="10">
                  <c:v>2005</c:v>
                </c:pt>
                <c:pt idx="11">
                  <c:v>2006</c:v>
                </c:pt>
                <c:pt idx="12">
                  <c:v>2007</c:v>
                </c:pt>
                <c:pt idx="13">
                  <c:v>2008</c:v>
                </c:pt>
                <c:pt idx="14">
                  <c:v>2009</c:v>
                </c:pt>
                <c:pt idx="15">
                  <c:v>2010</c:v>
                </c:pt>
                <c:pt idx="16">
                  <c:v>2011</c:v>
                </c:pt>
                <c:pt idx="17">
                  <c:v>2012</c:v>
                </c:pt>
                <c:pt idx="18">
                  <c:v>2013</c:v>
                </c:pt>
                <c:pt idx="19">
                  <c:v>2014</c:v>
                </c:pt>
                <c:pt idx="20">
                  <c:v>2015</c:v>
                </c:pt>
                <c:pt idx="21">
                  <c:v>2016</c:v>
                </c:pt>
                <c:pt idx="22">
                  <c:v>2017</c:v>
                </c:pt>
                <c:pt idx="23">
                  <c:v>2018</c:v>
                </c:pt>
                <c:pt idx="24">
                  <c:v>2019</c:v>
                </c:pt>
                <c:pt idx="25">
                  <c:v>2020</c:v>
                </c:pt>
                <c:pt idx="26">
                  <c:v>2021</c:v>
                </c:pt>
                <c:pt idx="27">
                  <c:v>2022</c:v>
                </c:pt>
              </c:numCache>
            </c:numRef>
          </c:cat>
          <c:val>
            <c:numRef>
              <c:f>'Sheet1 (2)'!$U$2:$U$29</c:f>
              <c:numCache>
                <c:formatCode>General</c:formatCode>
                <c:ptCount val="28"/>
                <c:pt idx="0">
                  <c:v>11.474391003051496</c:v>
                </c:pt>
                <c:pt idx="1">
                  <c:v>8.2614223406692577</c:v>
                </c:pt>
                <c:pt idx="2">
                  <c:v>17.331475893718498</c:v>
                </c:pt>
                <c:pt idx="3">
                  <c:v>22.580223151325061</c:v>
                </c:pt>
                <c:pt idx="4">
                  <c:v>32.469852125821696</c:v>
                </c:pt>
                <c:pt idx="5">
                  <c:v>22.589289082539658</c:v>
                </c:pt>
                <c:pt idx="6">
                  <c:v>7.8138066883969142</c:v>
                </c:pt>
                <c:pt idx="7">
                  <c:v>11.272472789942764</c:v>
                </c:pt>
                <c:pt idx="8">
                  <c:v>10.080479852395195</c:v>
                </c:pt>
                <c:pt idx="9">
                  <c:v>9.8585372757920737</c:v>
                </c:pt>
                <c:pt idx="10">
                  <c:v>9.6431097898023452</c:v>
                </c:pt>
                <c:pt idx="11">
                  <c:v>10.403301355382775</c:v>
                </c:pt>
                <c:pt idx="12">
                  <c:v>15.157447213108867</c:v>
                </c:pt>
                <c:pt idx="13">
                  <c:v>11.030028112549685</c:v>
                </c:pt>
                <c:pt idx="14">
                  <c:v>17.782831372370989</c:v>
                </c:pt>
                <c:pt idx="15">
                  <c:v>8.1976339003176015</c:v>
                </c:pt>
                <c:pt idx="16">
                  <c:v>9.6209087767689123</c:v>
                </c:pt>
                <c:pt idx="17">
                  <c:v>9.4157297897044216</c:v>
                </c:pt>
                <c:pt idx="18">
                  <c:v>12.537356398887578</c:v>
                </c:pt>
                <c:pt idx="19">
                  <c:v>9.9859496339060865</c:v>
                </c:pt>
                <c:pt idx="20">
                  <c:v>9.0584467321942128</c:v>
                </c:pt>
                <c:pt idx="21">
                  <c:v>10.088564078382829</c:v>
                </c:pt>
                <c:pt idx="22">
                  <c:v>9.8764977018447926</c:v>
                </c:pt>
                <c:pt idx="23">
                  <c:v>6.230649983603783</c:v>
                </c:pt>
                <c:pt idx="24">
                  <c:v>8.2791821752458787</c:v>
                </c:pt>
                <c:pt idx="25">
                  <c:v>20.54551162176304</c:v>
                </c:pt>
                <c:pt idx="26">
                  <c:v>8.8169800529742304</c:v>
                </c:pt>
                <c:pt idx="27">
                  <c:v>19.327462969002987</c:v>
                </c:pt>
              </c:numCache>
            </c:numRef>
          </c:val>
          <c:extLst>
            <c:ext xmlns:c16="http://schemas.microsoft.com/office/drawing/2014/chart" uri="{C3380CC4-5D6E-409C-BE32-E72D297353CC}">
              <c16:uniqueId val="{00000000-99C9-4B8B-8421-51551FAA150D}"/>
            </c:ext>
          </c:extLst>
        </c:ser>
        <c:ser>
          <c:idx val="1"/>
          <c:order val="1"/>
          <c:tx>
            <c:strRef>
              <c:f>'Sheet1 (2)'!$U$35</c:f>
              <c:strCache>
                <c:ptCount val="1"/>
                <c:pt idx="0">
                  <c:v>Countries</c:v>
                </c:pt>
              </c:strCache>
            </c:strRef>
          </c:tx>
          <c:spPr>
            <a:solidFill>
              <a:schemeClr val="tx1"/>
            </a:solidFill>
            <a:ln>
              <a:noFill/>
            </a:ln>
            <a:effectLst/>
          </c:spPr>
          <c:invertIfNegative val="0"/>
          <c:cat>
            <c:numRef>
              <c:f>'Sheet1 (2)'!$E$37:$E$64</c:f>
              <c:numCache>
                <c:formatCode>General</c:formatCode>
                <c:ptCount val="28"/>
                <c:pt idx="0">
                  <c:v>1995</c:v>
                </c:pt>
                <c:pt idx="1">
                  <c:v>1996</c:v>
                </c:pt>
                <c:pt idx="2">
                  <c:v>1997</c:v>
                </c:pt>
                <c:pt idx="3">
                  <c:v>1998</c:v>
                </c:pt>
                <c:pt idx="4">
                  <c:v>1999</c:v>
                </c:pt>
                <c:pt idx="5">
                  <c:v>2000</c:v>
                </c:pt>
                <c:pt idx="6">
                  <c:v>2001</c:v>
                </c:pt>
                <c:pt idx="7">
                  <c:v>2002</c:v>
                </c:pt>
                <c:pt idx="8">
                  <c:v>2003</c:v>
                </c:pt>
                <c:pt idx="9">
                  <c:v>2004</c:v>
                </c:pt>
                <c:pt idx="10">
                  <c:v>2005</c:v>
                </c:pt>
                <c:pt idx="11">
                  <c:v>2006</c:v>
                </c:pt>
                <c:pt idx="12">
                  <c:v>2007</c:v>
                </c:pt>
                <c:pt idx="13">
                  <c:v>2008</c:v>
                </c:pt>
                <c:pt idx="14">
                  <c:v>2009</c:v>
                </c:pt>
                <c:pt idx="15">
                  <c:v>2010</c:v>
                </c:pt>
                <c:pt idx="16">
                  <c:v>2011</c:v>
                </c:pt>
                <c:pt idx="17">
                  <c:v>2012</c:v>
                </c:pt>
                <c:pt idx="18">
                  <c:v>2013</c:v>
                </c:pt>
                <c:pt idx="19">
                  <c:v>2014</c:v>
                </c:pt>
                <c:pt idx="20">
                  <c:v>2015</c:v>
                </c:pt>
                <c:pt idx="21">
                  <c:v>2016</c:v>
                </c:pt>
                <c:pt idx="22">
                  <c:v>2017</c:v>
                </c:pt>
                <c:pt idx="23">
                  <c:v>2018</c:v>
                </c:pt>
                <c:pt idx="24">
                  <c:v>2019</c:v>
                </c:pt>
                <c:pt idx="25">
                  <c:v>2020</c:v>
                </c:pt>
                <c:pt idx="26">
                  <c:v>2021</c:v>
                </c:pt>
                <c:pt idx="27">
                  <c:v>2022</c:v>
                </c:pt>
              </c:numCache>
            </c:numRef>
          </c:cat>
          <c:val>
            <c:numRef>
              <c:f>'Sheet1 (2)'!$U$37:$U$64</c:f>
              <c:numCache>
                <c:formatCode>General</c:formatCode>
                <c:ptCount val="28"/>
                <c:pt idx="0">
                  <c:v>14.381816271523467</c:v>
                </c:pt>
                <c:pt idx="1">
                  <c:v>10.452388946859399</c:v>
                </c:pt>
                <c:pt idx="2">
                  <c:v>33.112987688259985</c:v>
                </c:pt>
                <c:pt idx="3">
                  <c:v>20.568622898205202</c:v>
                </c:pt>
                <c:pt idx="4">
                  <c:v>21.639534454987043</c:v>
                </c:pt>
                <c:pt idx="5">
                  <c:v>14.445108598093483</c:v>
                </c:pt>
                <c:pt idx="6">
                  <c:v>6.5793993212580908</c:v>
                </c:pt>
                <c:pt idx="7">
                  <c:v>8.9171424434704889</c:v>
                </c:pt>
                <c:pt idx="8">
                  <c:v>13.904200670506532</c:v>
                </c:pt>
                <c:pt idx="9">
                  <c:v>5.9339766478427309</c:v>
                </c:pt>
                <c:pt idx="10">
                  <c:v>12.990408065733954</c:v>
                </c:pt>
                <c:pt idx="11">
                  <c:v>8.9713422301634616</c:v>
                </c:pt>
                <c:pt idx="12">
                  <c:v>18.267836176010867</c:v>
                </c:pt>
                <c:pt idx="13">
                  <c:v>8.4877389793833107</c:v>
                </c:pt>
                <c:pt idx="14">
                  <c:v>24.628373079713803</c:v>
                </c:pt>
                <c:pt idx="15">
                  <c:v>7.7763556914074936</c:v>
                </c:pt>
                <c:pt idx="16">
                  <c:v>7.9858020618738461</c:v>
                </c:pt>
                <c:pt idx="17">
                  <c:v>3.9500698999240145</c:v>
                </c:pt>
                <c:pt idx="18">
                  <c:v>17.520612668164809</c:v>
                </c:pt>
                <c:pt idx="19">
                  <c:v>5.4084902567299551</c:v>
                </c:pt>
                <c:pt idx="20">
                  <c:v>8.6306637677196409</c:v>
                </c:pt>
                <c:pt idx="21">
                  <c:v>7.0148326881585099</c:v>
                </c:pt>
                <c:pt idx="22">
                  <c:v>10.86198602926739</c:v>
                </c:pt>
                <c:pt idx="23">
                  <c:v>3.8017376478206835</c:v>
                </c:pt>
                <c:pt idx="24">
                  <c:v>6.1555567405161877</c:v>
                </c:pt>
                <c:pt idx="25">
                  <c:v>13.008902209503635</c:v>
                </c:pt>
                <c:pt idx="26">
                  <c:v>11.967721348187263</c:v>
                </c:pt>
                <c:pt idx="27">
                  <c:v>9.6315507726281684</c:v>
                </c:pt>
              </c:numCache>
            </c:numRef>
          </c:val>
          <c:extLst>
            <c:ext xmlns:c16="http://schemas.microsoft.com/office/drawing/2014/chart" uri="{C3380CC4-5D6E-409C-BE32-E72D297353CC}">
              <c16:uniqueId val="{00000001-99C9-4B8B-8421-51551FAA150D}"/>
            </c:ext>
          </c:extLst>
        </c:ser>
        <c:dLbls>
          <c:showLegendKey val="0"/>
          <c:showVal val="0"/>
          <c:showCatName val="0"/>
          <c:showSerName val="0"/>
          <c:showPercent val="0"/>
          <c:showBubbleSize val="0"/>
        </c:dLbls>
        <c:gapWidth val="150"/>
        <c:axId val="88110464"/>
        <c:axId val="88120448"/>
      </c:barChart>
      <c:lineChart>
        <c:grouping val="standard"/>
        <c:varyColors val="0"/>
        <c:ser>
          <c:idx val="2"/>
          <c:order val="2"/>
          <c:spPr>
            <a:ln w="28575" cap="rnd">
              <a:solidFill>
                <a:schemeClr val="accent3"/>
              </a:solidFill>
              <a:round/>
            </a:ln>
            <a:effectLst/>
          </c:spPr>
          <c:marker>
            <c:symbol val="none"/>
          </c:marker>
          <c:cat>
            <c:numRef>
              <c:f>'Sheet1 (2)'!$E$37:$E$64</c:f>
              <c:numCache>
                <c:formatCode>General</c:formatCode>
                <c:ptCount val="28"/>
                <c:pt idx="0">
                  <c:v>1995</c:v>
                </c:pt>
                <c:pt idx="1">
                  <c:v>1996</c:v>
                </c:pt>
                <c:pt idx="2">
                  <c:v>1997</c:v>
                </c:pt>
                <c:pt idx="3">
                  <c:v>1998</c:v>
                </c:pt>
                <c:pt idx="4">
                  <c:v>1999</c:v>
                </c:pt>
                <c:pt idx="5">
                  <c:v>2000</c:v>
                </c:pt>
                <c:pt idx="6">
                  <c:v>2001</c:v>
                </c:pt>
                <c:pt idx="7">
                  <c:v>2002</c:v>
                </c:pt>
                <c:pt idx="8">
                  <c:v>2003</c:v>
                </c:pt>
                <c:pt idx="9">
                  <c:v>2004</c:v>
                </c:pt>
                <c:pt idx="10">
                  <c:v>2005</c:v>
                </c:pt>
                <c:pt idx="11">
                  <c:v>2006</c:v>
                </c:pt>
                <c:pt idx="12">
                  <c:v>2007</c:v>
                </c:pt>
                <c:pt idx="13">
                  <c:v>2008</c:v>
                </c:pt>
                <c:pt idx="14">
                  <c:v>2009</c:v>
                </c:pt>
                <c:pt idx="15">
                  <c:v>2010</c:v>
                </c:pt>
                <c:pt idx="16">
                  <c:v>2011</c:v>
                </c:pt>
                <c:pt idx="17">
                  <c:v>2012</c:v>
                </c:pt>
                <c:pt idx="18">
                  <c:v>2013</c:v>
                </c:pt>
                <c:pt idx="19">
                  <c:v>2014</c:v>
                </c:pt>
                <c:pt idx="20">
                  <c:v>2015</c:v>
                </c:pt>
                <c:pt idx="21">
                  <c:v>2016</c:v>
                </c:pt>
                <c:pt idx="22">
                  <c:v>2017</c:v>
                </c:pt>
                <c:pt idx="23">
                  <c:v>2018</c:v>
                </c:pt>
                <c:pt idx="24">
                  <c:v>2019</c:v>
                </c:pt>
                <c:pt idx="25">
                  <c:v>2020</c:v>
                </c:pt>
                <c:pt idx="26">
                  <c:v>2021</c:v>
                </c:pt>
                <c:pt idx="27">
                  <c:v>2022</c:v>
                </c:pt>
              </c:numCache>
            </c:numRef>
          </c:cat>
          <c:val>
            <c:numRef>
              <c:f>'Sheet1 (2)'!$V$2:$V$29</c:f>
              <c:numCache>
                <c:formatCode>General</c:formatCode>
                <c:ptCount val="28"/>
                <c:pt idx="0">
                  <c:v>10.084521965389012</c:v>
                </c:pt>
                <c:pt idx="1">
                  <c:v>10.084521965389012</c:v>
                </c:pt>
                <c:pt idx="2">
                  <c:v>10.084521965389012</c:v>
                </c:pt>
                <c:pt idx="3">
                  <c:v>10.084521965389012</c:v>
                </c:pt>
                <c:pt idx="4">
                  <c:v>10.084521965389012</c:v>
                </c:pt>
                <c:pt idx="5">
                  <c:v>10.084521965389012</c:v>
                </c:pt>
                <c:pt idx="6">
                  <c:v>10.084521965389012</c:v>
                </c:pt>
                <c:pt idx="7">
                  <c:v>10.084521965389012</c:v>
                </c:pt>
                <c:pt idx="8">
                  <c:v>10.084521965389012</c:v>
                </c:pt>
                <c:pt idx="9">
                  <c:v>10.084521965389012</c:v>
                </c:pt>
                <c:pt idx="10">
                  <c:v>10.084521965389012</c:v>
                </c:pt>
                <c:pt idx="11">
                  <c:v>10.084521965389012</c:v>
                </c:pt>
                <c:pt idx="12">
                  <c:v>10.084521965389012</c:v>
                </c:pt>
                <c:pt idx="13">
                  <c:v>10.084521965389012</c:v>
                </c:pt>
                <c:pt idx="14">
                  <c:v>10.084521965389012</c:v>
                </c:pt>
                <c:pt idx="15">
                  <c:v>10.084521965389012</c:v>
                </c:pt>
                <c:pt idx="16">
                  <c:v>10.084521965389012</c:v>
                </c:pt>
                <c:pt idx="17">
                  <c:v>10.084521965389012</c:v>
                </c:pt>
                <c:pt idx="18">
                  <c:v>10.084521965389012</c:v>
                </c:pt>
                <c:pt idx="19">
                  <c:v>10.084521965389012</c:v>
                </c:pt>
                <c:pt idx="20">
                  <c:v>10.084521965389012</c:v>
                </c:pt>
                <c:pt idx="21">
                  <c:v>10.084521965389012</c:v>
                </c:pt>
                <c:pt idx="22">
                  <c:v>10.084521965389012</c:v>
                </c:pt>
                <c:pt idx="23">
                  <c:v>10.084521965389012</c:v>
                </c:pt>
                <c:pt idx="24">
                  <c:v>10.084521965389012</c:v>
                </c:pt>
                <c:pt idx="25">
                  <c:v>10.084521965389012</c:v>
                </c:pt>
                <c:pt idx="26">
                  <c:v>10.084521965389012</c:v>
                </c:pt>
                <c:pt idx="27">
                  <c:v>10.084521965389012</c:v>
                </c:pt>
              </c:numCache>
            </c:numRef>
          </c:val>
          <c:smooth val="0"/>
          <c:extLst>
            <c:ext xmlns:c16="http://schemas.microsoft.com/office/drawing/2014/chart" uri="{C3380CC4-5D6E-409C-BE32-E72D297353CC}">
              <c16:uniqueId val="{00000002-99C9-4B8B-8421-51551FAA150D}"/>
            </c:ext>
          </c:extLst>
        </c:ser>
        <c:ser>
          <c:idx val="3"/>
          <c:order val="3"/>
          <c:spPr>
            <a:ln w="28575" cap="rnd">
              <a:solidFill>
                <a:schemeClr val="bg1">
                  <a:lumMod val="65000"/>
                </a:schemeClr>
              </a:solidFill>
              <a:round/>
            </a:ln>
            <a:effectLst/>
          </c:spPr>
          <c:marker>
            <c:symbol val="none"/>
          </c:marker>
          <c:cat>
            <c:numRef>
              <c:f>'Sheet1 (2)'!$E$37:$E$64</c:f>
              <c:numCache>
                <c:formatCode>General</c:formatCode>
                <c:ptCount val="28"/>
                <c:pt idx="0">
                  <c:v>1995</c:v>
                </c:pt>
                <c:pt idx="1">
                  <c:v>1996</c:v>
                </c:pt>
                <c:pt idx="2">
                  <c:v>1997</c:v>
                </c:pt>
                <c:pt idx="3">
                  <c:v>1998</c:v>
                </c:pt>
                <c:pt idx="4">
                  <c:v>1999</c:v>
                </c:pt>
                <c:pt idx="5">
                  <c:v>2000</c:v>
                </c:pt>
                <c:pt idx="6">
                  <c:v>2001</c:v>
                </c:pt>
                <c:pt idx="7">
                  <c:v>2002</c:v>
                </c:pt>
                <c:pt idx="8">
                  <c:v>2003</c:v>
                </c:pt>
                <c:pt idx="9">
                  <c:v>2004</c:v>
                </c:pt>
                <c:pt idx="10">
                  <c:v>2005</c:v>
                </c:pt>
                <c:pt idx="11">
                  <c:v>2006</c:v>
                </c:pt>
                <c:pt idx="12">
                  <c:v>2007</c:v>
                </c:pt>
                <c:pt idx="13">
                  <c:v>2008</c:v>
                </c:pt>
                <c:pt idx="14">
                  <c:v>2009</c:v>
                </c:pt>
                <c:pt idx="15">
                  <c:v>2010</c:v>
                </c:pt>
                <c:pt idx="16">
                  <c:v>2011</c:v>
                </c:pt>
                <c:pt idx="17">
                  <c:v>2012</c:v>
                </c:pt>
                <c:pt idx="18">
                  <c:v>2013</c:v>
                </c:pt>
                <c:pt idx="19">
                  <c:v>2014</c:v>
                </c:pt>
                <c:pt idx="20">
                  <c:v>2015</c:v>
                </c:pt>
                <c:pt idx="21">
                  <c:v>2016</c:v>
                </c:pt>
                <c:pt idx="22">
                  <c:v>2017</c:v>
                </c:pt>
                <c:pt idx="23">
                  <c:v>2018</c:v>
                </c:pt>
                <c:pt idx="24">
                  <c:v>2019</c:v>
                </c:pt>
                <c:pt idx="25">
                  <c:v>2020</c:v>
                </c:pt>
                <c:pt idx="26">
                  <c:v>2021</c:v>
                </c:pt>
                <c:pt idx="27">
                  <c:v>2022</c:v>
                </c:pt>
              </c:numCache>
            </c:numRef>
          </c:cat>
          <c:val>
            <c:numRef>
              <c:f>'Sheet1 (2)'!$V$37:$V$64</c:f>
              <c:numCache>
                <c:formatCode>General</c:formatCode>
                <c:ptCount val="28"/>
                <c:pt idx="0">
                  <c:v>10.041969859743784</c:v>
                </c:pt>
                <c:pt idx="1">
                  <c:v>10.041969859743784</c:v>
                </c:pt>
                <c:pt idx="2">
                  <c:v>10.041969859743784</c:v>
                </c:pt>
                <c:pt idx="3">
                  <c:v>10.041969859743784</c:v>
                </c:pt>
                <c:pt idx="4">
                  <c:v>10.041969859743784</c:v>
                </c:pt>
                <c:pt idx="5">
                  <c:v>10.041969859743784</c:v>
                </c:pt>
                <c:pt idx="6">
                  <c:v>10.041969859743784</c:v>
                </c:pt>
                <c:pt idx="7">
                  <c:v>10.041969859743784</c:v>
                </c:pt>
                <c:pt idx="8">
                  <c:v>10.041969859743784</c:v>
                </c:pt>
                <c:pt idx="9">
                  <c:v>10.041969859743784</c:v>
                </c:pt>
                <c:pt idx="10">
                  <c:v>10.041969859743784</c:v>
                </c:pt>
                <c:pt idx="11">
                  <c:v>10.041969859743784</c:v>
                </c:pt>
                <c:pt idx="12">
                  <c:v>10.041969859743784</c:v>
                </c:pt>
                <c:pt idx="13">
                  <c:v>10.041969859743784</c:v>
                </c:pt>
                <c:pt idx="14">
                  <c:v>10.041969859743784</c:v>
                </c:pt>
                <c:pt idx="15">
                  <c:v>10.041969859743784</c:v>
                </c:pt>
                <c:pt idx="16">
                  <c:v>10.041969859743784</c:v>
                </c:pt>
                <c:pt idx="17">
                  <c:v>10.041969859743784</c:v>
                </c:pt>
                <c:pt idx="18">
                  <c:v>10.041969859743784</c:v>
                </c:pt>
                <c:pt idx="19">
                  <c:v>10.041969859743784</c:v>
                </c:pt>
                <c:pt idx="20">
                  <c:v>10.041969859743784</c:v>
                </c:pt>
                <c:pt idx="21">
                  <c:v>10.041969859743784</c:v>
                </c:pt>
                <c:pt idx="22">
                  <c:v>10.041969859743784</c:v>
                </c:pt>
                <c:pt idx="23">
                  <c:v>10.041969859743784</c:v>
                </c:pt>
                <c:pt idx="24">
                  <c:v>10.041969859743784</c:v>
                </c:pt>
                <c:pt idx="25">
                  <c:v>10.041969859743784</c:v>
                </c:pt>
                <c:pt idx="26">
                  <c:v>10.041969859743784</c:v>
                </c:pt>
                <c:pt idx="27">
                  <c:v>10.041969859743784</c:v>
                </c:pt>
              </c:numCache>
            </c:numRef>
          </c:val>
          <c:smooth val="0"/>
          <c:extLst>
            <c:ext xmlns:c16="http://schemas.microsoft.com/office/drawing/2014/chart" uri="{C3380CC4-5D6E-409C-BE32-E72D297353CC}">
              <c16:uniqueId val="{00000003-99C9-4B8B-8421-51551FAA150D}"/>
            </c:ext>
          </c:extLst>
        </c:ser>
        <c:dLbls>
          <c:showLegendKey val="0"/>
          <c:showVal val="0"/>
          <c:showCatName val="0"/>
          <c:showSerName val="0"/>
          <c:showPercent val="0"/>
          <c:showBubbleSize val="0"/>
        </c:dLbls>
        <c:marker val="1"/>
        <c:smooth val="0"/>
        <c:axId val="88110464"/>
        <c:axId val="88120448"/>
      </c:lineChart>
      <c:catAx>
        <c:axId val="881104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Frutiger 45 Light" panose="020B0603020202020204" pitchFamily="34" charset="0"/>
                <a:ea typeface="+mn-ea"/>
                <a:cs typeface="+mn-cs"/>
              </a:defRPr>
            </a:pPr>
            <a:endParaRPr lang="en-US"/>
          </a:p>
        </c:txPr>
        <c:crossAx val="88120448"/>
        <c:crosses val="autoZero"/>
        <c:auto val="1"/>
        <c:lblAlgn val="ctr"/>
        <c:lblOffset val="100"/>
        <c:noMultiLvlLbl val="0"/>
      </c:catAx>
      <c:valAx>
        <c:axId val="88120448"/>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Frutiger 45 Light" panose="020B0603020202020204" pitchFamily="34" charset="0"/>
                <a:ea typeface="+mn-ea"/>
                <a:cs typeface="+mn-cs"/>
              </a:defRPr>
            </a:pPr>
            <a:endParaRPr lang="en-US"/>
          </a:p>
        </c:txPr>
        <c:crossAx val="88110464"/>
        <c:crosses val="autoZero"/>
        <c:crossBetween val="between"/>
      </c:valAx>
      <c:spPr>
        <a:noFill/>
        <a:ln>
          <a:noFill/>
        </a:ln>
        <a:effectLst/>
      </c:spPr>
    </c:plotArea>
    <c:legend>
      <c:legendPos val="b"/>
      <c:legendEntry>
        <c:idx val="2"/>
        <c:delete val="1"/>
      </c:legendEntry>
      <c:legendEntry>
        <c:idx val="3"/>
        <c:delete val="1"/>
      </c:legendEntry>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Frutiger 45 Light" panose="020B0603020202020204" pitchFamily="34" charset="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latin typeface="Frutiger 45 Light" panose="020B0603020202020204" pitchFamily="34" charset="0"/>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662770956257157"/>
          <c:y val="3.6951141967504153E-2"/>
          <c:w val="0.85796211795921817"/>
          <c:h val="0.66463228191420132"/>
        </c:manualLayout>
      </c:layout>
      <c:lineChart>
        <c:grouping val="standard"/>
        <c:varyColors val="0"/>
        <c:ser>
          <c:idx val="1"/>
          <c:order val="0"/>
          <c:tx>
            <c:strRef>
              <c:f>'Sheet1 (2)'!$Z$36</c:f>
              <c:strCache>
                <c:ptCount val="1"/>
                <c:pt idx="0">
                  <c:v>EM</c:v>
                </c:pt>
              </c:strCache>
            </c:strRef>
          </c:tx>
          <c:spPr>
            <a:ln w="28575" cap="rnd">
              <a:solidFill>
                <a:schemeClr val="accent2"/>
              </a:solidFill>
              <a:round/>
            </a:ln>
            <a:effectLst/>
          </c:spPr>
          <c:marker>
            <c:symbol val="none"/>
          </c:marker>
          <c:cat>
            <c:numRef>
              <c:f>'Sheet1 (2)'!$Y$38:$Y$90</c:f>
              <c:numCache>
                <c:formatCode>m/d/yyyy</c:formatCode>
                <c:ptCount val="53"/>
                <c:pt idx="0">
                  <c:v>44561</c:v>
                </c:pt>
                <c:pt idx="1">
                  <c:v>44568</c:v>
                </c:pt>
                <c:pt idx="2">
                  <c:v>44575</c:v>
                </c:pt>
                <c:pt idx="3">
                  <c:v>44582</c:v>
                </c:pt>
                <c:pt idx="4">
                  <c:v>44589</c:v>
                </c:pt>
                <c:pt idx="5">
                  <c:v>44596</c:v>
                </c:pt>
                <c:pt idx="6">
                  <c:v>44603</c:v>
                </c:pt>
                <c:pt idx="7">
                  <c:v>44610</c:v>
                </c:pt>
                <c:pt idx="8">
                  <c:v>44617</c:v>
                </c:pt>
                <c:pt idx="9">
                  <c:v>44624</c:v>
                </c:pt>
                <c:pt idx="10">
                  <c:v>44631</c:v>
                </c:pt>
                <c:pt idx="11">
                  <c:v>44638</c:v>
                </c:pt>
                <c:pt idx="12">
                  <c:v>44645</c:v>
                </c:pt>
                <c:pt idx="13">
                  <c:v>44652</c:v>
                </c:pt>
                <c:pt idx="14">
                  <c:v>44659</c:v>
                </c:pt>
                <c:pt idx="15">
                  <c:v>44666</c:v>
                </c:pt>
                <c:pt idx="16">
                  <c:v>44673</c:v>
                </c:pt>
                <c:pt idx="17">
                  <c:v>44680</c:v>
                </c:pt>
                <c:pt idx="18">
                  <c:v>44687</c:v>
                </c:pt>
                <c:pt idx="19">
                  <c:v>44694</c:v>
                </c:pt>
                <c:pt idx="20">
                  <c:v>44701</c:v>
                </c:pt>
                <c:pt idx="21">
                  <c:v>44708</c:v>
                </c:pt>
                <c:pt idx="22">
                  <c:v>44715</c:v>
                </c:pt>
                <c:pt idx="23">
                  <c:v>44722</c:v>
                </c:pt>
                <c:pt idx="24">
                  <c:v>44729</c:v>
                </c:pt>
                <c:pt idx="25">
                  <c:v>44736</c:v>
                </c:pt>
                <c:pt idx="26">
                  <c:v>44743</c:v>
                </c:pt>
                <c:pt idx="27">
                  <c:v>44750</c:v>
                </c:pt>
                <c:pt idx="28">
                  <c:v>44757</c:v>
                </c:pt>
                <c:pt idx="29">
                  <c:v>44764</c:v>
                </c:pt>
                <c:pt idx="30">
                  <c:v>44771</c:v>
                </c:pt>
                <c:pt idx="31">
                  <c:v>44778</c:v>
                </c:pt>
                <c:pt idx="32">
                  <c:v>44785</c:v>
                </c:pt>
                <c:pt idx="33">
                  <c:v>44792</c:v>
                </c:pt>
                <c:pt idx="34">
                  <c:v>44799</c:v>
                </c:pt>
                <c:pt idx="35">
                  <c:v>44806</c:v>
                </c:pt>
                <c:pt idx="36">
                  <c:v>44813</c:v>
                </c:pt>
                <c:pt idx="37">
                  <c:v>44820</c:v>
                </c:pt>
                <c:pt idx="38">
                  <c:v>44827</c:v>
                </c:pt>
                <c:pt idx="39">
                  <c:v>44834</c:v>
                </c:pt>
                <c:pt idx="40">
                  <c:v>44841</c:v>
                </c:pt>
                <c:pt idx="41">
                  <c:v>44848</c:v>
                </c:pt>
                <c:pt idx="42">
                  <c:v>44855</c:v>
                </c:pt>
                <c:pt idx="43">
                  <c:v>44862</c:v>
                </c:pt>
                <c:pt idx="44">
                  <c:v>44869</c:v>
                </c:pt>
                <c:pt idx="45">
                  <c:v>44876</c:v>
                </c:pt>
                <c:pt idx="46">
                  <c:v>44883</c:v>
                </c:pt>
                <c:pt idx="47">
                  <c:v>44890</c:v>
                </c:pt>
                <c:pt idx="48">
                  <c:v>44897</c:v>
                </c:pt>
                <c:pt idx="49">
                  <c:v>44904</c:v>
                </c:pt>
                <c:pt idx="50">
                  <c:v>44911</c:v>
                </c:pt>
                <c:pt idx="51">
                  <c:v>44918</c:v>
                </c:pt>
                <c:pt idx="52">
                  <c:v>44925</c:v>
                </c:pt>
              </c:numCache>
            </c:numRef>
          </c:cat>
          <c:val>
            <c:numRef>
              <c:f>'Sheet1 (2)'!$Z$38:$Z$90</c:f>
              <c:numCache>
                <c:formatCode>General</c:formatCode>
                <c:ptCount val="53"/>
                <c:pt idx="0">
                  <c:v>100</c:v>
                </c:pt>
                <c:pt idx="1">
                  <c:v>99.528999999999996</c:v>
                </c:pt>
                <c:pt idx="2">
                  <c:v>102.09399999999999</c:v>
                </c:pt>
                <c:pt idx="3">
                  <c:v>101.032</c:v>
                </c:pt>
                <c:pt idx="4">
                  <c:v>96.725999999999999</c:v>
                </c:pt>
                <c:pt idx="5">
                  <c:v>99.174000000000007</c:v>
                </c:pt>
                <c:pt idx="6">
                  <c:v>100.76600000000001</c:v>
                </c:pt>
                <c:pt idx="7">
                  <c:v>100.09099999999999</c:v>
                </c:pt>
                <c:pt idx="8">
                  <c:v>95.242000000000004</c:v>
                </c:pt>
                <c:pt idx="9">
                  <c:v>93.066000000000003</c:v>
                </c:pt>
                <c:pt idx="10">
                  <c:v>88.343000000000004</c:v>
                </c:pt>
                <c:pt idx="11">
                  <c:v>91.444000000000003</c:v>
                </c:pt>
                <c:pt idx="12">
                  <c:v>91.650999999999996</c:v>
                </c:pt>
                <c:pt idx="13">
                  <c:v>93.409000000000006</c:v>
                </c:pt>
                <c:pt idx="14">
                  <c:v>91.984999999999999</c:v>
                </c:pt>
                <c:pt idx="15">
                  <c:v>90.855000000000004</c:v>
                </c:pt>
                <c:pt idx="16">
                  <c:v>87.834999999999994</c:v>
                </c:pt>
                <c:pt idx="17">
                  <c:v>87.912999999999997</c:v>
                </c:pt>
                <c:pt idx="18">
                  <c:v>84.293000000000006</c:v>
                </c:pt>
                <c:pt idx="19">
                  <c:v>82.100999999999999</c:v>
                </c:pt>
                <c:pt idx="20">
                  <c:v>84.674000000000007</c:v>
                </c:pt>
                <c:pt idx="21">
                  <c:v>85.448999999999998</c:v>
                </c:pt>
                <c:pt idx="22">
                  <c:v>86.974000000000004</c:v>
                </c:pt>
                <c:pt idx="23">
                  <c:v>86.519000000000005</c:v>
                </c:pt>
                <c:pt idx="24">
                  <c:v>82.492999999999995</c:v>
                </c:pt>
                <c:pt idx="25">
                  <c:v>83.162999999999997</c:v>
                </c:pt>
                <c:pt idx="26">
                  <c:v>81.887</c:v>
                </c:pt>
                <c:pt idx="27">
                  <c:v>82.692999999999998</c:v>
                </c:pt>
                <c:pt idx="28">
                  <c:v>79.653000000000006</c:v>
                </c:pt>
                <c:pt idx="29">
                  <c:v>82.046000000000006</c:v>
                </c:pt>
                <c:pt idx="30">
                  <c:v>82.391999999999996</c:v>
                </c:pt>
                <c:pt idx="31">
                  <c:v>83.194000000000003</c:v>
                </c:pt>
                <c:pt idx="32">
                  <c:v>84.576999999999998</c:v>
                </c:pt>
                <c:pt idx="33">
                  <c:v>83.334999999999994</c:v>
                </c:pt>
                <c:pt idx="34">
                  <c:v>83.79</c:v>
                </c:pt>
                <c:pt idx="35">
                  <c:v>80.936999999999998</c:v>
                </c:pt>
                <c:pt idx="36">
                  <c:v>80.834000000000003</c:v>
                </c:pt>
                <c:pt idx="37">
                  <c:v>78.721000000000004</c:v>
                </c:pt>
                <c:pt idx="38">
                  <c:v>75.56</c:v>
                </c:pt>
                <c:pt idx="39">
                  <c:v>73.105999999999995</c:v>
                </c:pt>
                <c:pt idx="40">
                  <c:v>74.95</c:v>
                </c:pt>
                <c:pt idx="41">
                  <c:v>72.093999999999994</c:v>
                </c:pt>
                <c:pt idx="42">
                  <c:v>72.242999999999995</c:v>
                </c:pt>
                <c:pt idx="43">
                  <c:v>70.626999999999995</c:v>
                </c:pt>
                <c:pt idx="44">
                  <c:v>73.933999999999997</c:v>
                </c:pt>
                <c:pt idx="45">
                  <c:v>78.180999999999997</c:v>
                </c:pt>
                <c:pt idx="46">
                  <c:v>78.802999999999997</c:v>
                </c:pt>
                <c:pt idx="47">
                  <c:v>78.736000000000004</c:v>
                </c:pt>
                <c:pt idx="48">
                  <c:v>81.498999999999995</c:v>
                </c:pt>
                <c:pt idx="49">
                  <c:v>81.894999999999996</c:v>
                </c:pt>
                <c:pt idx="50">
                  <c:v>80.186000000000007</c:v>
                </c:pt>
                <c:pt idx="51">
                  <c:v>79.995000000000005</c:v>
                </c:pt>
                <c:pt idx="52">
                  <c:v>80.263999999999996</c:v>
                </c:pt>
              </c:numCache>
            </c:numRef>
          </c:val>
          <c:smooth val="0"/>
          <c:extLst>
            <c:ext xmlns:c16="http://schemas.microsoft.com/office/drawing/2014/chart" uri="{C3380CC4-5D6E-409C-BE32-E72D297353CC}">
              <c16:uniqueId val="{00000000-C152-4514-9F2E-9C8FA125CA8E}"/>
            </c:ext>
          </c:extLst>
        </c:ser>
        <c:ser>
          <c:idx val="2"/>
          <c:order val="1"/>
          <c:tx>
            <c:strRef>
              <c:f>'Sheet1 (2)'!$AA$36</c:f>
              <c:strCache>
                <c:ptCount val="1"/>
                <c:pt idx="0">
                  <c:v>EMU</c:v>
                </c:pt>
              </c:strCache>
            </c:strRef>
          </c:tx>
          <c:spPr>
            <a:ln w="28575" cap="rnd">
              <a:solidFill>
                <a:schemeClr val="accent3"/>
              </a:solidFill>
              <a:round/>
            </a:ln>
            <a:effectLst/>
          </c:spPr>
          <c:marker>
            <c:symbol val="none"/>
          </c:marker>
          <c:cat>
            <c:numRef>
              <c:f>'Sheet1 (2)'!$Y$38:$Y$90</c:f>
              <c:numCache>
                <c:formatCode>m/d/yyyy</c:formatCode>
                <c:ptCount val="53"/>
                <c:pt idx="0">
                  <c:v>44561</c:v>
                </c:pt>
                <c:pt idx="1">
                  <c:v>44568</c:v>
                </c:pt>
                <c:pt idx="2">
                  <c:v>44575</c:v>
                </c:pt>
                <c:pt idx="3">
                  <c:v>44582</c:v>
                </c:pt>
                <c:pt idx="4">
                  <c:v>44589</c:v>
                </c:pt>
                <c:pt idx="5">
                  <c:v>44596</c:v>
                </c:pt>
                <c:pt idx="6">
                  <c:v>44603</c:v>
                </c:pt>
                <c:pt idx="7">
                  <c:v>44610</c:v>
                </c:pt>
                <c:pt idx="8">
                  <c:v>44617</c:v>
                </c:pt>
                <c:pt idx="9">
                  <c:v>44624</c:v>
                </c:pt>
                <c:pt idx="10">
                  <c:v>44631</c:v>
                </c:pt>
                <c:pt idx="11">
                  <c:v>44638</c:v>
                </c:pt>
                <c:pt idx="12">
                  <c:v>44645</c:v>
                </c:pt>
                <c:pt idx="13">
                  <c:v>44652</c:v>
                </c:pt>
                <c:pt idx="14">
                  <c:v>44659</c:v>
                </c:pt>
                <c:pt idx="15">
                  <c:v>44666</c:v>
                </c:pt>
                <c:pt idx="16">
                  <c:v>44673</c:v>
                </c:pt>
                <c:pt idx="17">
                  <c:v>44680</c:v>
                </c:pt>
                <c:pt idx="18">
                  <c:v>44687</c:v>
                </c:pt>
                <c:pt idx="19">
                  <c:v>44694</c:v>
                </c:pt>
                <c:pt idx="20">
                  <c:v>44701</c:v>
                </c:pt>
                <c:pt idx="21">
                  <c:v>44708</c:v>
                </c:pt>
                <c:pt idx="22">
                  <c:v>44715</c:v>
                </c:pt>
                <c:pt idx="23">
                  <c:v>44722</c:v>
                </c:pt>
                <c:pt idx="24">
                  <c:v>44729</c:v>
                </c:pt>
                <c:pt idx="25">
                  <c:v>44736</c:v>
                </c:pt>
                <c:pt idx="26">
                  <c:v>44743</c:v>
                </c:pt>
                <c:pt idx="27">
                  <c:v>44750</c:v>
                </c:pt>
                <c:pt idx="28">
                  <c:v>44757</c:v>
                </c:pt>
                <c:pt idx="29">
                  <c:v>44764</c:v>
                </c:pt>
                <c:pt idx="30">
                  <c:v>44771</c:v>
                </c:pt>
                <c:pt idx="31">
                  <c:v>44778</c:v>
                </c:pt>
                <c:pt idx="32">
                  <c:v>44785</c:v>
                </c:pt>
                <c:pt idx="33">
                  <c:v>44792</c:v>
                </c:pt>
                <c:pt idx="34">
                  <c:v>44799</c:v>
                </c:pt>
                <c:pt idx="35">
                  <c:v>44806</c:v>
                </c:pt>
                <c:pt idx="36">
                  <c:v>44813</c:v>
                </c:pt>
                <c:pt idx="37">
                  <c:v>44820</c:v>
                </c:pt>
                <c:pt idx="38">
                  <c:v>44827</c:v>
                </c:pt>
                <c:pt idx="39">
                  <c:v>44834</c:v>
                </c:pt>
                <c:pt idx="40">
                  <c:v>44841</c:v>
                </c:pt>
                <c:pt idx="41">
                  <c:v>44848</c:v>
                </c:pt>
                <c:pt idx="42">
                  <c:v>44855</c:v>
                </c:pt>
                <c:pt idx="43">
                  <c:v>44862</c:v>
                </c:pt>
                <c:pt idx="44">
                  <c:v>44869</c:v>
                </c:pt>
                <c:pt idx="45">
                  <c:v>44876</c:v>
                </c:pt>
                <c:pt idx="46">
                  <c:v>44883</c:v>
                </c:pt>
                <c:pt idx="47">
                  <c:v>44890</c:v>
                </c:pt>
                <c:pt idx="48">
                  <c:v>44897</c:v>
                </c:pt>
                <c:pt idx="49">
                  <c:v>44904</c:v>
                </c:pt>
                <c:pt idx="50">
                  <c:v>44911</c:v>
                </c:pt>
                <c:pt idx="51">
                  <c:v>44918</c:v>
                </c:pt>
                <c:pt idx="52">
                  <c:v>44925</c:v>
                </c:pt>
              </c:numCache>
            </c:numRef>
          </c:cat>
          <c:val>
            <c:numRef>
              <c:f>'Sheet1 (2)'!$AA$38:$AA$90</c:f>
              <c:numCache>
                <c:formatCode>General</c:formatCode>
                <c:ptCount val="53"/>
                <c:pt idx="0">
                  <c:v>100</c:v>
                </c:pt>
                <c:pt idx="1">
                  <c:v>99.894999999999996</c:v>
                </c:pt>
                <c:pt idx="2">
                  <c:v>99.879000000000005</c:v>
                </c:pt>
                <c:pt idx="3">
                  <c:v>97.584999999999994</c:v>
                </c:pt>
                <c:pt idx="4">
                  <c:v>93.897000000000006</c:v>
                </c:pt>
                <c:pt idx="5">
                  <c:v>95.813000000000002</c:v>
                </c:pt>
                <c:pt idx="6">
                  <c:v>96.85</c:v>
                </c:pt>
                <c:pt idx="7">
                  <c:v>94.540999999999997</c:v>
                </c:pt>
                <c:pt idx="8">
                  <c:v>91.218000000000004</c:v>
                </c:pt>
                <c:pt idx="9">
                  <c:v>79.504000000000005</c:v>
                </c:pt>
                <c:pt idx="10">
                  <c:v>82.588999999999999</c:v>
                </c:pt>
                <c:pt idx="11">
                  <c:v>88.176000000000002</c:v>
                </c:pt>
                <c:pt idx="12">
                  <c:v>86.816999999999993</c:v>
                </c:pt>
                <c:pt idx="13">
                  <c:v>88.54</c:v>
                </c:pt>
                <c:pt idx="14">
                  <c:v>86.177999999999997</c:v>
                </c:pt>
                <c:pt idx="15">
                  <c:v>85.216999999999999</c:v>
                </c:pt>
                <c:pt idx="16">
                  <c:v>85.2</c:v>
                </c:pt>
                <c:pt idx="17">
                  <c:v>82.789000000000001</c:v>
                </c:pt>
                <c:pt idx="18">
                  <c:v>80.096999999999994</c:v>
                </c:pt>
                <c:pt idx="19">
                  <c:v>79.977000000000004</c:v>
                </c:pt>
                <c:pt idx="20">
                  <c:v>80.795000000000002</c:v>
                </c:pt>
                <c:pt idx="21">
                  <c:v>85.186000000000007</c:v>
                </c:pt>
                <c:pt idx="22">
                  <c:v>84.697999999999993</c:v>
                </c:pt>
                <c:pt idx="23">
                  <c:v>79.546000000000006</c:v>
                </c:pt>
                <c:pt idx="24">
                  <c:v>75.433999999999997</c:v>
                </c:pt>
                <c:pt idx="25">
                  <c:v>77.552000000000007</c:v>
                </c:pt>
                <c:pt idx="26">
                  <c:v>74.894000000000005</c:v>
                </c:pt>
                <c:pt idx="27">
                  <c:v>74.727000000000004</c:v>
                </c:pt>
                <c:pt idx="28">
                  <c:v>73.210999999999999</c:v>
                </c:pt>
                <c:pt idx="29">
                  <c:v>76.778000000000006</c:v>
                </c:pt>
                <c:pt idx="30">
                  <c:v>78.769000000000005</c:v>
                </c:pt>
                <c:pt idx="31">
                  <c:v>78.757999999999996</c:v>
                </c:pt>
                <c:pt idx="32">
                  <c:v>80.534000000000006</c:v>
                </c:pt>
                <c:pt idx="33">
                  <c:v>77.909000000000006</c:v>
                </c:pt>
                <c:pt idx="34">
                  <c:v>75.075999999999993</c:v>
                </c:pt>
                <c:pt idx="35">
                  <c:v>74.117999999999995</c:v>
                </c:pt>
                <c:pt idx="36">
                  <c:v>74.891999999999996</c:v>
                </c:pt>
                <c:pt idx="37">
                  <c:v>73.034999999999997</c:v>
                </c:pt>
                <c:pt idx="38">
                  <c:v>67.391999999999996</c:v>
                </c:pt>
                <c:pt idx="39">
                  <c:v>67.355999999999995</c:v>
                </c:pt>
                <c:pt idx="40">
                  <c:v>68.195999999999998</c:v>
                </c:pt>
                <c:pt idx="41">
                  <c:v>67.986000000000004</c:v>
                </c:pt>
                <c:pt idx="42">
                  <c:v>69.962999999999994</c:v>
                </c:pt>
                <c:pt idx="43">
                  <c:v>73.703999999999994</c:v>
                </c:pt>
                <c:pt idx="44">
                  <c:v>74.527000000000001</c:v>
                </c:pt>
                <c:pt idx="45">
                  <c:v>81.504000000000005</c:v>
                </c:pt>
                <c:pt idx="46">
                  <c:v>82.515000000000001</c:v>
                </c:pt>
                <c:pt idx="47">
                  <c:v>83.85</c:v>
                </c:pt>
                <c:pt idx="48">
                  <c:v>84.805000000000007</c:v>
                </c:pt>
                <c:pt idx="49">
                  <c:v>84.498999999999995</c:v>
                </c:pt>
                <c:pt idx="50">
                  <c:v>82.361999999999995</c:v>
                </c:pt>
                <c:pt idx="51">
                  <c:v>82.808000000000007</c:v>
                </c:pt>
                <c:pt idx="52">
                  <c:v>82.792000000000002</c:v>
                </c:pt>
              </c:numCache>
            </c:numRef>
          </c:val>
          <c:smooth val="0"/>
          <c:extLst>
            <c:ext xmlns:c16="http://schemas.microsoft.com/office/drawing/2014/chart" uri="{C3380CC4-5D6E-409C-BE32-E72D297353CC}">
              <c16:uniqueId val="{00000001-C152-4514-9F2E-9C8FA125CA8E}"/>
            </c:ext>
          </c:extLst>
        </c:ser>
        <c:ser>
          <c:idx val="3"/>
          <c:order val="2"/>
          <c:tx>
            <c:strRef>
              <c:f>'Sheet1 (2)'!$AB$36</c:f>
              <c:strCache>
                <c:ptCount val="1"/>
                <c:pt idx="0">
                  <c:v>USA</c:v>
                </c:pt>
              </c:strCache>
            </c:strRef>
          </c:tx>
          <c:spPr>
            <a:ln w="28575" cap="rnd">
              <a:solidFill>
                <a:schemeClr val="tx1"/>
              </a:solidFill>
              <a:prstDash val="sysDot"/>
              <a:round/>
            </a:ln>
            <a:effectLst/>
          </c:spPr>
          <c:marker>
            <c:symbol val="none"/>
          </c:marker>
          <c:cat>
            <c:numRef>
              <c:f>'Sheet1 (2)'!$Y$38:$Y$90</c:f>
              <c:numCache>
                <c:formatCode>m/d/yyyy</c:formatCode>
                <c:ptCount val="53"/>
                <c:pt idx="0">
                  <c:v>44561</c:v>
                </c:pt>
                <c:pt idx="1">
                  <c:v>44568</c:v>
                </c:pt>
                <c:pt idx="2">
                  <c:v>44575</c:v>
                </c:pt>
                <c:pt idx="3">
                  <c:v>44582</c:v>
                </c:pt>
                <c:pt idx="4">
                  <c:v>44589</c:v>
                </c:pt>
                <c:pt idx="5">
                  <c:v>44596</c:v>
                </c:pt>
                <c:pt idx="6">
                  <c:v>44603</c:v>
                </c:pt>
                <c:pt idx="7">
                  <c:v>44610</c:v>
                </c:pt>
                <c:pt idx="8">
                  <c:v>44617</c:v>
                </c:pt>
                <c:pt idx="9">
                  <c:v>44624</c:v>
                </c:pt>
                <c:pt idx="10">
                  <c:v>44631</c:v>
                </c:pt>
                <c:pt idx="11">
                  <c:v>44638</c:v>
                </c:pt>
                <c:pt idx="12">
                  <c:v>44645</c:v>
                </c:pt>
                <c:pt idx="13">
                  <c:v>44652</c:v>
                </c:pt>
                <c:pt idx="14">
                  <c:v>44659</c:v>
                </c:pt>
                <c:pt idx="15">
                  <c:v>44666</c:v>
                </c:pt>
                <c:pt idx="16">
                  <c:v>44673</c:v>
                </c:pt>
                <c:pt idx="17">
                  <c:v>44680</c:v>
                </c:pt>
                <c:pt idx="18">
                  <c:v>44687</c:v>
                </c:pt>
                <c:pt idx="19">
                  <c:v>44694</c:v>
                </c:pt>
                <c:pt idx="20">
                  <c:v>44701</c:v>
                </c:pt>
                <c:pt idx="21">
                  <c:v>44708</c:v>
                </c:pt>
                <c:pt idx="22">
                  <c:v>44715</c:v>
                </c:pt>
                <c:pt idx="23">
                  <c:v>44722</c:v>
                </c:pt>
                <c:pt idx="24">
                  <c:v>44729</c:v>
                </c:pt>
                <c:pt idx="25">
                  <c:v>44736</c:v>
                </c:pt>
                <c:pt idx="26">
                  <c:v>44743</c:v>
                </c:pt>
                <c:pt idx="27">
                  <c:v>44750</c:v>
                </c:pt>
                <c:pt idx="28">
                  <c:v>44757</c:v>
                </c:pt>
                <c:pt idx="29">
                  <c:v>44764</c:v>
                </c:pt>
                <c:pt idx="30">
                  <c:v>44771</c:v>
                </c:pt>
                <c:pt idx="31">
                  <c:v>44778</c:v>
                </c:pt>
                <c:pt idx="32">
                  <c:v>44785</c:v>
                </c:pt>
                <c:pt idx="33">
                  <c:v>44792</c:v>
                </c:pt>
                <c:pt idx="34">
                  <c:v>44799</c:v>
                </c:pt>
                <c:pt idx="35">
                  <c:v>44806</c:v>
                </c:pt>
                <c:pt idx="36">
                  <c:v>44813</c:v>
                </c:pt>
                <c:pt idx="37">
                  <c:v>44820</c:v>
                </c:pt>
                <c:pt idx="38">
                  <c:v>44827</c:v>
                </c:pt>
                <c:pt idx="39">
                  <c:v>44834</c:v>
                </c:pt>
                <c:pt idx="40">
                  <c:v>44841</c:v>
                </c:pt>
                <c:pt idx="41">
                  <c:v>44848</c:v>
                </c:pt>
                <c:pt idx="42">
                  <c:v>44855</c:v>
                </c:pt>
                <c:pt idx="43">
                  <c:v>44862</c:v>
                </c:pt>
                <c:pt idx="44">
                  <c:v>44869</c:v>
                </c:pt>
                <c:pt idx="45">
                  <c:v>44876</c:v>
                </c:pt>
                <c:pt idx="46">
                  <c:v>44883</c:v>
                </c:pt>
                <c:pt idx="47">
                  <c:v>44890</c:v>
                </c:pt>
                <c:pt idx="48">
                  <c:v>44897</c:v>
                </c:pt>
                <c:pt idx="49">
                  <c:v>44904</c:v>
                </c:pt>
                <c:pt idx="50">
                  <c:v>44911</c:v>
                </c:pt>
                <c:pt idx="51">
                  <c:v>44918</c:v>
                </c:pt>
                <c:pt idx="52">
                  <c:v>44925</c:v>
                </c:pt>
              </c:numCache>
            </c:numRef>
          </c:cat>
          <c:val>
            <c:numRef>
              <c:f>'Sheet1 (2)'!$AB$38:$AB$90</c:f>
              <c:numCache>
                <c:formatCode>General</c:formatCode>
                <c:ptCount val="53"/>
                <c:pt idx="0">
                  <c:v>100</c:v>
                </c:pt>
                <c:pt idx="1">
                  <c:v>97.765000000000001</c:v>
                </c:pt>
                <c:pt idx="2">
                  <c:v>97.394999999999996</c:v>
                </c:pt>
                <c:pt idx="3">
                  <c:v>91.771000000000001</c:v>
                </c:pt>
                <c:pt idx="4">
                  <c:v>92.402000000000001</c:v>
                </c:pt>
                <c:pt idx="5">
                  <c:v>94.015000000000001</c:v>
                </c:pt>
                <c:pt idx="6">
                  <c:v>92.412999999999997</c:v>
                </c:pt>
                <c:pt idx="7">
                  <c:v>90.867000000000004</c:v>
                </c:pt>
                <c:pt idx="8">
                  <c:v>91.712999999999994</c:v>
                </c:pt>
                <c:pt idx="9">
                  <c:v>90.388999999999996</c:v>
                </c:pt>
                <c:pt idx="10">
                  <c:v>87.700999999999993</c:v>
                </c:pt>
                <c:pt idx="11">
                  <c:v>93.341999999999999</c:v>
                </c:pt>
                <c:pt idx="12">
                  <c:v>94.956000000000003</c:v>
                </c:pt>
                <c:pt idx="13">
                  <c:v>95.150999999999996</c:v>
                </c:pt>
                <c:pt idx="14">
                  <c:v>93.766999999999996</c:v>
                </c:pt>
                <c:pt idx="15">
                  <c:v>91.84</c:v>
                </c:pt>
                <c:pt idx="16">
                  <c:v>89.146000000000001</c:v>
                </c:pt>
                <c:pt idx="17">
                  <c:v>86.2</c:v>
                </c:pt>
                <c:pt idx="18">
                  <c:v>85.820999999999998</c:v>
                </c:pt>
                <c:pt idx="19">
                  <c:v>83.789000000000001</c:v>
                </c:pt>
                <c:pt idx="20">
                  <c:v>81.256</c:v>
                </c:pt>
                <c:pt idx="21">
                  <c:v>86.600999999999999</c:v>
                </c:pt>
                <c:pt idx="22">
                  <c:v>85.626999999999995</c:v>
                </c:pt>
                <c:pt idx="23">
                  <c:v>81.28</c:v>
                </c:pt>
                <c:pt idx="24">
                  <c:v>76.575999999999993</c:v>
                </c:pt>
                <c:pt idx="25">
                  <c:v>81.656999999999996</c:v>
                </c:pt>
                <c:pt idx="26">
                  <c:v>79.762</c:v>
                </c:pt>
                <c:pt idx="27">
                  <c:v>81.441000000000003</c:v>
                </c:pt>
                <c:pt idx="28">
                  <c:v>80.608000000000004</c:v>
                </c:pt>
                <c:pt idx="29">
                  <c:v>82.754999999999995</c:v>
                </c:pt>
                <c:pt idx="30">
                  <c:v>86.25</c:v>
                </c:pt>
                <c:pt idx="31">
                  <c:v>86.811000000000007</c:v>
                </c:pt>
                <c:pt idx="32">
                  <c:v>89.731999999999999</c:v>
                </c:pt>
                <c:pt idx="33">
                  <c:v>88.501000000000005</c:v>
                </c:pt>
                <c:pt idx="34">
                  <c:v>85.006</c:v>
                </c:pt>
                <c:pt idx="35">
                  <c:v>82.19</c:v>
                </c:pt>
                <c:pt idx="36">
                  <c:v>85.337000000000003</c:v>
                </c:pt>
                <c:pt idx="37">
                  <c:v>81.254999999999995</c:v>
                </c:pt>
                <c:pt idx="38">
                  <c:v>77.363</c:v>
                </c:pt>
                <c:pt idx="39">
                  <c:v>75.186000000000007</c:v>
                </c:pt>
                <c:pt idx="40">
                  <c:v>76.394999999999996</c:v>
                </c:pt>
                <c:pt idx="41">
                  <c:v>75.043999999999997</c:v>
                </c:pt>
                <c:pt idx="42">
                  <c:v>78.641000000000005</c:v>
                </c:pt>
                <c:pt idx="43">
                  <c:v>81.757000000000005</c:v>
                </c:pt>
                <c:pt idx="44">
                  <c:v>78.956999999999994</c:v>
                </c:pt>
                <c:pt idx="45">
                  <c:v>83.763999999999996</c:v>
                </c:pt>
                <c:pt idx="46">
                  <c:v>83.128</c:v>
                </c:pt>
                <c:pt idx="47">
                  <c:v>84.384</c:v>
                </c:pt>
                <c:pt idx="48">
                  <c:v>85.433000000000007</c:v>
                </c:pt>
                <c:pt idx="49">
                  <c:v>82.498000000000005</c:v>
                </c:pt>
                <c:pt idx="50">
                  <c:v>80.808000000000007</c:v>
                </c:pt>
                <c:pt idx="51">
                  <c:v>80.619</c:v>
                </c:pt>
                <c:pt idx="52">
                  <c:v>80.539000000000001</c:v>
                </c:pt>
              </c:numCache>
            </c:numRef>
          </c:val>
          <c:smooth val="0"/>
          <c:extLst>
            <c:ext xmlns:c16="http://schemas.microsoft.com/office/drawing/2014/chart" uri="{C3380CC4-5D6E-409C-BE32-E72D297353CC}">
              <c16:uniqueId val="{00000002-C152-4514-9F2E-9C8FA125CA8E}"/>
            </c:ext>
          </c:extLst>
        </c:ser>
        <c:ser>
          <c:idx val="4"/>
          <c:order val="3"/>
          <c:tx>
            <c:strRef>
              <c:f>'Sheet1 (2)'!$AC$36</c:f>
              <c:strCache>
                <c:ptCount val="1"/>
                <c:pt idx="0">
                  <c:v>Japan</c:v>
                </c:pt>
              </c:strCache>
            </c:strRef>
          </c:tx>
          <c:spPr>
            <a:ln w="28575" cap="rnd">
              <a:solidFill>
                <a:schemeClr val="accent5"/>
              </a:solidFill>
              <a:round/>
            </a:ln>
            <a:effectLst/>
          </c:spPr>
          <c:marker>
            <c:symbol val="none"/>
          </c:marker>
          <c:cat>
            <c:numRef>
              <c:f>'Sheet1 (2)'!$Y$38:$Y$90</c:f>
              <c:numCache>
                <c:formatCode>m/d/yyyy</c:formatCode>
                <c:ptCount val="53"/>
                <c:pt idx="0">
                  <c:v>44561</c:v>
                </c:pt>
                <c:pt idx="1">
                  <c:v>44568</c:v>
                </c:pt>
                <c:pt idx="2">
                  <c:v>44575</c:v>
                </c:pt>
                <c:pt idx="3">
                  <c:v>44582</c:v>
                </c:pt>
                <c:pt idx="4">
                  <c:v>44589</c:v>
                </c:pt>
                <c:pt idx="5">
                  <c:v>44596</c:v>
                </c:pt>
                <c:pt idx="6">
                  <c:v>44603</c:v>
                </c:pt>
                <c:pt idx="7">
                  <c:v>44610</c:v>
                </c:pt>
                <c:pt idx="8">
                  <c:v>44617</c:v>
                </c:pt>
                <c:pt idx="9">
                  <c:v>44624</c:v>
                </c:pt>
                <c:pt idx="10">
                  <c:v>44631</c:v>
                </c:pt>
                <c:pt idx="11">
                  <c:v>44638</c:v>
                </c:pt>
                <c:pt idx="12">
                  <c:v>44645</c:v>
                </c:pt>
                <c:pt idx="13">
                  <c:v>44652</c:v>
                </c:pt>
                <c:pt idx="14">
                  <c:v>44659</c:v>
                </c:pt>
                <c:pt idx="15">
                  <c:v>44666</c:v>
                </c:pt>
                <c:pt idx="16">
                  <c:v>44673</c:v>
                </c:pt>
                <c:pt idx="17">
                  <c:v>44680</c:v>
                </c:pt>
                <c:pt idx="18">
                  <c:v>44687</c:v>
                </c:pt>
                <c:pt idx="19">
                  <c:v>44694</c:v>
                </c:pt>
                <c:pt idx="20">
                  <c:v>44701</c:v>
                </c:pt>
                <c:pt idx="21">
                  <c:v>44708</c:v>
                </c:pt>
                <c:pt idx="22">
                  <c:v>44715</c:v>
                </c:pt>
                <c:pt idx="23">
                  <c:v>44722</c:v>
                </c:pt>
                <c:pt idx="24">
                  <c:v>44729</c:v>
                </c:pt>
                <c:pt idx="25">
                  <c:v>44736</c:v>
                </c:pt>
                <c:pt idx="26">
                  <c:v>44743</c:v>
                </c:pt>
                <c:pt idx="27">
                  <c:v>44750</c:v>
                </c:pt>
                <c:pt idx="28">
                  <c:v>44757</c:v>
                </c:pt>
                <c:pt idx="29">
                  <c:v>44764</c:v>
                </c:pt>
                <c:pt idx="30">
                  <c:v>44771</c:v>
                </c:pt>
                <c:pt idx="31">
                  <c:v>44778</c:v>
                </c:pt>
                <c:pt idx="32">
                  <c:v>44785</c:v>
                </c:pt>
                <c:pt idx="33">
                  <c:v>44792</c:v>
                </c:pt>
                <c:pt idx="34">
                  <c:v>44799</c:v>
                </c:pt>
                <c:pt idx="35">
                  <c:v>44806</c:v>
                </c:pt>
                <c:pt idx="36">
                  <c:v>44813</c:v>
                </c:pt>
                <c:pt idx="37">
                  <c:v>44820</c:v>
                </c:pt>
                <c:pt idx="38">
                  <c:v>44827</c:v>
                </c:pt>
                <c:pt idx="39">
                  <c:v>44834</c:v>
                </c:pt>
                <c:pt idx="40">
                  <c:v>44841</c:v>
                </c:pt>
                <c:pt idx="41">
                  <c:v>44848</c:v>
                </c:pt>
                <c:pt idx="42">
                  <c:v>44855</c:v>
                </c:pt>
                <c:pt idx="43">
                  <c:v>44862</c:v>
                </c:pt>
                <c:pt idx="44">
                  <c:v>44869</c:v>
                </c:pt>
                <c:pt idx="45">
                  <c:v>44876</c:v>
                </c:pt>
                <c:pt idx="46">
                  <c:v>44883</c:v>
                </c:pt>
                <c:pt idx="47">
                  <c:v>44890</c:v>
                </c:pt>
                <c:pt idx="48">
                  <c:v>44897</c:v>
                </c:pt>
                <c:pt idx="49">
                  <c:v>44904</c:v>
                </c:pt>
                <c:pt idx="50">
                  <c:v>44911</c:v>
                </c:pt>
                <c:pt idx="51">
                  <c:v>44918</c:v>
                </c:pt>
                <c:pt idx="52">
                  <c:v>44925</c:v>
                </c:pt>
              </c:numCache>
            </c:numRef>
          </c:cat>
          <c:val>
            <c:numRef>
              <c:f>'Sheet1 (2)'!$AC$38:$AC$90</c:f>
              <c:numCache>
                <c:formatCode>General</c:formatCode>
                <c:ptCount val="53"/>
                <c:pt idx="0">
                  <c:v>100</c:v>
                </c:pt>
                <c:pt idx="1">
                  <c:v>99.903000000000006</c:v>
                </c:pt>
                <c:pt idx="2">
                  <c:v>100.438</c:v>
                </c:pt>
                <c:pt idx="3">
                  <c:v>97.975999999999999</c:v>
                </c:pt>
                <c:pt idx="4">
                  <c:v>94.076999999999998</c:v>
                </c:pt>
                <c:pt idx="5">
                  <c:v>96.447999999999993</c:v>
                </c:pt>
                <c:pt idx="6">
                  <c:v>97.471999999999994</c:v>
                </c:pt>
                <c:pt idx="7">
                  <c:v>95.956999999999994</c:v>
                </c:pt>
                <c:pt idx="8">
                  <c:v>93.225999999999999</c:v>
                </c:pt>
                <c:pt idx="9">
                  <c:v>92.084999999999994</c:v>
                </c:pt>
                <c:pt idx="10">
                  <c:v>88.061999999999998</c:v>
                </c:pt>
                <c:pt idx="11">
                  <c:v>91.991</c:v>
                </c:pt>
                <c:pt idx="12">
                  <c:v>93.596999999999994</c:v>
                </c:pt>
                <c:pt idx="13">
                  <c:v>92.278000000000006</c:v>
                </c:pt>
                <c:pt idx="14">
                  <c:v>88.867000000000004</c:v>
                </c:pt>
                <c:pt idx="15">
                  <c:v>87.831999999999994</c:v>
                </c:pt>
                <c:pt idx="16">
                  <c:v>86.49</c:v>
                </c:pt>
                <c:pt idx="17">
                  <c:v>85.317999999999998</c:v>
                </c:pt>
                <c:pt idx="18">
                  <c:v>85.528000000000006</c:v>
                </c:pt>
                <c:pt idx="19">
                  <c:v>83.747</c:v>
                </c:pt>
                <c:pt idx="20">
                  <c:v>85.322999999999993</c:v>
                </c:pt>
                <c:pt idx="21">
                  <c:v>86.450999999999993</c:v>
                </c:pt>
                <c:pt idx="22">
                  <c:v>86.2</c:v>
                </c:pt>
                <c:pt idx="23">
                  <c:v>84.338999999999999</c:v>
                </c:pt>
                <c:pt idx="24">
                  <c:v>78.763999999999996</c:v>
                </c:pt>
                <c:pt idx="25">
                  <c:v>80.073999999999998</c:v>
                </c:pt>
                <c:pt idx="26">
                  <c:v>79.191999999999993</c:v>
                </c:pt>
                <c:pt idx="27">
                  <c:v>80.613</c:v>
                </c:pt>
                <c:pt idx="28">
                  <c:v>79.436000000000007</c:v>
                </c:pt>
                <c:pt idx="29">
                  <c:v>83.671000000000006</c:v>
                </c:pt>
                <c:pt idx="30">
                  <c:v>84.453999999999994</c:v>
                </c:pt>
                <c:pt idx="31">
                  <c:v>83.721000000000004</c:v>
                </c:pt>
                <c:pt idx="32">
                  <c:v>85.900999999999996</c:v>
                </c:pt>
                <c:pt idx="33">
                  <c:v>84.730999999999995</c:v>
                </c:pt>
                <c:pt idx="34">
                  <c:v>83.873999999999995</c:v>
                </c:pt>
                <c:pt idx="35">
                  <c:v>80.082999999999998</c:v>
                </c:pt>
                <c:pt idx="36">
                  <c:v>80.17</c:v>
                </c:pt>
                <c:pt idx="37">
                  <c:v>78.677000000000007</c:v>
                </c:pt>
                <c:pt idx="38">
                  <c:v>77.462000000000003</c:v>
                </c:pt>
                <c:pt idx="39">
                  <c:v>73.893000000000001</c:v>
                </c:pt>
                <c:pt idx="40">
                  <c:v>76.716999999999999</c:v>
                </c:pt>
                <c:pt idx="41">
                  <c:v>74.78</c:v>
                </c:pt>
                <c:pt idx="42">
                  <c:v>73.281999999999996</c:v>
                </c:pt>
                <c:pt idx="43">
                  <c:v>75.409000000000006</c:v>
                </c:pt>
                <c:pt idx="44">
                  <c:v>76.263999999999996</c:v>
                </c:pt>
                <c:pt idx="45">
                  <c:v>83.715999999999994</c:v>
                </c:pt>
                <c:pt idx="46">
                  <c:v>82.543999999999997</c:v>
                </c:pt>
                <c:pt idx="47">
                  <c:v>84.918999999999997</c:v>
                </c:pt>
                <c:pt idx="48">
                  <c:v>84.68</c:v>
                </c:pt>
                <c:pt idx="49">
                  <c:v>84.248000000000005</c:v>
                </c:pt>
                <c:pt idx="50">
                  <c:v>83.623000000000005</c:v>
                </c:pt>
                <c:pt idx="51">
                  <c:v>83.507000000000005</c:v>
                </c:pt>
                <c:pt idx="52">
                  <c:v>83.694000000000003</c:v>
                </c:pt>
              </c:numCache>
            </c:numRef>
          </c:val>
          <c:smooth val="0"/>
          <c:extLst>
            <c:ext xmlns:c16="http://schemas.microsoft.com/office/drawing/2014/chart" uri="{C3380CC4-5D6E-409C-BE32-E72D297353CC}">
              <c16:uniqueId val="{00000003-C152-4514-9F2E-9C8FA125CA8E}"/>
            </c:ext>
          </c:extLst>
        </c:ser>
        <c:ser>
          <c:idx val="5"/>
          <c:order val="4"/>
          <c:tx>
            <c:strRef>
              <c:f>'Sheet1 (2)'!$AD$36</c:f>
              <c:strCache>
                <c:ptCount val="1"/>
                <c:pt idx="0">
                  <c:v>UK</c:v>
                </c:pt>
              </c:strCache>
            </c:strRef>
          </c:tx>
          <c:spPr>
            <a:ln w="28575" cap="rnd">
              <a:solidFill>
                <a:srgbClr val="CCB996"/>
              </a:solidFill>
              <a:round/>
            </a:ln>
            <a:effectLst/>
          </c:spPr>
          <c:marker>
            <c:symbol val="none"/>
          </c:marker>
          <c:cat>
            <c:numRef>
              <c:f>'Sheet1 (2)'!$Y$38:$Y$90</c:f>
              <c:numCache>
                <c:formatCode>m/d/yyyy</c:formatCode>
                <c:ptCount val="53"/>
                <c:pt idx="0">
                  <c:v>44561</c:v>
                </c:pt>
                <c:pt idx="1">
                  <c:v>44568</c:v>
                </c:pt>
                <c:pt idx="2">
                  <c:v>44575</c:v>
                </c:pt>
                <c:pt idx="3">
                  <c:v>44582</c:v>
                </c:pt>
                <c:pt idx="4">
                  <c:v>44589</c:v>
                </c:pt>
                <c:pt idx="5">
                  <c:v>44596</c:v>
                </c:pt>
                <c:pt idx="6">
                  <c:v>44603</c:v>
                </c:pt>
                <c:pt idx="7">
                  <c:v>44610</c:v>
                </c:pt>
                <c:pt idx="8">
                  <c:v>44617</c:v>
                </c:pt>
                <c:pt idx="9">
                  <c:v>44624</c:v>
                </c:pt>
                <c:pt idx="10">
                  <c:v>44631</c:v>
                </c:pt>
                <c:pt idx="11">
                  <c:v>44638</c:v>
                </c:pt>
                <c:pt idx="12">
                  <c:v>44645</c:v>
                </c:pt>
                <c:pt idx="13">
                  <c:v>44652</c:v>
                </c:pt>
                <c:pt idx="14">
                  <c:v>44659</c:v>
                </c:pt>
                <c:pt idx="15">
                  <c:v>44666</c:v>
                </c:pt>
                <c:pt idx="16">
                  <c:v>44673</c:v>
                </c:pt>
                <c:pt idx="17">
                  <c:v>44680</c:v>
                </c:pt>
                <c:pt idx="18">
                  <c:v>44687</c:v>
                </c:pt>
                <c:pt idx="19">
                  <c:v>44694</c:v>
                </c:pt>
                <c:pt idx="20">
                  <c:v>44701</c:v>
                </c:pt>
                <c:pt idx="21">
                  <c:v>44708</c:v>
                </c:pt>
                <c:pt idx="22">
                  <c:v>44715</c:v>
                </c:pt>
                <c:pt idx="23">
                  <c:v>44722</c:v>
                </c:pt>
                <c:pt idx="24">
                  <c:v>44729</c:v>
                </c:pt>
                <c:pt idx="25">
                  <c:v>44736</c:v>
                </c:pt>
                <c:pt idx="26">
                  <c:v>44743</c:v>
                </c:pt>
                <c:pt idx="27">
                  <c:v>44750</c:v>
                </c:pt>
                <c:pt idx="28">
                  <c:v>44757</c:v>
                </c:pt>
                <c:pt idx="29">
                  <c:v>44764</c:v>
                </c:pt>
                <c:pt idx="30">
                  <c:v>44771</c:v>
                </c:pt>
                <c:pt idx="31">
                  <c:v>44778</c:v>
                </c:pt>
                <c:pt idx="32">
                  <c:v>44785</c:v>
                </c:pt>
                <c:pt idx="33">
                  <c:v>44792</c:v>
                </c:pt>
                <c:pt idx="34">
                  <c:v>44799</c:v>
                </c:pt>
                <c:pt idx="35">
                  <c:v>44806</c:v>
                </c:pt>
                <c:pt idx="36">
                  <c:v>44813</c:v>
                </c:pt>
                <c:pt idx="37">
                  <c:v>44820</c:v>
                </c:pt>
                <c:pt idx="38">
                  <c:v>44827</c:v>
                </c:pt>
                <c:pt idx="39">
                  <c:v>44834</c:v>
                </c:pt>
                <c:pt idx="40">
                  <c:v>44841</c:v>
                </c:pt>
                <c:pt idx="41">
                  <c:v>44848</c:v>
                </c:pt>
                <c:pt idx="42">
                  <c:v>44855</c:v>
                </c:pt>
                <c:pt idx="43">
                  <c:v>44862</c:v>
                </c:pt>
                <c:pt idx="44">
                  <c:v>44869</c:v>
                </c:pt>
                <c:pt idx="45">
                  <c:v>44876</c:v>
                </c:pt>
                <c:pt idx="46">
                  <c:v>44883</c:v>
                </c:pt>
                <c:pt idx="47">
                  <c:v>44890</c:v>
                </c:pt>
                <c:pt idx="48">
                  <c:v>44897</c:v>
                </c:pt>
                <c:pt idx="49">
                  <c:v>44904</c:v>
                </c:pt>
                <c:pt idx="50">
                  <c:v>44911</c:v>
                </c:pt>
                <c:pt idx="51">
                  <c:v>44918</c:v>
                </c:pt>
                <c:pt idx="52">
                  <c:v>44925</c:v>
                </c:pt>
              </c:numCache>
            </c:numRef>
          </c:cat>
          <c:val>
            <c:numRef>
              <c:f>'Sheet1 (2)'!$AD$38:$AD$90</c:f>
              <c:numCache>
                <c:formatCode>General</c:formatCode>
                <c:ptCount val="53"/>
                <c:pt idx="0">
                  <c:v>100</c:v>
                </c:pt>
                <c:pt idx="1">
                  <c:v>101.88</c:v>
                </c:pt>
                <c:pt idx="2">
                  <c:v>103.751</c:v>
                </c:pt>
                <c:pt idx="3">
                  <c:v>102.264</c:v>
                </c:pt>
                <c:pt idx="4">
                  <c:v>101.02500000000001</c:v>
                </c:pt>
                <c:pt idx="5">
                  <c:v>102.553</c:v>
                </c:pt>
                <c:pt idx="6">
                  <c:v>105.038</c:v>
                </c:pt>
                <c:pt idx="7">
                  <c:v>103.134</c:v>
                </c:pt>
                <c:pt idx="8">
                  <c:v>102.066</c:v>
                </c:pt>
                <c:pt idx="9">
                  <c:v>94.287999999999997</c:v>
                </c:pt>
                <c:pt idx="10">
                  <c:v>95.853999999999999</c:v>
                </c:pt>
                <c:pt idx="11">
                  <c:v>99.819000000000003</c:v>
                </c:pt>
                <c:pt idx="12">
                  <c:v>101.533</c:v>
                </c:pt>
                <c:pt idx="13">
                  <c:v>101.724</c:v>
                </c:pt>
                <c:pt idx="14">
                  <c:v>103.099</c:v>
                </c:pt>
                <c:pt idx="15">
                  <c:v>102.60599999999999</c:v>
                </c:pt>
                <c:pt idx="16">
                  <c:v>99.835999999999999</c:v>
                </c:pt>
                <c:pt idx="17">
                  <c:v>98.07</c:v>
                </c:pt>
                <c:pt idx="18">
                  <c:v>94.650999999999996</c:v>
                </c:pt>
                <c:pt idx="19">
                  <c:v>94.215000000000003</c:v>
                </c:pt>
                <c:pt idx="20">
                  <c:v>95.936000000000007</c:v>
                </c:pt>
                <c:pt idx="21">
                  <c:v>99.503</c:v>
                </c:pt>
                <c:pt idx="22">
                  <c:v>98.295000000000002</c:v>
                </c:pt>
                <c:pt idx="23">
                  <c:v>94.337000000000003</c:v>
                </c:pt>
                <c:pt idx="24">
                  <c:v>89.311999999999998</c:v>
                </c:pt>
                <c:pt idx="25">
                  <c:v>92.656000000000006</c:v>
                </c:pt>
                <c:pt idx="26">
                  <c:v>90.111000000000004</c:v>
                </c:pt>
                <c:pt idx="27">
                  <c:v>90.593999999999994</c:v>
                </c:pt>
                <c:pt idx="28">
                  <c:v>88.873999999999995</c:v>
                </c:pt>
                <c:pt idx="29">
                  <c:v>91.710999999999999</c:v>
                </c:pt>
                <c:pt idx="30">
                  <c:v>94.572000000000003</c:v>
                </c:pt>
                <c:pt idx="31">
                  <c:v>93.915000000000006</c:v>
                </c:pt>
                <c:pt idx="32">
                  <c:v>95.263999999999996</c:v>
                </c:pt>
                <c:pt idx="33">
                  <c:v>93.734999999999999</c:v>
                </c:pt>
                <c:pt idx="34">
                  <c:v>92.254000000000005</c:v>
                </c:pt>
                <c:pt idx="35">
                  <c:v>88.881</c:v>
                </c:pt>
                <c:pt idx="36">
                  <c:v>89.72</c:v>
                </c:pt>
                <c:pt idx="37">
                  <c:v>87.224999999999994</c:v>
                </c:pt>
                <c:pt idx="38">
                  <c:v>80.834999999999994</c:v>
                </c:pt>
                <c:pt idx="39">
                  <c:v>81.353999999999999</c:v>
                </c:pt>
                <c:pt idx="40">
                  <c:v>82.375</c:v>
                </c:pt>
                <c:pt idx="41">
                  <c:v>81.634</c:v>
                </c:pt>
                <c:pt idx="42">
                  <c:v>82.241</c:v>
                </c:pt>
                <c:pt idx="43">
                  <c:v>86.299000000000007</c:v>
                </c:pt>
                <c:pt idx="44">
                  <c:v>87.441999999999993</c:v>
                </c:pt>
                <c:pt idx="45">
                  <c:v>91.046999999999997</c:v>
                </c:pt>
                <c:pt idx="46">
                  <c:v>93.234999999999999</c:v>
                </c:pt>
                <c:pt idx="47">
                  <c:v>95.971000000000004</c:v>
                </c:pt>
                <c:pt idx="48">
                  <c:v>97.786000000000001</c:v>
                </c:pt>
                <c:pt idx="49">
                  <c:v>97.433000000000007</c:v>
                </c:pt>
                <c:pt idx="50">
                  <c:v>94.481999999999999</c:v>
                </c:pt>
                <c:pt idx="51">
                  <c:v>95.674999999999997</c:v>
                </c:pt>
                <c:pt idx="52">
                  <c:v>95.168999999999997</c:v>
                </c:pt>
              </c:numCache>
            </c:numRef>
          </c:val>
          <c:smooth val="0"/>
          <c:extLst>
            <c:ext xmlns:c16="http://schemas.microsoft.com/office/drawing/2014/chart" uri="{C3380CC4-5D6E-409C-BE32-E72D297353CC}">
              <c16:uniqueId val="{00000004-C152-4514-9F2E-9C8FA125CA8E}"/>
            </c:ext>
          </c:extLst>
        </c:ser>
        <c:ser>
          <c:idx val="6"/>
          <c:order val="5"/>
          <c:tx>
            <c:strRef>
              <c:f>'Sheet1 (2)'!$AE$36</c:f>
              <c:strCache>
                <c:ptCount val="1"/>
                <c:pt idx="0">
                  <c:v>Switzerland</c:v>
                </c:pt>
              </c:strCache>
            </c:strRef>
          </c:tx>
          <c:spPr>
            <a:ln w="28575" cap="rnd">
              <a:solidFill>
                <a:schemeClr val="accent1">
                  <a:lumMod val="60000"/>
                </a:schemeClr>
              </a:solidFill>
              <a:round/>
            </a:ln>
            <a:effectLst/>
          </c:spPr>
          <c:marker>
            <c:symbol val="none"/>
          </c:marker>
          <c:cat>
            <c:numRef>
              <c:f>'Sheet1 (2)'!$Y$38:$Y$90</c:f>
              <c:numCache>
                <c:formatCode>m/d/yyyy</c:formatCode>
                <c:ptCount val="53"/>
                <c:pt idx="0">
                  <c:v>44561</c:v>
                </c:pt>
                <c:pt idx="1">
                  <c:v>44568</c:v>
                </c:pt>
                <c:pt idx="2">
                  <c:v>44575</c:v>
                </c:pt>
                <c:pt idx="3">
                  <c:v>44582</c:v>
                </c:pt>
                <c:pt idx="4">
                  <c:v>44589</c:v>
                </c:pt>
                <c:pt idx="5">
                  <c:v>44596</c:v>
                </c:pt>
                <c:pt idx="6">
                  <c:v>44603</c:v>
                </c:pt>
                <c:pt idx="7">
                  <c:v>44610</c:v>
                </c:pt>
                <c:pt idx="8">
                  <c:v>44617</c:v>
                </c:pt>
                <c:pt idx="9">
                  <c:v>44624</c:v>
                </c:pt>
                <c:pt idx="10">
                  <c:v>44631</c:v>
                </c:pt>
                <c:pt idx="11">
                  <c:v>44638</c:v>
                </c:pt>
                <c:pt idx="12">
                  <c:v>44645</c:v>
                </c:pt>
                <c:pt idx="13">
                  <c:v>44652</c:v>
                </c:pt>
                <c:pt idx="14">
                  <c:v>44659</c:v>
                </c:pt>
                <c:pt idx="15">
                  <c:v>44666</c:v>
                </c:pt>
                <c:pt idx="16">
                  <c:v>44673</c:v>
                </c:pt>
                <c:pt idx="17">
                  <c:v>44680</c:v>
                </c:pt>
                <c:pt idx="18">
                  <c:v>44687</c:v>
                </c:pt>
                <c:pt idx="19">
                  <c:v>44694</c:v>
                </c:pt>
                <c:pt idx="20">
                  <c:v>44701</c:v>
                </c:pt>
                <c:pt idx="21">
                  <c:v>44708</c:v>
                </c:pt>
                <c:pt idx="22">
                  <c:v>44715</c:v>
                </c:pt>
                <c:pt idx="23">
                  <c:v>44722</c:v>
                </c:pt>
                <c:pt idx="24">
                  <c:v>44729</c:v>
                </c:pt>
                <c:pt idx="25">
                  <c:v>44736</c:v>
                </c:pt>
                <c:pt idx="26">
                  <c:v>44743</c:v>
                </c:pt>
                <c:pt idx="27">
                  <c:v>44750</c:v>
                </c:pt>
                <c:pt idx="28">
                  <c:v>44757</c:v>
                </c:pt>
                <c:pt idx="29">
                  <c:v>44764</c:v>
                </c:pt>
                <c:pt idx="30">
                  <c:v>44771</c:v>
                </c:pt>
                <c:pt idx="31">
                  <c:v>44778</c:v>
                </c:pt>
                <c:pt idx="32">
                  <c:v>44785</c:v>
                </c:pt>
                <c:pt idx="33">
                  <c:v>44792</c:v>
                </c:pt>
                <c:pt idx="34">
                  <c:v>44799</c:v>
                </c:pt>
                <c:pt idx="35">
                  <c:v>44806</c:v>
                </c:pt>
                <c:pt idx="36">
                  <c:v>44813</c:v>
                </c:pt>
                <c:pt idx="37">
                  <c:v>44820</c:v>
                </c:pt>
                <c:pt idx="38">
                  <c:v>44827</c:v>
                </c:pt>
                <c:pt idx="39">
                  <c:v>44834</c:v>
                </c:pt>
                <c:pt idx="40">
                  <c:v>44841</c:v>
                </c:pt>
                <c:pt idx="41">
                  <c:v>44848</c:v>
                </c:pt>
                <c:pt idx="42">
                  <c:v>44855</c:v>
                </c:pt>
                <c:pt idx="43">
                  <c:v>44862</c:v>
                </c:pt>
                <c:pt idx="44">
                  <c:v>44869</c:v>
                </c:pt>
                <c:pt idx="45">
                  <c:v>44876</c:v>
                </c:pt>
                <c:pt idx="46">
                  <c:v>44883</c:v>
                </c:pt>
                <c:pt idx="47">
                  <c:v>44890</c:v>
                </c:pt>
                <c:pt idx="48">
                  <c:v>44897</c:v>
                </c:pt>
                <c:pt idx="49">
                  <c:v>44904</c:v>
                </c:pt>
                <c:pt idx="50">
                  <c:v>44911</c:v>
                </c:pt>
                <c:pt idx="51">
                  <c:v>44918</c:v>
                </c:pt>
                <c:pt idx="52">
                  <c:v>44925</c:v>
                </c:pt>
              </c:numCache>
            </c:numRef>
          </c:cat>
          <c:val>
            <c:numRef>
              <c:f>'Sheet1 (2)'!$AE$38:$AE$90</c:f>
              <c:numCache>
                <c:formatCode>General</c:formatCode>
                <c:ptCount val="53"/>
                <c:pt idx="0">
                  <c:v>100</c:v>
                </c:pt>
                <c:pt idx="1">
                  <c:v>98.120999999999995</c:v>
                </c:pt>
                <c:pt idx="2">
                  <c:v>96.471999999999994</c:v>
                </c:pt>
                <c:pt idx="3">
                  <c:v>95.268000000000001</c:v>
                </c:pt>
                <c:pt idx="4">
                  <c:v>91.349000000000004</c:v>
                </c:pt>
                <c:pt idx="5">
                  <c:v>91.995999999999995</c:v>
                </c:pt>
                <c:pt idx="6">
                  <c:v>92.61</c:v>
                </c:pt>
                <c:pt idx="7">
                  <c:v>91.403000000000006</c:v>
                </c:pt>
                <c:pt idx="8">
                  <c:v>90.576999999999998</c:v>
                </c:pt>
                <c:pt idx="9">
                  <c:v>86.497</c:v>
                </c:pt>
                <c:pt idx="10">
                  <c:v>86.915999999999997</c:v>
                </c:pt>
                <c:pt idx="11">
                  <c:v>92.573999999999998</c:v>
                </c:pt>
                <c:pt idx="12">
                  <c:v>92.355999999999995</c:v>
                </c:pt>
                <c:pt idx="13">
                  <c:v>93.578000000000003</c:v>
                </c:pt>
                <c:pt idx="14">
                  <c:v>95.084999999999994</c:v>
                </c:pt>
                <c:pt idx="15">
                  <c:v>94.456000000000003</c:v>
                </c:pt>
                <c:pt idx="16">
                  <c:v>91.59</c:v>
                </c:pt>
                <c:pt idx="17">
                  <c:v>89.677999999999997</c:v>
                </c:pt>
                <c:pt idx="18">
                  <c:v>85.494</c:v>
                </c:pt>
                <c:pt idx="19">
                  <c:v>83.435000000000002</c:v>
                </c:pt>
                <c:pt idx="20">
                  <c:v>82.984999999999999</c:v>
                </c:pt>
                <c:pt idx="21">
                  <c:v>87.114000000000004</c:v>
                </c:pt>
                <c:pt idx="22">
                  <c:v>85.727000000000004</c:v>
                </c:pt>
                <c:pt idx="23">
                  <c:v>80.254000000000005</c:v>
                </c:pt>
                <c:pt idx="24">
                  <c:v>77.125</c:v>
                </c:pt>
                <c:pt idx="25">
                  <c:v>81.448999999999998</c:v>
                </c:pt>
                <c:pt idx="26">
                  <c:v>80.453000000000003</c:v>
                </c:pt>
                <c:pt idx="27">
                  <c:v>81.173000000000002</c:v>
                </c:pt>
                <c:pt idx="28">
                  <c:v>80.725999999999999</c:v>
                </c:pt>
                <c:pt idx="29">
                  <c:v>83.183000000000007</c:v>
                </c:pt>
                <c:pt idx="30">
                  <c:v>84.462999999999994</c:v>
                </c:pt>
                <c:pt idx="31">
                  <c:v>83.27</c:v>
                </c:pt>
                <c:pt idx="32">
                  <c:v>85</c:v>
                </c:pt>
                <c:pt idx="33">
                  <c:v>83.597999999999999</c:v>
                </c:pt>
                <c:pt idx="34">
                  <c:v>81.567999999999998</c:v>
                </c:pt>
                <c:pt idx="35">
                  <c:v>79.747</c:v>
                </c:pt>
                <c:pt idx="36">
                  <c:v>81.147000000000006</c:v>
                </c:pt>
                <c:pt idx="37">
                  <c:v>78.653999999999996</c:v>
                </c:pt>
                <c:pt idx="38">
                  <c:v>73.933999999999997</c:v>
                </c:pt>
                <c:pt idx="39">
                  <c:v>74.631</c:v>
                </c:pt>
                <c:pt idx="40">
                  <c:v>74.221000000000004</c:v>
                </c:pt>
                <c:pt idx="41">
                  <c:v>73.433999999999997</c:v>
                </c:pt>
                <c:pt idx="42">
                  <c:v>73.929000000000002</c:v>
                </c:pt>
                <c:pt idx="43">
                  <c:v>76.869</c:v>
                </c:pt>
                <c:pt idx="44">
                  <c:v>76.864000000000004</c:v>
                </c:pt>
                <c:pt idx="45">
                  <c:v>83.911000000000001</c:v>
                </c:pt>
                <c:pt idx="46">
                  <c:v>82.644999999999996</c:v>
                </c:pt>
                <c:pt idx="47">
                  <c:v>83.992999999999995</c:v>
                </c:pt>
                <c:pt idx="48">
                  <c:v>84.611999999999995</c:v>
                </c:pt>
                <c:pt idx="49">
                  <c:v>84.159000000000006</c:v>
                </c:pt>
                <c:pt idx="50">
                  <c:v>82.001000000000005</c:v>
                </c:pt>
                <c:pt idx="51">
                  <c:v>82.180999999999997</c:v>
                </c:pt>
                <c:pt idx="52">
                  <c:v>82.403999999999996</c:v>
                </c:pt>
              </c:numCache>
            </c:numRef>
          </c:val>
          <c:smooth val="0"/>
          <c:extLst>
            <c:ext xmlns:c16="http://schemas.microsoft.com/office/drawing/2014/chart" uri="{C3380CC4-5D6E-409C-BE32-E72D297353CC}">
              <c16:uniqueId val="{00000005-C152-4514-9F2E-9C8FA125CA8E}"/>
            </c:ext>
          </c:extLst>
        </c:ser>
        <c:ser>
          <c:idx val="7"/>
          <c:order val="6"/>
          <c:tx>
            <c:strRef>
              <c:f>'Sheet1 (2)'!$AF$36</c:f>
              <c:strCache>
                <c:ptCount val="1"/>
                <c:pt idx="0">
                  <c:v>Asia x Jap</c:v>
                </c:pt>
              </c:strCache>
            </c:strRef>
          </c:tx>
          <c:spPr>
            <a:ln w="28575" cap="rnd">
              <a:solidFill>
                <a:schemeClr val="accent2">
                  <a:lumMod val="60000"/>
                </a:schemeClr>
              </a:solidFill>
              <a:round/>
            </a:ln>
            <a:effectLst/>
          </c:spPr>
          <c:marker>
            <c:symbol val="none"/>
          </c:marker>
          <c:cat>
            <c:numRef>
              <c:f>'Sheet1 (2)'!$Y$38:$Y$90</c:f>
              <c:numCache>
                <c:formatCode>m/d/yyyy</c:formatCode>
                <c:ptCount val="53"/>
                <c:pt idx="0">
                  <c:v>44561</c:v>
                </c:pt>
                <c:pt idx="1">
                  <c:v>44568</c:v>
                </c:pt>
                <c:pt idx="2">
                  <c:v>44575</c:v>
                </c:pt>
                <c:pt idx="3">
                  <c:v>44582</c:v>
                </c:pt>
                <c:pt idx="4">
                  <c:v>44589</c:v>
                </c:pt>
                <c:pt idx="5">
                  <c:v>44596</c:v>
                </c:pt>
                <c:pt idx="6">
                  <c:v>44603</c:v>
                </c:pt>
                <c:pt idx="7">
                  <c:v>44610</c:v>
                </c:pt>
                <c:pt idx="8">
                  <c:v>44617</c:v>
                </c:pt>
                <c:pt idx="9">
                  <c:v>44624</c:v>
                </c:pt>
                <c:pt idx="10">
                  <c:v>44631</c:v>
                </c:pt>
                <c:pt idx="11">
                  <c:v>44638</c:v>
                </c:pt>
                <c:pt idx="12">
                  <c:v>44645</c:v>
                </c:pt>
                <c:pt idx="13">
                  <c:v>44652</c:v>
                </c:pt>
                <c:pt idx="14">
                  <c:v>44659</c:v>
                </c:pt>
                <c:pt idx="15">
                  <c:v>44666</c:v>
                </c:pt>
                <c:pt idx="16">
                  <c:v>44673</c:v>
                </c:pt>
                <c:pt idx="17">
                  <c:v>44680</c:v>
                </c:pt>
                <c:pt idx="18">
                  <c:v>44687</c:v>
                </c:pt>
                <c:pt idx="19">
                  <c:v>44694</c:v>
                </c:pt>
                <c:pt idx="20">
                  <c:v>44701</c:v>
                </c:pt>
                <c:pt idx="21">
                  <c:v>44708</c:v>
                </c:pt>
                <c:pt idx="22">
                  <c:v>44715</c:v>
                </c:pt>
                <c:pt idx="23">
                  <c:v>44722</c:v>
                </c:pt>
                <c:pt idx="24">
                  <c:v>44729</c:v>
                </c:pt>
                <c:pt idx="25">
                  <c:v>44736</c:v>
                </c:pt>
                <c:pt idx="26">
                  <c:v>44743</c:v>
                </c:pt>
                <c:pt idx="27">
                  <c:v>44750</c:v>
                </c:pt>
                <c:pt idx="28">
                  <c:v>44757</c:v>
                </c:pt>
                <c:pt idx="29">
                  <c:v>44764</c:v>
                </c:pt>
                <c:pt idx="30">
                  <c:v>44771</c:v>
                </c:pt>
                <c:pt idx="31">
                  <c:v>44778</c:v>
                </c:pt>
                <c:pt idx="32">
                  <c:v>44785</c:v>
                </c:pt>
                <c:pt idx="33">
                  <c:v>44792</c:v>
                </c:pt>
                <c:pt idx="34">
                  <c:v>44799</c:v>
                </c:pt>
                <c:pt idx="35">
                  <c:v>44806</c:v>
                </c:pt>
                <c:pt idx="36">
                  <c:v>44813</c:v>
                </c:pt>
                <c:pt idx="37">
                  <c:v>44820</c:v>
                </c:pt>
                <c:pt idx="38">
                  <c:v>44827</c:v>
                </c:pt>
                <c:pt idx="39">
                  <c:v>44834</c:v>
                </c:pt>
                <c:pt idx="40">
                  <c:v>44841</c:v>
                </c:pt>
                <c:pt idx="41">
                  <c:v>44848</c:v>
                </c:pt>
                <c:pt idx="42">
                  <c:v>44855</c:v>
                </c:pt>
                <c:pt idx="43">
                  <c:v>44862</c:v>
                </c:pt>
                <c:pt idx="44">
                  <c:v>44869</c:v>
                </c:pt>
                <c:pt idx="45">
                  <c:v>44876</c:v>
                </c:pt>
                <c:pt idx="46">
                  <c:v>44883</c:v>
                </c:pt>
                <c:pt idx="47">
                  <c:v>44890</c:v>
                </c:pt>
                <c:pt idx="48">
                  <c:v>44897</c:v>
                </c:pt>
                <c:pt idx="49">
                  <c:v>44904</c:v>
                </c:pt>
                <c:pt idx="50">
                  <c:v>44911</c:v>
                </c:pt>
                <c:pt idx="51">
                  <c:v>44918</c:v>
                </c:pt>
                <c:pt idx="52">
                  <c:v>44925</c:v>
                </c:pt>
              </c:numCache>
            </c:numRef>
          </c:cat>
          <c:val>
            <c:numRef>
              <c:f>'Sheet1 (2)'!$AF$38:$AF$90</c:f>
              <c:numCache>
                <c:formatCode>General</c:formatCode>
                <c:ptCount val="53"/>
                <c:pt idx="0">
                  <c:v>100</c:v>
                </c:pt>
                <c:pt idx="1">
                  <c:v>99.44</c:v>
                </c:pt>
                <c:pt idx="2">
                  <c:v>101.846</c:v>
                </c:pt>
                <c:pt idx="3">
                  <c:v>100.82299999999999</c:v>
                </c:pt>
                <c:pt idx="4">
                  <c:v>95.709000000000003</c:v>
                </c:pt>
                <c:pt idx="5">
                  <c:v>98.501999999999995</c:v>
                </c:pt>
                <c:pt idx="6">
                  <c:v>99.745999999999995</c:v>
                </c:pt>
                <c:pt idx="7">
                  <c:v>99.022000000000006</c:v>
                </c:pt>
                <c:pt idx="8">
                  <c:v>94.414000000000001</c:v>
                </c:pt>
                <c:pt idx="9">
                  <c:v>91.825000000000003</c:v>
                </c:pt>
                <c:pt idx="10">
                  <c:v>87.77</c:v>
                </c:pt>
                <c:pt idx="11">
                  <c:v>91.260999999999996</c:v>
                </c:pt>
                <c:pt idx="12">
                  <c:v>90.676000000000002</c:v>
                </c:pt>
                <c:pt idx="13">
                  <c:v>92.260999999999996</c:v>
                </c:pt>
                <c:pt idx="14">
                  <c:v>90.847999999999999</c:v>
                </c:pt>
                <c:pt idx="15">
                  <c:v>89.492000000000004</c:v>
                </c:pt>
                <c:pt idx="16">
                  <c:v>86.709000000000003</c:v>
                </c:pt>
                <c:pt idx="17">
                  <c:v>87.3</c:v>
                </c:pt>
                <c:pt idx="18">
                  <c:v>83.56</c:v>
                </c:pt>
                <c:pt idx="19">
                  <c:v>81.558999999999997</c:v>
                </c:pt>
                <c:pt idx="20">
                  <c:v>84.459000000000003</c:v>
                </c:pt>
                <c:pt idx="21">
                  <c:v>84.7</c:v>
                </c:pt>
                <c:pt idx="22">
                  <c:v>86.488</c:v>
                </c:pt>
                <c:pt idx="23">
                  <c:v>86.99</c:v>
                </c:pt>
                <c:pt idx="24">
                  <c:v>83.119</c:v>
                </c:pt>
                <c:pt idx="25">
                  <c:v>84.382999999999996</c:v>
                </c:pt>
                <c:pt idx="26">
                  <c:v>83.227999999999994</c:v>
                </c:pt>
                <c:pt idx="27">
                  <c:v>84.156999999999996</c:v>
                </c:pt>
                <c:pt idx="28">
                  <c:v>81.084999999999994</c:v>
                </c:pt>
                <c:pt idx="29">
                  <c:v>83.061999999999998</c:v>
                </c:pt>
                <c:pt idx="30">
                  <c:v>82.912000000000006</c:v>
                </c:pt>
                <c:pt idx="31">
                  <c:v>83.748000000000005</c:v>
                </c:pt>
                <c:pt idx="32">
                  <c:v>84.287000000000006</c:v>
                </c:pt>
                <c:pt idx="33">
                  <c:v>83.192999999999998</c:v>
                </c:pt>
                <c:pt idx="34">
                  <c:v>83.421999999999997</c:v>
                </c:pt>
                <c:pt idx="35">
                  <c:v>80.724999999999994</c:v>
                </c:pt>
                <c:pt idx="36">
                  <c:v>80.617999999999995</c:v>
                </c:pt>
                <c:pt idx="37">
                  <c:v>78.483999999999995</c:v>
                </c:pt>
                <c:pt idx="38">
                  <c:v>75.144999999999996</c:v>
                </c:pt>
                <c:pt idx="39">
                  <c:v>72.376999999999995</c:v>
                </c:pt>
                <c:pt idx="40">
                  <c:v>73.801000000000002</c:v>
                </c:pt>
                <c:pt idx="41">
                  <c:v>70.73</c:v>
                </c:pt>
                <c:pt idx="42">
                  <c:v>69.718999999999994</c:v>
                </c:pt>
                <c:pt idx="43">
                  <c:v>67.891999999999996</c:v>
                </c:pt>
                <c:pt idx="44">
                  <c:v>71.337999999999994</c:v>
                </c:pt>
                <c:pt idx="45">
                  <c:v>76.81</c:v>
                </c:pt>
                <c:pt idx="46">
                  <c:v>78.144000000000005</c:v>
                </c:pt>
                <c:pt idx="47">
                  <c:v>77.84</c:v>
                </c:pt>
                <c:pt idx="48">
                  <c:v>81.254000000000005</c:v>
                </c:pt>
                <c:pt idx="49">
                  <c:v>82.603999999999999</c:v>
                </c:pt>
                <c:pt idx="50">
                  <c:v>81.033000000000001</c:v>
                </c:pt>
                <c:pt idx="51">
                  <c:v>80.114999999999995</c:v>
                </c:pt>
                <c:pt idx="52">
                  <c:v>80.644999999999996</c:v>
                </c:pt>
              </c:numCache>
            </c:numRef>
          </c:val>
          <c:smooth val="0"/>
          <c:extLst>
            <c:ext xmlns:c16="http://schemas.microsoft.com/office/drawing/2014/chart" uri="{C3380CC4-5D6E-409C-BE32-E72D297353CC}">
              <c16:uniqueId val="{00000006-C152-4514-9F2E-9C8FA125CA8E}"/>
            </c:ext>
          </c:extLst>
        </c:ser>
        <c:ser>
          <c:idx val="8"/>
          <c:order val="7"/>
          <c:tx>
            <c:strRef>
              <c:f>'Sheet1 (2)'!$AG$36</c:f>
              <c:strCache>
                <c:ptCount val="1"/>
                <c:pt idx="0">
                  <c:v>MSCI AC World</c:v>
                </c:pt>
              </c:strCache>
            </c:strRef>
          </c:tx>
          <c:spPr>
            <a:ln w="28575" cap="rnd">
              <a:solidFill>
                <a:schemeClr val="accent3">
                  <a:lumMod val="60000"/>
                </a:schemeClr>
              </a:solidFill>
              <a:round/>
            </a:ln>
            <a:effectLst/>
          </c:spPr>
          <c:marker>
            <c:symbol val="none"/>
          </c:marker>
          <c:cat>
            <c:numRef>
              <c:f>'Sheet1 (2)'!$Y$38:$Y$90</c:f>
              <c:numCache>
                <c:formatCode>m/d/yyyy</c:formatCode>
                <c:ptCount val="53"/>
                <c:pt idx="0">
                  <c:v>44561</c:v>
                </c:pt>
                <c:pt idx="1">
                  <c:v>44568</c:v>
                </c:pt>
                <c:pt idx="2">
                  <c:v>44575</c:v>
                </c:pt>
                <c:pt idx="3">
                  <c:v>44582</c:v>
                </c:pt>
                <c:pt idx="4">
                  <c:v>44589</c:v>
                </c:pt>
                <c:pt idx="5">
                  <c:v>44596</c:v>
                </c:pt>
                <c:pt idx="6">
                  <c:v>44603</c:v>
                </c:pt>
                <c:pt idx="7">
                  <c:v>44610</c:v>
                </c:pt>
                <c:pt idx="8">
                  <c:v>44617</c:v>
                </c:pt>
                <c:pt idx="9">
                  <c:v>44624</c:v>
                </c:pt>
                <c:pt idx="10">
                  <c:v>44631</c:v>
                </c:pt>
                <c:pt idx="11">
                  <c:v>44638</c:v>
                </c:pt>
                <c:pt idx="12">
                  <c:v>44645</c:v>
                </c:pt>
                <c:pt idx="13">
                  <c:v>44652</c:v>
                </c:pt>
                <c:pt idx="14">
                  <c:v>44659</c:v>
                </c:pt>
                <c:pt idx="15">
                  <c:v>44666</c:v>
                </c:pt>
                <c:pt idx="16">
                  <c:v>44673</c:v>
                </c:pt>
                <c:pt idx="17">
                  <c:v>44680</c:v>
                </c:pt>
                <c:pt idx="18">
                  <c:v>44687</c:v>
                </c:pt>
                <c:pt idx="19">
                  <c:v>44694</c:v>
                </c:pt>
                <c:pt idx="20">
                  <c:v>44701</c:v>
                </c:pt>
                <c:pt idx="21">
                  <c:v>44708</c:v>
                </c:pt>
                <c:pt idx="22">
                  <c:v>44715</c:v>
                </c:pt>
                <c:pt idx="23">
                  <c:v>44722</c:v>
                </c:pt>
                <c:pt idx="24">
                  <c:v>44729</c:v>
                </c:pt>
                <c:pt idx="25">
                  <c:v>44736</c:v>
                </c:pt>
                <c:pt idx="26">
                  <c:v>44743</c:v>
                </c:pt>
                <c:pt idx="27">
                  <c:v>44750</c:v>
                </c:pt>
                <c:pt idx="28">
                  <c:v>44757</c:v>
                </c:pt>
                <c:pt idx="29">
                  <c:v>44764</c:v>
                </c:pt>
                <c:pt idx="30">
                  <c:v>44771</c:v>
                </c:pt>
                <c:pt idx="31">
                  <c:v>44778</c:v>
                </c:pt>
                <c:pt idx="32">
                  <c:v>44785</c:v>
                </c:pt>
                <c:pt idx="33">
                  <c:v>44792</c:v>
                </c:pt>
                <c:pt idx="34">
                  <c:v>44799</c:v>
                </c:pt>
                <c:pt idx="35">
                  <c:v>44806</c:v>
                </c:pt>
                <c:pt idx="36">
                  <c:v>44813</c:v>
                </c:pt>
                <c:pt idx="37">
                  <c:v>44820</c:v>
                </c:pt>
                <c:pt idx="38">
                  <c:v>44827</c:v>
                </c:pt>
                <c:pt idx="39">
                  <c:v>44834</c:v>
                </c:pt>
                <c:pt idx="40">
                  <c:v>44841</c:v>
                </c:pt>
                <c:pt idx="41">
                  <c:v>44848</c:v>
                </c:pt>
                <c:pt idx="42">
                  <c:v>44855</c:v>
                </c:pt>
                <c:pt idx="43">
                  <c:v>44862</c:v>
                </c:pt>
                <c:pt idx="44">
                  <c:v>44869</c:v>
                </c:pt>
                <c:pt idx="45">
                  <c:v>44876</c:v>
                </c:pt>
                <c:pt idx="46">
                  <c:v>44883</c:v>
                </c:pt>
                <c:pt idx="47">
                  <c:v>44890</c:v>
                </c:pt>
                <c:pt idx="48">
                  <c:v>44897</c:v>
                </c:pt>
                <c:pt idx="49">
                  <c:v>44904</c:v>
                </c:pt>
                <c:pt idx="50">
                  <c:v>44911</c:v>
                </c:pt>
                <c:pt idx="51">
                  <c:v>44918</c:v>
                </c:pt>
                <c:pt idx="52">
                  <c:v>44925</c:v>
                </c:pt>
              </c:numCache>
            </c:numRef>
          </c:cat>
          <c:val>
            <c:numRef>
              <c:f>'Sheet1 (2)'!$AG$38:$AG$90</c:f>
              <c:numCache>
                <c:formatCode>General</c:formatCode>
                <c:ptCount val="53"/>
                <c:pt idx="0">
                  <c:v>100</c:v>
                </c:pt>
                <c:pt idx="1">
                  <c:v>98.486999999999995</c:v>
                </c:pt>
                <c:pt idx="2">
                  <c:v>98.662999999999997</c:v>
                </c:pt>
                <c:pt idx="3">
                  <c:v>94.480999999999995</c:v>
                </c:pt>
                <c:pt idx="4">
                  <c:v>93.480999999999995</c:v>
                </c:pt>
                <c:pt idx="5">
                  <c:v>95.307000000000002</c:v>
                </c:pt>
                <c:pt idx="6">
                  <c:v>94.894999999999996</c:v>
                </c:pt>
                <c:pt idx="7">
                  <c:v>93.334999999999994</c:v>
                </c:pt>
                <c:pt idx="8">
                  <c:v>92.739000000000004</c:v>
                </c:pt>
                <c:pt idx="9">
                  <c:v>90.218999999999994</c:v>
                </c:pt>
                <c:pt idx="10">
                  <c:v>88.183000000000007</c:v>
                </c:pt>
                <c:pt idx="11">
                  <c:v>93.277000000000001</c:v>
                </c:pt>
                <c:pt idx="12">
                  <c:v>94.393000000000001</c:v>
                </c:pt>
                <c:pt idx="13">
                  <c:v>94.891000000000005</c:v>
                </c:pt>
                <c:pt idx="14">
                  <c:v>93.534000000000006</c:v>
                </c:pt>
                <c:pt idx="15">
                  <c:v>91.986000000000004</c:v>
                </c:pt>
                <c:pt idx="16">
                  <c:v>89.540999999999997</c:v>
                </c:pt>
                <c:pt idx="17">
                  <c:v>87.194000000000003</c:v>
                </c:pt>
                <c:pt idx="18">
                  <c:v>85.924000000000007</c:v>
                </c:pt>
                <c:pt idx="19">
                  <c:v>84.06</c:v>
                </c:pt>
                <c:pt idx="20">
                  <c:v>83.144999999999996</c:v>
                </c:pt>
                <c:pt idx="21">
                  <c:v>87.343999999999994</c:v>
                </c:pt>
                <c:pt idx="22">
                  <c:v>86.9</c:v>
                </c:pt>
                <c:pt idx="23">
                  <c:v>83.061000000000007</c:v>
                </c:pt>
                <c:pt idx="24">
                  <c:v>78.31</c:v>
                </c:pt>
                <c:pt idx="25">
                  <c:v>82.105999999999995</c:v>
                </c:pt>
                <c:pt idx="26">
                  <c:v>80.34</c:v>
                </c:pt>
                <c:pt idx="27">
                  <c:v>81.673000000000002</c:v>
                </c:pt>
                <c:pt idx="28">
                  <c:v>80.366</c:v>
                </c:pt>
                <c:pt idx="29">
                  <c:v>82.93</c:v>
                </c:pt>
                <c:pt idx="30">
                  <c:v>85.647000000000006</c:v>
                </c:pt>
                <c:pt idx="31">
                  <c:v>85.915999999999997</c:v>
                </c:pt>
                <c:pt idx="32">
                  <c:v>88.415999999999997</c:v>
                </c:pt>
                <c:pt idx="33">
                  <c:v>87.013999999999996</c:v>
                </c:pt>
                <c:pt idx="34">
                  <c:v>84.492999999999995</c:v>
                </c:pt>
                <c:pt idx="35">
                  <c:v>81.736000000000004</c:v>
                </c:pt>
                <c:pt idx="36">
                  <c:v>83.912000000000006</c:v>
                </c:pt>
                <c:pt idx="37">
                  <c:v>80.533000000000001</c:v>
                </c:pt>
                <c:pt idx="38">
                  <c:v>76.543999999999997</c:v>
                </c:pt>
                <c:pt idx="39">
                  <c:v>74.662000000000006</c:v>
                </c:pt>
                <c:pt idx="40">
                  <c:v>75.988</c:v>
                </c:pt>
                <c:pt idx="41">
                  <c:v>74.528000000000006</c:v>
                </c:pt>
                <c:pt idx="42">
                  <c:v>76.947000000000003</c:v>
                </c:pt>
                <c:pt idx="43">
                  <c:v>79.528000000000006</c:v>
                </c:pt>
                <c:pt idx="44">
                  <c:v>78.427000000000007</c:v>
                </c:pt>
                <c:pt idx="45">
                  <c:v>83.597999999999999</c:v>
                </c:pt>
                <c:pt idx="46">
                  <c:v>83.296000000000006</c:v>
                </c:pt>
                <c:pt idx="47">
                  <c:v>84.563000000000002</c:v>
                </c:pt>
                <c:pt idx="48">
                  <c:v>85.736000000000004</c:v>
                </c:pt>
                <c:pt idx="49">
                  <c:v>83.840999999999994</c:v>
                </c:pt>
                <c:pt idx="50">
                  <c:v>82.078999999999994</c:v>
                </c:pt>
                <c:pt idx="51">
                  <c:v>82.051000000000002</c:v>
                </c:pt>
                <c:pt idx="52">
                  <c:v>82.039000000000001</c:v>
                </c:pt>
              </c:numCache>
            </c:numRef>
          </c:val>
          <c:smooth val="0"/>
          <c:extLst>
            <c:ext xmlns:c16="http://schemas.microsoft.com/office/drawing/2014/chart" uri="{C3380CC4-5D6E-409C-BE32-E72D297353CC}">
              <c16:uniqueId val="{00000007-C152-4514-9F2E-9C8FA125CA8E}"/>
            </c:ext>
          </c:extLst>
        </c:ser>
        <c:dLbls>
          <c:showLegendKey val="0"/>
          <c:showVal val="0"/>
          <c:showCatName val="0"/>
          <c:showSerName val="0"/>
          <c:showPercent val="0"/>
          <c:showBubbleSize val="0"/>
        </c:dLbls>
        <c:smooth val="0"/>
        <c:axId val="441253904"/>
        <c:axId val="441263056"/>
      </c:lineChart>
      <c:dateAx>
        <c:axId val="441253904"/>
        <c:scaling>
          <c:orientation val="minMax"/>
        </c:scaling>
        <c:delete val="0"/>
        <c:axPos val="b"/>
        <c:numFmt formatCode="[$-409]mmm\-yy;@"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Frutiger 45 Light" panose="020B0603020202020204" pitchFamily="34" charset="0"/>
                <a:ea typeface="+mn-ea"/>
                <a:cs typeface="+mn-cs"/>
              </a:defRPr>
            </a:pPr>
            <a:endParaRPr lang="en-US"/>
          </a:p>
        </c:txPr>
        <c:crossAx val="441263056"/>
        <c:crosses val="autoZero"/>
        <c:auto val="1"/>
        <c:lblOffset val="100"/>
        <c:baseTimeUnit val="days"/>
        <c:majorUnit val="3"/>
        <c:majorTimeUnit val="months"/>
      </c:dateAx>
      <c:valAx>
        <c:axId val="441263056"/>
        <c:scaling>
          <c:orientation val="minMax"/>
          <c:max val="105"/>
          <c:min val="60"/>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Frutiger 45 Light" panose="020B0603020202020204" pitchFamily="34" charset="0"/>
                <a:ea typeface="+mn-ea"/>
                <a:cs typeface="+mn-cs"/>
              </a:defRPr>
            </a:pPr>
            <a:endParaRPr lang="en-US"/>
          </a:p>
        </c:txPr>
        <c:crossAx val="44125390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Frutiger 45 Light" panose="020B0603020202020204" pitchFamily="34" charset="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noFill/>
      <a:round/>
    </a:ln>
    <a:effectLst/>
  </c:spPr>
  <c:txPr>
    <a:bodyPr/>
    <a:lstStyle/>
    <a:p>
      <a:pPr>
        <a:defRPr sz="1050">
          <a:latin typeface="Frutiger 45 Light" panose="020B0603020202020204" pitchFamily="34" charset="0"/>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 (2)'!$AM$1</c:f>
              <c:strCache>
                <c:ptCount val="1"/>
                <c:pt idx="0">
                  <c:v>Consumer Discretionary</c:v>
                </c:pt>
              </c:strCache>
            </c:strRef>
          </c:tx>
          <c:spPr>
            <a:ln w="28575" cap="rnd">
              <a:solidFill>
                <a:schemeClr val="accent1"/>
              </a:solidFill>
              <a:round/>
            </a:ln>
            <a:effectLst/>
          </c:spPr>
          <c:marker>
            <c:symbol val="none"/>
          </c:marker>
          <c:cat>
            <c:numRef>
              <c:f>'Sheet1 (2)'!$AL$3:$AL$55</c:f>
              <c:numCache>
                <c:formatCode>m/d/yyyy</c:formatCode>
                <c:ptCount val="53"/>
                <c:pt idx="0">
                  <c:v>44561</c:v>
                </c:pt>
                <c:pt idx="1">
                  <c:v>44568</c:v>
                </c:pt>
                <c:pt idx="2">
                  <c:v>44575</c:v>
                </c:pt>
                <c:pt idx="3">
                  <c:v>44582</c:v>
                </c:pt>
                <c:pt idx="4">
                  <c:v>44589</c:v>
                </c:pt>
                <c:pt idx="5">
                  <c:v>44596</c:v>
                </c:pt>
                <c:pt idx="6">
                  <c:v>44603</c:v>
                </c:pt>
                <c:pt idx="7">
                  <c:v>44610</c:v>
                </c:pt>
                <c:pt idx="8">
                  <c:v>44617</c:v>
                </c:pt>
                <c:pt idx="9">
                  <c:v>44624</c:v>
                </c:pt>
                <c:pt idx="10">
                  <c:v>44631</c:v>
                </c:pt>
                <c:pt idx="11">
                  <c:v>44638</c:v>
                </c:pt>
                <c:pt idx="12">
                  <c:v>44645</c:v>
                </c:pt>
                <c:pt idx="13">
                  <c:v>44652</c:v>
                </c:pt>
                <c:pt idx="14">
                  <c:v>44659</c:v>
                </c:pt>
                <c:pt idx="15">
                  <c:v>44666</c:v>
                </c:pt>
                <c:pt idx="16">
                  <c:v>44673</c:v>
                </c:pt>
                <c:pt idx="17">
                  <c:v>44680</c:v>
                </c:pt>
                <c:pt idx="18">
                  <c:v>44687</c:v>
                </c:pt>
                <c:pt idx="19">
                  <c:v>44694</c:v>
                </c:pt>
                <c:pt idx="20">
                  <c:v>44701</c:v>
                </c:pt>
                <c:pt idx="21">
                  <c:v>44708</c:v>
                </c:pt>
                <c:pt idx="22">
                  <c:v>44715</c:v>
                </c:pt>
                <c:pt idx="23">
                  <c:v>44722</c:v>
                </c:pt>
                <c:pt idx="24">
                  <c:v>44729</c:v>
                </c:pt>
                <c:pt idx="25">
                  <c:v>44736</c:v>
                </c:pt>
                <c:pt idx="26">
                  <c:v>44743</c:v>
                </c:pt>
                <c:pt idx="27">
                  <c:v>44750</c:v>
                </c:pt>
                <c:pt idx="28">
                  <c:v>44757</c:v>
                </c:pt>
                <c:pt idx="29">
                  <c:v>44764</c:v>
                </c:pt>
                <c:pt idx="30">
                  <c:v>44771</c:v>
                </c:pt>
                <c:pt idx="31">
                  <c:v>44778</c:v>
                </c:pt>
                <c:pt idx="32">
                  <c:v>44785</c:v>
                </c:pt>
                <c:pt idx="33">
                  <c:v>44792</c:v>
                </c:pt>
                <c:pt idx="34">
                  <c:v>44799</c:v>
                </c:pt>
                <c:pt idx="35">
                  <c:v>44806</c:v>
                </c:pt>
                <c:pt idx="36">
                  <c:v>44813</c:v>
                </c:pt>
                <c:pt idx="37">
                  <c:v>44820</c:v>
                </c:pt>
                <c:pt idx="38">
                  <c:v>44827</c:v>
                </c:pt>
                <c:pt idx="39">
                  <c:v>44834</c:v>
                </c:pt>
                <c:pt idx="40">
                  <c:v>44841</c:v>
                </c:pt>
                <c:pt idx="41">
                  <c:v>44848</c:v>
                </c:pt>
                <c:pt idx="42">
                  <c:v>44855</c:v>
                </c:pt>
                <c:pt idx="43">
                  <c:v>44862</c:v>
                </c:pt>
                <c:pt idx="44">
                  <c:v>44869</c:v>
                </c:pt>
                <c:pt idx="45">
                  <c:v>44876</c:v>
                </c:pt>
                <c:pt idx="46">
                  <c:v>44883</c:v>
                </c:pt>
                <c:pt idx="47">
                  <c:v>44890</c:v>
                </c:pt>
                <c:pt idx="48">
                  <c:v>44897</c:v>
                </c:pt>
                <c:pt idx="49">
                  <c:v>44904</c:v>
                </c:pt>
                <c:pt idx="50">
                  <c:v>44911</c:v>
                </c:pt>
                <c:pt idx="51">
                  <c:v>44918</c:v>
                </c:pt>
                <c:pt idx="52">
                  <c:v>44925</c:v>
                </c:pt>
              </c:numCache>
            </c:numRef>
          </c:cat>
          <c:val>
            <c:numRef>
              <c:f>'Sheet1 (2)'!$AM$3:$AM$55</c:f>
              <c:numCache>
                <c:formatCode>General</c:formatCode>
                <c:ptCount val="53"/>
                <c:pt idx="0">
                  <c:v>100</c:v>
                </c:pt>
                <c:pt idx="1">
                  <c:v>98.17</c:v>
                </c:pt>
                <c:pt idx="2">
                  <c:v>97.63</c:v>
                </c:pt>
                <c:pt idx="3">
                  <c:v>91.97</c:v>
                </c:pt>
                <c:pt idx="4">
                  <c:v>89</c:v>
                </c:pt>
                <c:pt idx="5">
                  <c:v>92.3</c:v>
                </c:pt>
                <c:pt idx="6">
                  <c:v>91.35</c:v>
                </c:pt>
                <c:pt idx="7">
                  <c:v>90.17</c:v>
                </c:pt>
                <c:pt idx="8">
                  <c:v>87.24</c:v>
                </c:pt>
                <c:pt idx="9">
                  <c:v>82.58</c:v>
                </c:pt>
                <c:pt idx="10">
                  <c:v>80.040000000000006</c:v>
                </c:pt>
                <c:pt idx="11">
                  <c:v>87.08</c:v>
                </c:pt>
                <c:pt idx="12">
                  <c:v>87.43</c:v>
                </c:pt>
                <c:pt idx="13">
                  <c:v>88.63</c:v>
                </c:pt>
                <c:pt idx="14">
                  <c:v>85.5</c:v>
                </c:pt>
                <c:pt idx="15">
                  <c:v>84.69</c:v>
                </c:pt>
                <c:pt idx="16">
                  <c:v>82.81</c:v>
                </c:pt>
                <c:pt idx="17">
                  <c:v>78.959999999999994</c:v>
                </c:pt>
                <c:pt idx="18">
                  <c:v>75.650000000000006</c:v>
                </c:pt>
                <c:pt idx="19">
                  <c:v>73.61</c:v>
                </c:pt>
                <c:pt idx="20">
                  <c:v>70.73</c:v>
                </c:pt>
                <c:pt idx="21">
                  <c:v>75.510000000000005</c:v>
                </c:pt>
                <c:pt idx="22">
                  <c:v>76.239999999999995</c:v>
                </c:pt>
                <c:pt idx="23">
                  <c:v>73.430000000000007</c:v>
                </c:pt>
                <c:pt idx="24">
                  <c:v>69.48</c:v>
                </c:pt>
                <c:pt idx="25">
                  <c:v>74.14</c:v>
                </c:pt>
                <c:pt idx="26">
                  <c:v>71.5</c:v>
                </c:pt>
                <c:pt idx="27">
                  <c:v>74.05</c:v>
                </c:pt>
                <c:pt idx="28">
                  <c:v>72.52</c:v>
                </c:pt>
                <c:pt idx="29">
                  <c:v>76.83</c:v>
                </c:pt>
                <c:pt idx="30">
                  <c:v>79.239999999999995</c:v>
                </c:pt>
                <c:pt idx="31">
                  <c:v>80.22</c:v>
                </c:pt>
                <c:pt idx="32">
                  <c:v>82.41</c:v>
                </c:pt>
                <c:pt idx="33">
                  <c:v>80.599999999999994</c:v>
                </c:pt>
                <c:pt idx="34">
                  <c:v>77.97</c:v>
                </c:pt>
                <c:pt idx="35">
                  <c:v>75.77</c:v>
                </c:pt>
                <c:pt idx="36">
                  <c:v>78.540000000000006</c:v>
                </c:pt>
                <c:pt idx="37">
                  <c:v>75.67</c:v>
                </c:pt>
                <c:pt idx="38">
                  <c:v>70.61</c:v>
                </c:pt>
                <c:pt idx="39">
                  <c:v>68.91</c:v>
                </c:pt>
                <c:pt idx="40">
                  <c:v>69.17</c:v>
                </c:pt>
                <c:pt idx="41">
                  <c:v>66.349999999999994</c:v>
                </c:pt>
                <c:pt idx="42">
                  <c:v>68.569999999999993</c:v>
                </c:pt>
                <c:pt idx="43">
                  <c:v>68.88</c:v>
                </c:pt>
                <c:pt idx="44">
                  <c:v>67.790000000000006</c:v>
                </c:pt>
                <c:pt idx="45">
                  <c:v>72.56</c:v>
                </c:pt>
                <c:pt idx="46">
                  <c:v>71.33</c:v>
                </c:pt>
                <c:pt idx="47">
                  <c:v>71.53</c:v>
                </c:pt>
                <c:pt idx="48">
                  <c:v>73.930000000000007</c:v>
                </c:pt>
                <c:pt idx="49">
                  <c:v>72.400000000000006</c:v>
                </c:pt>
                <c:pt idx="50">
                  <c:v>70.040000000000006</c:v>
                </c:pt>
                <c:pt idx="51">
                  <c:v>68.489999999999995</c:v>
                </c:pt>
                <c:pt idx="52">
                  <c:v>68.45</c:v>
                </c:pt>
              </c:numCache>
            </c:numRef>
          </c:val>
          <c:smooth val="0"/>
          <c:extLst>
            <c:ext xmlns:c16="http://schemas.microsoft.com/office/drawing/2014/chart" uri="{C3380CC4-5D6E-409C-BE32-E72D297353CC}">
              <c16:uniqueId val="{00000000-73C1-4C71-AF1E-B9E6B4161399}"/>
            </c:ext>
          </c:extLst>
        </c:ser>
        <c:ser>
          <c:idx val="1"/>
          <c:order val="1"/>
          <c:tx>
            <c:strRef>
              <c:f>'Sheet1 (2)'!$AN$1</c:f>
              <c:strCache>
                <c:ptCount val="1"/>
                <c:pt idx="0">
                  <c:v>Consumer Staples</c:v>
                </c:pt>
              </c:strCache>
            </c:strRef>
          </c:tx>
          <c:spPr>
            <a:ln w="28575" cap="rnd">
              <a:solidFill>
                <a:schemeClr val="accent2"/>
              </a:solidFill>
              <a:round/>
            </a:ln>
            <a:effectLst/>
          </c:spPr>
          <c:marker>
            <c:symbol val="none"/>
          </c:marker>
          <c:cat>
            <c:numRef>
              <c:f>'Sheet1 (2)'!$AL$3:$AL$55</c:f>
              <c:numCache>
                <c:formatCode>m/d/yyyy</c:formatCode>
                <c:ptCount val="53"/>
                <c:pt idx="0">
                  <c:v>44561</c:v>
                </c:pt>
                <c:pt idx="1">
                  <c:v>44568</c:v>
                </c:pt>
                <c:pt idx="2">
                  <c:v>44575</c:v>
                </c:pt>
                <c:pt idx="3">
                  <c:v>44582</c:v>
                </c:pt>
                <c:pt idx="4">
                  <c:v>44589</c:v>
                </c:pt>
                <c:pt idx="5">
                  <c:v>44596</c:v>
                </c:pt>
                <c:pt idx="6">
                  <c:v>44603</c:v>
                </c:pt>
                <c:pt idx="7">
                  <c:v>44610</c:v>
                </c:pt>
                <c:pt idx="8">
                  <c:v>44617</c:v>
                </c:pt>
                <c:pt idx="9">
                  <c:v>44624</c:v>
                </c:pt>
                <c:pt idx="10">
                  <c:v>44631</c:v>
                </c:pt>
                <c:pt idx="11">
                  <c:v>44638</c:v>
                </c:pt>
                <c:pt idx="12">
                  <c:v>44645</c:v>
                </c:pt>
                <c:pt idx="13">
                  <c:v>44652</c:v>
                </c:pt>
                <c:pt idx="14">
                  <c:v>44659</c:v>
                </c:pt>
                <c:pt idx="15">
                  <c:v>44666</c:v>
                </c:pt>
                <c:pt idx="16">
                  <c:v>44673</c:v>
                </c:pt>
                <c:pt idx="17">
                  <c:v>44680</c:v>
                </c:pt>
                <c:pt idx="18">
                  <c:v>44687</c:v>
                </c:pt>
                <c:pt idx="19">
                  <c:v>44694</c:v>
                </c:pt>
                <c:pt idx="20">
                  <c:v>44701</c:v>
                </c:pt>
                <c:pt idx="21">
                  <c:v>44708</c:v>
                </c:pt>
                <c:pt idx="22">
                  <c:v>44715</c:v>
                </c:pt>
                <c:pt idx="23">
                  <c:v>44722</c:v>
                </c:pt>
                <c:pt idx="24">
                  <c:v>44729</c:v>
                </c:pt>
                <c:pt idx="25">
                  <c:v>44736</c:v>
                </c:pt>
                <c:pt idx="26">
                  <c:v>44743</c:v>
                </c:pt>
                <c:pt idx="27">
                  <c:v>44750</c:v>
                </c:pt>
                <c:pt idx="28">
                  <c:v>44757</c:v>
                </c:pt>
                <c:pt idx="29">
                  <c:v>44764</c:v>
                </c:pt>
                <c:pt idx="30">
                  <c:v>44771</c:v>
                </c:pt>
                <c:pt idx="31">
                  <c:v>44778</c:v>
                </c:pt>
                <c:pt idx="32">
                  <c:v>44785</c:v>
                </c:pt>
                <c:pt idx="33">
                  <c:v>44792</c:v>
                </c:pt>
                <c:pt idx="34">
                  <c:v>44799</c:v>
                </c:pt>
                <c:pt idx="35">
                  <c:v>44806</c:v>
                </c:pt>
                <c:pt idx="36">
                  <c:v>44813</c:v>
                </c:pt>
                <c:pt idx="37">
                  <c:v>44820</c:v>
                </c:pt>
                <c:pt idx="38">
                  <c:v>44827</c:v>
                </c:pt>
                <c:pt idx="39">
                  <c:v>44834</c:v>
                </c:pt>
                <c:pt idx="40">
                  <c:v>44841</c:v>
                </c:pt>
                <c:pt idx="41">
                  <c:v>44848</c:v>
                </c:pt>
                <c:pt idx="42">
                  <c:v>44855</c:v>
                </c:pt>
                <c:pt idx="43">
                  <c:v>44862</c:v>
                </c:pt>
                <c:pt idx="44">
                  <c:v>44869</c:v>
                </c:pt>
                <c:pt idx="45">
                  <c:v>44876</c:v>
                </c:pt>
                <c:pt idx="46">
                  <c:v>44883</c:v>
                </c:pt>
                <c:pt idx="47">
                  <c:v>44890</c:v>
                </c:pt>
                <c:pt idx="48">
                  <c:v>44897</c:v>
                </c:pt>
                <c:pt idx="49">
                  <c:v>44904</c:v>
                </c:pt>
                <c:pt idx="50">
                  <c:v>44911</c:v>
                </c:pt>
                <c:pt idx="51">
                  <c:v>44918</c:v>
                </c:pt>
                <c:pt idx="52">
                  <c:v>44925</c:v>
                </c:pt>
              </c:numCache>
            </c:numRef>
          </c:cat>
          <c:val>
            <c:numRef>
              <c:f>'Sheet1 (2)'!$AN$3:$AN$55</c:f>
              <c:numCache>
                <c:formatCode>General</c:formatCode>
                <c:ptCount val="53"/>
                <c:pt idx="0">
                  <c:v>100</c:v>
                </c:pt>
                <c:pt idx="1">
                  <c:v>99.56</c:v>
                </c:pt>
                <c:pt idx="2">
                  <c:v>99.11</c:v>
                </c:pt>
                <c:pt idx="3">
                  <c:v>97.88</c:v>
                </c:pt>
                <c:pt idx="4">
                  <c:v>96.33</c:v>
                </c:pt>
                <c:pt idx="5">
                  <c:v>97.22</c:v>
                </c:pt>
                <c:pt idx="6">
                  <c:v>97.27</c:v>
                </c:pt>
                <c:pt idx="7">
                  <c:v>97.94</c:v>
                </c:pt>
                <c:pt idx="8">
                  <c:v>96.91</c:v>
                </c:pt>
                <c:pt idx="9">
                  <c:v>94.53</c:v>
                </c:pt>
                <c:pt idx="10">
                  <c:v>90.64</c:v>
                </c:pt>
                <c:pt idx="11">
                  <c:v>94.41</c:v>
                </c:pt>
                <c:pt idx="12">
                  <c:v>94.76</c:v>
                </c:pt>
                <c:pt idx="13">
                  <c:v>96.81</c:v>
                </c:pt>
                <c:pt idx="14">
                  <c:v>98.36</c:v>
                </c:pt>
                <c:pt idx="15">
                  <c:v>98.02</c:v>
                </c:pt>
                <c:pt idx="16">
                  <c:v>97.96</c:v>
                </c:pt>
                <c:pt idx="17">
                  <c:v>96.64</c:v>
                </c:pt>
                <c:pt idx="18">
                  <c:v>94.22</c:v>
                </c:pt>
                <c:pt idx="19">
                  <c:v>94.47</c:v>
                </c:pt>
                <c:pt idx="20">
                  <c:v>89.22</c:v>
                </c:pt>
                <c:pt idx="21">
                  <c:v>93.2</c:v>
                </c:pt>
                <c:pt idx="22">
                  <c:v>92.47</c:v>
                </c:pt>
                <c:pt idx="23">
                  <c:v>89.48</c:v>
                </c:pt>
                <c:pt idx="24">
                  <c:v>86.34</c:v>
                </c:pt>
                <c:pt idx="25">
                  <c:v>91.18</c:v>
                </c:pt>
                <c:pt idx="26">
                  <c:v>91.05</c:v>
                </c:pt>
                <c:pt idx="27">
                  <c:v>91.19</c:v>
                </c:pt>
                <c:pt idx="28">
                  <c:v>91.06</c:v>
                </c:pt>
                <c:pt idx="29">
                  <c:v>92.23</c:v>
                </c:pt>
                <c:pt idx="30">
                  <c:v>93.65</c:v>
                </c:pt>
                <c:pt idx="31">
                  <c:v>93.31</c:v>
                </c:pt>
                <c:pt idx="32">
                  <c:v>94.49</c:v>
                </c:pt>
                <c:pt idx="33">
                  <c:v>95.34</c:v>
                </c:pt>
                <c:pt idx="34">
                  <c:v>92.81</c:v>
                </c:pt>
                <c:pt idx="35">
                  <c:v>90.62</c:v>
                </c:pt>
                <c:pt idx="36">
                  <c:v>91.67</c:v>
                </c:pt>
                <c:pt idx="37">
                  <c:v>88.88</c:v>
                </c:pt>
                <c:pt idx="38">
                  <c:v>86.32</c:v>
                </c:pt>
                <c:pt idx="39">
                  <c:v>84.43</c:v>
                </c:pt>
                <c:pt idx="40">
                  <c:v>83.95</c:v>
                </c:pt>
                <c:pt idx="41">
                  <c:v>84.19</c:v>
                </c:pt>
                <c:pt idx="42">
                  <c:v>85</c:v>
                </c:pt>
                <c:pt idx="43">
                  <c:v>88.7</c:v>
                </c:pt>
                <c:pt idx="44">
                  <c:v>88.35</c:v>
                </c:pt>
                <c:pt idx="45">
                  <c:v>91.43</c:v>
                </c:pt>
                <c:pt idx="46">
                  <c:v>92.86</c:v>
                </c:pt>
                <c:pt idx="47">
                  <c:v>94.73</c:v>
                </c:pt>
                <c:pt idx="48">
                  <c:v>96.24</c:v>
                </c:pt>
                <c:pt idx="49">
                  <c:v>95.06</c:v>
                </c:pt>
                <c:pt idx="50">
                  <c:v>93.56</c:v>
                </c:pt>
                <c:pt idx="51">
                  <c:v>94.51</c:v>
                </c:pt>
                <c:pt idx="52">
                  <c:v>93.99</c:v>
                </c:pt>
              </c:numCache>
            </c:numRef>
          </c:val>
          <c:smooth val="0"/>
          <c:extLst>
            <c:ext xmlns:c16="http://schemas.microsoft.com/office/drawing/2014/chart" uri="{C3380CC4-5D6E-409C-BE32-E72D297353CC}">
              <c16:uniqueId val="{00000001-73C1-4C71-AF1E-B9E6B4161399}"/>
            </c:ext>
          </c:extLst>
        </c:ser>
        <c:ser>
          <c:idx val="2"/>
          <c:order val="2"/>
          <c:tx>
            <c:strRef>
              <c:f>'Sheet1 (2)'!$AO$1</c:f>
              <c:strCache>
                <c:ptCount val="1"/>
                <c:pt idx="0">
                  <c:v>Energy</c:v>
                </c:pt>
              </c:strCache>
            </c:strRef>
          </c:tx>
          <c:spPr>
            <a:ln w="28575" cap="rnd">
              <a:solidFill>
                <a:schemeClr val="accent3"/>
              </a:solidFill>
              <a:round/>
            </a:ln>
            <a:effectLst/>
          </c:spPr>
          <c:marker>
            <c:symbol val="none"/>
          </c:marker>
          <c:cat>
            <c:numRef>
              <c:f>'Sheet1 (2)'!$AL$3:$AL$55</c:f>
              <c:numCache>
                <c:formatCode>m/d/yyyy</c:formatCode>
                <c:ptCount val="53"/>
                <c:pt idx="0">
                  <c:v>44561</c:v>
                </c:pt>
                <c:pt idx="1">
                  <c:v>44568</c:v>
                </c:pt>
                <c:pt idx="2">
                  <c:v>44575</c:v>
                </c:pt>
                <c:pt idx="3">
                  <c:v>44582</c:v>
                </c:pt>
                <c:pt idx="4">
                  <c:v>44589</c:v>
                </c:pt>
                <c:pt idx="5">
                  <c:v>44596</c:v>
                </c:pt>
                <c:pt idx="6">
                  <c:v>44603</c:v>
                </c:pt>
                <c:pt idx="7">
                  <c:v>44610</c:v>
                </c:pt>
                <c:pt idx="8">
                  <c:v>44617</c:v>
                </c:pt>
                <c:pt idx="9">
                  <c:v>44624</c:v>
                </c:pt>
                <c:pt idx="10">
                  <c:v>44631</c:v>
                </c:pt>
                <c:pt idx="11">
                  <c:v>44638</c:v>
                </c:pt>
                <c:pt idx="12">
                  <c:v>44645</c:v>
                </c:pt>
                <c:pt idx="13">
                  <c:v>44652</c:v>
                </c:pt>
                <c:pt idx="14">
                  <c:v>44659</c:v>
                </c:pt>
                <c:pt idx="15">
                  <c:v>44666</c:v>
                </c:pt>
                <c:pt idx="16">
                  <c:v>44673</c:v>
                </c:pt>
                <c:pt idx="17">
                  <c:v>44680</c:v>
                </c:pt>
                <c:pt idx="18">
                  <c:v>44687</c:v>
                </c:pt>
                <c:pt idx="19">
                  <c:v>44694</c:v>
                </c:pt>
                <c:pt idx="20">
                  <c:v>44701</c:v>
                </c:pt>
                <c:pt idx="21">
                  <c:v>44708</c:v>
                </c:pt>
                <c:pt idx="22">
                  <c:v>44715</c:v>
                </c:pt>
                <c:pt idx="23">
                  <c:v>44722</c:v>
                </c:pt>
                <c:pt idx="24">
                  <c:v>44729</c:v>
                </c:pt>
                <c:pt idx="25">
                  <c:v>44736</c:v>
                </c:pt>
                <c:pt idx="26">
                  <c:v>44743</c:v>
                </c:pt>
                <c:pt idx="27">
                  <c:v>44750</c:v>
                </c:pt>
                <c:pt idx="28">
                  <c:v>44757</c:v>
                </c:pt>
                <c:pt idx="29">
                  <c:v>44764</c:v>
                </c:pt>
                <c:pt idx="30">
                  <c:v>44771</c:v>
                </c:pt>
                <c:pt idx="31">
                  <c:v>44778</c:v>
                </c:pt>
                <c:pt idx="32">
                  <c:v>44785</c:v>
                </c:pt>
                <c:pt idx="33">
                  <c:v>44792</c:v>
                </c:pt>
                <c:pt idx="34">
                  <c:v>44799</c:v>
                </c:pt>
                <c:pt idx="35">
                  <c:v>44806</c:v>
                </c:pt>
                <c:pt idx="36">
                  <c:v>44813</c:v>
                </c:pt>
                <c:pt idx="37">
                  <c:v>44820</c:v>
                </c:pt>
                <c:pt idx="38">
                  <c:v>44827</c:v>
                </c:pt>
                <c:pt idx="39">
                  <c:v>44834</c:v>
                </c:pt>
                <c:pt idx="40">
                  <c:v>44841</c:v>
                </c:pt>
                <c:pt idx="41">
                  <c:v>44848</c:v>
                </c:pt>
                <c:pt idx="42">
                  <c:v>44855</c:v>
                </c:pt>
                <c:pt idx="43">
                  <c:v>44862</c:v>
                </c:pt>
                <c:pt idx="44">
                  <c:v>44869</c:v>
                </c:pt>
                <c:pt idx="45">
                  <c:v>44876</c:v>
                </c:pt>
                <c:pt idx="46">
                  <c:v>44883</c:v>
                </c:pt>
                <c:pt idx="47">
                  <c:v>44890</c:v>
                </c:pt>
                <c:pt idx="48">
                  <c:v>44897</c:v>
                </c:pt>
                <c:pt idx="49">
                  <c:v>44904</c:v>
                </c:pt>
                <c:pt idx="50">
                  <c:v>44911</c:v>
                </c:pt>
                <c:pt idx="51">
                  <c:v>44918</c:v>
                </c:pt>
                <c:pt idx="52">
                  <c:v>44925</c:v>
                </c:pt>
              </c:numCache>
            </c:numRef>
          </c:cat>
          <c:val>
            <c:numRef>
              <c:f>'Sheet1 (2)'!$AO$3:$AO$55</c:f>
              <c:numCache>
                <c:formatCode>General</c:formatCode>
                <c:ptCount val="53"/>
                <c:pt idx="0">
                  <c:v>100</c:v>
                </c:pt>
                <c:pt idx="1">
                  <c:v>107.32</c:v>
                </c:pt>
                <c:pt idx="2">
                  <c:v>112.6</c:v>
                </c:pt>
                <c:pt idx="3">
                  <c:v>109.8</c:v>
                </c:pt>
                <c:pt idx="4">
                  <c:v>112.59</c:v>
                </c:pt>
                <c:pt idx="5">
                  <c:v>117.32</c:v>
                </c:pt>
                <c:pt idx="6">
                  <c:v>119.74</c:v>
                </c:pt>
                <c:pt idx="7">
                  <c:v>116.04</c:v>
                </c:pt>
                <c:pt idx="8">
                  <c:v>114.93</c:v>
                </c:pt>
                <c:pt idx="9">
                  <c:v>118.42</c:v>
                </c:pt>
                <c:pt idx="10">
                  <c:v>118.03</c:v>
                </c:pt>
                <c:pt idx="11">
                  <c:v>115.77</c:v>
                </c:pt>
                <c:pt idx="12">
                  <c:v>123.8</c:v>
                </c:pt>
                <c:pt idx="13">
                  <c:v>122.38</c:v>
                </c:pt>
                <c:pt idx="14">
                  <c:v>124.81</c:v>
                </c:pt>
                <c:pt idx="15">
                  <c:v>125.62</c:v>
                </c:pt>
                <c:pt idx="16">
                  <c:v>121.55</c:v>
                </c:pt>
                <c:pt idx="17">
                  <c:v>119.95</c:v>
                </c:pt>
                <c:pt idx="18">
                  <c:v>127.84</c:v>
                </c:pt>
                <c:pt idx="19">
                  <c:v>124.53</c:v>
                </c:pt>
                <c:pt idx="20">
                  <c:v>127.47</c:v>
                </c:pt>
                <c:pt idx="21">
                  <c:v>135.35</c:v>
                </c:pt>
                <c:pt idx="22">
                  <c:v>137</c:v>
                </c:pt>
                <c:pt idx="23">
                  <c:v>135.25</c:v>
                </c:pt>
                <c:pt idx="24">
                  <c:v>115.75</c:v>
                </c:pt>
                <c:pt idx="25">
                  <c:v>114.39</c:v>
                </c:pt>
                <c:pt idx="26">
                  <c:v>115.23</c:v>
                </c:pt>
                <c:pt idx="27">
                  <c:v>112.75</c:v>
                </c:pt>
                <c:pt idx="28">
                  <c:v>109.08</c:v>
                </c:pt>
                <c:pt idx="29">
                  <c:v>113.42</c:v>
                </c:pt>
                <c:pt idx="30">
                  <c:v>122.86</c:v>
                </c:pt>
                <c:pt idx="31">
                  <c:v>116.67</c:v>
                </c:pt>
                <c:pt idx="32">
                  <c:v>124.46</c:v>
                </c:pt>
                <c:pt idx="33">
                  <c:v>124.95</c:v>
                </c:pt>
                <c:pt idx="34">
                  <c:v>129.88999999999999</c:v>
                </c:pt>
                <c:pt idx="35">
                  <c:v>125.53</c:v>
                </c:pt>
                <c:pt idx="36">
                  <c:v>125.55</c:v>
                </c:pt>
                <c:pt idx="37">
                  <c:v>122.55</c:v>
                </c:pt>
                <c:pt idx="38">
                  <c:v>112.55</c:v>
                </c:pt>
                <c:pt idx="39">
                  <c:v>113.94</c:v>
                </c:pt>
                <c:pt idx="40">
                  <c:v>125.88</c:v>
                </c:pt>
                <c:pt idx="41">
                  <c:v>122.97</c:v>
                </c:pt>
                <c:pt idx="42">
                  <c:v>130.56</c:v>
                </c:pt>
                <c:pt idx="43">
                  <c:v>134.19999999999999</c:v>
                </c:pt>
                <c:pt idx="44">
                  <c:v>137.79</c:v>
                </c:pt>
                <c:pt idx="45">
                  <c:v>140.22999999999999</c:v>
                </c:pt>
                <c:pt idx="46">
                  <c:v>138.08000000000001</c:v>
                </c:pt>
                <c:pt idx="47">
                  <c:v>139.75</c:v>
                </c:pt>
                <c:pt idx="48">
                  <c:v>138.08000000000001</c:v>
                </c:pt>
                <c:pt idx="49">
                  <c:v>129.11000000000001</c:v>
                </c:pt>
                <c:pt idx="50">
                  <c:v>129.38999999999999</c:v>
                </c:pt>
                <c:pt idx="51">
                  <c:v>134.46</c:v>
                </c:pt>
                <c:pt idx="52">
                  <c:v>134.49</c:v>
                </c:pt>
              </c:numCache>
            </c:numRef>
          </c:val>
          <c:smooth val="0"/>
          <c:extLst>
            <c:ext xmlns:c16="http://schemas.microsoft.com/office/drawing/2014/chart" uri="{C3380CC4-5D6E-409C-BE32-E72D297353CC}">
              <c16:uniqueId val="{00000002-73C1-4C71-AF1E-B9E6B4161399}"/>
            </c:ext>
          </c:extLst>
        </c:ser>
        <c:ser>
          <c:idx val="3"/>
          <c:order val="3"/>
          <c:tx>
            <c:strRef>
              <c:f>'Sheet1 (2)'!$AP$1</c:f>
              <c:strCache>
                <c:ptCount val="1"/>
                <c:pt idx="0">
                  <c:v>Financials</c:v>
                </c:pt>
              </c:strCache>
            </c:strRef>
          </c:tx>
          <c:spPr>
            <a:ln w="28575" cap="rnd">
              <a:solidFill>
                <a:srgbClr val="CCB951"/>
              </a:solidFill>
              <a:round/>
            </a:ln>
            <a:effectLst/>
          </c:spPr>
          <c:marker>
            <c:symbol val="none"/>
          </c:marker>
          <c:cat>
            <c:numRef>
              <c:f>'Sheet1 (2)'!$AL$3:$AL$55</c:f>
              <c:numCache>
                <c:formatCode>m/d/yyyy</c:formatCode>
                <c:ptCount val="53"/>
                <c:pt idx="0">
                  <c:v>44561</c:v>
                </c:pt>
                <c:pt idx="1">
                  <c:v>44568</c:v>
                </c:pt>
                <c:pt idx="2">
                  <c:v>44575</c:v>
                </c:pt>
                <c:pt idx="3">
                  <c:v>44582</c:v>
                </c:pt>
                <c:pt idx="4">
                  <c:v>44589</c:v>
                </c:pt>
                <c:pt idx="5">
                  <c:v>44596</c:v>
                </c:pt>
                <c:pt idx="6">
                  <c:v>44603</c:v>
                </c:pt>
                <c:pt idx="7">
                  <c:v>44610</c:v>
                </c:pt>
                <c:pt idx="8">
                  <c:v>44617</c:v>
                </c:pt>
                <c:pt idx="9">
                  <c:v>44624</c:v>
                </c:pt>
                <c:pt idx="10">
                  <c:v>44631</c:v>
                </c:pt>
                <c:pt idx="11">
                  <c:v>44638</c:v>
                </c:pt>
                <c:pt idx="12">
                  <c:v>44645</c:v>
                </c:pt>
                <c:pt idx="13">
                  <c:v>44652</c:v>
                </c:pt>
                <c:pt idx="14">
                  <c:v>44659</c:v>
                </c:pt>
                <c:pt idx="15">
                  <c:v>44666</c:v>
                </c:pt>
                <c:pt idx="16">
                  <c:v>44673</c:v>
                </c:pt>
                <c:pt idx="17">
                  <c:v>44680</c:v>
                </c:pt>
                <c:pt idx="18">
                  <c:v>44687</c:v>
                </c:pt>
                <c:pt idx="19">
                  <c:v>44694</c:v>
                </c:pt>
                <c:pt idx="20">
                  <c:v>44701</c:v>
                </c:pt>
                <c:pt idx="21">
                  <c:v>44708</c:v>
                </c:pt>
                <c:pt idx="22">
                  <c:v>44715</c:v>
                </c:pt>
                <c:pt idx="23">
                  <c:v>44722</c:v>
                </c:pt>
                <c:pt idx="24">
                  <c:v>44729</c:v>
                </c:pt>
                <c:pt idx="25">
                  <c:v>44736</c:v>
                </c:pt>
                <c:pt idx="26">
                  <c:v>44743</c:v>
                </c:pt>
                <c:pt idx="27">
                  <c:v>44750</c:v>
                </c:pt>
                <c:pt idx="28">
                  <c:v>44757</c:v>
                </c:pt>
                <c:pt idx="29">
                  <c:v>44764</c:v>
                </c:pt>
                <c:pt idx="30">
                  <c:v>44771</c:v>
                </c:pt>
                <c:pt idx="31">
                  <c:v>44778</c:v>
                </c:pt>
                <c:pt idx="32">
                  <c:v>44785</c:v>
                </c:pt>
                <c:pt idx="33">
                  <c:v>44792</c:v>
                </c:pt>
                <c:pt idx="34">
                  <c:v>44799</c:v>
                </c:pt>
                <c:pt idx="35">
                  <c:v>44806</c:v>
                </c:pt>
                <c:pt idx="36">
                  <c:v>44813</c:v>
                </c:pt>
                <c:pt idx="37">
                  <c:v>44820</c:v>
                </c:pt>
                <c:pt idx="38">
                  <c:v>44827</c:v>
                </c:pt>
                <c:pt idx="39">
                  <c:v>44834</c:v>
                </c:pt>
                <c:pt idx="40">
                  <c:v>44841</c:v>
                </c:pt>
                <c:pt idx="41">
                  <c:v>44848</c:v>
                </c:pt>
                <c:pt idx="42">
                  <c:v>44855</c:v>
                </c:pt>
                <c:pt idx="43">
                  <c:v>44862</c:v>
                </c:pt>
                <c:pt idx="44">
                  <c:v>44869</c:v>
                </c:pt>
                <c:pt idx="45">
                  <c:v>44876</c:v>
                </c:pt>
                <c:pt idx="46">
                  <c:v>44883</c:v>
                </c:pt>
                <c:pt idx="47">
                  <c:v>44890</c:v>
                </c:pt>
                <c:pt idx="48">
                  <c:v>44897</c:v>
                </c:pt>
                <c:pt idx="49">
                  <c:v>44904</c:v>
                </c:pt>
                <c:pt idx="50">
                  <c:v>44911</c:v>
                </c:pt>
                <c:pt idx="51">
                  <c:v>44918</c:v>
                </c:pt>
                <c:pt idx="52">
                  <c:v>44925</c:v>
                </c:pt>
              </c:numCache>
            </c:numRef>
          </c:cat>
          <c:val>
            <c:numRef>
              <c:f>'Sheet1 (2)'!$AP$3:$AP$55</c:f>
              <c:numCache>
                <c:formatCode>General</c:formatCode>
                <c:ptCount val="53"/>
                <c:pt idx="0">
                  <c:v>100</c:v>
                </c:pt>
                <c:pt idx="1">
                  <c:v>103.99</c:v>
                </c:pt>
                <c:pt idx="2">
                  <c:v>105.18</c:v>
                </c:pt>
                <c:pt idx="3">
                  <c:v>100.93</c:v>
                </c:pt>
                <c:pt idx="4">
                  <c:v>100.49</c:v>
                </c:pt>
                <c:pt idx="5">
                  <c:v>103.57</c:v>
                </c:pt>
                <c:pt idx="6">
                  <c:v>104.98</c:v>
                </c:pt>
                <c:pt idx="7">
                  <c:v>102.56</c:v>
                </c:pt>
                <c:pt idx="8">
                  <c:v>99.93</c:v>
                </c:pt>
                <c:pt idx="9">
                  <c:v>94.33</c:v>
                </c:pt>
                <c:pt idx="10">
                  <c:v>93.68</c:v>
                </c:pt>
                <c:pt idx="11">
                  <c:v>99.48</c:v>
                </c:pt>
                <c:pt idx="12">
                  <c:v>100.41</c:v>
                </c:pt>
                <c:pt idx="13">
                  <c:v>99.7</c:v>
                </c:pt>
                <c:pt idx="14">
                  <c:v>98.27</c:v>
                </c:pt>
                <c:pt idx="15">
                  <c:v>96.64</c:v>
                </c:pt>
                <c:pt idx="16">
                  <c:v>94.98</c:v>
                </c:pt>
                <c:pt idx="17">
                  <c:v>91.48</c:v>
                </c:pt>
                <c:pt idx="18">
                  <c:v>90.39</c:v>
                </c:pt>
                <c:pt idx="19">
                  <c:v>87.92</c:v>
                </c:pt>
                <c:pt idx="20">
                  <c:v>88.07</c:v>
                </c:pt>
                <c:pt idx="21">
                  <c:v>93.3</c:v>
                </c:pt>
                <c:pt idx="22">
                  <c:v>92.31</c:v>
                </c:pt>
                <c:pt idx="23">
                  <c:v>86.92</c:v>
                </c:pt>
                <c:pt idx="24">
                  <c:v>83.14</c:v>
                </c:pt>
                <c:pt idx="25">
                  <c:v>85.76</c:v>
                </c:pt>
                <c:pt idx="26">
                  <c:v>84.44</c:v>
                </c:pt>
                <c:pt idx="27">
                  <c:v>84.77</c:v>
                </c:pt>
                <c:pt idx="28">
                  <c:v>82.51</c:v>
                </c:pt>
                <c:pt idx="29">
                  <c:v>85.66</c:v>
                </c:pt>
                <c:pt idx="30">
                  <c:v>87.97</c:v>
                </c:pt>
                <c:pt idx="31">
                  <c:v>88.16</c:v>
                </c:pt>
                <c:pt idx="32">
                  <c:v>91.96</c:v>
                </c:pt>
                <c:pt idx="33">
                  <c:v>89.89</c:v>
                </c:pt>
                <c:pt idx="34">
                  <c:v>87.73</c:v>
                </c:pt>
                <c:pt idx="35">
                  <c:v>85.94</c:v>
                </c:pt>
                <c:pt idx="36">
                  <c:v>88.32</c:v>
                </c:pt>
                <c:pt idx="37">
                  <c:v>86.25</c:v>
                </c:pt>
                <c:pt idx="38">
                  <c:v>81.709999999999994</c:v>
                </c:pt>
                <c:pt idx="39">
                  <c:v>79.290000000000006</c:v>
                </c:pt>
                <c:pt idx="40">
                  <c:v>80.709999999999994</c:v>
                </c:pt>
                <c:pt idx="41">
                  <c:v>80.19</c:v>
                </c:pt>
                <c:pt idx="42">
                  <c:v>82.6</c:v>
                </c:pt>
                <c:pt idx="43">
                  <c:v>85.76</c:v>
                </c:pt>
                <c:pt idx="44">
                  <c:v>86.52</c:v>
                </c:pt>
                <c:pt idx="45">
                  <c:v>91.51</c:v>
                </c:pt>
                <c:pt idx="46">
                  <c:v>90.81</c:v>
                </c:pt>
                <c:pt idx="47">
                  <c:v>92.73</c:v>
                </c:pt>
                <c:pt idx="48">
                  <c:v>92.7</c:v>
                </c:pt>
                <c:pt idx="49">
                  <c:v>90.71</c:v>
                </c:pt>
                <c:pt idx="50">
                  <c:v>88.8</c:v>
                </c:pt>
                <c:pt idx="51">
                  <c:v>90.4</c:v>
                </c:pt>
                <c:pt idx="52">
                  <c:v>90.77</c:v>
                </c:pt>
              </c:numCache>
            </c:numRef>
          </c:val>
          <c:smooth val="0"/>
          <c:extLst>
            <c:ext xmlns:c16="http://schemas.microsoft.com/office/drawing/2014/chart" uri="{C3380CC4-5D6E-409C-BE32-E72D297353CC}">
              <c16:uniqueId val="{00000003-73C1-4C71-AF1E-B9E6B4161399}"/>
            </c:ext>
          </c:extLst>
        </c:ser>
        <c:ser>
          <c:idx val="5"/>
          <c:order val="4"/>
          <c:tx>
            <c:strRef>
              <c:f>'Sheet1 (2)'!$AR$1</c:f>
              <c:strCache>
                <c:ptCount val="1"/>
                <c:pt idx="0">
                  <c:v>Health care</c:v>
                </c:pt>
              </c:strCache>
            </c:strRef>
          </c:tx>
          <c:spPr>
            <a:ln w="28575" cap="rnd">
              <a:solidFill>
                <a:schemeClr val="tx1"/>
              </a:solidFill>
              <a:prstDash val="sysDot"/>
              <a:round/>
            </a:ln>
            <a:effectLst/>
          </c:spPr>
          <c:marker>
            <c:symbol val="none"/>
          </c:marker>
          <c:cat>
            <c:numRef>
              <c:f>'Sheet1 (2)'!$AL$3:$AL$55</c:f>
              <c:numCache>
                <c:formatCode>m/d/yyyy</c:formatCode>
                <c:ptCount val="53"/>
                <c:pt idx="0">
                  <c:v>44561</c:v>
                </c:pt>
                <c:pt idx="1">
                  <c:v>44568</c:v>
                </c:pt>
                <c:pt idx="2">
                  <c:v>44575</c:v>
                </c:pt>
                <c:pt idx="3">
                  <c:v>44582</c:v>
                </c:pt>
                <c:pt idx="4">
                  <c:v>44589</c:v>
                </c:pt>
                <c:pt idx="5">
                  <c:v>44596</c:v>
                </c:pt>
                <c:pt idx="6">
                  <c:v>44603</c:v>
                </c:pt>
                <c:pt idx="7">
                  <c:v>44610</c:v>
                </c:pt>
                <c:pt idx="8">
                  <c:v>44617</c:v>
                </c:pt>
                <c:pt idx="9">
                  <c:v>44624</c:v>
                </c:pt>
                <c:pt idx="10">
                  <c:v>44631</c:v>
                </c:pt>
                <c:pt idx="11">
                  <c:v>44638</c:v>
                </c:pt>
                <c:pt idx="12">
                  <c:v>44645</c:v>
                </c:pt>
                <c:pt idx="13">
                  <c:v>44652</c:v>
                </c:pt>
                <c:pt idx="14">
                  <c:v>44659</c:v>
                </c:pt>
                <c:pt idx="15">
                  <c:v>44666</c:v>
                </c:pt>
                <c:pt idx="16">
                  <c:v>44673</c:v>
                </c:pt>
                <c:pt idx="17">
                  <c:v>44680</c:v>
                </c:pt>
                <c:pt idx="18">
                  <c:v>44687</c:v>
                </c:pt>
                <c:pt idx="19">
                  <c:v>44694</c:v>
                </c:pt>
                <c:pt idx="20">
                  <c:v>44701</c:v>
                </c:pt>
                <c:pt idx="21">
                  <c:v>44708</c:v>
                </c:pt>
                <c:pt idx="22">
                  <c:v>44715</c:v>
                </c:pt>
                <c:pt idx="23">
                  <c:v>44722</c:v>
                </c:pt>
                <c:pt idx="24">
                  <c:v>44729</c:v>
                </c:pt>
                <c:pt idx="25">
                  <c:v>44736</c:v>
                </c:pt>
                <c:pt idx="26">
                  <c:v>44743</c:v>
                </c:pt>
                <c:pt idx="27">
                  <c:v>44750</c:v>
                </c:pt>
                <c:pt idx="28">
                  <c:v>44757</c:v>
                </c:pt>
                <c:pt idx="29">
                  <c:v>44764</c:v>
                </c:pt>
                <c:pt idx="30">
                  <c:v>44771</c:v>
                </c:pt>
                <c:pt idx="31">
                  <c:v>44778</c:v>
                </c:pt>
                <c:pt idx="32">
                  <c:v>44785</c:v>
                </c:pt>
                <c:pt idx="33">
                  <c:v>44792</c:v>
                </c:pt>
                <c:pt idx="34">
                  <c:v>44799</c:v>
                </c:pt>
                <c:pt idx="35">
                  <c:v>44806</c:v>
                </c:pt>
                <c:pt idx="36">
                  <c:v>44813</c:v>
                </c:pt>
                <c:pt idx="37">
                  <c:v>44820</c:v>
                </c:pt>
                <c:pt idx="38">
                  <c:v>44827</c:v>
                </c:pt>
                <c:pt idx="39">
                  <c:v>44834</c:v>
                </c:pt>
                <c:pt idx="40">
                  <c:v>44841</c:v>
                </c:pt>
                <c:pt idx="41">
                  <c:v>44848</c:v>
                </c:pt>
                <c:pt idx="42">
                  <c:v>44855</c:v>
                </c:pt>
                <c:pt idx="43">
                  <c:v>44862</c:v>
                </c:pt>
                <c:pt idx="44">
                  <c:v>44869</c:v>
                </c:pt>
                <c:pt idx="45">
                  <c:v>44876</c:v>
                </c:pt>
                <c:pt idx="46">
                  <c:v>44883</c:v>
                </c:pt>
                <c:pt idx="47">
                  <c:v>44890</c:v>
                </c:pt>
                <c:pt idx="48">
                  <c:v>44897</c:v>
                </c:pt>
                <c:pt idx="49">
                  <c:v>44904</c:v>
                </c:pt>
                <c:pt idx="50">
                  <c:v>44911</c:v>
                </c:pt>
                <c:pt idx="51">
                  <c:v>44918</c:v>
                </c:pt>
                <c:pt idx="52">
                  <c:v>44925</c:v>
                </c:pt>
              </c:numCache>
            </c:numRef>
          </c:cat>
          <c:val>
            <c:numRef>
              <c:f>'Sheet1 (2)'!$AR$3:$AR$55</c:f>
              <c:numCache>
                <c:formatCode>General</c:formatCode>
                <c:ptCount val="53"/>
                <c:pt idx="0">
                  <c:v>100</c:v>
                </c:pt>
                <c:pt idx="1">
                  <c:v>95.36</c:v>
                </c:pt>
                <c:pt idx="2">
                  <c:v>94.92</c:v>
                </c:pt>
                <c:pt idx="3">
                  <c:v>92.18</c:v>
                </c:pt>
                <c:pt idx="4">
                  <c:v>91.61</c:v>
                </c:pt>
                <c:pt idx="5">
                  <c:v>92.9</c:v>
                </c:pt>
                <c:pt idx="6">
                  <c:v>91.93</c:v>
                </c:pt>
                <c:pt idx="7">
                  <c:v>90.45</c:v>
                </c:pt>
                <c:pt idx="8">
                  <c:v>92.28</c:v>
                </c:pt>
                <c:pt idx="9">
                  <c:v>91.89</c:v>
                </c:pt>
                <c:pt idx="10">
                  <c:v>90.18</c:v>
                </c:pt>
                <c:pt idx="11">
                  <c:v>95.66</c:v>
                </c:pt>
                <c:pt idx="12">
                  <c:v>95.57</c:v>
                </c:pt>
                <c:pt idx="13">
                  <c:v>96.94</c:v>
                </c:pt>
                <c:pt idx="14">
                  <c:v>100.14</c:v>
                </c:pt>
                <c:pt idx="15">
                  <c:v>97.52</c:v>
                </c:pt>
                <c:pt idx="16">
                  <c:v>93.96</c:v>
                </c:pt>
                <c:pt idx="17">
                  <c:v>91.8</c:v>
                </c:pt>
                <c:pt idx="18">
                  <c:v>90.37</c:v>
                </c:pt>
                <c:pt idx="19">
                  <c:v>89.15</c:v>
                </c:pt>
                <c:pt idx="20">
                  <c:v>90.51</c:v>
                </c:pt>
                <c:pt idx="21">
                  <c:v>93.05</c:v>
                </c:pt>
                <c:pt idx="22">
                  <c:v>90.76</c:v>
                </c:pt>
                <c:pt idx="23">
                  <c:v>87.75</c:v>
                </c:pt>
                <c:pt idx="24">
                  <c:v>83.9</c:v>
                </c:pt>
                <c:pt idx="25">
                  <c:v>90.25</c:v>
                </c:pt>
                <c:pt idx="26">
                  <c:v>90.19</c:v>
                </c:pt>
                <c:pt idx="27">
                  <c:v>91.26</c:v>
                </c:pt>
                <c:pt idx="28">
                  <c:v>90.95</c:v>
                </c:pt>
                <c:pt idx="29">
                  <c:v>91.16</c:v>
                </c:pt>
                <c:pt idx="30">
                  <c:v>92.37</c:v>
                </c:pt>
                <c:pt idx="31">
                  <c:v>91.58</c:v>
                </c:pt>
                <c:pt idx="32">
                  <c:v>92.66</c:v>
                </c:pt>
                <c:pt idx="33">
                  <c:v>91.73</c:v>
                </c:pt>
                <c:pt idx="34">
                  <c:v>88.84</c:v>
                </c:pt>
                <c:pt idx="35">
                  <c:v>86.77</c:v>
                </c:pt>
                <c:pt idx="36">
                  <c:v>89.9</c:v>
                </c:pt>
                <c:pt idx="37">
                  <c:v>87.35</c:v>
                </c:pt>
                <c:pt idx="38">
                  <c:v>83.66</c:v>
                </c:pt>
                <c:pt idx="39">
                  <c:v>83.26</c:v>
                </c:pt>
                <c:pt idx="40">
                  <c:v>84.41</c:v>
                </c:pt>
                <c:pt idx="41">
                  <c:v>84.72</c:v>
                </c:pt>
                <c:pt idx="42">
                  <c:v>85.93</c:v>
                </c:pt>
                <c:pt idx="43">
                  <c:v>90.07</c:v>
                </c:pt>
                <c:pt idx="44">
                  <c:v>89.34</c:v>
                </c:pt>
                <c:pt idx="45">
                  <c:v>91.87</c:v>
                </c:pt>
                <c:pt idx="46">
                  <c:v>92.56</c:v>
                </c:pt>
                <c:pt idx="47">
                  <c:v>94.3</c:v>
                </c:pt>
                <c:pt idx="48">
                  <c:v>96.22</c:v>
                </c:pt>
                <c:pt idx="49">
                  <c:v>95.38</c:v>
                </c:pt>
                <c:pt idx="50">
                  <c:v>93.89</c:v>
                </c:pt>
                <c:pt idx="51">
                  <c:v>94.33</c:v>
                </c:pt>
                <c:pt idx="52">
                  <c:v>94.29</c:v>
                </c:pt>
              </c:numCache>
            </c:numRef>
          </c:val>
          <c:smooth val="0"/>
          <c:extLst>
            <c:ext xmlns:c16="http://schemas.microsoft.com/office/drawing/2014/chart" uri="{C3380CC4-5D6E-409C-BE32-E72D297353CC}">
              <c16:uniqueId val="{00000005-73C1-4C71-AF1E-B9E6B4161399}"/>
            </c:ext>
          </c:extLst>
        </c:ser>
        <c:ser>
          <c:idx val="6"/>
          <c:order val="5"/>
          <c:tx>
            <c:strRef>
              <c:f>'Sheet1 (2)'!$AS$1</c:f>
              <c:strCache>
                <c:ptCount val="1"/>
                <c:pt idx="0">
                  <c:v>IT</c:v>
                </c:pt>
              </c:strCache>
            </c:strRef>
          </c:tx>
          <c:spPr>
            <a:ln w="28575" cap="rnd">
              <a:solidFill>
                <a:schemeClr val="accent1">
                  <a:lumMod val="60000"/>
                </a:schemeClr>
              </a:solidFill>
              <a:round/>
            </a:ln>
            <a:effectLst/>
          </c:spPr>
          <c:marker>
            <c:symbol val="none"/>
          </c:marker>
          <c:cat>
            <c:numRef>
              <c:f>'Sheet1 (2)'!$AL$3:$AL$55</c:f>
              <c:numCache>
                <c:formatCode>m/d/yyyy</c:formatCode>
                <c:ptCount val="53"/>
                <c:pt idx="0">
                  <c:v>44561</c:v>
                </c:pt>
                <c:pt idx="1">
                  <c:v>44568</c:v>
                </c:pt>
                <c:pt idx="2">
                  <c:v>44575</c:v>
                </c:pt>
                <c:pt idx="3">
                  <c:v>44582</c:v>
                </c:pt>
                <c:pt idx="4">
                  <c:v>44589</c:v>
                </c:pt>
                <c:pt idx="5">
                  <c:v>44596</c:v>
                </c:pt>
                <c:pt idx="6">
                  <c:v>44603</c:v>
                </c:pt>
                <c:pt idx="7">
                  <c:v>44610</c:v>
                </c:pt>
                <c:pt idx="8">
                  <c:v>44617</c:v>
                </c:pt>
                <c:pt idx="9">
                  <c:v>44624</c:v>
                </c:pt>
                <c:pt idx="10">
                  <c:v>44631</c:v>
                </c:pt>
                <c:pt idx="11">
                  <c:v>44638</c:v>
                </c:pt>
                <c:pt idx="12">
                  <c:v>44645</c:v>
                </c:pt>
                <c:pt idx="13">
                  <c:v>44652</c:v>
                </c:pt>
                <c:pt idx="14">
                  <c:v>44659</c:v>
                </c:pt>
                <c:pt idx="15">
                  <c:v>44666</c:v>
                </c:pt>
                <c:pt idx="16">
                  <c:v>44673</c:v>
                </c:pt>
                <c:pt idx="17">
                  <c:v>44680</c:v>
                </c:pt>
                <c:pt idx="18">
                  <c:v>44687</c:v>
                </c:pt>
                <c:pt idx="19">
                  <c:v>44694</c:v>
                </c:pt>
                <c:pt idx="20">
                  <c:v>44701</c:v>
                </c:pt>
                <c:pt idx="21">
                  <c:v>44708</c:v>
                </c:pt>
                <c:pt idx="22">
                  <c:v>44715</c:v>
                </c:pt>
                <c:pt idx="23">
                  <c:v>44722</c:v>
                </c:pt>
                <c:pt idx="24">
                  <c:v>44729</c:v>
                </c:pt>
                <c:pt idx="25">
                  <c:v>44736</c:v>
                </c:pt>
                <c:pt idx="26">
                  <c:v>44743</c:v>
                </c:pt>
                <c:pt idx="27">
                  <c:v>44750</c:v>
                </c:pt>
                <c:pt idx="28">
                  <c:v>44757</c:v>
                </c:pt>
                <c:pt idx="29">
                  <c:v>44764</c:v>
                </c:pt>
                <c:pt idx="30">
                  <c:v>44771</c:v>
                </c:pt>
                <c:pt idx="31">
                  <c:v>44778</c:v>
                </c:pt>
                <c:pt idx="32">
                  <c:v>44785</c:v>
                </c:pt>
                <c:pt idx="33">
                  <c:v>44792</c:v>
                </c:pt>
                <c:pt idx="34">
                  <c:v>44799</c:v>
                </c:pt>
                <c:pt idx="35">
                  <c:v>44806</c:v>
                </c:pt>
                <c:pt idx="36">
                  <c:v>44813</c:v>
                </c:pt>
                <c:pt idx="37">
                  <c:v>44820</c:v>
                </c:pt>
                <c:pt idx="38">
                  <c:v>44827</c:v>
                </c:pt>
                <c:pt idx="39">
                  <c:v>44834</c:v>
                </c:pt>
                <c:pt idx="40">
                  <c:v>44841</c:v>
                </c:pt>
                <c:pt idx="41">
                  <c:v>44848</c:v>
                </c:pt>
                <c:pt idx="42">
                  <c:v>44855</c:v>
                </c:pt>
                <c:pt idx="43">
                  <c:v>44862</c:v>
                </c:pt>
                <c:pt idx="44">
                  <c:v>44869</c:v>
                </c:pt>
                <c:pt idx="45">
                  <c:v>44876</c:v>
                </c:pt>
                <c:pt idx="46">
                  <c:v>44883</c:v>
                </c:pt>
                <c:pt idx="47">
                  <c:v>44890</c:v>
                </c:pt>
                <c:pt idx="48">
                  <c:v>44897</c:v>
                </c:pt>
                <c:pt idx="49">
                  <c:v>44904</c:v>
                </c:pt>
                <c:pt idx="50">
                  <c:v>44911</c:v>
                </c:pt>
                <c:pt idx="51">
                  <c:v>44918</c:v>
                </c:pt>
                <c:pt idx="52">
                  <c:v>44925</c:v>
                </c:pt>
              </c:numCache>
            </c:numRef>
          </c:cat>
          <c:val>
            <c:numRef>
              <c:f>'Sheet1 (2)'!$AS$3:$AS$55</c:f>
              <c:numCache>
                <c:formatCode>General</c:formatCode>
                <c:ptCount val="53"/>
                <c:pt idx="0">
                  <c:v>100</c:v>
                </c:pt>
                <c:pt idx="1">
                  <c:v>95.334000000000003</c:v>
                </c:pt>
                <c:pt idx="2">
                  <c:v>95.167000000000002</c:v>
                </c:pt>
                <c:pt idx="3">
                  <c:v>89.073999999999998</c:v>
                </c:pt>
                <c:pt idx="4">
                  <c:v>89.34</c:v>
                </c:pt>
                <c:pt idx="5">
                  <c:v>90.715000000000003</c:v>
                </c:pt>
                <c:pt idx="6">
                  <c:v>89.063000000000002</c:v>
                </c:pt>
                <c:pt idx="7">
                  <c:v>87.134</c:v>
                </c:pt>
                <c:pt idx="8">
                  <c:v>87.656999999999996</c:v>
                </c:pt>
                <c:pt idx="9">
                  <c:v>84.608999999999995</c:v>
                </c:pt>
                <c:pt idx="10">
                  <c:v>81.495999999999995</c:v>
                </c:pt>
                <c:pt idx="11">
                  <c:v>87.774000000000001</c:v>
                </c:pt>
                <c:pt idx="12">
                  <c:v>89.424000000000007</c:v>
                </c:pt>
                <c:pt idx="13">
                  <c:v>89.484999999999999</c:v>
                </c:pt>
                <c:pt idx="14">
                  <c:v>85.647999999999996</c:v>
                </c:pt>
                <c:pt idx="15">
                  <c:v>82.825999999999993</c:v>
                </c:pt>
                <c:pt idx="16">
                  <c:v>80.569000000000003</c:v>
                </c:pt>
                <c:pt idx="17">
                  <c:v>79.248000000000005</c:v>
                </c:pt>
                <c:pt idx="18">
                  <c:v>78.063999999999993</c:v>
                </c:pt>
                <c:pt idx="19">
                  <c:v>75.704999999999998</c:v>
                </c:pt>
                <c:pt idx="20">
                  <c:v>73.706000000000003</c:v>
                </c:pt>
                <c:pt idx="21">
                  <c:v>78.581999999999994</c:v>
                </c:pt>
                <c:pt idx="22">
                  <c:v>78.042000000000002</c:v>
                </c:pt>
                <c:pt idx="23">
                  <c:v>73.408000000000001</c:v>
                </c:pt>
                <c:pt idx="24">
                  <c:v>69.373999999999995</c:v>
                </c:pt>
                <c:pt idx="25">
                  <c:v>73.768000000000001</c:v>
                </c:pt>
                <c:pt idx="26">
                  <c:v>70.257999999999996</c:v>
                </c:pt>
                <c:pt idx="27">
                  <c:v>73.197999999999993</c:v>
                </c:pt>
                <c:pt idx="28">
                  <c:v>72.757000000000005</c:v>
                </c:pt>
                <c:pt idx="29">
                  <c:v>75.831999999999994</c:v>
                </c:pt>
                <c:pt idx="30">
                  <c:v>78.959999999999994</c:v>
                </c:pt>
                <c:pt idx="31">
                  <c:v>80.694999999999993</c:v>
                </c:pt>
                <c:pt idx="32">
                  <c:v>82.442999999999998</c:v>
                </c:pt>
                <c:pt idx="33">
                  <c:v>80.838999999999999</c:v>
                </c:pt>
                <c:pt idx="34">
                  <c:v>76.885999999999996</c:v>
                </c:pt>
                <c:pt idx="35">
                  <c:v>72.915999999999997</c:v>
                </c:pt>
                <c:pt idx="36">
                  <c:v>75.03</c:v>
                </c:pt>
                <c:pt idx="37">
                  <c:v>70.753</c:v>
                </c:pt>
                <c:pt idx="38">
                  <c:v>67.938000000000002</c:v>
                </c:pt>
                <c:pt idx="39">
                  <c:v>65.316000000000003</c:v>
                </c:pt>
                <c:pt idx="40">
                  <c:v>66.715999999999994</c:v>
                </c:pt>
                <c:pt idx="41">
                  <c:v>64.308000000000007</c:v>
                </c:pt>
                <c:pt idx="42">
                  <c:v>67.760000000000005</c:v>
                </c:pt>
                <c:pt idx="43">
                  <c:v>70.513999999999996</c:v>
                </c:pt>
                <c:pt idx="44">
                  <c:v>66.384</c:v>
                </c:pt>
                <c:pt idx="45">
                  <c:v>73.802000000000007</c:v>
                </c:pt>
                <c:pt idx="46">
                  <c:v>73.394000000000005</c:v>
                </c:pt>
                <c:pt idx="47">
                  <c:v>74.103999999999999</c:v>
                </c:pt>
                <c:pt idx="48">
                  <c:v>75.135999999999996</c:v>
                </c:pt>
                <c:pt idx="49">
                  <c:v>72.81</c:v>
                </c:pt>
                <c:pt idx="50">
                  <c:v>70.875</c:v>
                </c:pt>
                <c:pt idx="51">
                  <c:v>69.28</c:v>
                </c:pt>
                <c:pt idx="52">
                  <c:v>69.138000000000005</c:v>
                </c:pt>
              </c:numCache>
            </c:numRef>
          </c:val>
          <c:smooth val="0"/>
          <c:extLst>
            <c:ext xmlns:c16="http://schemas.microsoft.com/office/drawing/2014/chart" uri="{C3380CC4-5D6E-409C-BE32-E72D297353CC}">
              <c16:uniqueId val="{00000006-73C1-4C71-AF1E-B9E6B4161399}"/>
            </c:ext>
          </c:extLst>
        </c:ser>
        <c:ser>
          <c:idx val="7"/>
          <c:order val="6"/>
          <c:tx>
            <c:strRef>
              <c:f>'Sheet1 (2)'!$AT$1</c:f>
              <c:strCache>
                <c:ptCount val="1"/>
                <c:pt idx="0">
                  <c:v>Materials</c:v>
                </c:pt>
              </c:strCache>
            </c:strRef>
          </c:tx>
          <c:spPr>
            <a:ln w="28575" cap="rnd">
              <a:solidFill>
                <a:schemeClr val="accent2">
                  <a:lumMod val="60000"/>
                </a:schemeClr>
              </a:solidFill>
              <a:round/>
            </a:ln>
            <a:effectLst/>
          </c:spPr>
          <c:marker>
            <c:symbol val="none"/>
          </c:marker>
          <c:cat>
            <c:numRef>
              <c:f>'Sheet1 (2)'!$AL$3:$AL$55</c:f>
              <c:numCache>
                <c:formatCode>m/d/yyyy</c:formatCode>
                <c:ptCount val="53"/>
                <c:pt idx="0">
                  <c:v>44561</c:v>
                </c:pt>
                <c:pt idx="1">
                  <c:v>44568</c:v>
                </c:pt>
                <c:pt idx="2">
                  <c:v>44575</c:v>
                </c:pt>
                <c:pt idx="3">
                  <c:v>44582</c:v>
                </c:pt>
                <c:pt idx="4">
                  <c:v>44589</c:v>
                </c:pt>
                <c:pt idx="5">
                  <c:v>44596</c:v>
                </c:pt>
                <c:pt idx="6">
                  <c:v>44603</c:v>
                </c:pt>
                <c:pt idx="7">
                  <c:v>44610</c:v>
                </c:pt>
                <c:pt idx="8">
                  <c:v>44617</c:v>
                </c:pt>
                <c:pt idx="9">
                  <c:v>44624</c:v>
                </c:pt>
                <c:pt idx="10">
                  <c:v>44631</c:v>
                </c:pt>
                <c:pt idx="11">
                  <c:v>44638</c:v>
                </c:pt>
                <c:pt idx="12">
                  <c:v>44645</c:v>
                </c:pt>
                <c:pt idx="13">
                  <c:v>44652</c:v>
                </c:pt>
                <c:pt idx="14">
                  <c:v>44659</c:v>
                </c:pt>
                <c:pt idx="15">
                  <c:v>44666</c:v>
                </c:pt>
                <c:pt idx="16">
                  <c:v>44673</c:v>
                </c:pt>
                <c:pt idx="17">
                  <c:v>44680</c:v>
                </c:pt>
                <c:pt idx="18">
                  <c:v>44687</c:v>
                </c:pt>
                <c:pt idx="19">
                  <c:v>44694</c:v>
                </c:pt>
                <c:pt idx="20">
                  <c:v>44701</c:v>
                </c:pt>
                <c:pt idx="21">
                  <c:v>44708</c:v>
                </c:pt>
                <c:pt idx="22">
                  <c:v>44715</c:v>
                </c:pt>
                <c:pt idx="23">
                  <c:v>44722</c:v>
                </c:pt>
                <c:pt idx="24">
                  <c:v>44729</c:v>
                </c:pt>
                <c:pt idx="25">
                  <c:v>44736</c:v>
                </c:pt>
                <c:pt idx="26">
                  <c:v>44743</c:v>
                </c:pt>
                <c:pt idx="27">
                  <c:v>44750</c:v>
                </c:pt>
                <c:pt idx="28">
                  <c:v>44757</c:v>
                </c:pt>
                <c:pt idx="29">
                  <c:v>44764</c:v>
                </c:pt>
                <c:pt idx="30">
                  <c:v>44771</c:v>
                </c:pt>
                <c:pt idx="31">
                  <c:v>44778</c:v>
                </c:pt>
                <c:pt idx="32">
                  <c:v>44785</c:v>
                </c:pt>
                <c:pt idx="33">
                  <c:v>44792</c:v>
                </c:pt>
                <c:pt idx="34">
                  <c:v>44799</c:v>
                </c:pt>
                <c:pt idx="35">
                  <c:v>44806</c:v>
                </c:pt>
                <c:pt idx="36">
                  <c:v>44813</c:v>
                </c:pt>
                <c:pt idx="37">
                  <c:v>44820</c:v>
                </c:pt>
                <c:pt idx="38">
                  <c:v>44827</c:v>
                </c:pt>
                <c:pt idx="39">
                  <c:v>44834</c:v>
                </c:pt>
                <c:pt idx="40">
                  <c:v>44841</c:v>
                </c:pt>
                <c:pt idx="41">
                  <c:v>44848</c:v>
                </c:pt>
                <c:pt idx="42">
                  <c:v>44855</c:v>
                </c:pt>
                <c:pt idx="43">
                  <c:v>44862</c:v>
                </c:pt>
                <c:pt idx="44">
                  <c:v>44869</c:v>
                </c:pt>
                <c:pt idx="45">
                  <c:v>44876</c:v>
                </c:pt>
                <c:pt idx="46">
                  <c:v>44883</c:v>
                </c:pt>
                <c:pt idx="47">
                  <c:v>44890</c:v>
                </c:pt>
                <c:pt idx="48">
                  <c:v>44897</c:v>
                </c:pt>
                <c:pt idx="49">
                  <c:v>44904</c:v>
                </c:pt>
                <c:pt idx="50">
                  <c:v>44911</c:v>
                </c:pt>
                <c:pt idx="51">
                  <c:v>44918</c:v>
                </c:pt>
                <c:pt idx="52">
                  <c:v>44925</c:v>
                </c:pt>
              </c:numCache>
            </c:numRef>
          </c:cat>
          <c:val>
            <c:numRef>
              <c:f>'Sheet1 (2)'!$AT$3:$AT$55</c:f>
              <c:numCache>
                <c:formatCode>General</c:formatCode>
                <c:ptCount val="53"/>
                <c:pt idx="0">
                  <c:v>100</c:v>
                </c:pt>
                <c:pt idx="1">
                  <c:v>100.12</c:v>
                </c:pt>
                <c:pt idx="2">
                  <c:v>101.44</c:v>
                </c:pt>
                <c:pt idx="3">
                  <c:v>98.75</c:v>
                </c:pt>
                <c:pt idx="4">
                  <c:v>95.64</c:v>
                </c:pt>
                <c:pt idx="5">
                  <c:v>96.98</c:v>
                </c:pt>
                <c:pt idx="6">
                  <c:v>99.58</c:v>
                </c:pt>
                <c:pt idx="7">
                  <c:v>99.18</c:v>
                </c:pt>
                <c:pt idx="8">
                  <c:v>98.18</c:v>
                </c:pt>
                <c:pt idx="9">
                  <c:v>98.61</c:v>
                </c:pt>
                <c:pt idx="10">
                  <c:v>96.87</c:v>
                </c:pt>
                <c:pt idx="11">
                  <c:v>99.84</c:v>
                </c:pt>
                <c:pt idx="12">
                  <c:v>102.91</c:v>
                </c:pt>
                <c:pt idx="13">
                  <c:v>103.57</c:v>
                </c:pt>
                <c:pt idx="14">
                  <c:v>102.91</c:v>
                </c:pt>
                <c:pt idx="15">
                  <c:v>103</c:v>
                </c:pt>
                <c:pt idx="16">
                  <c:v>98.1</c:v>
                </c:pt>
                <c:pt idx="17">
                  <c:v>96.67</c:v>
                </c:pt>
                <c:pt idx="18">
                  <c:v>94.42</c:v>
                </c:pt>
                <c:pt idx="19">
                  <c:v>90.98</c:v>
                </c:pt>
                <c:pt idx="20">
                  <c:v>93.12</c:v>
                </c:pt>
                <c:pt idx="21">
                  <c:v>97.2</c:v>
                </c:pt>
                <c:pt idx="22">
                  <c:v>97.61</c:v>
                </c:pt>
                <c:pt idx="23">
                  <c:v>92.7</c:v>
                </c:pt>
                <c:pt idx="24">
                  <c:v>85.36</c:v>
                </c:pt>
                <c:pt idx="25">
                  <c:v>84.7</c:v>
                </c:pt>
                <c:pt idx="26">
                  <c:v>82.02</c:v>
                </c:pt>
                <c:pt idx="27">
                  <c:v>81.650000000000006</c:v>
                </c:pt>
                <c:pt idx="28">
                  <c:v>78.36</c:v>
                </c:pt>
                <c:pt idx="29">
                  <c:v>81.84</c:v>
                </c:pt>
                <c:pt idx="30">
                  <c:v>85.44</c:v>
                </c:pt>
                <c:pt idx="31">
                  <c:v>84.77</c:v>
                </c:pt>
                <c:pt idx="32">
                  <c:v>88.76</c:v>
                </c:pt>
                <c:pt idx="33">
                  <c:v>86.57</c:v>
                </c:pt>
                <c:pt idx="34">
                  <c:v>86.36</c:v>
                </c:pt>
                <c:pt idx="35">
                  <c:v>82.03</c:v>
                </c:pt>
                <c:pt idx="36">
                  <c:v>85.11</c:v>
                </c:pt>
                <c:pt idx="37">
                  <c:v>80.81</c:v>
                </c:pt>
                <c:pt idx="38">
                  <c:v>76.489999999999995</c:v>
                </c:pt>
                <c:pt idx="39">
                  <c:v>76.41</c:v>
                </c:pt>
                <c:pt idx="40">
                  <c:v>78.39</c:v>
                </c:pt>
                <c:pt idx="41">
                  <c:v>76.56</c:v>
                </c:pt>
                <c:pt idx="42">
                  <c:v>78.989999999999995</c:v>
                </c:pt>
                <c:pt idx="43">
                  <c:v>80.540000000000006</c:v>
                </c:pt>
                <c:pt idx="44">
                  <c:v>82.05</c:v>
                </c:pt>
                <c:pt idx="45">
                  <c:v>89.74</c:v>
                </c:pt>
                <c:pt idx="46">
                  <c:v>88.58</c:v>
                </c:pt>
                <c:pt idx="47">
                  <c:v>90.68</c:v>
                </c:pt>
                <c:pt idx="48">
                  <c:v>92.72</c:v>
                </c:pt>
                <c:pt idx="49">
                  <c:v>91.58</c:v>
                </c:pt>
                <c:pt idx="50">
                  <c:v>88.76</c:v>
                </c:pt>
                <c:pt idx="51">
                  <c:v>89.18</c:v>
                </c:pt>
                <c:pt idx="52">
                  <c:v>88.87</c:v>
                </c:pt>
              </c:numCache>
            </c:numRef>
          </c:val>
          <c:smooth val="0"/>
          <c:extLst>
            <c:ext xmlns:c16="http://schemas.microsoft.com/office/drawing/2014/chart" uri="{C3380CC4-5D6E-409C-BE32-E72D297353CC}">
              <c16:uniqueId val="{00000007-73C1-4C71-AF1E-B9E6B4161399}"/>
            </c:ext>
          </c:extLst>
        </c:ser>
        <c:ser>
          <c:idx val="8"/>
          <c:order val="7"/>
          <c:tx>
            <c:strRef>
              <c:f>'Sheet1 (2)'!$AU$1</c:f>
              <c:strCache>
                <c:ptCount val="1"/>
                <c:pt idx="0">
                  <c:v>Communication services</c:v>
                </c:pt>
              </c:strCache>
            </c:strRef>
          </c:tx>
          <c:spPr>
            <a:ln w="28575" cap="rnd">
              <a:solidFill>
                <a:schemeClr val="accent3">
                  <a:lumMod val="60000"/>
                </a:schemeClr>
              </a:solidFill>
              <a:round/>
            </a:ln>
            <a:effectLst/>
          </c:spPr>
          <c:marker>
            <c:symbol val="none"/>
          </c:marker>
          <c:cat>
            <c:numRef>
              <c:f>'Sheet1 (2)'!$AL$3:$AL$55</c:f>
              <c:numCache>
                <c:formatCode>m/d/yyyy</c:formatCode>
                <c:ptCount val="53"/>
                <c:pt idx="0">
                  <c:v>44561</c:v>
                </c:pt>
                <c:pt idx="1">
                  <c:v>44568</c:v>
                </c:pt>
                <c:pt idx="2">
                  <c:v>44575</c:v>
                </c:pt>
                <c:pt idx="3">
                  <c:v>44582</c:v>
                </c:pt>
                <c:pt idx="4">
                  <c:v>44589</c:v>
                </c:pt>
                <c:pt idx="5">
                  <c:v>44596</c:v>
                </c:pt>
                <c:pt idx="6">
                  <c:v>44603</c:v>
                </c:pt>
                <c:pt idx="7">
                  <c:v>44610</c:v>
                </c:pt>
                <c:pt idx="8">
                  <c:v>44617</c:v>
                </c:pt>
                <c:pt idx="9">
                  <c:v>44624</c:v>
                </c:pt>
                <c:pt idx="10">
                  <c:v>44631</c:v>
                </c:pt>
                <c:pt idx="11">
                  <c:v>44638</c:v>
                </c:pt>
                <c:pt idx="12">
                  <c:v>44645</c:v>
                </c:pt>
                <c:pt idx="13">
                  <c:v>44652</c:v>
                </c:pt>
                <c:pt idx="14">
                  <c:v>44659</c:v>
                </c:pt>
                <c:pt idx="15">
                  <c:v>44666</c:v>
                </c:pt>
                <c:pt idx="16">
                  <c:v>44673</c:v>
                </c:pt>
                <c:pt idx="17">
                  <c:v>44680</c:v>
                </c:pt>
                <c:pt idx="18">
                  <c:v>44687</c:v>
                </c:pt>
                <c:pt idx="19">
                  <c:v>44694</c:v>
                </c:pt>
                <c:pt idx="20">
                  <c:v>44701</c:v>
                </c:pt>
                <c:pt idx="21">
                  <c:v>44708</c:v>
                </c:pt>
                <c:pt idx="22">
                  <c:v>44715</c:v>
                </c:pt>
                <c:pt idx="23">
                  <c:v>44722</c:v>
                </c:pt>
                <c:pt idx="24">
                  <c:v>44729</c:v>
                </c:pt>
                <c:pt idx="25">
                  <c:v>44736</c:v>
                </c:pt>
                <c:pt idx="26">
                  <c:v>44743</c:v>
                </c:pt>
                <c:pt idx="27">
                  <c:v>44750</c:v>
                </c:pt>
                <c:pt idx="28">
                  <c:v>44757</c:v>
                </c:pt>
                <c:pt idx="29">
                  <c:v>44764</c:v>
                </c:pt>
                <c:pt idx="30">
                  <c:v>44771</c:v>
                </c:pt>
                <c:pt idx="31">
                  <c:v>44778</c:v>
                </c:pt>
                <c:pt idx="32">
                  <c:v>44785</c:v>
                </c:pt>
                <c:pt idx="33">
                  <c:v>44792</c:v>
                </c:pt>
                <c:pt idx="34">
                  <c:v>44799</c:v>
                </c:pt>
                <c:pt idx="35">
                  <c:v>44806</c:v>
                </c:pt>
                <c:pt idx="36">
                  <c:v>44813</c:v>
                </c:pt>
                <c:pt idx="37">
                  <c:v>44820</c:v>
                </c:pt>
                <c:pt idx="38">
                  <c:v>44827</c:v>
                </c:pt>
                <c:pt idx="39">
                  <c:v>44834</c:v>
                </c:pt>
                <c:pt idx="40">
                  <c:v>44841</c:v>
                </c:pt>
                <c:pt idx="41">
                  <c:v>44848</c:v>
                </c:pt>
                <c:pt idx="42">
                  <c:v>44855</c:v>
                </c:pt>
                <c:pt idx="43">
                  <c:v>44862</c:v>
                </c:pt>
                <c:pt idx="44">
                  <c:v>44869</c:v>
                </c:pt>
                <c:pt idx="45">
                  <c:v>44876</c:v>
                </c:pt>
                <c:pt idx="46">
                  <c:v>44883</c:v>
                </c:pt>
                <c:pt idx="47">
                  <c:v>44890</c:v>
                </c:pt>
                <c:pt idx="48">
                  <c:v>44897</c:v>
                </c:pt>
                <c:pt idx="49">
                  <c:v>44904</c:v>
                </c:pt>
                <c:pt idx="50">
                  <c:v>44911</c:v>
                </c:pt>
                <c:pt idx="51">
                  <c:v>44918</c:v>
                </c:pt>
                <c:pt idx="52">
                  <c:v>44925</c:v>
                </c:pt>
              </c:numCache>
            </c:numRef>
          </c:cat>
          <c:val>
            <c:numRef>
              <c:f>'Sheet1 (2)'!$AU$3:$AU$55</c:f>
              <c:numCache>
                <c:formatCode>General</c:formatCode>
                <c:ptCount val="53"/>
                <c:pt idx="0">
                  <c:v>100</c:v>
                </c:pt>
                <c:pt idx="1">
                  <c:v>97.34</c:v>
                </c:pt>
                <c:pt idx="2">
                  <c:v>98.09</c:v>
                </c:pt>
                <c:pt idx="3">
                  <c:v>93.13</c:v>
                </c:pt>
                <c:pt idx="4">
                  <c:v>92.5</c:v>
                </c:pt>
                <c:pt idx="5">
                  <c:v>93.67</c:v>
                </c:pt>
                <c:pt idx="6">
                  <c:v>91.63</c:v>
                </c:pt>
                <c:pt idx="7">
                  <c:v>89.49</c:v>
                </c:pt>
                <c:pt idx="8">
                  <c:v>89.47</c:v>
                </c:pt>
                <c:pt idx="9">
                  <c:v>86.5</c:v>
                </c:pt>
                <c:pt idx="10">
                  <c:v>83.76</c:v>
                </c:pt>
                <c:pt idx="11">
                  <c:v>88.58</c:v>
                </c:pt>
                <c:pt idx="12">
                  <c:v>89.67</c:v>
                </c:pt>
                <c:pt idx="13">
                  <c:v>90.2</c:v>
                </c:pt>
                <c:pt idx="14">
                  <c:v>88.26</c:v>
                </c:pt>
                <c:pt idx="15">
                  <c:v>86.42</c:v>
                </c:pt>
                <c:pt idx="16">
                  <c:v>80.489999999999995</c:v>
                </c:pt>
                <c:pt idx="17">
                  <c:v>78.36</c:v>
                </c:pt>
                <c:pt idx="18">
                  <c:v>77.86</c:v>
                </c:pt>
                <c:pt idx="19">
                  <c:v>77.489999999999995</c:v>
                </c:pt>
                <c:pt idx="20">
                  <c:v>76.489999999999995</c:v>
                </c:pt>
                <c:pt idx="21">
                  <c:v>78.55</c:v>
                </c:pt>
                <c:pt idx="22">
                  <c:v>78.47</c:v>
                </c:pt>
                <c:pt idx="23">
                  <c:v>76.14</c:v>
                </c:pt>
                <c:pt idx="24">
                  <c:v>72.430000000000007</c:v>
                </c:pt>
                <c:pt idx="25">
                  <c:v>76.81</c:v>
                </c:pt>
                <c:pt idx="26">
                  <c:v>73.62</c:v>
                </c:pt>
                <c:pt idx="27">
                  <c:v>76.3</c:v>
                </c:pt>
                <c:pt idx="28">
                  <c:v>73.739999999999995</c:v>
                </c:pt>
                <c:pt idx="29">
                  <c:v>73.819999999999993</c:v>
                </c:pt>
                <c:pt idx="30">
                  <c:v>74.59</c:v>
                </c:pt>
                <c:pt idx="31">
                  <c:v>75.430000000000007</c:v>
                </c:pt>
                <c:pt idx="32">
                  <c:v>77.92</c:v>
                </c:pt>
                <c:pt idx="33">
                  <c:v>75.63</c:v>
                </c:pt>
                <c:pt idx="34">
                  <c:v>72.959999999999994</c:v>
                </c:pt>
                <c:pt idx="35">
                  <c:v>71.290000000000006</c:v>
                </c:pt>
                <c:pt idx="36">
                  <c:v>72.44</c:v>
                </c:pt>
                <c:pt idx="37">
                  <c:v>68.5</c:v>
                </c:pt>
                <c:pt idx="38">
                  <c:v>64.98</c:v>
                </c:pt>
                <c:pt idx="39">
                  <c:v>63.09</c:v>
                </c:pt>
                <c:pt idx="40">
                  <c:v>64.010000000000005</c:v>
                </c:pt>
                <c:pt idx="41">
                  <c:v>62.39</c:v>
                </c:pt>
                <c:pt idx="42">
                  <c:v>64.14</c:v>
                </c:pt>
                <c:pt idx="43">
                  <c:v>63.06</c:v>
                </c:pt>
                <c:pt idx="44">
                  <c:v>60.51</c:v>
                </c:pt>
                <c:pt idx="45">
                  <c:v>65.58</c:v>
                </c:pt>
                <c:pt idx="46">
                  <c:v>65.75</c:v>
                </c:pt>
                <c:pt idx="47">
                  <c:v>66.2</c:v>
                </c:pt>
                <c:pt idx="48">
                  <c:v>68.27</c:v>
                </c:pt>
                <c:pt idx="49">
                  <c:v>66.14</c:v>
                </c:pt>
                <c:pt idx="50">
                  <c:v>64.41</c:v>
                </c:pt>
                <c:pt idx="51">
                  <c:v>64.430000000000007</c:v>
                </c:pt>
                <c:pt idx="52">
                  <c:v>64.67</c:v>
                </c:pt>
              </c:numCache>
            </c:numRef>
          </c:val>
          <c:smooth val="0"/>
          <c:extLst>
            <c:ext xmlns:c16="http://schemas.microsoft.com/office/drawing/2014/chart" uri="{C3380CC4-5D6E-409C-BE32-E72D297353CC}">
              <c16:uniqueId val="{00000008-73C1-4C71-AF1E-B9E6B4161399}"/>
            </c:ext>
          </c:extLst>
        </c:ser>
        <c:ser>
          <c:idx val="10"/>
          <c:order val="8"/>
          <c:tx>
            <c:strRef>
              <c:f>'Sheet1 (2)'!$AW$1</c:f>
              <c:strCache>
                <c:ptCount val="1"/>
                <c:pt idx="0">
                  <c:v>Industrials</c:v>
                </c:pt>
              </c:strCache>
            </c:strRef>
          </c:tx>
          <c:spPr>
            <a:ln w="28575" cap="rnd">
              <a:solidFill>
                <a:schemeClr val="accent5">
                  <a:lumMod val="60000"/>
                </a:schemeClr>
              </a:solidFill>
              <a:round/>
            </a:ln>
            <a:effectLst/>
          </c:spPr>
          <c:marker>
            <c:symbol val="none"/>
          </c:marker>
          <c:cat>
            <c:numRef>
              <c:f>'Sheet1 (2)'!$AL$3:$AL$55</c:f>
              <c:numCache>
                <c:formatCode>m/d/yyyy</c:formatCode>
                <c:ptCount val="53"/>
                <c:pt idx="0">
                  <c:v>44561</c:v>
                </c:pt>
                <c:pt idx="1">
                  <c:v>44568</c:v>
                </c:pt>
                <c:pt idx="2">
                  <c:v>44575</c:v>
                </c:pt>
                <c:pt idx="3">
                  <c:v>44582</c:v>
                </c:pt>
                <c:pt idx="4">
                  <c:v>44589</c:v>
                </c:pt>
                <c:pt idx="5">
                  <c:v>44596</c:v>
                </c:pt>
                <c:pt idx="6">
                  <c:v>44603</c:v>
                </c:pt>
                <c:pt idx="7">
                  <c:v>44610</c:v>
                </c:pt>
                <c:pt idx="8">
                  <c:v>44617</c:v>
                </c:pt>
                <c:pt idx="9">
                  <c:v>44624</c:v>
                </c:pt>
                <c:pt idx="10">
                  <c:v>44631</c:v>
                </c:pt>
                <c:pt idx="11">
                  <c:v>44638</c:v>
                </c:pt>
                <c:pt idx="12">
                  <c:v>44645</c:v>
                </c:pt>
                <c:pt idx="13">
                  <c:v>44652</c:v>
                </c:pt>
                <c:pt idx="14">
                  <c:v>44659</c:v>
                </c:pt>
                <c:pt idx="15">
                  <c:v>44666</c:v>
                </c:pt>
                <c:pt idx="16">
                  <c:v>44673</c:v>
                </c:pt>
                <c:pt idx="17">
                  <c:v>44680</c:v>
                </c:pt>
                <c:pt idx="18">
                  <c:v>44687</c:v>
                </c:pt>
                <c:pt idx="19">
                  <c:v>44694</c:v>
                </c:pt>
                <c:pt idx="20">
                  <c:v>44701</c:v>
                </c:pt>
                <c:pt idx="21">
                  <c:v>44708</c:v>
                </c:pt>
                <c:pt idx="22">
                  <c:v>44715</c:v>
                </c:pt>
                <c:pt idx="23">
                  <c:v>44722</c:v>
                </c:pt>
                <c:pt idx="24">
                  <c:v>44729</c:v>
                </c:pt>
                <c:pt idx="25">
                  <c:v>44736</c:v>
                </c:pt>
                <c:pt idx="26">
                  <c:v>44743</c:v>
                </c:pt>
                <c:pt idx="27">
                  <c:v>44750</c:v>
                </c:pt>
                <c:pt idx="28">
                  <c:v>44757</c:v>
                </c:pt>
                <c:pt idx="29">
                  <c:v>44764</c:v>
                </c:pt>
                <c:pt idx="30">
                  <c:v>44771</c:v>
                </c:pt>
                <c:pt idx="31">
                  <c:v>44778</c:v>
                </c:pt>
                <c:pt idx="32">
                  <c:v>44785</c:v>
                </c:pt>
                <c:pt idx="33">
                  <c:v>44792</c:v>
                </c:pt>
                <c:pt idx="34">
                  <c:v>44799</c:v>
                </c:pt>
                <c:pt idx="35">
                  <c:v>44806</c:v>
                </c:pt>
                <c:pt idx="36">
                  <c:v>44813</c:v>
                </c:pt>
                <c:pt idx="37">
                  <c:v>44820</c:v>
                </c:pt>
                <c:pt idx="38">
                  <c:v>44827</c:v>
                </c:pt>
                <c:pt idx="39">
                  <c:v>44834</c:v>
                </c:pt>
                <c:pt idx="40">
                  <c:v>44841</c:v>
                </c:pt>
                <c:pt idx="41">
                  <c:v>44848</c:v>
                </c:pt>
                <c:pt idx="42">
                  <c:v>44855</c:v>
                </c:pt>
                <c:pt idx="43">
                  <c:v>44862</c:v>
                </c:pt>
                <c:pt idx="44">
                  <c:v>44869</c:v>
                </c:pt>
                <c:pt idx="45">
                  <c:v>44876</c:v>
                </c:pt>
                <c:pt idx="46">
                  <c:v>44883</c:v>
                </c:pt>
                <c:pt idx="47">
                  <c:v>44890</c:v>
                </c:pt>
                <c:pt idx="48">
                  <c:v>44897</c:v>
                </c:pt>
                <c:pt idx="49">
                  <c:v>44904</c:v>
                </c:pt>
                <c:pt idx="50">
                  <c:v>44911</c:v>
                </c:pt>
                <c:pt idx="51">
                  <c:v>44918</c:v>
                </c:pt>
                <c:pt idx="52">
                  <c:v>44925</c:v>
                </c:pt>
              </c:numCache>
            </c:numRef>
          </c:cat>
          <c:val>
            <c:numRef>
              <c:f>'Sheet1 (2)'!$AW$3:$AW$55</c:f>
              <c:numCache>
                <c:formatCode>General</c:formatCode>
                <c:ptCount val="53"/>
                <c:pt idx="0">
                  <c:v>100</c:v>
                </c:pt>
                <c:pt idx="1">
                  <c:v>99.57</c:v>
                </c:pt>
                <c:pt idx="2">
                  <c:v>98.78</c:v>
                </c:pt>
                <c:pt idx="3">
                  <c:v>95.23</c:v>
                </c:pt>
                <c:pt idx="4">
                  <c:v>92.17</c:v>
                </c:pt>
                <c:pt idx="5">
                  <c:v>93.16</c:v>
                </c:pt>
                <c:pt idx="6">
                  <c:v>93.55</c:v>
                </c:pt>
                <c:pt idx="7">
                  <c:v>92.31</c:v>
                </c:pt>
                <c:pt idx="8">
                  <c:v>91.47</c:v>
                </c:pt>
                <c:pt idx="9">
                  <c:v>90.21</c:v>
                </c:pt>
                <c:pt idx="10">
                  <c:v>89.53</c:v>
                </c:pt>
                <c:pt idx="11">
                  <c:v>94.22</c:v>
                </c:pt>
                <c:pt idx="12">
                  <c:v>94.14</c:v>
                </c:pt>
                <c:pt idx="13">
                  <c:v>93.35</c:v>
                </c:pt>
                <c:pt idx="14">
                  <c:v>90.36</c:v>
                </c:pt>
                <c:pt idx="15">
                  <c:v>90.05</c:v>
                </c:pt>
                <c:pt idx="16">
                  <c:v>89.05</c:v>
                </c:pt>
                <c:pt idx="17">
                  <c:v>86.45</c:v>
                </c:pt>
                <c:pt idx="18">
                  <c:v>85.27</c:v>
                </c:pt>
                <c:pt idx="19">
                  <c:v>83.46</c:v>
                </c:pt>
                <c:pt idx="20">
                  <c:v>82.7</c:v>
                </c:pt>
                <c:pt idx="21">
                  <c:v>86.38</c:v>
                </c:pt>
                <c:pt idx="22">
                  <c:v>86.86</c:v>
                </c:pt>
                <c:pt idx="23">
                  <c:v>82.84</c:v>
                </c:pt>
                <c:pt idx="24">
                  <c:v>77.84</c:v>
                </c:pt>
                <c:pt idx="25">
                  <c:v>79.97</c:v>
                </c:pt>
                <c:pt idx="26">
                  <c:v>79.11</c:v>
                </c:pt>
                <c:pt idx="27">
                  <c:v>79.84</c:v>
                </c:pt>
                <c:pt idx="28">
                  <c:v>78.709999999999994</c:v>
                </c:pt>
                <c:pt idx="29">
                  <c:v>82.51</c:v>
                </c:pt>
                <c:pt idx="30">
                  <c:v>86.08</c:v>
                </c:pt>
                <c:pt idx="31">
                  <c:v>86.4</c:v>
                </c:pt>
                <c:pt idx="32">
                  <c:v>89.07</c:v>
                </c:pt>
                <c:pt idx="33">
                  <c:v>87.59</c:v>
                </c:pt>
                <c:pt idx="34">
                  <c:v>84.98</c:v>
                </c:pt>
                <c:pt idx="35">
                  <c:v>82.14</c:v>
                </c:pt>
                <c:pt idx="36">
                  <c:v>84</c:v>
                </c:pt>
                <c:pt idx="37">
                  <c:v>79.8</c:v>
                </c:pt>
                <c:pt idx="38">
                  <c:v>75.86</c:v>
                </c:pt>
                <c:pt idx="39">
                  <c:v>74.290000000000006</c:v>
                </c:pt>
                <c:pt idx="40">
                  <c:v>76.13</c:v>
                </c:pt>
                <c:pt idx="41">
                  <c:v>75.31</c:v>
                </c:pt>
                <c:pt idx="42">
                  <c:v>77.53</c:v>
                </c:pt>
                <c:pt idx="43">
                  <c:v>81.83</c:v>
                </c:pt>
                <c:pt idx="44">
                  <c:v>82.49</c:v>
                </c:pt>
                <c:pt idx="45">
                  <c:v>87.87</c:v>
                </c:pt>
                <c:pt idx="46">
                  <c:v>87.66</c:v>
                </c:pt>
                <c:pt idx="47">
                  <c:v>89.51</c:v>
                </c:pt>
                <c:pt idx="48">
                  <c:v>90.28</c:v>
                </c:pt>
                <c:pt idx="49">
                  <c:v>88.67</c:v>
                </c:pt>
                <c:pt idx="50">
                  <c:v>87.27</c:v>
                </c:pt>
                <c:pt idx="51">
                  <c:v>87.33</c:v>
                </c:pt>
                <c:pt idx="52">
                  <c:v>87.37</c:v>
                </c:pt>
              </c:numCache>
            </c:numRef>
          </c:val>
          <c:smooth val="0"/>
          <c:extLst>
            <c:ext xmlns:c16="http://schemas.microsoft.com/office/drawing/2014/chart" uri="{C3380CC4-5D6E-409C-BE32-E72D297353CC}">
              <c16:uniqueId val="{0000000A-73C1-4C71-AF1E-B9E6B4161399}"/>
            </c:ext>
          </c:extLst>
        </c:ser>
        <c:dLbls>
          <c:showLegendKey val="0"/>
          <c:showVal val="0"/>
          <c:showCatName val="0"/>
          <c:showSerName val="0"/>
          <c:showPercent val="0"/>
          <c:showBubbleSize val="0"/>
        </c:dLbls>
        <c:smooth val="0"/>
        <c:axId val="114762192"/>
        <c:axId val="114757616"/>
      </c:lineChart>
      <c:dateAx>
        <c:axId val="114762192"/>
        <c:scaling>
          <c:orientation val="minMax"/>
        </c:scaling>
        <c:delete val="0"/>
        <c:axPos val="b"/>
        <c:numFmt formatCode="[$-409]mmm\-yy;@" sourceLinked="0"/>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Frutiger 45 Light" panose="020B0603020202020204" pitchFamily="34" charset="0"/>
                <a:ea typeface="+mn-ea"/>
                <a:cs typeface="+mn-cs"/>
              </a:defRPr>
            </a:pPr>
            <a:endParaRPr lang="en-US"/>
          </a:p>
        </c:txPr>
        <c:crossAx val="114757616"/>
        <c:crosses val="autoZero"/>
        <c:auto val="1"/>
        <c:lblOffset val="100"/>
        <c:baseTimeUnit val="days"/>
        <c:majorUnit val="3"/>
        <c:majorTimeUnit val="months"/>
      </c:dateAx>
      <c:valAx>
        <c:axId val="114757616"/>
        <c:scaling>
          <c:orientation val="minMax"/>
          <c:min val="60"/>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Frutiger 45 Light" panose="020B0603020202020204" pitchFamily="34" charset="0"/>
                <a:ea typeface="+mn-ea"/>
                <a:cs typeface="+mn-cs"/>
              </a:defRPr>
            </a:pPr>
            <a:endParaRPr lang="en-US"/>
          </a:p>
        </c:txPr>
        <c:crossAx val="11476219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050" b="0" i="0" u="none" strike="noStrike" kern="1200" baseline="0">
              <a:solidFill>
                <a:schemeClr val="tx1">
                  <a:lumMod val="65000"/>
                  <a:lumOff val="35000"/>
                </a:schemeClr>
              </a:solidFill>
              <a:latin typeface="Frutiger 45 Light" panose="020B0603020202020204" pitchFamily="34" charset="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050">
          <a:latin typeface="Frutiger 45 Light" panose="020B0603020202020204" pitchFamily="34" charset="0"/>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2332018910501145E-2"/>
          <c:y val="6.99351807850455E-2"/>
          <c:w val="0.85982293770717955"/>
          <c:h val="0.69307487882995455"/>
        </c:manualLayout>
      </c:layout>
      <c:lineChart>
        <c:grouping val="standard"/>
        <c:varyColors val="0"/>
        <c:ser>
          <c:idx val="0"/>
          <c:order val="0"/>
          <c:tx>
            <c:strRef>
              <c:f>'EPS (6m)'!$X$49</c:f>
              <c:strCache>
                <c:ptCount val="1"/>
                <c:pt idx="0">
                  <c:v>EM vs US: relative forward EPS (6-month changes %)</c:v>
                </c:pt>
              </c:strCache>
            </c:strRef>
          </c:tx>
          <c:spPr>
            <a:ln w="19050" cap="rnd">
              <a:solidFill>
                <a:schemeClr val="tx1"/>
              </a:solidFill>
              <a:round/>
            </a:ln>
            <a:effectLst/>
          </c:spPr>
          <c:marker>
            <c:symbol val="none"/>
          </c:marker>
          <c:cat>
            <c:numRef>
              <c:f>'EPS (6m)'!$A$2:$A$524</c:f>
              <c:numCache>
                <c:formatCode>m/d/yyyy</c:formatCode>
                <c:ptCount val="523"/>
                <c:pt idx="0">
                  <c:v>41290</c:v>
                </c:pt>
                <c:pt idx="1">
                  <c:v>41297</c:v>
                </c:pt>
                <c:pt idx="2">
                  <c:v>41304</c:v>
                </c:pt>
                <c:pt idx="3">
                  <c:v>41311</c:v>
                </c:pt>
                <c:pt idx="4">
                  <c:v>41318</c:v>
                </c:pt>
                <c:pt idx="5">
                  <c:v>41325</c:v>
                </c:pt>
                <c:pt idx="6">
                  <c:v>41332</c:v>
                </c:pt>
                <c:pt idx="7">
                  <c:v>41339</c:v>
                </c:pt>
                <c:pt idx="8">
                  <c:v>41346</c:v>
                </c:pt>
                <c:pt idx="9">
                  <c:v>41353</c:v>
                </c:pt>
                <c:pt idx="10">
                  <c:v>41360</c:v>
                </c:pt>
                <c:pt idx="11">
                  <c:v>41367</c:v>
                </c:pt>
                <c:pt idx="12">
                  <c:v>41374</c:v>
                </c:pt>
                <c:pt idx="13">
                  <c:v>41381</c:v>
                </c:pt>
                <c:pt idx="14">
                  <c:v>41388</c:v>
                </c:pt>
                <c:pt idx="15">
                  <c:v>41395</c:v>
                </c:pt>
                <c:pt idx="16">
                  <c:v>41402</c:v>
                </c:pt>
                <c:pt idx="17">
                  <c:v>41409</c:v>
                </c:pt>
                <c:pt idx="18">
                  <c:v>41416</c:v>
                </c:pt>
                <c:pt idx="19">
                  <c:v>41423</c:v>
                </c:pt>
                <c:pt idx="20">
                  <c:v>41430</c:v>
                </c:pt>
                <c:pt idx="21">
                  <c:v>41437</c:v>
                </c:pt>
                <c:pt idx="22">
                  <c:v>41444</c:v>
                </c:pt>
                <c:pt idx="23">
                  <c:v>41451</c:v>
                </c:pt>
                <c:pt idx="24">
                  <c:v>41458</c:v>
                </c:pt>
                <c:pt idx="25">
                  <c:v>41465</c:v>
                </c:pt>
                <c:pt idx="26">
                  <c:v>41472</c:v>
                </c:pt>
                <c:pt idx="27">
                  <c:v>41479</c:v>
                </c:pt>
                <c:pt idx="28">
                  <c:v>41486</c:v>
                </c:pt>
                <c:pt idx="29">
                  <c:v>41493</c:v>
                </c:pt>
                <c:pt idx="30">
                  <c:v>41500</c:v>
                </c:pt>
                <c:pt idx="31">
                  <c:v>41507</c:v>
                </c:pt>
                <c:pt idx="32">
                  <c:v>41514</c:v>
                </c:pt>
                <c:pt idx="33">
                  <c:v>41521</c:v>
                </c:pt>
                <c:pt idx="34">
                  <c:v>41528</c:v>
                </c:pt>
                <c:pt idx="35">
                  <c:v>41535</c:v>
                </c:pt>
                <c:pt idx="36">
                  <c:v>41542</c:v>
                </c:pt>
                <c:pt idx="37">
                  <c:v>41549</c:v>
                </c:pt>
                <c:pt idx="38">
                  <c:v>41556</c:v>
                </c:pt>
                <c:pt idx="39">
                  <c:v>41563</c:v>
                </c:pt>
                <c:pt idx="40">
                  <c:v>41570</c:v>
                </c:pt>
                <c:pt idx="41">
                  <c:v>41577</c:v>
                </c:pt>
                <c:pt idx="42">
                  <c:v>41584</c:v>
                </c:pt>
                <c:pt idx="43">
                  <c:v>41591</c:v>
                </c:pt>
                <c:pt idx="44">
                  <c:v>41598</c:v>
                </c:pt>
                <c:pt idx="45">
                  <c:v>41605</c:v>
                </c:pt>
                <c:pt idx="46">
                  <c:v>41612</c:v>
                </c:pt>
                <c:pt idx="47">
                  <c:v>41619</c:v>
                </c:pt>
                <c:pt idx="48">
                  <c:v>41626</c:v>
                </c:pt>
                <c:pt idx="49">
                  <c:v>41633</c:v>
                </c:pt>
                <c:pt idx="50">
                  <c:v>41640</c:v>
                </c:pt>
                <c:pt idx="51">
                  <c:v>41647</c:v>
                </c:pt>
                <c:pt idx="52">
                  <c:v>41654</c:v>
                </c:pt>
                <c:pt idx="53">
                  <c:v>41661</c:v>
                </c:pt>
                <c:pt idx="54">
                  <c:v>41668</c:v>
                </c:pt>
                <c:pt idx="55">
                  <c:v>41675</c:v>
                </c:pt>
                <c:pt idx="56">
                  <c:v>41682</c:v>
                </c:pt>
                <c:pt idx="57">
                  <c:v>41689</c:v>
                </c:pt>
                <c:pt idx="58">
                  <c:v>41696</c:v>
                </c:pt>
                <c:pt idx="59">
                  <c:v>41703</c:v>
                </c:pt>
                <c:pt idx="60">
                  <c:v>41710</c:v>
                </c:pt>
                <c:pt idx="61">
                  <c:v>41717</c:v>
                </c:pt>
                <c:pt idx="62">
                  <c:v>41724</c:v>
                </c:pt>
                <c:pt idx="63">
                  <c:v>41731</c:v>
                </c:pt>
                <c:pt idx="64">
                  <c:v>41738</c:v>
                </c:pt>
                <c:pt idx="65">
                  <c:v>41745</c:v>
                </c:pt>
                <c:pt idx="66">
                  <c:v>41752</c:v>
                </c:pt>
                <c:pt idx="67">
                  <c:v>41759</c:v>
                </c:pt>
                <c:pt idx="68">
                  <c:v>41766</c:v>
                </c:pt>
                <c:pt idx="69">
                  <c:v>41773</c:v>
                </c:pt>
                <c:pt idx="70">
                  <c:v>41780</c:v>
                </c:pt>
                <c:pt idx="71">
                  <c:v>41787</c:v>
                </c:pt>
                <c:pt idx="72">
                  <c:v>41794</c:v>
                </c:pt>
                <c:pt idx="73">
                  <c:v>41801</c:v>
                </c:pt>
                <c:pt idx="74">
                  <c:v>41808</c:v>
                </c:pt>
                <c:pt idx="75">
                  <c:v>41815</c:v>
                </c:pt>
                <c:pt idx="76">
                  <c:v>41822</c:v>
                </c:pt>
                <c:pt idx="77">
                  <c:v>41829</c:v>
                </c:pt>
                <c:pt idx="78">
                  <c:v>41836</c:v>
                </c:pt>
                <c:pt idx="79">
                  <c:v>41843</c:v>
                </c:pt>
                <c:pt idx="80">
                  <c:v>41850</c:v>
                </c:pt>
                <c:pt idx="81">
                  <c:v>41857</c:v>
                </c:pt>
                <c:pt idx="82">
                  <c:v>41864</c:v>
                </c:pt>
                <c:pt idx="83">
                  <c:v>41871</c:v>
                </c:pt>
                <c:pt idx="84">
                  <c:v>41878</c:v>
                </c:pt>
                <c:pt idx="85">
                  <c:v>41885</c:v>
                </c:pt>
                <c:pt idx="86">
                  <c:v>41892</c:v>
                </c:pt>
                <c:pt idx="87">
                  <c:v>41899</c:v>
                </c:pt>
                <c:pt idx="88">
                  <c:v>41906</c:v>
                </c:pt>
                <c:pt idx="89">
                  <c:v>41913</c:v>
                </c:pt>
                <c:pt idx="90">
                  <c:v>41920</c:v>
                </c:pt>
                <c:pt idx="91">
                  <c:v>41927</c:v>
                </c:pt>
                <c:pt idx="92">
                  <c:v>41934</c:v>
                </c:pt>
                <c:pt idx="93">
                  <c:v>41941</c:v>
                </c:pt>
                <c:pt idx="94">
                  <c:v>41948</c:v>
                </c:pt>
                <c:pt idx="95">
                  <c:v>41955</c:v>
                </c:pt>
                <c:pt idx="96">
                  <c:v>41962</c:v>
                </c:pt>
                <c:pt idx="97">
                  <c:v>41969</c:v>
                </c:pt>
                <c:pt idx="98">
                  <c:v>41976</c:v>
                </c:pt>
                <c:pt idx="99">
                  <c:v>41983</c:v>
                </c:pt>
                <c:pt idx="100">
                  <c:v>41990</c:v>
                </c:pt>
                <c:pt idx="101">
                  <c:v>41997</c:v>
                </c:pt>
                <c:pt idx="102">
                  <c:v>42004</c:v>
                </c:pt>
                <c:pt idx="103">
                  <c:v>42011</c:v>
                </c:pt>
                <c:pt idx="104">
                  <c:v>42018</c:v>
                </c:pt>
                <c:pt idx="105">
                  <c:v>42025</c:v>
                </c:pt>
                <c:pt idx="106">
                  <c:v>42032</c:v>
                </c:pt>
                <c:pt idx="107">
                  <c:v>42039</c:v>
                </c:pt>
                <c:pt idx="108">
                  <c:v>42046</c:v>
                </c:pt>
                <c:pt idx="109">
                  <c:v>42053</c:v>
                </c:pt>
                <c:pt idx="110">
                  <c:v>42060</c:v>
                </c:pt>
                <c:pt idx="111">
                  <c:v>42067</c:v>
                </c:pt>
                <c:pt idx="112">
                  <c:v>42074</c:v>
                </c:pt>
                <c:pt idx="113">
                  <c:v>42081</c:v>
                </c:pt>
                <c:pt idx="114">
                  <c:v>42088</c:v>
                </c:pt>
                <c:pt idx="115">
                  <c:v>42095</c:v>
                </c:pt>
                <c:pt idx="116">
                  <c:v>42102</c:v>
                </c:pt>
                <c:pt idx="117">
                  <c:v>42109</c:v>
                </c:pt>
                <c:pt idx="118">
                  <c:v>42116</c:v>
                </c:pt>
                <c:pt idx="119">
                  <c:v>42123</c:v>
                </c:pt>
                <c:pt idx="120">
                  <c:v>42130</c:v>
                </c:pt>
                <c:pt idx="121">
                  <c:v>42137</c:v>
                </c:pt>
                <c:pt idx="122">
                  <c:v>42144</c:v>
                </c:pt>
                <c:pt idx="123">
                  <c:v>42151</c:v>
                </c:pt>
                <c:pt idx="124">
                  <c:v>42158</c:v>
                </c:pt>
                <c:pt idx="125">
                  <c:v>42165</c:v>
                </c:pt>
                <c:pt idx="126">
                  <c:v>42172</c:v>
                </c:pt>
                <c:pt idx="127">
                  <c:v>42179</c:v>
                </c:pt>
                <c:pt idx="128">
                  <c:v>42186</c:v>
                </c:pt>
                <c:pt idx="129">
                  <c:v>42193</c:v>
                </c:pt>
                <c:pt idx="130">
                  <c:v>42200</c:v>
                </c:pt>
                <c:pt idx="131">
                  <c:v>42207</c:v>
                </c:pt>
                <c:pt idx="132">
                  <c:v>42214</c:v>
                </c:pt>
                <c:pt idx="133">
                  <c:v>42221</c:v>
                </c:pt>
                <c:pt idx="134">
                  <c:v>42228</c:v>
                </c:pt>
                <c:pt idx="135">
                  <c:v>42235</c:v>
                </c:pt>
                <c:pt idx="136">
                  <c:v>42242</c:v>
                </c:pt>
                <c:pt idx="137">
                  <c:v>42249</c:v>
                </c:pt>
                <c:pt idx="138">
                  <c:v>42256</c:v>
                </c:pt>
                <c:pt idx="139">
                  <c:v>42263</c:v>
                </c:pt>
                <c:pt idx="140">
                  <c:v>42270</c:v>
                </c:pt>
                <c:pt idx="141">
                  <c:v>42277</c:v>
                </c:pt>
                <c:pt idx="142">
                  <c:v>42284</c:v>
                </c:pt>
                <c:pt idx="143">
                  <c:v>42291</c:v>
                </c:pt>
                <c:pt idx="144">
                  <c:v>42298</c:v>
                </c:pt>
                <c:pt idx="145">
                  <c:v>42305</c:v>
                </c:pt>
                <c:pt idx="146">
                  <c:v>42312</c:v>
                </c:pt>
                <c:pt idx="147">
                  <c:v>42319</c:v>
                </c:pt>
                <c:pt idx="148">
                  <c:v>42326</c:v>
                </c:pt>
                <c:pt idx="149">
                  <c:v>42333</c:v>
                </c:pt>
                <c:pt idx="150">
                  <c:v>42340</c:v>
                </c:pt>
                <c:pt idx="151">
                  <c:v>42347</c:v>
                </c:pt>
                <c:pt idx="152">
                  <c:v>42354</c:v>
                </c:pt>
                <c:pt idx="153">
                  <c:v>42361</c:v>
                </c:pt>
                <c:pt idx="154">
                  <c:v>42368</c:v>
                </c:pt>
                <c:pt idx="155">
                  <c:v>42375</c:v>
                </c:pt>
                <c:pt idx="156">
                  <c:v>42382</c:v>
                </c:pt>
                <c:pt idx="157">
                  <c:v>42389</c:v>
                </c:pt>
                <c:pt idx="158">
                  <c:v>42396</c:v>
                </c:pt>
                <c:pt idx="159">
                  <c:v>42403</c:v>
                </c:pt>
                <c:pt idx="160">
                  <c:v>42410</c:v>
                </c:pt>
                <c:pt idx="161">
                  <c:v>42417</c:v>
                </c:pt>
                <c:pt idx="162">
                  <c:v>42424</c:v>
                </c:pt>
                <c:pt idx="163">
                  <c:v>42431</c:v>
                </c:pt>
                <c:pt idx="164">
                  <c:v>42438</c:v>
                </c:pt>
                <c:pt idx="165">
                  <c:v>42445</c:v>
                </c:pt>
                <c:pt idx="166">
                  <c:v>42452</c:v>
                </c:pt>
                <c:pt idx="167">
                  <c:v>42459</c:v>
                </c:pt>
                <c:pt idx="168">
                  <c:v>42466</c:v>
                </c:pt>
                <c:pt idx="169">
                  <c:v>42473</c:v>
                </c:pt>
                <c:pt idx="170">
                  <c:v>42480</c:v>
                </c:pt>
                <c:pt idx="171">
                  <c:v>42487</c:v>
                </c:pt>
                <c:pt idx="172">
                  <c:v>42494</c:v>
                </c:pt>
                <c:pt idx="173">
                  <c:v>42501</c:v>
                </c:pt>
                <c:pt idx="174">
                  <c:v>42508</c:v>
                </c:pt>
                <c:pt idx="175">
                  <c:v>42515</c:v>
                </c:pt>
                <c:pt idx="176">
                  <c:v>42522</c:v>
                </c:pt>
                <c:pt idx="177">
                  <c:v>42529</c:v>
                </c:pt>
                <c:pt idx="178">
                  <c:v>42536</c:v>
                </c:pt>
                <c:pt idx="179">
                  <c:v>42543</c:v>
                </c:pt>
                <c:pt idx="180">
                  <c:v>42550</c:v>
                </c:pt>
                <c:pt idx="181">
                  <c:v>42557</c:v>
                </c:pt>
                <c:pt idx="182">
                  <c:v>42564</c:v>
                </c:pt>
                <c:pt idx="183">
                  <c:v>42571</c:v>
                </c:pt>
                <c:pt idx="184">
                  <c:v>42578</c:v>
                </c:pt>
                <c:pt idx="185">
                  <c:v>42585</c:v>
                </c:pt>
                <c:pt idx="186">
                  <c:v>42592</c:v>
                </c:pt>
                <c:pt idx="187">
                  <c:v>42599</c:v>
                </c:pt>
                <c:pt idx="188">
                  <c:v>42606</c:v>
                </c:pt>
                <c:pt idx="189">
                  <c:v>42613</c:v>
                </c:pt>
                <c:pt idx="190">
                  <c:v>42620</c:v>
                </c:pt>
                <c:pt idx="191">
                  <c:v>42627</c:v>
                </c:pt>
                <c:pt idx="192">
                  <c:v>42634</c:v>
                </c:pt>
                <c:pt idx="193">
                  <c:v>42641</c:v>
                </c:pt>
                <c:pt idx="194">
                  <c:v>42648</c:v>
                </c:pt>
                <c:pt idx="195">
                  <c:v>42655</c:v>
                </c:pt>
                <c:pt idx="196">
                  <c:v>42662</c:v>
                </c:pt>
                <c:pt idx="197">
                  <c:v>42669</c:v>
                </c:pt>
                <c:pt idx="198">
                  <c:v>42676</c:v>
                </c:pt>
                <c:pt idx="199">
                  <c:v>42683</c:v>
                </c:pt>
                <c:pt idx="200">
                  <c:v>42690</c:v>
                </c:pt>
                <c:pt idx="201">
                  <c:v>42697</c:v>
                </c:pt>
                <c:pt idx="202">
                  <c:v>42704</c:v>
                </c:pt>
                <c:pt idx="203">
                  <c:v>42711</c:v>
                </c:pt>
                <c:pt idx="204">
                  <c:v>42718</c:v>
                </c:pt>
                <c:pt idx="205">
                  <c:v>42725</c:v>
                </c:pt>
                <c:pt idx="206">
                  <c:v>42732</c:v>
                </c:pt>
                <c:pt idx="207">
                  <c:v>42739</c:v>
                </c:pt>
                <c:pt idx="208">
                  <c:v>42746</c:v>
                </c:pt>
                <c:pt idx="209">
                  <c:v>42753</c:v>
                </c:pt>
                <c:pt idx="210">
                  <c:v>42760</c:v>
                </c:pt>
                <c:pt idx="211">
                  <c:v>42767</c:v>
                </c:pt>
                <c:pt idx="212">
                  <c:v>42774</c:v>
                </c:pt>
                <c:pt idx="213">
                  <c:v>42781</c:v>
                </c:pt>
                <c:pt idx="214">
                  <c:v>42788</c:v>
                </c:pt>
                <c:pt idx="215">
                  <c:v>42795</c:v>
                </c:pt>
                <c:pt idx="216">
                  <c:v>42802</c:v>
                </c:pt>
                <c:pt idx="217">
                  <c:v>42809</c:v>
                </c:pt>
                <c:pt idx="218">
                  <c:v>42816</c:v>
                </c:pt>
                <c:pt idx="219">
                  <c:v>42823</c:v>
                </c:pt>
                <c:pt idx="220">
                  <c:v>42830</c:v>
                </c:pt>
                <c:pt idx="221">
                  <c:v>42837</c:v>
                </c:pt>
                <c:pt idx="222">
                  <c:v>42844</c:v>
                </c:pt>
                <c:pt idx="223">
                  <c:v>42851</c:v>
                </c:pt>
                <c:pt idx="224">
                  <c:v>42858</c:v>
                </c:pt>
                <c:pt idx="225">
                  <c:v>42865</c:v>
                </c:pt>
                <c:pt idx="226">
                  <c:v>42872</c:v>
                </c:pt>
                <c:pt idx="227">
                  <c:v>42879</c:v>
                </c:pt>
                <c:pt idx="228">
                  <c:v>42886</c:v>
                </c:pt>
                <c:pt idx="229">
                  <c:v>42893</c:v>
                </c:pt>
                <c:pt idx="230">
                  <c:v>42900</c:v>
                </c:pt>
                <c:pt idx="231">
                  <c:v>42907</c:v>
                </c:pt>
                <c:pt idx="232">
                  <c:v>42914</c:v>
                </c:pt>
                <c:pt idx="233">
                  <c:v>42921</c:v>
                </c:pt>
                <c:pt idx="234">
                  <c:v>42928</c:v>
                </c:pt>
                <c:pt idx="235">
                  <c:v>42935</c:v>
                </c:pt>
                <c:pt idx="236">
                  <c:v>42942</c:v>
                </c:pt>
                <c:pt idx="237">
                  <c:v>42949</c:v>
                </c:pt>
                <c:pt idx="238">
                  <c:v>42956</c:v>
                </c:pt>
                <c:pt idx="239">
                  <c:v>42963</c:v>
                </c:pt>
                <c:pt idx="240">
                  <c:v>42970</c:v>
                </c:pt>
                <c:pt idx="241">
                  <c:v>42977</c:v>
                </c:pt>
                <c:pt idx="242">
                  <c:v>42984</c:v>
                </c:pt>
                <c:pt idx="243">
                  <c:v>42991</c:v>
                </c:pt>
                <c:pt idx="244">
                  <c:v>42998</c:v>
                </c:pt>
                <c:pt idx="245">
                  <c:v>43005</c:v>
                </c:pt>
                <c:pt idx="246">
                  <c:v>43012</c:v>
                </c:pt>
                <c:pt idx="247">
                  <c:v>43019</c:v>
                </c:pt>
                <c:pt idx="248">
                  <c:v>43026</c:v>
                </c:pt>
                <c:pt idx="249">
                  <c:v>43033</c:v>
                </c:pt>
                <c:pt idx="250">
                  <c:v>43040</c:v>
                </c:pt>
                <c:pt idx="251">
                  <c:v>43047</c:v>
                </c:pt>
                <c:pt idx="252">
                  <c:v>43054</c:v>
                </c:pt>
                <c:pt idx="253">
                  <c:v>43061</c:v>
                </c:pt>
                <c:pt idx="254">
                  <c:v>43068</c:v>
                </c:pt>
                <c:pt idx="255">
                  <c:v>43075</c:v>
                </c:pt>
                <c:pt idx="256">
                  <c:v>43082</c:v>
                </c:pt>
                <c:pt idx="257">
                  <c:v>43089</c:v>
                </c:pt>
                <c:pt idx="258">
                  <c:v>43096</c:v>
                </c:pt>
                <c:pt idx="259">
                  <c:v>43103</c:v>
                </c:pt>
                <c:pt idx="260">
                  <c:v>43110</c:v>
                </c:pt>
                <c:pt idx="261">
                  <c:v>43117</c:v>
                </c:pt>
                <c:pt idx="262">
                  <c:v>43124</c:v>
                </c:pt>
                <c:pt idx="263">
                  <c:v>43131</c:v>
                </c:pt>
                <c:pt idx="264">
                  <c:v>43138</c:v>
                </c:pt>
                <c:pt idx="265">
                  <c:v>43145</c:v>
                </c:pt>
                <c:pt idx="266">
                  <c:v>43152</c:v>
                </c:pt>
                <c:pt idx="267">
                  <c:v>43159</c:v>
                </c:pt>
                <c:pt idx="268">
                  <c:v>43166</c:v>
                </c:pt>
                <c:pt idx="269">
                  <c:v>43173</c:v>
                </c:pt>
                <c:pt idx="270">
                  <c:v>43180</c:v>
                </c:pt>
                <c:pt idx="271">
                  <c:v>43187</c:v>
                </c:pt>
                <c:pt idx="272">
                  <c:v>43194</c:v>
                </c:pt>
                <c:pt idx="273">
                  <c:v>43201</c:v>
                </c:pt>
                <c:pt idx="274">
                  <c:v>43208</c:v>
                </c:pt>
                <c:pt idx="275">
                  <c:v>43215</c:v>
                </c:pt>
                <c:pt idx="276">
                  <c:v>43222</c:v>
                </c:pt>
                <c:pt idx="277">
                  <c:v>43229</c:v>
                </c:pt>
                <c:pt idx="278">
                  <c:v>43236</c:v>
                </c:pt>
                <c:pt idx="279">
                  <c:v>43243</c:v>
                </c:pt>
                <c:pt idx="280">
                  <c:v>43250</c:v>
                </c:pt>
                <c:pt idx="281">
                  <c:v>43257</c:v>
                </c:pt>
                <c:pt idx="282">
                  <c:v>43264</c:v>
                </c:pt>
                <c:pt idx="283">
                  <c:v>43271</c:v>
                </c:pt>
                <c:pt idx="284">
                  <c:v>43278</c:v>
                </c:pt>
                <c:pt idx="285">
                  <c:v>43285</c:v>
                </c:pt>
                <c:pt idx="286">
                  <c:v>43292</c:v>
                </c:pt>
                <c:pt idx="287">
                  <c:v>43299</c:v>
                </c:pt>
                <c:pt idx="288">
                  <c:v>43306</c:v>
                </c:pt>
                <c:pt idx="289">
                  <c:v>43313</c:v>
                </c:pt>
                <c:pt idx="290">
                  <c:v>43320</c:v>
                </c:pt>
                <c:pt idx="291">
                  <c:v>43327</c:v>
                </c:pt>
                <c:pt idx="292">
                  <c:v>43334</c:v>
                </c:pt>
                <c:pt idx="293">
                  <c:v>43341</c:v>
                </c:pt>
                <c:pt idx="294">
                  <c:v>43348</c:v>
                </c:pt>
                <c:pt idx="295">
                  <c:v>43355</c:v>
                </c:pt>
                <c:pt idx="296">
                  <c:v>43362</c:v>
                </c:pt>
                <c:pt idx="297">
                  <c:v>43369</c:v>
                </c:pt>
                <c:pt idx="298">
                  <c:v>43376</c:v>
                </c:pt>
                <c:pt idx="299">
                  <c:v>43383</c:v>
                </c:pt>
                <c:pt idx="300">
                  <c:v>43390</c:v>
                </c:pt>
                <c:pt idx="301">
                  <c:v>43397</c:v>
                </c:pt>
                <c:pt idx="302">
                  <c:v>43404</c:v>
                </c:pt>
                <c:pt idx="303">
                  <c:v>43411</c:v>
                </c:pt>
                <c:pt idx="304">
                  <c:v>43418</c:v>
                </c:pt>
                <c:pt idx="305">
                  <c:v>43425</c:v>
                </c:pt>
                <c:pt idx="306">
                  <c:v>43432</c:v>
                </c:pt>
                <c:pt idx="307">
                  <c:v>43439</c:v>
                </c:pt>
                <c:pt idx="308">
                  <c:v>43446</c:v>
                </c:pt>
                <c:pt idx="309">
                  <c:v>43453</c:v>
                </c:pt>
                <c:pt idx="310">
                  <c:v>43460</c:v>
                </c:pt>
                <c:pt idx="311">
                  <c:v>43467</c:v>
                </c:pt>
                <c:pt idx="312">
                  <c:v>43474</c:v>
                </c:pt>
                <c:pt idx="313">
                  <c:v>43481</c:v>
                </c:pt>
                <c:pt idx="314">
                  <c:v>43488</c:v>
                </c:pt>
                <c:pt idx="315">
                  <c:v>43495</c:v>
                </c:pt>
                <c:pt idx="316">
                  <c:v>43502</c:v>
                </c:pt>
                <c:pt idx="317">
                  <c:v>43509</c:v>
                </c:pt>
                <c:pt idx="318">
                  <c:v>43516</c:v>
                </c:pt>
                <c:pt idx="319">
                  <c:v>43523</c:v>
                </c:pt>
                <c:pt idx="320">
                  <c:v>43530</c:v>
                </c:pt>
                <c:pt idx="321">
                  <c:v>43537</c:v>
                </c:pt>
                <c:pt idx="322">
                  <c:v>43544</c:v>
                </c:pt>
                <c:pt idx="323">
                  <c:v>43551</c:v>
                </c:pt>
                <c:pt idx="324">
                  <c:v>43558</c:v>
                </c:pt>
                <c:pt idx="325">
                  <c:v>43565</c:v>
                </c:pt>
                <c:pt idx="326">
                  <c:v>43572</c:v>
                </c:pt>
                <c:pt idx="327">
                  <c:v>43579</c:v>
                </c:pt>
                <c:pt idx="328">
                  <c:v>43586</c:v>
                </c:pt>
                <c:pt idx="329">
                  <c:v>43593</c:v>
                </c:pt>
                <c:pt idx="330">
                  <c:v>43600</c:v>
                </c:pt>
                <c:pt idx="331">
                  <c:v>43607</c:v>
                </c:pt>
                <c:pt idx="332">
                  <c:v>43614</c:v>
                </c:pt>
                <c:pt idx="333">
                  <c:v>43621</c:v>
                </c:pt>
                <c:pt idx="334">
                  <c:v>43628</c:v>
                </c:pt>
                <c:pt idx="335">
                  <c:v>43635</c:v>
                </c:pt>
                <c:pt idx="336">
                  <c:v>43642</c:v>
                </c:pt>
                <c:pt idx="337">
                  <c:v>43649</c:v>
                </c:pt>
                <c:pt idx="338">
                  <c:v>43656</c:v>
                </c:pt>
                <c:pt idx="339">
                  <c:v>43663</c:v>
                </c:pt>
                <c:pt idx="340">
                  <c:v>43670</c:v>
                </c:pt>
                <c:pt idx="341">
                  <c:v>43677</c:v>
                </c:pt>
                <c:pt idx="342">
                  <c:v>43684</c:v>
                </c:pt>
                <c:pt idx="343">
                  <c:v>43691</c:v>
                </c:pt>
                <c:pt idx="344">
                  <c:v>43698</c:v>
                </c:pt>
                <c:pt idx="345">
                  <c:v>43705</c:v>
                </c:pt>
                <c:pt idx="346">
                  <c:v>43712</c:v>
                </c:pt>
                <c:pt idx="347">
                  <c:v>43719</c:v>
                </c:pt>
                <c:pt idx="348">
                  <c:v>43726</c:v>
                </c:pt>
                <c:pt idx="349">
                  <c:v>43733</c:v>
                </c:pt>
                <c:pt idx="350">
                  <c:v>43740</c:v>
                </c:pt>
                <c:pt idx="351">
                  <c:v>43747</c:v>
                </c:pt>
                <c:pt idx="352">
                  <c:v>43754</c:v>
                </c:pt>
                <c:pt idx="353">
                  <c:v>43761</c:v>
                </c:pt>
                <c:pt idx="354">
                  <c:v>43768</c:v>
                </c:pt>
                <c:pt idx="355">
                  <c:v>43775</c:v>
                </c:pt>
                <c:pt idx="356">
                  <c:v>43782</c:v>
                </c:pt>
                <c:pt idx="357">
                  <c:v>43789</c:v>
                </c:pt>
                <c:pt idx="358">
                  <c:v>43796</c:v>
                </c:pt>
                <c:pt idx="359">
                  <c:v>43803</c:v>
                </c:pt>
                <c:pt idx="360">
                  <c:v>43810</c:v>
                </c:pt>
                <c:pt idx="361">
                  <c:v>43817</c:v>
                </c:pt>
                <c:pt idx="362">
                  <c:v>43824</c:v>
                </c:pt>
                <c:pt idx="363">
                  <c:v>43831</c:v>
                </c:pt>
                <c:pt idx="364">
                  <c:v>43838</c:v>
                </c:pt>
                <c:pt idx="365">
                  <c:v>43845</c:v>
                </c:pt>
                <c:pt idx="366">
                  <c:v>43852</c:v>
                </c:pt>
                <c:pt idx="367">
                  <c:v>43859</c:v>
                </c:pt>
                <c:pt idx="368">
                  <c:v>43866</c:v>
                </c:pt>
                <c:pt idx="369">
                  <c:v>43873</c:v>
                </c:pt>
                <c:pt idx="370">
                  <c:v>43880</c:v>
                </c:pt>
                <c:pt idx="371">
                  <c:v>43887</c:v>
                </c:pt>
                <c:pt idx="372">
                  <c:v>43894</c:v>
                </c:pt>
                <c:pt idx="373">
                  <c:v>43901</c:v>
                </c:pt>
                <c:pt idx="374">
                  <c:v>43908</c:v>
                </c:pt>
                <c:pt idx="375">
                  <c:v>43915</c:v>
                </c:pt>
                <c:pt idx="376">
                  <c:v>43922</c:v>
                </c:pt>
                <c:pt idx="377">
                  <c:v>43929</c:v>
                </c:pt>
                <c:pt idx="378">
                  <c:v>43936</c:v>
                </c:pt>
                <c:pt idx="379">
                  <c:v>43943</c:v>
                </c:pt>
                <c:pt idx="380">
                  <c:v>43950</c:v>
                </c:pt>
                <c:pt idx="381">
                  <c:v>43957</c:v>
                </c:pt>
                <c:pt idx="382">
                  <c:v>43964</c:v>
                </c:pt>
                <c:pt idx="383">
                  <c:v>43971</c:v>
                </c:pt>
                <c:pt idx="384">
                  <c:v>43978</c:v>
                </c:pt>
                <c:pt idx="385">
                  <c:v>43985</c:v>
                </c:pt>
                <c:pt idx="386">
                  <c:v>43992</c:v>
                </c:pt>
                <c:pt idx="387">
                  <c:v>43999</c:v>
                </c:pt>
                <c:pt idx="388">
                  <c:v>44006</c:v>
                </c:pt>
                <c:pt idx="389">
                  <c:v>44013</c:v>
                </c:pt>
                <c:pt idx="390">
                  <c:v>44020</c:v>
                </c:pt>
                <c:pt idx="391">
                  <c:v>44027</c:v>
                </c:pt>
                <c:pt idx="392">
                  <c:v>44034</c:v>
                </c:pt>
                <c:pt idx="393">
                  <c:v>44041</c:v>
                </c:pt>
                <c:pt idx="394">
                  <c:v>44048</c:v>
                </c:pt>
                <c:pt idx="395">
                  <c:v>44055</c:v>
                </c:pt>
                <c:pt idx="396">
                  <c:v>44062</c:v>
                </c:pt>
                <c:pt idx="397">
                  <c:v>44069</c:v>
                </c:pt>
                <c:pt idx="398">
                  <c:v>44076</c:v>
                </c:pt>
                <c:pt idx="399">
                  <c:v>44083</c:v>
                </c:pt>
                <c:pt idx="400">
                  <c:v>44090</c:v>
                </c:pt>
                <c:pt idx="401">
                  <c:v>44097</c:v>
                </c:pt>
                <c:pt idx="402">
                  <c:v>44104</c:v>
                </c:pt>
                <c:pt idx="403">
                  <c:v>44111</c:v>
                </c:pt>
                <c:pt idx="404">
                  <c:v>44118</c:v>
                </c:pt>
                <c:pt idx="405">
                  <c:v>44125</c:v>
                </c:pt>
                <c:pt idx="406">
                  <c:v>44132</c:v>
                </c:pt>
                <c:pt idx="407">
                  <c:v>44139</c:v>
                </c:pt>
                <c:pt idx="408">
                  <c:v>44146</c:v>
                </c:pt>
                <c:pt idx="409">
                  <c:v>44153</c:v>
                </c:pt>
                <c:pt idx="410">
                  <c:v>44160</c:v>
                </c:pt>
                <c:pt idx="411">
                  <c:v>44167</c:v>
                </c:pt>
                <c:pt idx="412">
                  <c:v>44174</c:v>
                </c:pt>
                <c:pt idx="413">
                  <c:v>44181</c:v>
                </c:pt>
                <c:pt idx="414">
                  <c:v>44188</c:v>
                </c:pt>
                <c:pt idx="415">
                  <c:v>44195</c:v>
                </c:pt>
                <c:pt idx="416">
                  <c:v>44202</c:v>
                </c:pt>
                <c:pt idx="417">
                  <c:v>44209</c:v>
                </c:pt>
                <c:pt idx="418">
                  <c:v>44216</c:v>
                </c:pt>
                <c:pt idx="419">
                  <c:v>44223</c:v>
                </c:pt>
                <c:pt idx="420">
                  <c:v>44230</c:v>
                </c:pt>
                <c:pt idx="421">
                  <c:v>44237</c:v>
                </c:pt>
                <c:pt idx="422">
                  <c:v>44244</c:v>
                </c:pt>
                <c:pt idx="423">
                  <c:v>44251</c:v>
                </c:pt>
                <c:pt idx="424">
                  <c:v>44258</c:v>
                </c:pt>
                <c:pt idx="425">
                  <c:v>44265</c:v>
                </c:pt>
                <c:pt idx="426">
                  <c:v>44272</c:v>
                </c:pt>
                <c:pt idx="427">
                  <c:v>44279</c:v>
                </c:pt>
                <c:pt idx="428">
                  <c:v>44286</c:v>
                </c:pt>
                <c:pt idx="429">
                  <c:v>44293</c:v>
                </c:pt>
                <c:pt idx="430">
                  <c:v>44300</c:v>
                </c:pt>
                <c:pt idx="431">
                  <c:v>44307</c:v>
                </c:pt>
                <c:pt idx="432">
                  <c:v>44314</c:v>
                </c:pt>
                <c:pt idx="433">
                  <c:v>44321</c:v>
                </c:pt>
                <c:pt idx="434">
                  <c:v>44328</c:v>
                </c:pt>
                <c:pt idx="435">
                  <c:v>44335</c:v>
                </c:pt>
                <c:pt idx="436">
                  <c:v>44342</c:v>
                </c:pt>
                <c:pt idx="437">
                  <c:v>44349</c:v>
                </c:pt>
                <c:pt idx="438">
                  <c:v>44356</c:v>
                </c:pt>
                <c:pt idx="439">
                  <c:v>44363</c:v>
                </c:pt>
                <c:pt idx="440">
                  <c:v>44370</c:v>
                </c:pt>
                <c:pt idx="441">
                  <c:v>44377</c:v>
                </c:pt>
                <c:pt idx="442">
                  <c:v>44384</c:v>
                </c:pt>
                <c:pt idx="443">
                  <c:v>44391</c:v>
                </c:pt>
                <c:pt idx="444">
                  <c:v>44398</c:v>
                </c:pt>
                <c:pt idx="445">
                  <c:v>44405</c:v>
                </c:pt>
                <c:pt idx="446">
                  <c:v>44412</c:v>
                </c:pt>
                <c:pt idx="447">
                  <c:v>44419</c:v>
                </c:pt>
                <c:pt idx="448">
                  <c:v>44426</c:v>
                </c:pt>
                <c:pt idx="449">
                  <c:v>44433</c:v>
                </c:pt>
                <c:pt idx="450">
                  <c:v>44440</c:v>
                </c:pt>
                <c:pt idx="451">
                  <c:v>44447</c:v>
                </c:pt>
                <c:pt idx="452">
                  <c:v>44454</c:v>
                </c:pt>
                <c:pt idx="453">
                  <c:v>44461</c:v>
                </c:pt>
                <c:pt idx="454">
                  <c:v>44468</c:v>
                </c:pt>
                <c:pt idx="455">
                  <c:v>44475</c:v>
                </c:pt>
                <c:pt idx="456">
                  <c:v>44482</c:v>
                </c:pt>
                <c:pt idx="457">
                  <c:v>44489</c:v>
                </c:pt>
                <c:pt idx="458">
                  <c:v>44496</c:v>
                </c:pt>
                <c:pt idx="459">
                  <c:v>44503</c:v>
                </c:pt>
                <c:pt idx="460">
                  <c:v>44510</c:v>
                </c:pt>
                <c:pt idx="461">
                  <c:v>44517</c:v>
                </c:pt>
                <c:pt idx="462">
                  <c:v>44524</c:v>
                </c:pt>
                <c:pt idx="463">
                  <c:v>44531</c:v>
                </c:pt>
                <c:pt idx="464">
                  <c:v>44538</c:v>
                </c:pt>
                <c:pt idx="465">
                  <c:v>44545</c:v>
                </c:pt>
                <c:pt idx="466">
                  <c:v>44552</c:v>
                </c:pt>
                <c:pt idx="467">
                  <c:v>44559</c:v>
                </c:pt>
                <c:pt idx="468">
                  <c:v>44566</c:v>
                </c:pt>
                <c:pt idx="469">
                  <c:v>44573</c:v>
                </c:pt>
                <c:pt idx="470">
                  <c:v>44580</c:v>
                </c:pt>
                <c:pt idx="471">
                  <c:v>44587</c:v>
                </c:pt>
                <c:pt idx="472">
                  <c:v>44594</c:v>
                </c:pt>
                <c:pt idx="473">
                  <c:v>44601</c:v>
                </c:pt>
                <c:pt idx="474">
                  <c:v>44608</c:v>
                </c:pt>
                <c:pt idx="475">
                  <c:v>44615</c:v>
                </c:pt>
                <c:pt idx="476">
                  <c:v>44622</c:v>
                </c:pt>
                <c:pt idx="477">
                  <c:v>44629</c:v>
                </c:pt>
                <c:pt idx="478">
                  <c:v>44636</c:v>
                </c:pt>
                <c:pt idx="479">
                  <c:v>44643</c:v>
                </c:pt>
                <c:pt idx="480">
                  <c:v>44650</c:v>
                </c:pt>
                <c:pt idx="481">
                  <c:v>44657</c:v>
                </c:pt>
                <c:pt idx="482">
                  <c:v>44664</c:v>
                </c:pt>
                <c:pt idx="483">
                  <c:v>44671</c:v>
                </c:pt>
                <c:pt idx="484">
                  <c:v>44678</c:v>
                </c:pt>
                <c:pt idx="485">
                  <c:v>44685</c:v>
                </c:pt>
                <c:pt idx="486">
                  <c:v>44692</c:v>
                </c:pt>
                <c:pt idx="487">
                  <c:v>44699</c:v>
                </c:pt>
                <c:pt idx="488">
                  <c:v>44706</c:v>
                </c:pt>
                <c:pt idx="489">
                  <c:v>44713</c:v>
                </c:pt>
                <c:pt idx="490">
                  <c:v>44720</c:v>
                </c:pt>
                <c:pt idx="491">
                  <c:v>44727</c:v>
                </c:pt>
                <c:pt idx="492">
                  <c:v>44734</c:v>
                </c:pt>
                <c:pt idx="493">
                  <c:v>44741</c:v>
                </c:pt>
                <c:pt idx="494">
                  <c:v>44748</c:v>
                </c:pt>
                <c:pt idx="495">
                  <c:v>44755</c:v>
                </c:pt>
                <c:pt idx="496">
                  <c:v>44762</c:v>
                </c:pt>
                <c:pt idx="497">
                  <c:v>44769</c:v>
                </c:pt>
                <c:pt idx="498">
                  <c:v>44776</c:v>
                </c:pt>
                <c:pt idx="499">
                  <c:v>44783</c:v>
                </c:pt>
                <c:pt idx="500">
                  <c:v>44790</c:v>
                </c:pt>
                <c:pt idx="501">
                  <c:v>44797</c:v>
                </c:pt>
                <c:pt idx="502">
                  <c:v>44804</c:v>
                </c:pt>
                <c:pt idx="503">
                  <c:v>44811</c:v>
                </c:pt>
                <c:pt idx="504">
                  <c:v>44818</c:v>
                </c:pt>
                <c:pt idx="505">
                  <c:v>44825</c:v>
                </c:pt>
                <c:pt idx="506">
                  <c:v>44832</c:v>
                </c:pt>
                <c:pt idx="507">
                  <c:v>44839</c:v>
                </c:pt>
                <c:pt idx="508">
                  <c:v>44846</c:v>
                </c:pt>
                <c:pt idx="509">
                  <c:v>44853</c:v>
                </c:pt>
                <c:pt idx="510">
                  <c:v>44860</c:v>
                </c:pt>
                <c:pt idx="511">
                  <c:v>44867</c:v>
                </c:pt>
                <c:pt idx="512">
                  <c:v>44874</c:v>
                </c:pt>
                <c:pt idx="513">
                  <c:v>44881</c:v>
                </c:pt>
                <c:pt idx="514">
                  <c:v>44888</c:v>
                </c:pt>
                <c:pt idx="515">
                  <c:v>44895</c:v>
                </c:pt>
                <c:pt idx="516">
                  <c:v>44902</c:v>
                </c:pt>
                <c:pt idx="517">
                  <c:v>44909</c:v>
                </c:pt>
                <c:pt idx="518">
                  <c:v>44916</c:v>
                </c:pt>
                <c:pt idx="519">
                  <c:v>44923</c:v>
                </c:pt>
                <c:pt idx="520">
                  <c:v>44930</c:v>
                </c:pt>
                <c:pt idx="521">
                  <c:v>44937</c:v>
                </c:pt>
                <c:pt idx="522">
                  <c:v>44944</c:v>
                </c:pt>
              </c:numCache>
            </c:numRef>
          </c:cat>
          <c:val>
            <c:numRef>
              <c:f>'EPS (6m)'!$F$2:$F$524</c:f>
              <c:numCache>
                <c:formatCode>General</c:formatCode>
                <c:ptCount val="523"/>
                <c:pt idx="0">
                  <c:v>3.1E-2</c:v>
                </c:pt>
                <c:pt idx="1">
                  <c:v>9.8000000000000087E-2</c:v>
                </c:pt>
                <c:pt idx="2">
                  <c:v>-0.68300000000000005</c:v>
                </c:pt>
                <c:pt idx="3">
                  <c:v>-0.30699999999999994</c:v>
                </c:pt>
                <c:pt idx="4">
                  <c:v>-0.38200000000000001</c:v>
                </c:pt>
                <c:pt idx="5">
                  <c:v>-1.68</c:v>
                </c:pt>
                <c:pt idx="6">
                  <c:v>-2.3739999999999997</c:v>
                </c:pt>
                <c:pt idx="7">
                  <c:v>-0.746</c:v>
                </c:pt>
                <c:pt idx="8">
                  <c:v>1.0050000000000001</c:v>
                </c:pt>
                <c:pt idx="9">
                  <c:v>-0.52100000000000002</c:v>
                </c:pt>
                <c:pt idx="10">
                  <c:v>-1.304</c:v>
                </c:pt>
                <c:pt idx="11">
                  <c:v>-2.121</c:v>
                </c:pt>
                <c:pt idx="12">
                  <c:v>-2.7359999999999998</c:v>
                </c:pt>
                <c:pt idx="13">
                  <c:v>-1.5259999999999998</c:v>
                </c:pt>
                <c:pt idx="14">
                  <c:v>-2.9470000000000001</c:v>
                </c:pt>
                <c:pt idx="15">
                  <c:v>-1.103</c:v>
                </c:pt>
                <c:pt idx="16">
                  <c:v>-0.58899999999999997</c:v>
                </c:pt>
                <c:pt idx="17">
                  <c:v>-0.21700000000000008</c:v>
                </c:pt>
                <c:pt idx="18">
                  <c:v>1.587</c:v>
                </c:pt>
                <c:pt idx="19">
                  <c:v>-1.8069999999999999</c:v>
                </c:pt>
                <c:pt idx="20">
                  <c:v>-5.3889999999999993</c:v>
                </c:pt>
                <c:pt idx="21">
                  <c:v>-5.3529999999999998</c:v>
                </c:pt>
                <c:pt idx="22">
                  <c:v>-6.4880000000000004</c:v>
                </c:pt>
                <c:pt idx="23">
                  <c:v>-7.9079999999999995</c:v>
                </c:pt>
                <c:pt idx="24">
                  <c:v>-7.1230000000000002</c:v>
                </c:pt>
                <c:pt idx="25">
                  <c:v>-6.2759999999999998</c:v>
                </c:pt>
                <c:pt idx="26">
                  <c:v>-10.306999999999999</c:v>
                </c:pt>
                <c:pt idx="27">
                  <c:v>-7.8730000000000002</c:v>
                </c:pt>
                <c:pt idx="28">
                  <c:v>-8.1229999999999993</c:v>
                </c:pt>
                <c:pt idx="29">
                  <c:v>-8.6489999999999991</c:v>
                </c:pt>
                <c:pt idx="30">
                  <c:v>-8.6829999999999998</c:v>
                </c:pt>
                <c:pt idx="31">
                  <c:v>-9.2590000000000003</c:v>
                </c:pt>
                <c:pt idx="32">
                  <c:v>-9.6009999999999991</c:v>
                </c:pt>
                <c:pt idx="33">
                  <c:v>-8.0659999999999989</c:v>
                </c:pt>
                <c:pt idx="34">
                  <c:v>-8.1959999999999997</c:v>
                </c:pt>
                <c:pt idx="35">
                  <c:v>-7.3849999999999998</c:v>
                </c:pt>
                <c:pt idx="36">
                  <c:v>-5.4290000000000003</c:v>
                </c:pt>
                <c:pt idx="37">
                  <c:v>-7.2620000000000005</c:v>
                </c:pt>
                <c:pt idx="38">
                  <c:v>-5.4450000000000003</c:v>
                </c:pt>
                <c:pt idx="39">
                  <c:v>-3.8319999999999999</c:v>
                </c:pt>
                <c:pt idx="40">
                  <c:v>-4.5229999999999997</c:v>
                </c:pt>
                <c:pt idx="41">
                  <c:v>-2.9539999999999997</c:v>
                </c:pt>
                <c:pt idx="42">
                  <c:v>-7.0259999999999998</c:v>
                </c:pt>
                <c:pt idx="43">
                  <c:v>-6.2089999999999996</c:v>
                </c:pt>
                <c:pt idx="44">
                  <c:v>-7.4279999999999999</c:v>
                </c:pt>
                <c:pt idx="45">
                  <c:v>-7.4269999999999996</c:v>
                </c:pt>
                <c:pt idx="46">
                  <c:v>-4.8479999999999999</c:v>
                </c:pt>
                <c:pt idx="47">
                  <c:v>-4.5309999999999997</c:v>
                </c:pt>
                <c:pt idx="48">
                  <c:v>-4.3289999999999997</c:v>
                </c:pt>
                <c:pt idx="49">
                  <c:v>-0.96</c:v>
                </c:pt>
                <c:pt idx="50">
                  <c:v>-1.9489999999999998</c:v>
                </c:pt>
                <c:pt idx="51">
                  <c:v>-1.9480000000000002</c:v>
                </c:pt>
                <c:pt idx="52">
                  <c:v>-3.2559999999999998</c:v>
                </c:pt>
                <c:pt idx="53">
                  <c:v>-1.7080000000000002</c:v>
                </c:pt>
                <c:pt idx="54">
                  <c:v>-3.24</c:v>
                </c:pt>
                <c:pt idx="55">
                  <c:v>-4.6890000000000001</c:v>
                </c:pt>
                <c:pt idx="56">
                  <c:v>-3.7520000000000002</c:v>
                </c:pt>
                <c:pt idx="57">
                  <c:v>-2.2850000000000001</c:v>
                </c:pt>
                <c:pt idx="58">
                  <c:v>-2.4510000000000001</c:v>
                </c:pt>
                <c:pt idx="59">
                  <c:v>-2.093</c:v>
                </c:pt>
                <c:pt idx="60">
                  <c:v>-1.7610000000000001</c:v>
                </c:pt>
                <c:pt idx="61">
                  <c:v>-2.4079999999999999</c:v>
                </c:pt>
                <c:pt idx="62">
                  <c:v>-3.8639999999999999</c:v>
                </c:pt>
                <c:pt idx="63">
                  <c:v>-5.2679999999999998</c:v>
                </c:pt>
                <c:pt idx="64">
                  <c:v>-1.752</c:v>
                </c:pt>
                <c:pt idx="65">
                  <c:v>-1.2240000000000002</c:v>
                </c:pt>
                <c:pt idx="66">
                  <c:v>-1.835</c:v>
                </c:pt>
                <c:pt idx="67">
                  <c:v>-5.7119999999999997</c:v>
                </c:pt>
                <c:pt idx="68">
                  <c:v>-4.0440000000000005</c:v>
                </c:pt>
                <c:pt idx="69">
                  <c:v>-2.6480000000000001</c:v>
                </c:pt>
                <c:pt idx="70">
                  <c:v>-4.2679999999999998</c:v>
                </c:pt>
                <c:pt idx="71">
                  <c:v>-2.9340000000000002</c:v>
                </c:pt>
                <c:pt idx="72">
                  <c:v>-3.3529999999999998</c:v>
                </c:pt>
                <c:pt idx="73">
                  <c:v>-4.367</c:v>
                </c:pt>
                <c:pt idx="74">
                  <c:v>-3.379</c:v>
                </c:pt>
                <c:pt idx="75">
                  <c:v>-3.0149999999999997</c:v>
                </c:pt>
                <c:pt idx="76">
                  <c:v>-5.6290000000000004</c:v>
                </c:pt>
                <c:pt idx="77">
                  <c:v>-4.0270000000000001</c:v>
                </c:pt>
                <c:pt idx="78">
                  <c:v>-3.8290000000000002</c:v>
                </c:pt>
                <c:pt idx="79">
                  <c:v>-3.5789999999999997</c:v>
                </c:pt>
                <c:pt idx="80">
                  <c:v>-4.7090000000000005</c:v>
                </c:pt>
                <c:pt idx="81">
                  <c:v>-4.3170000000000002</c:v>
                </c:pt>
                <c:pt idx="82">
                  <c:v>-3.1910000000000003</c:v>
                </c:pt>
                <c:pt idx="83">
                  <c:v>-2.6999999999999997</c:v>
                </c:pt>
                <c:pt idx="84">
                  <c:v>-3.3819999999999997</c:v>
                </c:pt>
                <c:pt idx="85">
                  <c:v>-3.5750000000000002</c:v>
                </c:pt>
                <c:pt idx="86">
                  <c:v>-3.4460000000000006</c:v>
                </c:pt>
                <c:pt idx="87">
                  <c:v>-4.1159999999999997</c:v>
                </c:pt>
                <c:pt idx="88">
                  <c:v>-5.7090000000000005</c:v>
                </c:pt>
                <c:pt idx="89">
                  <c:v>-4.4809999999999999</c:v>
                </c:pt>
                <c:pt idx="90">
                  <c:v>-7.68</c:v>
                </c:pt>
                <c:pt idx="91">
                  <c:v>-6.4030000000000005</c:v>
                </c:pt>
                <c:pt idx="92">
                  <c:v>-9.9429999999999996</c:v>
                </c:pt>
                <c:pt idx="93">
                  <c:v>-9.1769999999999996</c:v>
                </c:pt>
                <c:pt idx="94">
                  <c:v>-6.7479999999999993</c:v>
                </c:pt>
                <c:pt idx="95">
                  <c:v>-7.23</c:v>
                </c:pt>
                <c:pt idx="96">
                  <c:v>-9.1490000000000009</c:v>
                </c:pt>
                <c:pt idx="97">
                  <c:v>-8.5630000000000006</c:v>
                </c:pt>
                <c:pt idx="98">
                  <c:v>-9.7370000000000001</c:v>
                </c:pt>
                <c:pt idx="99">
                  <c:v>-9.85</c:v>
                </c:pt>
                <c:pt idx="100">
                  <c:v>-11.648</c:v>
                </c:pt>
                <c:pt idx="101">
                  <c:v>-8.4239999999999995</c:v>
                </c:pt>
                <c:pt idx="102">
                  <c:v>-10.036</c:v>
                </c:pt>
                <c:pt idx="103">
                  <c:v>-11.522</c:v>
                </c:pt>
                <c:pt idx="104">
                  <c:v>-9.0400000000000009</c:v>
                </c:pt>
                <c:pt idx="105">
                  <c:v>-9.7609999999999992</c:v>
                </c:pt>
                <c:pt idx="106">
                  <c:v>-8.6969999999999992</c:v>
                </c:pt>
                <c:pt idx="107">
                  <c:v>-8.9640000000000004</c:v>
                </c:pt>
                <c:pt idx="108">
                  <c:v>-8.5459999999999994</c:v>
                </c:pt>
                <c:pt idx="109">
                  <c:v>-7.5679999999999996</c:v>
                </c:pt>
                <c:pt idx="110">
                  <c:v>-8.7000000000000011</c:v>
                </c:pt>
                <c:pt idx="111">
                  <c:v>-8.6950000000000003</c:v>
                </c:pt>
                <c:pt idx="112">
                  <c:v>-8.9530000000000012</c:v>
                </c:pt>
                <c:pt idx="113">
                  <c:v>-9.9260000000000002</c:v>
                </c:pt>
                <c:pt idx="114">
                  <c:v>-9.6239999999999988</c:v>
                </c:pt>
                <c:pt idx="115">
                  <c:v>-9.302999999999999</c:v>
                </c:pt>
                <c:pt idx="116">
                  <c:v>-9.3160000000000007</c:v>
                </c:pt>
                <c:pt idx="117">
                  <c:v>-4.4770000000000003</c:v>
                </c:pt>
                <c:pt idx="118">
                  <c:v>-7.3819999999999997</c:v>
                </c:pt>
                <c:pt idx="119">
                  <c:v>-4.847999999999999</c:v>
                </c:pt>
                <c:pt idx="120">
                  <c:v>-4.9840000000000009</c:v>
                </c:pt>
                <c:pt idx="121">
                  <c:v>-6.1620000000000008</c:v>
                </c:pt>
                <c:pt idx="122">
                  <c:v>-5.984</c:v>
                </c:pt>
                <c:pt idx="123">
                  <c:v>-3.9140000000000001</c:v>
                </c:pt>
                <c:pt idx="124">
                  <c:v>-3.6279999999999992</c:v>
                </c:pt>
                <c:pt idx="125">
                  <c:v>-5.4180000000000001</c:v>
                </c:pt>
                <c:pt idx="126">
                  <c:v>-4.3049999999999997</c:v>
                </c:pt>
                <c:pt idx="127">
                  <c:v>-2.4610000000000003</c:v>
                </c:pt>
                <c:pt idx="128">
                  <c:v>-6.0190000000000001</c:v>
                </c:pt>
                <c:pt idx="129">
                  <c:v>-3.7549999999999999</c:v>
                </c:pt>
                <c:pt idx="130">
                  <c:v>-5.81</c:v>
                </c:pt>
                <c:pt idx="131">
                  <c:v>-6.069</c:v>
                </c:pt>
                <c:pt idx="132">
                  <c:v>-6.1530000000000005</c:v>
                </c:pt>
                <c:pt idx="133">
                  <c:v>-7.2850000000000001</c:v>
                </c:pt>
                <c:pt idx="134">
                  <c:v>-7.66</c:v>
                </c:pt>
                <c:pt idx="135">
                  <c:v>-9.3209999999999997</c:v>
                </c:pt>
                <c:pt idx="136">
                  <c:v>-11.423999999999999</c:v>
                </c:pt>
                <c:pt idx="137">
                  <c:v>-7.3709999999999996</c:v>
                </c:pt>
                <c:pt idx="138">
                  <c:v>-9.6690000000000005</c:v>
                </c:pt>
                <c:pt idx="139">
                  <c:v>-13.218999999999999</c:v>
                </c:pt>
                <c:pt idx="140">
                  <c:v>-9.1920000000000002</c:v>
                </c:pt>
                <c:pt idx="141">
                  <c:v>-11.036</c:v>
                </c:pt>
                <c:pt idx="142">
                  <c:v>-8.7900000000000009</c:v>
                </c:pt>
                <c:pt idx="143">
                  <c:v>-8.7640000000000011</c:v>
                </c:pt>
                <c:pt idx="144">
                  <c:v>-10.532</c:v>
                </c:pt>
                <c:pt idx="145">
                  <c:v>-10.263</c:v>
                </c:pt>
                <c:pt idx="146">
                  <c:v>-9.8549999999999986</c:v>
                </c:pt>
                <c:pt idx="147">
                  <c:v>-11.31</c:v>
                </c:pt>
                <c:pt idx="148">
                  <c:v>-11.874000000000001</c:v>
                </c:pt>
                <c:pt idx="149">
                  <c:v>-10.523999999999999</c:v>
                </c:pt>
                <c:pt idx="150">
                  <c:v>-12.208</c:v>
                </c:pt>
                <c:pt idx="151">
                  <c:v>-17.693999999999999</c:v>
                </c:pt>
                <c:pt idx="152">
                  <c:v>-16.745000000000001</c:v>
                </c:pt>
                <c:pt idx="153">
                  <c:v>-15.404999999999999</c:v>
                </c:pt>
                <c:pt idx="154">
                  <c:v>-14.638</c:v>
                </c:pt>
                <c:pt idx="155">
                  <c:v>-15.514000000000001</c:v>
                </c:pt>
                <c:pt idx="156">
                  <c:v>-18.202999999999999</c:v>
                </c:pt>
                <c:pt idx="157">
                  <c:v>-16.853999999999999</c:v>
                </c:pt>
                <c:pt idx="158">
                  <c:v>-17.036999999999999</c:v>
                </c:pt>
                <c:pt idx="159">
                  <c:v>-16.334</c:v>
                </c:pt>
                <c:pt idx="160">
                  <c:v>-14.494999999999999</c:v>
                </c:pt>
                <c:pt idx="161">
                  <c:v>-13.481</c:v>
                </c:pt>
                <c:pt idx="162">
                  <c:v>-11</c:v>
                </c:pt>
                <c:pt idx="163">
                  <c:v>-10.158999999999999</c:v>
                </c:pt>
                <c:pt idx="164">
                  <c:v>-14.126000000000001</c:v>
                </c:pt>
                <c:pt idx="165">
                  <c:v>-10.403</c:v>
                </c:pt>
                <c:pt idx="166">
                  <c:v>-6.2650000000000006</c:v>
                </c:pt>
                <c:pt idx="167">
                  <c:v>-8.5060000000000002</c:v>
                </c:pt>
                <c:pt idx="168">
                  <c:v>-6.8310000000000004</c:v>
                </c:pt>
                <c:pt idx="169">
                  <c:v>-7.0210000000000008</c:v>
                </c:pt>
                <c:pt idx="170">
                  <c:v>-6.98</c:v>
                </c:pt>
                <c:pt idx="171">
                  <c:v>-7.0220000000000002</c:v>
                </c:pt>
                <c:pt idx="172">
                  <c:v>-6.9619999999999997</c:v>
                </c:pt>
                <c:pt idx="173">
                  <c:v>-8.7539999999999996</c:v>
                </c:pt>
                <c:pt idx="174">
                  <c:v>-8.7550000000000008</c:v>
                </c:pt>
                <c:pt idx="175">
                  <c:v>-6.8249999999999993</c:v>
                </c:pt>
                <c:pt idx="176">
                  <c:v>-8.2329999999999988</c:v>
                </c:pt>
                <c:pt idx="177">
                  <c:v>-7.7610000000000001</c:v>
                </c:pt>
                <c:pt idx="178">
                  <c:v>-1.2930000000000001</c:v>
                </c:pt>
                <c:pt idx="179">
                  <c:v>-1.6190000000000002</c:v>
                </c:pt>
                <c:pt idx="180">
                  <c:v>-2.0489999999999999</c:v>
                </c:pt>
                <c:pt idx="181">
                  <c:v>-1.3180000000000001</c:v>
                </c:pt>
                <c:pt idx="182">
                  <c:v>0.34700000000000003</c:v>
                </c:pt>
                <c:pt idx="183">
                  <c:v>2.2669999999999999</c:v>
                </c:pt>
                <c:pt idx="184">
                  <c:v>5.0529999999999999</c:v>
                </c:pt>
                <c:pt idx="185">
                  <c:v>3.2189999999999999</c:v>
                </c:pt>
                <c:pt idx="186">
                  <c:v>5.1080000000000005</c:v>
                </c:pt>
                <c:pt idx="187">
                  <c:v>3.6030000000000002</c:v>
                </c:pt>
                <c:pt idx="188">
                  <c:v>4.8559999999999999</c:v>
                </c:pt>
                <c:pt idx="189">
                  <c:v>2.7009999999999996</c:v>
                </c:pt>
                <c:pt idx="190">
                  <c:v>2.6689999999999996</c:v>
                </c:pt>
                <c:pt idx="191">
                  <c:v>4.0860000000000003</c:v>
                </c:pt>
                <c:pt idx="192">
                  <c:v>1.4470000000000001</c:v>
                </c:pt>
                <c:pt idx="193">
                  <c:v>3.03</c:v>
                </c:pt>
                <c:pt idx="194">
                  <c:v>2.9689999999999999</c:v>
                </c:pt>
                <c:pt idx="195">
                  <c:v>2.4320000000000004</c:v>
                </c:pt>
                <c:pt idx="196">
                  <c:v>0.17599999999999927</c:v>
                </c:pt>
                <c:pt idx="197">
                  <c:v>-0.50900000000000034</c:v>
                </c:pt>
                <c:pt idx="198">
                  <c:v>-0.65399999999999991</c:v>
                </c:pt>
                <c:pt idx="199">
                  <c:v>-1.5529999999999999</c:v>
                </c:pt>
                <c:pt idx="200">
                  <c:v>1.2269999999999999</c:v>
                </c:pt>
                <c:pt idx="201">
                  <c:v>-1.5539999999999998</c:v>
                </c:pt>
                <c:pt idx="202">
                  <c:v>-1.7249999999999996</c:v>
                </c:pt>
                <c:pt idx="203">
                  <c:v>-1.7300000000000004</c:v>
                </c:pt>
                <c:pt idx="204">
                  <c:v>1.1320000000000001</c:v>
                </c:pt>
                <c:pt idx="205">
                  <c:v>-1.0750000000000002</c:v>
                </c:pt>
                <c:pt idx="206">
                  <c:v>-0.16699999999999982</c:v>
                </c:pt>
                <c:pt idx="207">
                  <c:v>-1.1869999999999994</c:v>
                </c:pt>
                <c:pt idx="208">
                  <c:v>0.31700000000000017</c:v>
                </c:pt>
                <c:pt idx="209">
                  <c:v>0.62999999999999989</c:v>
                </c:pt>
                <c:pt idx="210">
                  <c:v>1.2730000000000006</c:v>
                </c:pt>
                <c:pt idx="211">
                  <c:v>2.2949999999999999</c:v>
                </c:pt>
                <c:pt idx="212">
                  <c:v>2.7239999999999993</c:v>
                </c:pt>
                <c:pt idx="213">
                  <c:v>1.6539999999999999</c:v>
                </c:pt>
                <c:pt idx="214">
                  <c:v>2.9309999999999996</c:v>
                </c:pt>
                <c:pt idx="215">
                  <c:v>1.0609999999999999</c:v>
                </c:pt>
                <c:pt idx="216">
                  <c:v>4.3409999999999993</c:v>
                </c:pt>
                <c:pt idx="217">
                  <c:v>3.7690000000000001</c:v>
                </c:pt>
                <c:pt idx="218">
                  <c:v>3.6359999999999997</c:v>
                </c:pt>
                <c:pt idx="219">
                  <c:v>5.7520000000000007</c:v>
                </c:pt>
                <c:pt idx="220">
                  <c:v>4.8050000000000006</c:v>
                </c:pt>
                <c:pt idx="221">
                  <c:v>3.7109999999999994</c:v>
                </c:pt>
                <c:pt idx="222">
                  <c:v>3.5040000000000004</c:v>
                </c:pt>
                <c:pt idx="223">
                  <c:v>5.1079999999999988</c:v>
                </c:pt>
                <c:pt idx="224">
                  <c:v>5.9750000000000005</c:v>
                </c:pt>
                <c:pt idx="225">
                  <c:v>6.6679999999999993</c:v>
                </c:pt>
                <c:pt idx="226">
                  <c:v>6.6489999999999991</c:v>
                </c:pt>
                <c:pt idx="227">
                  <c:v>4.1010000000000009</c:v>
                </c:pt>
                <c:pt idx="228">
                  <c:v>10.113999999999999</c:v>
                </c:pt>
                <c:pt idx="229">
                  <c:v>9.9369999999999976</c:v>
                </c:pt>
                <c:pt idx="230">
                  <c:v>10.965</c:v>
                </c:pt>
                <c:pt idx="231">
                  <c:v>8.7040000000000006</c:v>
                </c:pt>
                <c:pt idx="232">
                  <c:v>8.4609999999999985</c:v>
                </c:pt>
                <c:pt idx="233">
                  <c:v>10.365000000000002</c:v>
                </c:pt>
                <c:pt idx="234">
                  <c:v>8.86</c:v>
                </c:pt>
                <c:pt idx="235">
                  <c:v>7.7010000000000005</c:v>
                </c:pt>
                <c:pt idx="236">
                  <c:v>9.0649999999999995</c:v>
                </c:pt>
                <c:pt idx="237">
                  <c:v>7.5349999999999993</c:v>
                </c:pt>
                <c:pt idx="238">
                  <c:v>6.2939999999999996</c:v>
                </c:pt>
                <c:pt idx="239">
                  <c:v>6.254999999999999</c:v>
                </c:pt>
                <c:pt idx="240">
                  <c:v>5.0120000000000005</c:v>
                </c:pt>
                <c:pt idx="241">
                  <c:v>4.2250000000000005</c:v>
                </c:pt>
                <c:pt idx="242">
                  <c:v>6.577</c:v>
                </c:pt>
                <c:pt idx="243">
                  <c:v>5.5249999999999995</c:v>
                </c:pt>
                <c:pt idx="244">
                  <c:v>7.0939999999999994</c:v>
                </c:pt>
                <c:pt idx="245">
                  <c:v>5.8259999999999996</c:v>
                </c:pt>
                <c:pt idx="246">
                  <c:v>4.2059999999999995</c:v>
                </c:pt>
                <c:pt idx="247">
                  <c:v>3.354000000000001</c:v>
                </c:pt>
                <c:pt idx="248">
                  <c:v>4.8759999999999994</c:v>
                </c:pt>
                <c:pt idx="249">
                  <c:v>4.963000000000001</c:v>
                </c:pt>
                <c:pt idx="250">
                  <c:v>3.7190000000000003</c:v>
                </c:pt>
                <c:pt idx="251">
                  <c:v>3.9300000000000006</c:v>
                </c:pt>
                <c:pt idx="252">
                  <c:v>3.4630000000000001</c:v>
                </c:pt>
                <c:pt idx="253">
                  <c:v>3.165</c:v>
                </c:pt>
                <c:pt idx="254">
                  <c:v>5.4260000000000002</c:v>
                </c:pt>
                <c:pt idx="255">
                  <c:v>4.7700000000000005</c:v>
                </c:pt>
                <c:pt idx="256">
                  <c:v>4.7140000000000004</c:v>
                </c:pt>
                <c:pt idx="257">
                  <c:v>3.3839999999999995</c:v>
                </c:pt>
                <c:pt idx="258">
                  <c:v>3.96</c:v>
                </c:pt>
                <c:pt idx="259">
                  <c:v>5.9849999999999994</c:v>
                </c:pt>
                <c:pt idx="260">
                  <c:v>5.8380000000000001</c:v>
                </c:pt>
                <c:pt idx="261">
                  <c:v>5.2850000000000001</c:v>
                </c:pt>
                <c:pt idx="262">
                  <c:v>4.9249999999999989</c:v>
                </c:pt>
                <c:pt idx="263">
                  <c:v>1.3339999999999996</c:v>
                </c:pt>
                <c:pt idx="264">
                  <c:v>1.2050000000000001</c:v>
                </c:pt>
                <c:pt idx="265">
                  <c:v>-0.75600000000000023</c:v>
                </c:pt>
                <c:pt idx="266">
                  <c:v>0.16200000000000081</c:v>
                </c:pt>
                <c:pt idx="267">
                  <c:v>-0.84200000000000053</c:v>
                </c:pt>
                <c:pt idx="268">
                  <c:v>-1.8290000000000006</c:v>
                </c:pt>
                <c:pt idx="269">
                  <c:v>-2.4930000000000003</c:v>
                </c:pt>
                <c:pt idx="270">
                  <c:v>-3.2109999999999985</c:v>
                </c:pt>
                <c:pt idx="271">
                  <c:v>-2.827</c:v>
                </c:pt>
                <c:pt idx="272">
                  <c:v>-2.6340000000000003</c:v>
                </c:pt>
                <c:pt idx="273">
                  <c:v>-0.37600000000000122</c:v>
                </c:pt>
                <c:pt idx="274">
                  <c:v>-2.7810000000000006</c:v>
                </c:pt>
                <c:pt idx="275">
                  <c:v>-3.1950000000000003</c:v>
                </c:pt>
                <c:pt idx="276">
                  <c:v>-3.8460000000000001</c:v>
                </c:pt>
                <c:pt idx="277">
                  <c:v>-5.1969999999999992</c:v>
                </c:pt>
                <c:pt idx="278">
                  <c:v>-4.9940000000000015</c:v>
                </c:pt>
                <c:pt idx="279">
                  <c:v>-6.3109999999999999</c:v>
                </c:pt>
                <c:pt idx="280">
                  <c:v>-5.7880000000000003</c:v>
                </c:pt>
                <c:pt idx="281">
                  <c:v>-6.6890000000000001</c:v>
                </c:pt>
                <c:pt idx="282">
                  <c:v>-8.6080000000000005</c:v>
                </c:pt>
                <c:pt idx="283">
                  <c:v>-9.9399999999999977</c:v>
                </c:pt>
                <c:pt idx="284">
                  <c:v>-10.619</c:v>
                </c:pt>
                <c:pt idx="285">
                  <c:v>-12.530000000000001</c:v>
                </c:pt>
                <c:pt idx="286">
                  <c:v>-12.964000000000002</c:v>
                </c:pt>
                <c:pt idx="287">
                  <c:v>-14.631</c:v>
                </c:pt>
                <c:pt idx="288">
                  <c:v>-11.796000000000001</c:v>
                </c:pt>
                <c:pt idx="289">
                  <c:v>-12.582000000000001</c:v>
                </c:pt>
                <c:pt idx="290">
                  <c:v>-11.531000000000001</c:v>
                </c:pt>
                <c:pt idx="291">
                  <c:v>-10.855</c:v>
                </c:pt>
                <c:pt idx="292">
                  <c:v>-12.193</c:v>
                </c:pt>
                <c:pt idx="293">
                  <c:v>-12.286999999999999</c:v>
                </c:pt>
                <c:pt idx="294">
                  <c:v>-10.161000000000001</c:v>
                </c:pt>
                <c:pt idx="295">
                  <c:v>-11.228</c:v>
                </c:pt>
                <c:pt idx="296">
                  <c:v>-13.045</c:v>
                </c:pt>
                <c:pt idx="297">
                  <c:v>-12.597999999999999</c:v>
                </c:pt>
                <c:pt idx="298">
                  <c:v>-12.548000000000002</c:v>
                </c:pt>
                <c:pt idx="299">
                  <c:v>-12.186</c:v>
                </c:pt>
                <c:pt idx="300">
                  <c:v>-17.980999999999998</c:v>
                </c:pt>
                <c:pt idx="301">
                  <c:v>-11.129</c:v>
                </c:pt>
                <c:pt idx="302">
                  <c:v>-15.306000000000001</c:v>
                </c:pt>
                <c:pt idx="303">
                  <c:v>-10.946999999999999</c:v>
                </c:pt>
                <c:pt idx="304">
                  <c:v>-7.5540000000000003</c:v>
                </c:pt>
                <c:pt idx="305">
                  <c:v>-12.616</c:v>
                </c:pt>
                <c:pt idx="306">
                  <c:v>-9.5150000000000006</c:v>
                </c:pt>
                <c:pt idx="307">
                  <c:v>-7.4980000000000002</c:v>
                </c:pt>
                <c:pt idx="308">
                  <c:v>-10.059000000000001</c:v>
                </c:pt>
                <c:pt idx="309">
                  <c:v>-9.8509999999999991</c:v>
                </c:pt>
                <c:pt idx="310">
                  <c:v>-10.419</c:v>
                </c:pt>
                <c:pt idx="311">
                  <c:v>-3.4540000000000002</c:v>
                </c:pt>
                <c:pt idx="312">
                  <c:v>-6.0540000000000003</c:v>
                </c:pt>
                <c:pt idx="313">
                  <c:v>-5.7240000000000002</c:v>
                </c:pt>
                <c:pt idx="314">
                  <c:v>-5.4910000000000005</c:v>
                </c:pt>
                <c:pt idx="315">
                  <c:v>-6.5819999999999999</c:v>
                </c:pt>
                <c:pt idx="316">
                  <c:v>-4.8810000000000002</c:v>
                </c:pt>
                <c:pt idx="317">
                  <c:v>-5.6219999999999999</c:v>
                </c:pt>
                <c:pt idx="318">
                  <c:v>-5.2959999999999994</c:v>
                </c:pt>
                <c:pt idx="319">
                  <c:v>-2.6799999999999997</c:v>
                </c:pt>
                <c:pt idx="320">
                  <c:v>-3.246</c:v>
                </c:pt>
                <c:pt idx="321">
                  <c:v>-4.9399999999999995</c:v>
                </c:pt>
                <c:pt idx="322">
                  <c:v>-2.6180000000000003</c:v>
                </c:pt>
                <c:pt idx="323">
                  <c:v>-2.8420000000000001</c:v>
                </c:pt>
                <c:pt idx="324">
                  <c:v>-4.2679999999999998</c:v>
                </c:pt>
                <c:pt idx="325">
                  <c:v>-4.2560000000000002</c:v>
                </c:pt>
                <c:pt idx="326">
                  <c:v>-4.3390000000000004</c:v>
                </c:pt>
                <c:pt idx="327">
                  <c:v>-1.5150000000000006</c:v>
                </c:pt>
                <c:pt idx="328">
                  <c:v>-5.5410000000000004</c:v>
                </c:pt>
                <c:pt idx="329">
                  <c:v>-3.3079999999999998</c:v>
                </c:pt>
                <c:pt idx="330">
                  <c:v>-5.9479999999999995</c:v>
                </c:pt>
                <c:pt idx="331">
                  <c:v>-7.9640000000000004</c:v>
                </c:pt>
                <c:pt idx="332">
                  <c:v>-5.2069999999999999</c:v>
                </c:pt>
                <c:pt idx="333">
                  <c:v>-7.71</c:v>
                </c:pt>
                <c:pt idx="334">
                  <c:v>-8.093</c:v>
                </c:pt>
                <c:pt idx="335">
                  <c:v>-7.3629999999999995</c:v>
                </c:pt>
                <c:pt idx="336">
                  <c:v>-6.3439999999999994</c:v>
                </c:pt>
                <c:pt idx="337">
                  <c:v>-4.1300000000000008</c:v>
                </c:pt>
                <c:pt idx="338">
                  <c:v>-8.952</c:v>
                </c:pt>
                <c:pt idx="339">
                  <c:v>-5.5760000000000005</c:v>
                </c:pt>
                <c:pt idx="340">
                  <c:v>-6.5850000000000009</c:v>
                </c:pt>
                <c:pt idx="341">
                  <c:v>-5.4850000000000003</c:v>
                </c:pt>
                <c:pt idx="342">
                  <c:v>-6.6379999999999999</c:v>
                </c:pt>
                <c:pt idx="343">
                  <c:v>-9.4049999999999994</c:v>
                </c:pt>
                <c:pt idx="344">
                  <c:v>-10.846</c:v>
                </c:pt>
                <c:pt idx="345">
                  <c:v>-7.726</c:v>
                </c:pt>
                <c:pt idx="346">
                  <c:v>-8.5229999999999997</c:v>
                </c:pt>
                <c:pt idx="347">
                  <c:v>-8.6539999999999999</c:v>
                </c:pt>
                <c:pt idx="348">
                  <c:v>-7.2270000000000003</c:v>
                </c:pt>
                <c:pt idx="349">
                  <c:v>-7.9770000000000003</c:v>
                </c:pt>
                <c:pt idx="350">
                  <c:v>-6.7910000000000004</c:v>
                </c:pt>
                <c:pt idx="351">
                  <c:v>-8.4920000000000009</c:v>
                </c:pt>
                <c:pt idx="352">
                  <c:v>-5.569</c:v>
                </c:pt>
                <c:pt idx="353">
                  <c:v>-6.4769999999999994</c:v>
                </c:pt>
                <c:pt idx="354">
                  <c:v>-4.2270000000000003</c:v>
                </c:pt>
                <c:pt idx="355">
                  <c:v>-3.6159999999999997</c:v>
                </c:pt>
                <c:pt idx="356">
                  <c:v>-1.867</c:v>
                </c:pt>
                <c:pt idx="357">
                  <c:v>-2.3729999999999998</c:v>
                </c:pt>
                <c:pt idx="358">
                  <c:v>-2.4180000000000001</c:v>
                </c:pt>
                <c:pt idx="359">
                  <c:v>-1.385</c:v>
                </c:pt>
                <c:pt idx="360">
                  <c:v>-0.46299999999999986</c:v>
                </c:pt>
                <c:pt idx="361">
                  <c:v>-2.0020000000000002</c:v>
                </c:pt>
                <c:pt idx="362">
                  <c:v>-0.18500000000000005</c:v>
                </c:pt>
                <c:pt idx="363">
                  <c:v>-0.374</c:v>
                </c:pt>
                <c:pt idx="364">
                  <c:v>2.0999999999999908E-2</c:v>
                </c:pt>
                <c:pt idx="365">
                  <c:v>-0.70900000000000007</c:v>
                </c:pt>
                <c:pt idx="366">
                  <c:v>0.27699999999999991</c:v>
                </c:pt>
                <c:pt idx="367">
                  <c:v>0.44700000000000006</c:v>
                </c:pt>
                <c:pt idx="368">
                  <c:v>-1.3290000000000002</c:v>
                </c:pt>
                <c:pt idx="369">
                  <c:v>1.5939999999999999</c:v>
                </c:pt>
                <c:pt idx="370">
                  <c:v>1.6720000000000002</c:v>
                </c:pt>
                <c:pt idx="371">
                  <c:v>3.7240000000000002</c:v>
                </c:pt>
                <c:pt idx="372">
                  <c:v>-0.93500000000000028</c:v>
                </c:pt>
                <c:pt idx="373">
                  <c:v>4.875</c:v>
                </c:pt>
                <c:pt idx="374">
                  <c:v>-4.9250000000000007</c:v>
                </c:pt>
                <c:pt idx="375">
                  <c:v>-1.577</c:v>
                </c:pt>
                <c:pt idx="376">
                  <c:v>-2.266</c:v>
                </c:pt>
                <c:pt idx="377">
                  <c:v>-0.45500000000000007</c:v>
                </c:pt>
                <c:pt idx="378">
                  <c:v>3.7210000000000001</c:v>
                </c:pt>
                <c:pt idx="379">
                  <c:v>3.3529999999999998</c:v>
                </c:pt>
                <c:pt idx="380">
                  <c:v>4.0559999999999992</c:v>
                </c:pt>
                <c:pt idx="381">
                  <c:v>3.4080000000000013</c:v>
                </c:pt>
                <c:pt idx="382">
                  <c:v>3.4390000000000018</c:v>
                </c:pt>
                <c:pt idx="383">
                  <c:v>3.0730000000000004</c:v>
                </c:pt>
                <c:pt idx="384">
                  <c:v>2.9190000000000005</c:v>
                </c:pt>
                <c:pt idx="385">
                  <c:v>3.2029999999999994</c:v>
                </c:pt>
                <c:pt idx="386">
                  <c:v>1.2929999999999993</c:v>
                </c:pt>
                <c:pt idx="387">
                  <c:v>1.4190000000000005</c:v>
                </c:pt>
                <c:pt idx="388">
                  <c:v>0.74299999999999855</c:v>
                </c:pt>
                <c:pt idx="389">
                  <c:v>0.48399999999999821</c:v>
                </c:pt>
                <c:pt idx="390">
                  <c:v>-0.83900000000000219</c:v>
                </c:pt>
                <c:pt idx="391">
                  <c:v>-1.5250000000000021</c:v>
                </c:pt>
                <c:pt idx="392">
                  <c:v>-1.4980000000000011</c:v>
                </c:pt>
                <c:pt idx="393">
                  <c:v>-1.8680000000000021</c:v>
                </c:pt>
                <c:pt idx="394">
                  <c:v>-2.3759999999999977</c:v>
                </c:pt>
                <c:pt idx="395">
                  <c:v>-2.3859999999999992</c:v>
                </c:pt>
                <c:pt idx="396">
                  <c:v>-3.4149999999999991</c:v>
                </c:pt>
                <c:pt idx="397">
                  <c:v>-2.0760000000000005</c:v>
                </c:pt>
                <c:pt idx="398">
                  <c:v>-1.3900000000000006</c:v>
                </c:pt>
                <c:pt idx="399">
                  <c:v>0.43299999999999983</c:v>
                </c:pt>
                <c:pt idx="400">
                  <c:v>-4.3849999999999998</c:v>
                </c:pt>
                <c:pt idx="401">
                  <c:v>4.9140000000000015</c:v>
                </c:pt>
                <c:pt idx="402">
                  <c:v>1.9230000000000009</c:v>
                </c:pt>
                <c:pt idx="403">
                  <c:v>1.9109999999999996</c:v>
                </c:pt>
                <c:pt idx="404">
                  <c:v>1.0719999999999998</c:v>
                </c:pt>
                <c:pt idx="405">
                  <c:v>-0.52199999999999991</c:v>
                </c:pt>
                <c:pt idx="406">
                  <c:v>-3.12</c:v>
                </c:pt>
                <c:pt idx="407">
                  <c:v>-3.8010000000000002</c:v>
                </c:pt>
                <c:pt idx="408">
                  <c:v>-5.3670000000000009</c:v>
                </c:pt>
                <c:pt idx="409">
                  <c:v>-3.8010000000000002</c:v>
                </c:pt>
                <c:pt idx="410">
                  <c:v>-2.3969999999999985</c:v>
                </c:pt>
                <c:pt idx="411">
                  <c:v>-1.918000000000001</c:v>
                </c:pt>
                <c:pt idx="412">
                  <c:v>-2.1750000000000007</c:v>
                </c:pt>
                <c:pt idx="413">
                  <c:v>2.1369999999999969</c:v>
                </c:pt>
                <c:pt idx="414">
                  <c:v>0.93499999999999872</c:v>
                </c:pt>
                <c:pt idx="415">
                  <c:v>1.9759999999999991</c:v>
                </c:pt>
                <c:pt idx="416">
                  <c:v>1.2970000000000006</c:v>
                </c:pt>
                <c:pt idx="417">
                  <c:v>4.5790000000000006</c:v>
                </c:pt>
                <c:pt idx="418">
                  <c:v>2.2040000000000006</c:v>
                </c:pt>
                <c:pt idx="419">
                  <c:v>1.0800000000000018</c:v>
                </c:pt>
                <c:pt idx="420">
                  <c:v>0.9529999999999994</c:v>
                </c:pt>
                <c:pt idx="421">
                  <c:v>0.52999999999999758</c:v>
                </c:pt>
                <c:pt idx="422">
                  <c:v>2.2850000000000001</c:v>
                </c:pt>
                <c:pt idx="423">
                  <c:v>3.6039999999999992</c:v>
                </c:pt>
                <c:pt idx="424">
                  <c:v>2.4410000000000025</c:v>
                </c:pt>
                <c:pt idx="425">
                  <c:v>1.5899999999999999</c:v>
                </c:pt>
                <c:pt idx="426">
                  <c:v>0.30599999999999739</c:v>
                </c:pt>
                <c:pt idx="427">
                  <c:v>1.6750000000000007</c:v>
                </c:pt>
                <c:pt idx="428">
                  <c:v>0.96100000000000207</c:v>
                </c:pt>
                <c:pt idx="429">
                  <c:v>-0.52299999999999969</c:v>
                </c:pt>
                <c:pt idx="430">
                  <c:v>1.3320000000000007</c:v>
                </c:pt>
                <c:pt idx="431">
                  <c:v>-1.3210000000000015</c:v>
                </c:pt>
                <c:pt idx="432">
                  <c:v>-1.9080000000000013</c:v>
                </c:pt>
                <c:pt idx="433">
                  <c:v>-3.320999999999998</c:v>
                </c:pt>
                <c:pt idx="434">
                  <c:v>-3.152000000000001</c:v>
                </c:pt>
                <c:pt idx="435">
                  <c:v>0.21399999999999864</c:v>
                </c:pt>
                <c:pt idx="436">
                  <c:v>-2.6699999999999982</c:v>
                </c:pt>
                <c:pt idx="437">
                  <c:v>-3.9599999999999973</c:v>
                </c:pt>
                <c:pt idx="438">
                  <c:v>-3.6920000000000002</c:v>
                </c:pt>
                <c:pt idx="439">
                  <c:v>-3.3969999999999985</c:v>
                </c:pt>
                <c:pt idx="440">
                  <c:v>-5.0679999999999996</c:v>
                </c:pt>
                <c:pt idx="441">
                  <c:v>-5.786999999999999</c:v>
                </c:pt>
                <c:pt idx="442">
                  <c:v>-5.152000000000001</c:v>
                </c:pt>
                <c:pt idx="443">
                  <c:v>-5.0569999999999986</c:v>
                </c:pt>
                <c:pt idx="444">
                  <c:v>-6.8119999999999994</c:v>
                </c:pt>
                <c:pt idx="445">
                  <c:v>-5.7030000000000012</c:v>
                </c:pt>
                <c:pt idx="446">
                  <c:v>-7.0229999999999997</c:v>
                </c:pt>
                <c:pt idx="447">
                  <c:v>-6.0860000000000003</c:v>
                </c:pt>
                <c:pt idx="448">
                  <c:v>-4.5980000000000008</c:v>
                </c:pt>
                <c:pt idx="449">
                  <c:v>-5.958000000000002</c:v>
                </c:pt>
                <c:pt idx="450">
                  <c:v>-6.8769999999999989</c:v>
                </c:pt>
                <c:pt idx="451">
                  <c:v>-4.4880000000000013</c:v>
                </c:pt>
                <c:pt idx="452">
                  <c:v>-3.7720000000000002</c:v>
                </c:pt>
                <c:pt idx="453">
                  <c:v>-3.1639999999999979</c:v>
                </c:pt>
                <c:pt idx="454">
                  <c:v>-5.5610000000000017</c:v>
                </c:pt>
                <c:pt idx="455">
                  <c:v>-5.8509999999999991</c:v>
                </c:pt>
                <c:pt idx="456">
                  <c:v>-5.1340000000000003</c:v>
                </c:pt>
                <c:pt idx="457">
                  <c:v>-6.754999999999999</c:v>
                </c:pt>
                <c:pt idx="458">
                  <c:v>-4.9400000000000013</c:v>
                </c:pt>
                <c:pt idx="459">
                  <c:v>-4.8059999999999992</c:v>
                </c:pt>
                <c:pt idx="460">
                  <c:v>-4.7880000000000003</c:v>
                </c:pt>
                <c:pt idx="461">
                  <c:v>-4.6130000000000004</c:v>
                </c:pt>
                <c:pt idx="462">
                  <c:v>-7.2090000000000014</c:v>
                </c:pt>
                <c:pt idx="463">
                  <c:v>-7.9680000000000009</c:v>
                </c:pt>
                <c:pt idx="464">
                  <c:v>-7.6450000000000014</c:v>
                </c:pt>
                <c:pt idx="465">
                  <c:v>-8.7850000000000001</c:v>
                </c:pt>
                <c:pt idx="466">
                  <c:v>-8.6869999999999994</c:v>
                </c:pt>
                <c:pt idx="467">
                  <c:v>-8.9579999999999984</c:v>
                </c:pt>
                <c:pt idx="468">
                  <c:v>-7.35</c:v>
                </c:pt>
                <c:pt idx="469">
                  <c:v>-7.8929999999999998</c:v>
                </c:pt>
                <c:pt idx="470">
                  <c:v>-7.5910000000000002</c:v>
                </c:pt>
                <c:pt idx="471">
                  <c:v>-6.8580000000000005</c:v>
                </c:pt>
                <c:pt idx="472">
                  <c:v>-5.7530000000000001</c:v>
                </c:pt>
                <c:pt idx="473">
                  <c:v>-4.5230000000000006</c:v>
                </c:pt>
                <c:pt idx="474">
                  <c:v>-4.8099999999999996</c:v>
                </c:pt>
                <c:pt idx="475">
                  <c:v>-4.2919999999999998</c:v>
                </c:pt>
                <c:pt idx="476">
                  <c:v>-3.6310000000000002</c:v>
                </c:pt>
                <c:pt idx="477">
                  <c:v>-4.9989999999999997</c:v>
                </c:pt>
                <c:pt idx="478">
                  <c:v>-8.5419999999999998</c:v>
                </c:pt>
                <c:pt idx="479">
                  <c:v>-15.251999999999999</c:v>
                </c:pt>
                <c:pt idx="480">
                  <c:v>-13.79</c:v>
                </c:pt>
                <c:pt idx="481">
                  <c:v>-11.867000000000001</c:v>
                </c:pt>
                <c:pt idx="482">
                  <c:v>-11.829000000000001</c:v>
                </c:pt>
                <c:pt idx="483">
                  <c:v>-11.499000000000001</c:v>
                </c:pt>
                <c:pt idx="484">
                  <c:v>-12.364000000000001</c:v>
                </c:pt>
                <c:pt idx="485">
                  <c:v>-13.850999999999999</c:v>
                </c:pt>
                <c:pt idx="486">
                  <c:v>-14.215</c:v>
                </c:pt>
                <c:pt idx="487">
                  <c:v>-14.152000000000001</c:v>
                </c:pt>
                <c:pt idx="488">
                  <c:v>-14.309000000000001</c:v>
                </c:pt>
                <c:pt idx="489">
                  <c:v>-13.556999999999999</c:v>
                </c:pt>
                <c:pt idx="490">
                  <c:v>-11.869</c:v>
                </c:pt>
                <c:pt idx="491">
                  <c:v>-13.68</c:v>
                </c:pt>
                <c:pt idx="492">
                  <c:v>-14.312999999999999</c:v>
                </c:pt>
                <c:pt idx="493">
                  <c:v>-13.963000000000001</c:v>
                </c:pt>
                <c:pt idx="494">
                  <c:v>-13.870000000000001</c:v>
                </c:pt>
                <c:pt idx="495">
                  <c:v>-15.207000000000001</c:v>
                </c:pt>
                <c:pt idx="496">
                  <c:v>-15.252000000000001</c:v>
                </c:pt>
                <c:pt idx="497">
                  <c:v>-15.352</c:v>
                </c:pt>
                <c:pt idx="498">
                  <c:v>-14.73</c:v>
                </c:pt>
                <c:pt idx="499">
                  <c:v>-15.087999999999999</c:v>
                </c:pt>
                <c:pt idx="500">
                  <c:v>-13.811</c:v>
                </c:pt>
                <c:pt idx="501">
                  <c:v>-13.700000000000001</c:v>
                </c:pt>
                <c:pt idx="502">
                  <c:v>-14.96</c:v>
                </c:pt>
                <c:pt idx="503">
                  <c:v>-16.015000000000001</c:v>
                </c:pt>
                <c:pt idx="504">
                  <c:v>-16.258000000000003</c:v>
                </c:pt>
                <c:pt idx="505">
                  <c:v>-14.120000000000001</c:v>
                </c:pt>
                <c:pt idx="506">
                  <c:v>-8.5090000000000003</c:v>
                </c:pt>
                <c:pt idx="507">
                  <c:v>-12.146000000000001</c:v>
                </c:pt>
                <c:pt idx="508">
                  <c:v>-11.732000000000001</c:v>
                </c:pt>
                <c:pt idx="509">
                  <c:v>-12.770000000000001</c:v>
                </c:pt>
                <c:pt idx="510">
                  <c:v>-12.081000000000001</c:v>
                </c:pt>
                <c:pt idx="511">
                  <c:v>-11.087999999999999</c:v>
                </c:pt>
                <c:pt idx="512">
                  <c:v>-9.3940000000000001</c:v>
                </c:pt>
                <c:pt idx="513">
                  <c:v>-8.3070000000000004</c:v>
                </c:pt>
                <c:pt idx="514">
                  <c:v>-5.802999999999999</c:v>
                </c:pt>
                <c:pt idx="515">
                  <c:v>-7.1940000000000008</c:v>
                </c:pt>
                <c:pt idx="516">
                  <c:v>-8.011000000000001</c:v>
                </c:pt>
                <c:pt idx="517">
                  <c:v>-7.8659999999999997</c:v>
                </c:pt>
                <c:pt idx="518">
                  <c:v>-6.5380000000000003</c:v>
                </c:pt>
                <c:pt idx="519">
                  <c:v>-4.7909999999999995</c:v>
                </c:pt>
                <c:pt idx="520">
                  <c:v>-5.1430000000000007</c:v>
                </c:pt>
                <c:pt idx="521">
                  <c:v>-4.7430000000000003</c:v>
                </c:pt>
                <c:pt idx="522">
                  <c:v>-2.5990000000000002</c:v>
                </c:pt>
              </c:numCache>
            </c:numRef>
          </c:val>
          <c:smooth val="0"/>
          <c:extLst>
            <c:ext xmlns:c16="http://schemas.microsoft.com/office/drawing/2014/chart" uri="{C3380CC4-5D6E-409C-BE32-E72D297353CC}">
              <c16:uniqueId val="{00000000-E995-4A50-A6A9-F08B9709E950}"/>
            </c:ext>
          </c:extLst>
        </c:ser>
        <c:ser>
          <c:idx val="1"/>
          <c:order val="1"/>
          <c:tx>
            <c:strRef>
              <c:f>'EPS (6m)'!$Y$49</c:f>
              <c:strCache>
                <c:ptCount val="1"/>
                <c:pt idx="0">
                  <c:v>EM vs US: relative performance (6-month changes %)</c:v>
                </c:pt>
              </c:strCache>
            </c:strRef>
          </c:tx>
          <c:spPr>
            <a:ln w="19050" cap="rnd">
              <a:solidFill>
                <a:srgbClr val="CCB996"/>
              </a:solidFill>
              <a:round/>
            </a:ln>
            <a:effectLst/>
          </c:spPr>
          <c:marker>
            <c:symbol val="none"/>
          </c:marker>
          <c:val>
            <c:numRef>
              <c:f>'EPS (6m)'!$G$2:$G$524</c:f>
              <c:numCache>
                <c:formatCode>General</c:formatCode>
                <c:ptCount val="523"/>
                <c:pt idx="0">
                  <c:v>4.6999999999999993</c:v>
                </c:pt>
                <c:pt idx="1">
                  <c:v>6.243999999999998</c:v>
                </c:pt>
                <c:pt idx="2">
                  <c:v>5.1159999999999997</c:v>
                </c:pt>
                <c:pt idx="3">
                  <c:v>0.82699999999999996</c:v>
                </c:pt>
                <c:pt idx="4">
                  <c:v>0.60800000000000054</c:v>
                </c:pt>
                <c:pt idx="5">
                  <c:v>1.5540000000000003</c:v>
                </c:pt>
                <c:pt idx="6">
                  <c:v>3.4000000000000696E-2</c:v>
                </c:pt>
                <c:pt idx="7">
                  <c:v>1.3179999999999996</c:v>
                </c:pt>
                <c:pt idx="8">
                  <c:v>0.25799999999999912</c:v>
                </c:pt>
                <c:pt idx="9">
                  <c:v>-4.3030000000000008</c:v>
                </c:pt>
                <c:pt idx="10">
                  <c:v>-5.4599999999999991</c:v>
                </c:pt>
                <c:pt idx="11">
                  <c:v>-5.6219999999999999</c:v>
                </c:pt>
                <c:pt idx="12">
                  <c:v>-7.9249999999999989</c:v>
                </c:pt>
                <c:pt idx="13">
                  <c:v>-8.0129999999999999</c:v>
                </c:pt>
                <c:pt idx="14">
                  <c:v>-8.0350000000000001</c:v>
                </c:pt>
                <c:pt idx="15">
                  <c:v>-8.5150000000000006</c:v>
                </c:pt>
                <c:pt idx="16">
                  <c:v>-9.4870000000000019</c:v>
                </c:pt>
                <c:pt idx="17">
                  <c:v>-15.463000000000001</c:v>
                </c:pt>
                <c:pt idx="18">
                  <c:v>-15.461999999999998</c:v>
                </c:pt>
                <c:pt idx="19">
                  <c:v>-14.513000000000002</c:v>
                </c:pt>
                <c:pt idx="20">
                  <c:v>-13.974</c:v>
                </c:pt>
                <c:pt idx="21">
                  <c:v>-20.399999999999999</c:v>
                </c:pt>
                <c:pt idx="22">
                  <c:v>-22.777999999999999</c:v>
                </c:pt>
                <c:pt idx="23">
                  <c:v>-25.633000000000003</c:v>
                </c:pt>
                <c:pt idx="24">
                  <c:v>-26.257000000000001</c:v>
                </c:pt>
                <c:pt idx="25">
                  <c:v>-27.67</c:v>
                </c:pt>
                <c:pt idx="26">
                  <c:v>-24.985999999999997</c:v>
                </c:pt>
                <c:pt idx="27">
                  <c:v>-23.564</c:v>
                </c:pt>
                <c:pt idx="28">
                  <c:v>-24.244</c:v>
                </c:pt>
                <c:pt idx="29">
                  <c:v>-24.29</c:v>
                </c:pt>
                <c:pt idx="30">
                  <c:v>-19.89</c:v>
                </c:pt>
                <c:pt idx="31">
                  <c:v>-20.73</c:v>
                </c:pt>
                <c:pt idx="32">
                  <c:v>-22.610999999999997</c:v>
                </c:pt>
                <c:pt idx="33">
                  <c:v>-18.893000000000001</c:v>
                </c:pt>
                <c:pt idx="34">
                  <c:v>-15.372999999999999</c:v>
                </c:pt>
                <c:pt idx="35">
                  <c:v>-14.878</c:v>
                </c:pt>
                <c:pt idx="36">
                  <c:v>-9.7469999999999999</c:v>
                </c:pt>
                <c:pt idx="37">
                  <c:v>-11.164000000000001</c:v>
                </c:pt>
                <c:pt idx="38">
                  <c:v>-7.88</c:v>
                </c:pt>
                <c:pt idx="39">
                  <c:v>-7.1820000000000004</c:v>
                </c:pt>
                <c:pt idx="40">
                  <c:v>-8.7510000000000012</c:v>
                </c:pt>
                <c:pt idx="41">
                  <c:v>-8.5240000000000009</c:v>
                </c:pt>
                <c:pt idx="42">
                  <c:v>-13.420999999999999</c:v>
                </c:pt>
                <c:pt idx="43">
                  <c:v>-16.384999999999998</c:v>
                </c:pt>
                <c:pt idx="44">
                  <c:v>-9.3620000000000001</c:v>
                </c:pt>
                <c:pt idx="45">
                  <c:v>-12.581</c:v>
                </c:pt>
                <c:pt idx="46">
                  <c:v>-10.999000000000001</c:v>
                </c:pt>
                <c:pt idx="47">
                  <c:v>-9.5749999999999993</c:v>
                </c:pt>
                <c:pt idx="48">
                  <c:v>-8.3539999999999992</c:v>
                </c:pt>
                <c:pt idx="49">
                  <c:v>-7.7249999999999996</c:v>
                </c:pt>
                <c:pt idx="50">
                  <c:v>-4.4330000000000016</c:v>
                </c:pt>
                <c:pt idx="51">
                  <c:v>-7.4819999999999993</c:v>
                </c:pt>
                <c:pt idx="52">
                  <c:v>-5.4540000000000006</c:v>
                </c:pt>
                <c:pt idx="53">
                  <c:v>-8.5039999999999996</c:v>
                </c:pt>
                <c:pt idx="54">
                  <c:v>-8.7899999999999991</c:v>
                </c:pt>
                <c:pt idx="55">
                  <c:v>-7.5559999999999992</c:v>
                </c:pt>
                <c:pt idx="56">
                  <c:v>-6.3909999999999991</c:v>
                </c:pt>
                <c:pt idx="57">
                  <c:v>-9.9589999999999996</c:v>
                </c:pt>
                <c:pt idx="58">
                  <c:v>-9.4710000000000001</c:v>
                </c:pt>
                <c:pt idx="59">
                  <c:v>-9.6809999999999992</c:v>
                </c:pt>
                <c:pt idx="60">
                  <c:v>-12.76</c:v>
                </c:pt>
                <c:pt idx="61">
                  <c:v>-14.843</c:v>
                </c:pt>
                <c:pt idx="62">
                  <c:v>-10.974</c:v>
                </c:pt>
                <c:pt idx="63">
                  <c:v>-12.314</c:v>
                </c:pt>
                <c:pt idx="64">
                  <c:v>-8.8770000000000007</c:v>
                </c:pt>
                <c:pt idx="65">
                  <c:v>-12.839</c:v>
                </c:pt>
                <c:pt idx="66">
                  <c:v>-11.613999999999999</c:v>
                </c:pt>
                <c:pt idx="67">
                  <c:v>-11.521000000000001</c:v>
                </c:pt>
                <c:pt idx="68">
                  <c:v>-10.321999999999999</c:v>
                </c:pt>
                <c:pt idx="69">
                  <c:v>-5.2110000000000003</c:v>
                </c:pt>
                <c:pt idx="70">
                  <c:v>-0.78200000000000003</c:v>
                </c:pt>
                <c:pt idx="71">
                  <c:v>-5.5540000000000003</c:v>
                </c:pt>
                <c:pt idx="72">
                  <c:v>-4.5540000000000003</c:v>
                </c:pt>
                <c:pt idx="73">
                  <c:v>-2.3319999999999999</c:v>
                </c:pt>
                <c:pt idx="74">
                  <c:v>-5.4489999999999998</c:v>
                </c:pt>
                <c:pt idx="75">
                  <c:v>-2.875</c:v>
                </c:pt>
                <c:pt idx="76">
                  <c:v>-0.56099999999999994</c:v>
                </c:pt>
                <c:pt idx="77">
                  <c:v>-0.17999999999999972</c:v>
                </c:pt>
                <c:pt idx="78">
                  <c:v>2.8930000000000007</c:v>
                </c:pt>
                <c:pt idx="79">
                  <c:v>3.7960000000000012</c:v>
                </c:pt>
                <c:pt idx="80">
                  <c:v>4.8250000000000002</c:v>
                </c:pt>
                <c:pt idx="81">
                  <c:v>5.65</c:v>
                </c:pt>
                <c:pt idx="82">
                  <c:v>6.8819999999999979</c:v>
                </c:pt>
                <c:pt idx="83">
                  <c:v>5.8660000000000014</c:v>
                </c:pt>
                <c:pt idx="84">
                  <c:v>5.952</c:v>
                </c:pt>
                <c:pt idx="85">
                  <c:v>8.09</c:v>
                </c:pt>
                <c:pt idx="86">
                  <c:v>6.9559999999999995</c:v>
                </c:pt>
                <c:pt idx="87">
                  <c:v>6.7769999999999992</c:v>
                </c:pt>
                <c:pt idx="88">
                  <c:v>2.9740000000000002</c:v>
                </c:pt>
                <c:pt idx="89">
                  <c:v>-0.91999999999999993</c:v>
                </c:pt>
                <c:pt idx="90">
                  <c:v>-3.544</c:v>
                </c:pt>
                <c:pt idx="91">
                  <c:v>-1.611</c:v>
                </c:pt>
                <c:pt idx="92">
                  <c:v>-4.0609999999999999</c:v>
                </c:pt>
                <c:pt idx="93">
                  <c:v>-4.5950000000000006</c:v>
                </c:pt>
                <c:pt idx="94">
                  <c:v>-6.1899999999999995</c:v>
                </c:pt>
                <c:pt idx="95">
                  <c:v>-8.527000000000001</c:v>
                </c:pt>
                <c:pt idx="96">
                  <c:v>-11.806999999999999</c:v>
                </c:pt>
                <c:pt idx="97">
                  <c:v>-10.936</c:v>
                </c:pt>
                <c:pt idx="98">
                  <c:v>-12.978999999999999</c:v>
                </c:pt>
                <c:pt idx="99">
                  <c:v>-11.398999999999999</c:v>
                </c:pt>
                <c:pt idx="100">
                  <c:v>-16.042999999999999</c:v>
                </c:pt>
                <c:pt idx="101">
                  <c:v>-14.84</c:v>
                </c:pt>
                <c:pt idx="102">
                  <c:v>-12.742000000000001</c:v>
                </c:pt>
                <c:pt idx="103">
                  <c:v>-13.463000000000001</c:v>
                </c:pt>
                <c:pt idx="104">
                  <c:v>-11.652999999999999</c:v>
                </c:pt>
                <c:pt idx="105">
                  <c:v>-11.067</c:v>
                </c:pt>
                <c:pt idx="106">
                  <c:v>-9.4990000000000006</c:v>
                </c:pt>
                <c:pt idx="107">
                  <c:v>-12.809000000000001</c:v>
                </c:pt>
                <c:pt idx="108">
                  <c:v>-16.988999999999997</c:v>
                </c:pt>
                <c:pt idx="109">
                  <c:v>-16.178000000000001</c:v>
                </c:pt>
                <c:pt idx="110">
                  <c:v>-15.25</c:v>
                </c:pt>
                <c:pt idx="111">
                  <c:v>-16.013999999999999</c:v>
                </c:pt>
                <c:pt idx="112">
                  <c:v>-16.744</c:v>
                </c:pt>
                <c:pt idx="113">
                  <c:v>-16.715</c:v>
                </c:pt>
                <c:pt idx="114">
                  <c:v>-11.599</c:v>
                </c:pt>
                <c:pt idx="115">
                  <c:v>-8.7569999999999997</c:v>
                </c:pt>
                <c:pt idx="116">
                  <c:v>-5.2270000000000003</c:v>
                </c:pt>
                <c:pt idx="117">
                  <c:v>-3.7829999999999995</c:v>
                </c:pt>
                <c:pt idx="118">
                  <c:v>-7.181</c:v>
                </c:pt>
                <c:pt idx="119">
                  <c:v>-2.4420000000000002</c:v>
                </c:pt>
                <c:pt idx="120">
                  <c:v>-1.8729999999999993</c:v>
                </c:pt>
                <c:pt idx="121">
                  <c:v>-0.65200000000000014</c:v>
                </c:pt>
                <c:pt idx="122">
                  <c:v>-0.76800000000000068</c:v>
                </c:pt>
                <c:pt idx="123">
                  <c:v>-1.1449999999999996</c:v>
                </c:pt>
                <c:pt idx="124">
                  <c:v>-3.9829999999999997</c:v>
                </c:pt>
                <c:pt idx="125">
                  <c:v>-2.6819999999999999</c:v>
                </c:pt>
                <c:pt idx="126">
                  <c:v>-3.0039999999999996</c:v>
                </c:pt>
                <c:pt idx="127">
                  <c:v>3.2860000000000005</c:v>
                </c:pt>
                <c:pt idx="128">
                  <c:v>2.5010000000000003</c:v>
                </c:pt>
                <c:pt idx="129">
                  <c:v>-4.8680000000000003</c:v>
                </c:pt>
                <c:pt idx="130">
                  <c:v>-4.1509999999999998</c:v>
                </c:pt>
                <c:pt idx="131">
                  <c:v>-7.3920000000000003</c:v>
                </c:pt>
                <c:pt idx="132">
                  <c:v>-11.257000000000001</c:v>
                </c:pt>
                <c:pt idx="133">
                  <c:v>-13.975999999999999</c:v>
                </c:pt>
                <c:pt idx="134">
                  <c:v>-13.99</c:v>
                </c:pt>
                <c:pt idx="135">
                  <c:v>-12.661999999999999</c:v>
                </c:pt>
                <c:pt idx="136">
                  <c:v>-11.969000000000001</c:v>
                </c:pt>
                <c:pt idx="137">
                  <c:v>-11.458000000000002</c:v>
                </c:pt>
                <c:pt idx="138">
                  <c:v>-9.0220000000000002</c:v>
                </c:pt>
                <c:pt idx="139">
                  <c:v>-9.8000000000000007</c:v>
                </c:pt>
                <c:pt idx="140">
                  <c:v>-8.7870000000000008</c:v>
                </c:pt>
                <c:pt idx="141">
                  <c:v>-11.177</c:v>
                </c:pt>
                <c:pt idx="142">
                  <c:v>-9.375</c:v>
                </c:pt>
                <c:pt idx="143">
                  <c:v>-11.573</c:v>
                </c:pt>
                <c:pt idx="144">
                  <c:v>-11.944000000000001</c:v>
                </c:pt>
                <c:pt idx="145">
                  <c:v>-16.061999999999998</c:v>
                </c:pt>
                <c:pt idx="146">
                  <c:v>-17.040000000000003</c:v>
                </c:pt>
                <c:pt idx="147">
                  <c:v>-18.901</c:v>
                </c:pt>
                <c:pt idx="148">
                  <c:v>-19.022000000000002</c:v>
                </c:pt>
                <c:pt idx="149">
                  <c:v>-16.804000000000002</c:v>
                </c:pt>
                <c:pt idx="150">
                  <c:v>-16.554000000000002</c:v>
                </c:pt>
                <c:pt idx="151">
                  <c:v>-16.192999999999998</c:v>
                </c:pt>
                <c:pt idx="152">
                  <c:v>-16.846</c:v>
                </c:pt>
                <c:pt idx="153">
                  <c:v>-14.594000000000001</c:v>
                </c:pt>
                <c:pt idx="154">
                  <c:v>-17.373000000000001</c:v>
                </c:pt>
                <c:pt idx="155">
                  <c:v>-17.062999999999999</c:v>
                </c:pt>
                <c:pt idx="156">
                  <c:v>-11.031000000000001</c:v>
                </c:pt>
                <c:pt idx="157">
                  <c:v>-13.875999999999999</c:v>
                </c:pt>
                <c:pt idx="158">
                  <c:v>-11.683999999999999</c:v>
                </c:pt>
                <c:pt idx="159">
                  <c:v>-10.005999999999998</c:v>
                </c:pt>
                <c:pt idx="160">
                  <c:v>-5.5689999999999991</c:v>
                </c:pt>
                <c:pt idx="161">
                  <c:v>-6.423</c:v>
                </c:pt>
                <c:pt idx="162">
                  <c:v>-4.5490000000000004</c:v>
                </c:pt>
                <c:pt idx="163">
                  <c:v>-4.1619999999999999</c:v>
                </c:pt>
                <c:pt idx="164">
                  <c:v>-2.5779999999999998</c:v>
                </c:pt>
                <c:pt idx="165">
                  <c:v>-6.08</c:v>
                </c:pt>
                <c:pt idx="166">
                  <c:v>-1.637</c:v>
                </c:pt>
                <c:pt idx="167">
                  <c:v>-0.59700000000000042</c:v>
                </c:pt>
                <c:pt idx="168">
                  <c:v>-5.2589999999999995</c:v>
                </c:pt>
                <c:pt idx="169">
                  <c:v>-4.8709999999999996</c:v>
                </c:pt>
                <c:pt idx="170">
                  <c:v>-5.1909999999999998</c:v>
                </c:pt>
                <c:pt idx="171">
                  <c:v>-5.5510000000000002</c:v>
                </c:pt>
                <c:pt idx="172">
                  <c:v>-3.4429999999999996</c:v>
                </c:pt>
                <c:pt idx="173">
                  <c:v>-5.0100000000000007</c:v>
                </c:pt>
                <c:pt idx="174">
                  <c:v>-3.27</c:v>
                </c:pt>
                <c:pt idx="175">
                  <c:v>-2.9690000000000003</c:v>
                </c:pt>
                <c:pt idx="176">
                  <c:v>-3.7960000000000003</c:v>
                </c:pt>
                <c:pt idx="177">
                  <c:v>0.88300000000000001</c:v>
                </c:pt>
                <c:pt idx="178">
                  <c:v>0.65700000000000003</c:v>
                </c:pt>
                <c:pt idx="179">
                  <c:v>4.786999999999999</c:v>
                </c:pt>
                <c:pt idx="180">
                  <c:v>2.7909999999999999</c:v>
                </c:pt>
                <c:pt idx="181">
                  <c:v>2.3559999999999994</c:v>
                </c:pt>
                <c:pt idx="182">
                  <c:v>5.3940000000000001</c:v>
                </c:pt>
                <c:pt idx="183">
                  <c:v>5.2119999999999997</c:v>
                </c:pt>
                <c:pt idx="184">
                  <c:v>10.494</c:v>
                </c:pt>
                <c:pt idx="185">
                  <c:v>7.0279999999999987</c:v>
                </c:pt>
                <c:pt idx="186">
                  <c:v>12.077000000000002</c:v>
                </c:pt>
                <c:pt idx="187">
                  <c:v>7.157</c:v>
                </c:pt>
                <c:pt idx="188">
                  <c:v>9.6609999999999978</c:v>
                </c:pt>
                <c:pt idx="189">
                  <c:v>9.4380000000000006</c:v>
                </c:pt>
                <c:pt idx="190">
                  <c:v>11.106999999999999</c:v>
                </c:pt>
                <c:pt idx="191">
                  <c:v>6.1620000000000008</c:v>
                </c:pt>
                <c:pt idx="192">
                  <c:v>8.427999999999999</c:v>
                </c:pt>
                <c:pt idx="193">
                  <c:v>4.9479999999999986</c:v>
                </c:pt>
                <c:pt idx="194">
                  <c:v>5.6269999999999998</c:v>
                </c:pt>
                <c:pt idx="195">
                  <c:v>8.8279999999999994</c:v>
                </c:pt>
                <c:pt idx="196">
                  <c:v>5.9139999999999997</c:v>
                </c:pt>
                <c:pt idx="197">
                  <c:v>6.0749999999999993</c:v>
                </c:pt>
                <c:pt idx="198">
                  <c:v>6.1559999999999997</c:v>
                </c:pt>
                <c:pt idx="199">
                  <c:v>3.3029999999999999</c:v>
                </c:pt>
                <c:pt idx="200">
                  <c:v>-4.5999999999999375E-2</c:v>
                </c:pt>
                <c:pt idx="201">
                  <c:v>0.68299999999999983</c:v>
                </c:pt>
                <c:pt idx="202">
                  <c:v>3.3159999999999998</c:v>
                </c:pt>
                <c:pt idx="203">
                  <c:v>1.3950000000000005</c:v>
                </c:pt>
                <c:pt idx="204">
                  <c:v>-2.1269999999999998</c:v>
                </c:pt>
                <c:pt idx="205">
                  <c:v>-3.4299999999999997</c:v>
                </c:pt>
                <c:pt idx="206">
                  <c:v>-4.6340000000000012</c:v>
                </c:pt>
                <c:pt idx="207">
                  <c:v>-3.4189999999999996</c:v>
                </c:pt>
                <c:pt idx="208">
                  <c:v>1.9000000000000128E-2</c:v>
                </c:pt>
                <c:pt idx="209">
                  <c:v>-0.73300000000000054</c:v>
                </c:pt>
                <c:pt idx="210">
                  <c:v>-1.1619999999999999</c:v>
                </c:pt>
                <c:pt idx="211">
                  <c:v>-0.9399999999999995</c:v>
                </c:pt>
                <c:pt idx="212">
                  <c:v>-8.3999999999999631E-2</c:v>
                </c:pt>
                <c:pt idx="213">
                  <c:v>-3.9710000000000001</c:v>
                </c:pt>
                <c:pt idx="214">
                  <c:v>-3.995000000000001</c:v>
                </c:pt>
                <c:pt idx="215">
                  <c:v>-5.7129999999999992</c:v>
                </c:pt>
                <c:pt idx="216">
                  <c:v>-4.4110000000000005</c:v>
                </c:pt>
                <c:pt idx="217">
                  <c:v>-7.5039999999999996</c:v>
                </c:pt>
                <c:pt idx="218">
                  <c:v>-1.4459999999999997</c:v>
                </c:pt>
                <c:pt idx="219">
                  <c:v>-2.0579999999999998</c:v>
                </c:pt>
                <c:pt idx="220">
                  <c:v>-2.2210000000000001</c:v>
                </c:pt>
                <c:pt idx="221">
                  <c:v>-4.0360000000000005</c:v>
                </c:pt>
                <c:pt idx="222">
                  <c:v>-4.0130000000000008</c:v>
                </c:pt>
                <c:pt idx="223">
                  <c:v>-3.972999999999999</c:v>
                </c:pt>
                <c:pt idx="224">
                  <c:v>-3.5229999999999997</c:v>
                </c:pt>
                <c:pt idx="225">
                  <c:v>-2.7870000000000008</c:v>
                </c:pt>
                <c:pt idx="226">
                  <c:v>5.5269999999999992</c:v>
                </c:pt>
                <c:pt idx="227">
                  <c:v>8.1420000000000012</c:v>
                </c:pt>
                <c:pt idx="228">
                  <c:v>8.0320000000000018</c:v>
                </c:pt>
                <c:pt idx="229">
                  <c:v>7.0820000000000025</c:v>
                </c:pt>
                <c:pt idx="230">
                  <c:v>8.1150000000000002</c:v>
                </c:pt>
                <c:pt idx="231">
                  <c:v>7.2729999999999997</c:v>
                </c:pt>
                <c:pt idx="232">
                  <c:v>11.537000000000001</c:v>
                </c:pt>
                <c:pt idx="233">
                  <c:v>10.781000000000001</c:v>
                </c:pt>
                <c:pt idx="234">
                  <c:v>11.12</c:v>
                </c:pt>
                <c:pt idx="235">
                  <c:v>11.597999999999999</c:v>
                </c:pt>
                <c:pt idx="236">
                  <c:v>10.068</c:v>
                </c:pt>
                <c:pt idx="237">
                  <c:v>10.397</c:v>
                </c:pt>
                <c:pt idx="238">
                  <c:v>9.5189999999999984</c:v>
                </c:pt>
                <c:pt idx="239">
                  <c:v>8.4489999999999998</c:v>
                </c:pt>
                <c:pt idx="240">
                  <c:v>11.191000000000001</c:v>
                </c:pt>
                <c:pt idx="241">
                  <c:v>11.321999999999999</c:v>
                </c:pt>
                <c:pt idx="242">
                  <c:v>13.538</c:v>
                </c:pt>
                <c:pt idx="243">
                  <c:v>12.948</c:v>
                </c:pt>
                <c:pt idx="244">
                  <c:v>13.828000000000003</c:v>
                </c:pt>
                <c:pt idx="245">
                  <c:v>5.7430000000000003</c:v>
                </c:pt>
                <c:pt idx="246">
                  <c:v>6.9310000000000009</c:v>
                </c:pt>
                <c:pt idx="247">
                  <c:v>7.6679999999999993</c:v>
                </c:pt>
                <c:pt idx="248">
                  <c:v>9.4780000000000015</c:v>
                </c:pt>
                <c:pt idx="249">
                  <c:v>8.6470000000000002</c:v>
                </c:pt>
                <c:pt idx="250">
                  <c:v>7.859</c:v>
                </c:pt>
                <c:pt idx="251">
                  <c:v>7.3899999999999988</c:v>
                </c:pt>
                <c:pt idx="252">
                  <c:v>5.5619999999999994</c:v>
                </c:pt>
                <c:pt idx="253">
                  <c:v>5.2529999999999983</c:v>
                </c:pt>
                <c:pt idx="254">
                  <c:v>5.1219999999999999</c:v>
                </c:pt>
                <c:pt idx="255">
                  <c:v>1.3259999999999987</c:v>
                </c:pt>
                <c:pt idx="256">
                  <c:v>1.4350000000000005</c:v>
                </c:pt>
                <c:pt idx="257">
                  <c:v>2.5310000000000006</c:v>
                </c:pt>
                <c:pt idx="258">
                  <c:v>4.4580000000000002</c:v>
                </c:pt>
                <c:pt idx="259">
                  <c:v>6.4949999999999992</c:v>
                </c:pt>
                <c:pt idx="260">
                  <c:v>6.0060000000000002</c:v>
                </c:pt>
                <c:pt idx="261">
                  <c:v>4.2449999999999974</c:v>
                </c:pt>
                <c:pt idx="262">
                  <c:v>4.0439999999999987</c:v>
                </c:pt>
                <c:pt idx="263">
                  <c:v>4.1340000000000003</c:v>
                </c:pt>
                <c:pt idx="264">
                  <c:v>1.2679999999999989</c:v>
                </c:pt>
                <c:pt idx="265">
                  <c:v>1.527000000000001</c:v>
                </c:pt>
                <c:pt idx="266">
                  <c:v>4.4380000000000006</c:v>
                </c:pt>
                <c:pt idx="267">
                  <c:v>-5.5999999999999162E-2</c:v>
                </c:pt>
                <c:pt idx="268">
                  <c:v>-1.8819999999999997</c:v>
                </c:pt>
                <c:pt idx="269">
                  <c:v>0.65000000000000036</c:v>
                </c:pt>
                <c:pt idx="270">
                  <c:v>1.0760000000000005</c:v>
                </c:pt>
                <c:pt idx="271">
                  <c:v>0.4319999999999995</c:v>
                </c:pt>
                <c:pt idx="272">
                  <c:v>1.4969999999999999</c:v>
                </c:pt>
                <c:pt idx="273">
                  <c:v>2.3080000000000007</c:v>
                </c:pt>
                <c:pt idx="274">
                  <c:v>-1.016</c:v>
                </c:pt>
                <c:pt idx="275">
                  <c:v>-2.1679999999999997</c:v>
                </c:pt>
                <c:pt idx="276">
                  <c:v>2.0999999999999908E-2</c:v>
                </c:pt>
                <c:pt idx="277">
                  <c:v>-3.5860000000000003</c:v>
                </c:pt>
                <c:pt idx="278">
                  <c:v>-3.4399999999999995</c:v>
                </c:pt>
                <c:pt idx="279">
                  <c:v>-4.8129999999999997</c:v>
                </c:pt>
                <c:pt idx="280">
                  <c:v>-8.8189999999999991</c:v>
                </c:pt>
                <c:pt idx="281">
                  <c:v>-4.9710000000000001</c:v>
                </c:pt>
                <c:pt idx="282">
                  <c:v>-2.5910000000000002</c:v>
                </c:pt>
                <c:pt idx="283">
                  <c:v>-6.4180000000000001</c:v>
                </c:pt>
                <c:pt idx="284">
                  <c:v>-7.8140000000000001</c:v>
                </c:pt>
                <c:pt idx="285">
                  <c:v>-8.8879999999999999</c:v>
                </c:pt>
                <c:pt idx="286">
                  <c:v>-12.161999999999999</c:v>
                </c:pt>
                <c:pt idx="287">
                  <c:v>-12.894</c:v>
                </c:pt>
                <c:pt idx="288">
                  <c:v>-12.098000000000001</c:v>
                </c:pt>
                <c:pt idx="289">
                  <c:v>-12.292999999999999</c:v>
                </c:pt>
                <c:pt idx="290">
                  <c:v>-14.656000000000001</c:v>
                </c:pt>
                <c:pt idx="291">
                  <c:v>-17.369</c:v>
                </c:pt>
                <c:pt idx="292">
                  <c:v>-16.823</c:v>
                </c:pt>
                <c:pt idx="293">
                  <c:v>-18.811</c:v>
                </c:pt>
                <c:pt idx="294">
                  <c:v>-20.436999999999998</c:v>
                </c:pt>
                <c:pt idx="295">
                  <c:v>-20.800999999999998</c:v>
                </c:pt>
                <c:pt idx="296">
                  <c:v>-20.368000000000002</c:v>
                </c:pt>
                <c:pt idx="297">
                  <c:v>-19.832000000000001</c:v>
                </c:pt>
                <c:pt idx="298">
                  <c:v>-22.454000000000001</c:v>
                </c:pt>
                <c:pt idx="299">
                  <c:v>-19.22</c:v>
                </c:pt>
                <c:pt idx="300">
                  <c:v>-21.792000000000002</c:v>
                </c:pt>
                <c:pt idx="301">
                  <c:v>-16.14</c:v>
                </c:pt>
                <c:pt idx="302">
                  <c:v>-18.053999999999998</c:v>
                </c:pt>
                <c:pt idx="303">
                  <c:v>-19.16</c:v>
                </c:pt>
                <c:pt idx="304">
                  <c:v>-14.544</c:v>
                </c:pt>
                <c:pt idx="305">
                  <c:v>-12.035</c:v>
                </c:pt>
                <c:pt idx="306">
                  <c:v>-11.923</c:v>
                </c:pt>
                <c:pt idx="307">
                  <c:v>-8.1710000000000012</c:v>
                </c:pt>
                <c:pt idx="308">
                  <c:v>-9.673</c:v>
                </c:pt>
                <c:pt idx="309">
                  <c:v>-4.2799999999999994</c:v>
                </c:pt>
                <c:pt idx="310">
                  <c:v>-1.2910000000000004</c:v>
                </c:pt>
                <c:pt idx="311">
                  <c:v>-1.218</c:v>
                </c:pt>
                <c:pt idx="312">
                  <c:v>-0.43599999999999994</c:v>
                </c:pt>
                <c:pt idx="313">
                  <c:v>0.9139999999999997</c:v>
                </c:pt>
                <c:pt idx="314">
                  <c:v>1.2589999999999995</c:v>
                </c:pt>
                <c:pt idx="315">
                  <c:v>1.1600000000000001</c:v>
                </c:pt>
                <c:pt idx="316">
                  <c:v>-0.6379999999999999</c:v>
                </c:pt>
                <c:pt idx="317">
                  <c:v>8.0000000000000071E-2</c:v>
                </c:pt>
                <c:pt idx="318">
                  <c:v>3.6649999999999996</c:v>
                </c:pt>
                <c:pt idx="319">
                  <c:v>3.3609999999999998</c:v>
                </c:pt>
                <c:pt idx="320">
                  <c:v>3.5019999999999998</c:v>
                </c:pt>
                <c:pt idx="321">
                  <c:v>5.415</c:v>
                </c:pt>
                <c:pt idx="322">
                  <c:v>8.5030000000000001</c:v>
                </c:pt>
                <c:pt idx="323">
                  <c:v>4.617</c:v>
                </c:pt>
                <c:pt idx="324">
                  <c:v>4.1970000000000001</c:v>
                </c:pt>
                <c:pt idx="325">
                  <c:v>6.9369999999999994</c:v>
                </c:pt>
                <c:pt idx="326">
                  <c:v>6.8230000000000004</c:v>
                </c:pt>
                <c:pt idx="327">
                  <c:v>5.7389999999999999</c:v>
                </c:pt>
                <c:pt idx="328">
                  <c:v>2.9400000000000013</c:v>
                </c:pt>
                <c:pt idx="329">
                  <c:v>3.492</c:v>
                </c:pt>
                <c:pt idx="330">
                  <c:v>5.9000000000000163E-2</c:v>
                </c:pt>
                <c:pt idx="331">
                  <c:v>-3.0710000000000006</c:v>
                </c:pt>
                <c:pt idx="332">
                  <c:v>-4.157</c:v>
                </c:pt>
                <c:pt idx="333">
                  <c:v>-1.8310000000000004</c:v>
                </c:pt>
                <c:pt idx="334">
                  <c:v>-4.2779999999999996</c:v>
                </c:pt>
                <c:pt idx="335">
                  <c:v>-4.3109999999999999</c:v>
                </c:pt>
                <c:pt idx="336">
                  <c:v>-7.5890000000000004</c:v>
                </c:pt>
                <c:pt idx="337">
                  <c:v>-9.4940000000000015</c:v>
                </c:pt>
                <c:pt idx="338">
                  <c:v>-9.2619999999999987</c:v>
                </c:pt>
                <c:pt idx="339">
                  <c:v>-8.8339999999999996</c:v>
                </c:pt>
                <c:pt idx="340">
                  <c:v>-10.336999999999998</c:v>
                </c:pt>
                <c:pt idx="341">
                  <c:v>-9.8530000000000015</c:v>
                </c:pt>
                <c:pt idx="342">
                  <c:v>-13.116</c:v>
                </c:pt>
                <c:pt idx="343">
                  <c:v>-11.271000000000001</c:v>
                </c:pt>
                <c:pt idx="344">
                  <c:v>-11.044</c:v>
                </c:pt>
                <c:pt idx="345">
                  <c:v>-10.771000000000001</c:v>
                </c:pt>
                <c:pt idx="346">
                  <c:v>-10.856999999999999</c:v>
                </c:pt>
                <c:pt idx="347">
                  <c:v>-10.891</c:v>
                </c:pt>
                <c:pt idx="348">
                  <c:v>-8.6199999999999992</c:v>
                </c:pt>
                <c:pt idx="349">
                  <c:v>-10.455</c:v>
                </c:pt>
                <c:pt idx="350">
                  <c:v>-7.0340000000000007</c:v>
                </c:pt>
                <c:pt idx="351">
                  <c:v>-8.5659999999999989</c:v>
                </c:pt>
                <c:pt idx="352">
                  <c:v>-8.9370000000000012</c:v>
                </c:pt>
                <c:pt idx="353">
                  <c:v>-8.3930000000000007</c:v>
                </c:pt>
                <c:pt idx="354">
                  <c:v>-6.9019999999999992</c:v>
                </c:pt>
                <c:pt idx="355">
                  <c:v>-5.1139999999999999</c:v>
                </c:pt>
                <c:pt idx="356">
                  <c:v>-7.088000000000001</c:v>
                </c:pt>
                <c:pt idx="357">
                  <c:v>-4.4480000000000004</c:v>
                </c:pt>
                <c:pt idx="358">
                  <c:v>-3.9240000000000004</c:v>
                </c:pt>
                <c:pt idx="359">
                  <c:v>-5.8170000000000002</c:v>
                </c:pt>
                <c:pt idx="360">
                  <c:v>-5.0020000000000007</c:v>
                </c:pt>
                <c:pt idx="361">
                  <c:v>-1.9000000000000004</c:v>
                </c:pt>
                <c:pt idx="362">
                  <c:v>-2.4740000000000002</c:v>
                </c:pt>
                <c:pt idx="363">
                  <c:v>-3.8460000000000001</c:v>
                </c:pt>
                <c:pt idx="364">
                  <c:v>-3.2669999999999995</c:v>
                </c:pt>
                <c:pt idx="365">
                  <c:v>-1.0649999999999995</c:v>
                </c:pt>
                <c:pt idx="366">
                  <c:v>-3.6959999999999997</c:v>
                </c:pt>
                <c:pt idx="367">
                  <c:v>-4.3139999999999992</c:v>
                </c:pt>
                <c:pt idx="368">
                  <c:v>-6.9080000000000004</c:v>
                </c:pt>
                <c:pt idx="369">
                  <c:v>-3.2899999999999991</c:v>
                </c:pt>
                <c:pt idx="370">
                  <c:v>-5.2070000000000007</c:v>
                </c:pt>
                <c:pt idx="371">
                  <c:v>-0.72100000000000009</c:v>
                </c:pt>
                <c:pt idx="372">
                  <c:v>-1.1870000000000012</c:v>
                </c:pt>
                <c:pt idx="373">
                  <c:v>2.17</c:v>
                </c:pt>
                <c:pt idx="374">
                  <c:v>-2.1930000000000014</c:v>
                </c:pt>
                <c:pt idx="375">
                  <c:v>-0.49699999999999989</c:v>
                </c:pt>
                <c:pt idx="376">
                  <c:v>-0.46000000000000085</c:v>
                </c:pt>
                <c:pt idx="377">
                  <c:v>-7.0389999999999997</c:v>
                </c:pt>
                <c:pt idx="378">
                  <c:v>-6.1319999999999997</c:v>
                </c:pt>
                <c:pt idx="379">
                  <c:v>-7.1449999999999996</c:v>
                </c:pt>
                <c:pt idx="380">
                  <c:v>-9.1549999999999994</c:v>
                </c:pt>
                <c:pt idx="381">
                  <c:v>-7.7640000000000002</c:v>
                </c:pt>
                <c:pt idx="382">
                  <c:v>-7.294999999999999</c:v>
                </c:pt>
                <c:pt idx="383">
                  <c:v>-7.5049999999999999</c:v>
                </c:pt>
                <c:pt idx="384">
                  <c:v>-10.103000000000002</c:v>
                </c:pt>
                <c:pt idx="385">
                  <c:v>-5.7220000000000004</c:v>
                </c:pt>
                <c:pt idx="386">
                  <c:v>-5.2789999999999999</c:v>
                </c:pt>
                <c:pt idx="387">
                  <c:v>-5.774</c:v>
                </c:pt>
                <c:pt idx="388">
                  <c:v>-5.0369999999999999</c:v>
                </c:pt>
                <c:pt idx="389">
                  <c:v>-7.0890000000000004</c:v>
                </c:pt>
                <c:pt idx="390">
                  <c:v>-2.887</c:v>
                </c:pt>
                <c:pt idx="391">
                  <c:v>-3.8039999999999998</c:v>
                </c:pt>
                <c:pt idx="392">
                  <c:v>-5.4569999999999999</c:v>
                </c:pt>
                <c:pt idx="393">
                  <c:v>-2.6059999999999999</c:v>
                </c:pt>
                <c:pt idx="394">
                  <c:v>-1.56</c:v>
                </c:pt>
                <c:pt idx="395">
                  <c:v>-1.0640000000000001</c:v>
                </c:pt>
                <c:pt idx="396">
                  <c:v>-1.0979999999999999</c:v>
                </c:pt>
                <c:pt idx="397">
                  <c:v>-1.5419999999999998</c:v>
                </c:pt>
                <c:pt idx="398">
                  <c:v>-8.2410000000000014</c:v>
                </c:pt>
                <c:pt idx="399">
                  <c:v>-4.1909999999999998</c:v>
                </c:pt>
                <c:pt idx="400">
                  <c:v>-6.3140000000000001</c:v>
                </c:pt>
                <c:pt idx="401">
                  <c:v>0.27099999999999369</c:v>
                </c:pt>
                <c:pt idx="402">
                  <c:v>-7.7240000000000002</c:v>
                </c:pt>
                <c:pt idx="403">
                  <c:v>-6.1499999999999986</c:v>
                </c:pt>
                <c:pt idx="404">
                  <c:v>1.6510000000000034</c:v>
                </c:pt>
                <c:pt idx="405">
                  <c:v>3.5710000000000015</c:v>
                </c:pt>
                <c:pt idx="406">
                  <c:v>8.1969999999999992</c:v>
                </c:pt>
                <c:pt idx="407">
                  <c:v>5.4490000000000016</c:v>
                </c:pt>
                <c:pt idx="408">
                  <c:v>5.2420000000000009</c:v>
                </c:pt>
                <c:pt idx="409">
                  <c:v>5.5790000000000006</c:v>
                </c:pt>
                <c:pt idx="410">
                  <c:v>7.7169999999999987</c:v>
                </c:pt>
                <c:pt idx="411">
                  <c:v>10.768000000000001</c:v>
                </c:pt>
                <c:pt idx="412">
                  <c:v>8.4860000000000007</c:v>
                </c:pt>
                <c:pt idx="413">
                  <c:v>7.3129999999999988</c:v>
                </c:pt>
                <c:pt idx="414">
                  <c:v>6.2480000000000011</c:v>
                </c:pt>
                <c:pt idx="415">
                  <c:v>3.7429999999999986</c:v>
                </c:pt>
                <c:pt idx="416">
                  <c:v>9.9460000000000015</c:v>
                </c:pt>
                <c:pt idx="417">
                  <c:v>5.7449999999999974</c:v>
                </c:pt>
                <c:pt idx="418">
                  <c:v>10.313999999999997</c:v>
                </c:pt>
                <c:pt idx="419">
                  <c:v>11.439</c:v>
                </c:pt>
                <c:pt idx="420">
                  <c:v>8.9519999999999982</c:v>
                </c:pt>
                <c:pt idx="421">
                  <c:v>9.6749999999999972</c:v>
                </c:pt>
                <c:pt idx="422">
                  <c:v>13.785</c:v>
                </c:pt>
                <c:pt idx="423">
                  <c:v>7.5889999999999986</c:v>
                </c:pt>
                <c:pt idx="424">
                  <c:v>12.441000000000001</c:v>
                </c:pt>
                <c:pt idx="425">
                  <c:v>9.0850000000000009</c:v>
                </c:pt>
                <c:pt idx="426">
                  <c:v>5.6960000000000015</c:v>
                </c:pt>
                <c:pt idx="427">
                  <c:v>0.87900000000000134</c:v>
                </c:pt>
                <c:pt idx="428">
                  <c:v>-1.022000000000002</c:v>
                </c:pt>
                <c:pt idx="429">
                  <c:v>2.0749999999999993</c:v>
                </c:pt>
                <c:pt idx="430">
                  <c:v>-0.34400000000000119</c:v>
                </c:pt>
                <c:pt idx="431">
                  <c:v>-2.0229999999999997</c:v>
                </c:pt>
                <c:pt idx="432">
                  <c:v>-2.1780000000000008</c:v>
                </c:pt>
                <c:pt idx="433">
                  <c:v>-8.2210000000000001</c:v>
                </c:pt>
                <c:pt idx="434">
                  <c:v>-1.7460000000000022</c:v>
                </c:pt>
                <c:pt idx="435">
                  <c:v>-2.516</c:v>
                </c:pt>
                <c:pt idx="436">
                  <c:v>-5.4379999999999988</c:v>
                </c:pt>
                <c:pt idx="437">
                  <c:v>-1.2799999999999994</c:v>
                </c:pt>
                <c:pt idx="438">
                  <c:v>-2.6489999999999991</c:v>
                </c:pt>
                <c:pt idx="439">
                  <c:v>-5.3019999999999996</c:v>
                </c:pt>
                <c:pt idx="440">
                  <c:v>-6.2539999999999996</c:v>
                </c:pt>
                <c:pt idx="441">
                  <c:v>-5.9949999999999992</c:v>
                </c:pt>
                <c:pt idx="442">
                  <c:v>-11.833</c:v>
                </c:pt>
                <c:pt idx="443">
                  <c:v>-13.936</c:v>
                </c:pt>
                <c:pt idx="444">
                  <c:v>-17.219000000000001</c:v>
                </c:pt>
                <c:pt idx="445">
                  <c:v>-22.782</c:v>
                </c:pt>
                <c:pt idx="446">
                  <c:v>-21.561</c:v>
                </c:pt>
                <c:pt idx="447">
                  <c:v>-21.818999999999999</c:v>
                </c:pt>
                <c:pt idx="448">
                  <c:v>-22.463999999999999</c:v>
                </c:pt>
                <c:pt idx="449">
                  <c:v>-24.837</c:v>
                </c:pt>
                <c:pt idx="450">
                  <c:v>-18.949000000000002</c:v>
                </c:pt>
                <c:pt idx="451">
                  <c:v>-22.143000000000001</c:v>
                </c:pt>
                <c:pt idx="452">
                  <c:v>-17.131</c:v>
                </c:pt>
                <c:pt idx="453">
                  <c:v>-15.99</c:v>
                </c:pt>
                <c:pt idx="454">
                  <c:v>-14.942</c:v>
                </c:pt>
                <c:pt idx="455">
                  <c:v>-15.945</c:v>
                </c:pt>
                <c:pt idx="456">
                  <c:v>-12.336</c:v>
                </c:pt>
                <c:pt idx="457">
                  <c:v>-11.956999999999999</c:v>
                </c:pt>
                <c:pt idx="458">
                  <c:v>-12.357999999999999</c:v>
                </c:pt>
                <c:pt idx="459">
                  <c:v>-18.118000000000002</c:v>
                </c:pt>
                <c:pt idx="460">
                  <c:v>-15.456</c:v>
                </c:pt>
                <c:pt idx="461">
                  <c:v>-17.417000000000002</c:v>
                </c:pt>
                <c:pt idx="462">
                  <c:v>-19.318999999999999</c:v>
                </c:pt>
                <c:pt idx="463">
                  <c:v>-15.940000000000001</c:v>
                </c:pt>
                <c:pt idx="464">
                  <c:v>-21.57</c:v>
                </c:pt>
                <c:pt idx="465">
                  <c:v>-22.051000000000002</c:v>
                </c:pt>
                <c:pt idx="466">
                  <c:v>-21.661000000000001</c:v>
                </c:pt>
                <c:pt idx="467">
                  <c:v>-21.722999999999999</c:v>
                </c:pt>
                <c:pt idx="468">
                  <c:v>-18.433</c:v>
                </c:pt>
                <c:pt idx="469">
                  <c:v>-12.08</c:v>
                </c:pt>
                <c:pt idx="470">
                  <c:v>-9.1999999999999993</c:v>
                </c:pt>
                <c:pt idx="471">
                  <c:v>-5.3350000000000009</c:v>
                </c:pt>
                <c:pt idx="472">
                  <c:v>-6.5759999999999996</c:v>
                </c:pt>
                <c:pt idx="473">
                  <c:v>-7.2889999999999997</c:v>
                </c:pt>
                <c:pt idx="474">
                  <c:v>-3.1160000000000001</c:v>
                </c:pt>
                <c:pt idx="475">
                  <c:v>1.3830000000000005</c:v>
                </c:pt>
                <c:pt idx="476">
                  <c:v>-4.41</c:v>
                </c:pt>
                <c:pt idx="477">
                  <c:v>-9.7310000000000016</c:v>
                </c:pt>
                <c:pt idx="478">
                  <c:v>-12.381</c:v>
                </c:pt>
                <c:pt idx="479">
                  <c:v>-9.2270000000000003</c:v>
                </c:pt>
                <c:pt idx="480">
                  <c:v>-11.765000000000001</c:v>
                </c:pt>
                <c:pt idx="481">
                  <c:v>-9.8940000000000001</c:v>
                </c:pt>
                <c:pt idx="482">
                  <c:v>-9.097999999999999</c:v>
                </c:pt>
                <c:pt idx="483">
                  <c:v>-13.217000000000001</c:v>
                </c:pt>
                <c:pt idx="484">
                  <c:v>-10.032</c:v>
                </c:pt>
                <c:pt idx="485">
                  <c:v>-9.6310000000000002</c:v>
                </c:pt>
                <c:pt idx="486">
                  <c:v>-2.1129999999999995</c:v>
                </c:pt>
                <c:pt idx="487">
                  <c:v>-1.338000000000001</c:v>
                </c:pt>
                <c:pt idx="488">
                  <c:v>-3.3900000000000006</c:v>
                </c:pt>
                <c:pt idx="489">
                  <c:v>0.1120000000000001</c:v>
                </c:pt>
                <c:pt idx="490">
                  <c:v>-1.766</c:v>
                </c:pt>
                <c:pt idx="491">
                  <c:v>3.4500000000000028</c:v>
                </c:pt>
                <c:pt idx="492">
                  <c:v>3.7049999999999983</c:v>
                </c:pt>
                <c:pt idx="493">
                  <c:v>4.4379999999999988</c:v>
                </c:pt>
                <c:pt idx="494">
                  <c:v>2.1930000000000014</c:v>
                </c:pt>
                <c:pt idx="495">
                  <c:v>0.20100000000000051</c:v>
                </c:pt>
                <c:pt idx="496">
                  <c:v>-4.2900000000000027</c:v>
                </c:pt>
                <c:pt idx="497">
                  <c:v>-7.2530000000000019</c:v>
                </c:pt>
                <c:pt idx="498">
                  <c:v>-12.797999999999998</c:v>
                </c:pt>
                <c:pt idx="499">
                  <c:v>-8.1490000000000009</c:v>
                </c:pt>
                <c:pt idx="500">
                  <c:v>-9.3889999999999993</c:v>
                </c:pt>
                <c:pt idx="501">
                  <c:v>-11.478999999999999</c:v>
                </c:pt>
                <c:pt idx="502">
                  <c:v>-9.5640000000000001</c:v>
                </c:pt>
                <c:pt idx="503">
                  <c:v>-6.8979999999999997</c:v>
                </c:pt>
                <c:pt idx="504">
                  <c:v>-2.2859999999999996</c:v>
                </c:pt>
                <c:pt idx="505">
                  <c:v>0.93599999999999994</c:v>
                </c:pt>
                <c:pt idx="506">
                  <c:v>-4.9789999999999992</c:v>
                </c:pt>
                <c:pt idx="507">
                  <c:v>-1.4220000000000006</c:v>
                </c:pt>
                <c:pt idx="508">
                  <c:v>-2.5150000000000006</c:v>
                </c:pt>
                <c:pt idx="509">
                  <c:v>-4.0259999999999998</c:v>
                </c:pt>
                <c:pt idx="510">
                  <c:v>-6.6840000000000011</c:v>
                </c:pt>
                <c:pt idx="511">
                  <c:v>-4.6890000000000001</c:v>
                </c:pt>
                <c:pt idx="512">
                  <c:v>-0.90300000000000047</c:v>
                </c:pt>
                <c:pt idx="513">
                  <c:v>-5.1749999999999998</c:v>
                </c:pt>
                <c:pt idx="514">
                  <c:v>-11.091999999999999</c:v>
                </c:pt>
                <c:pt idx="515">
                  <c:v>-5.96</c:v>
                </c:pt>
                <c:pt idx="516">
                  <c:v>-4.9140000000000006</c:v>
                </c:pt>
                <c:pt idx="517">
                  <c:v>-5.0860000000000003</c:v>
                </c:pt>
                <c:pt idx="518">
                  <c:v>-7.6609999999999996</c:v>
                </c:pt>
                <c:pt idx="519">
                  <c:v>-2.5099999999999998</c:v>
                </c:pt>
                <c:pt idx="520">
                  <c:v>-3.6239999999999997</c:v>
                </c:pt>
                <c:pt idx="521">
                  <c:v>1.4239999999999999</c:v>
                </c:pt>
                <c:pt idx="522">
                  <c:v>3.5710000000000006</c:v>
                </c:pt>
              </c:numCache>
            </c:numRef>
          </c:val>
          <c:smooth val="0"/>
          <c:extLst>
            <c:ext xmlns:c16="http://schemas.microsoft.com/office/drawing/2014/chart" uri="{C3380CC4-5D6E-409C-BE32-E72D297353CC}">
              <c16:uniqueId val="{00000001-E995-4A50-A6A9-F08B9709E950}"/>
            </c:ext>
          </c:extLst>
        </c:ser>
        <c:dLbls>
          <c:showLegendKey val="0"/>
          <c:showVal val="0"/>
          <c:showCatName val="0"/>
          <c:showSerName val="0"/>
          <c:showPercent val="0"/>
          <c:showBubbleSize val="0"/>
        </c:dLbls>
        <c:smooth val="0"/>
        <c:axId val="1491131855"/>
        <c:axId val="1491151823"/>
      </c:lineChart>
      <c:dateAx>
        <c:axId val="1491131855"/>
        <c:scaling>
          <c:orientation val="minMax"/>
          <c:min val="41640"/>
        </c:scaling>
        <c:delete val="0"/>
        <c:axPos val="b"/>
        <c:numFmt formatCode="yyyy" sourceLinked="0"/>
        <c:majorTickMark val="none"/>
        <c:minorTickMark val="none"/>
        <c:tickLblPos val="low"/>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Frutiger 45 Light" panose="020B0603020202020204" pitchFamily="34" charset="0"/>
                <a:ea typeface="+mn-ea"/>
                <a:cs typeface="+mn-cs"/>
              </a:defRPr>
            </a:pPr>
            <a:endParaRPr lang="en-US"/>
          </a:p>
        </c:txPr>
        <c:crossAx val="1491151823"/>
        <c:crosses val="autoZero"/>
        <c:auto val="1"/>
        <c:lblOffset val="100"/>
        <c:baseTimeUnit val="days"/>
      </c:dateAx>
      <c:valAx>
        <c:axId val="1491151823"/>
        <c:scaling>
          <c:orientation val="minMax"/>
          <c:max val="20"/>
          <c:min val="-30"/>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Frutiger 45 Light" panose="020B0603020202020204" pitchFamily="34" charset="0"/>
                <a:ea typeface="+mn-ea"/>
                <a:cs typeface="+mn-cs"/>
              </a:defRPr>
            </a:pPr>
            <a:endParaRPr lang="en-US"/>
          </a:p>
        </c:txPr>
        <c:crossAx val="1491131855"/>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Frutiger 45 Light" panose="020B0603020202020204" pitchFamily="34" charset="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noFill/>
      <a:round/>
    </a:ln>
    <a:effectLst/>
  </c:spPr>
  <c:txPr>
    <a:bodyPr/>
    <a:lstStyle/>
    <a:p>
      <a:pPr>
        <a:defRPr sz="1000">
          <a:latin typeface="Frutiger 45 Light" panose="020B0603020202020204" pitchFamily="34"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0.06123</cdr:x>
      <cdr:y>0.79119</cdr:y>
    </cdr:from>
    <cdr:to>
      <cdr:x>0.99012</cdr:x>
      <cdr:y>0.88231</cdr:y>
    </cdr:to>
    <cdr:sp macro="" textlink="">
      <cdr:nvSpPr>
        <cdr:cNvPr id="3" name="TextBox 2"/>
        <cdr:cNvSpPr txBox="1"/>
      </cdr:nvSpPr>
      <cdr:spPr>
        <a:xfrm xmlns:a="http://schemas.openxmlformats.org/drawingml/2006/main">
          <a:off x="307835" y="2157614"/>
          <a:ext cx="4670011" cy="248489"/>
        </a:xfrm>
        <a:prstGeom xmlns:a="http://schemas.openxmlformats.org/drawingml/2006/main" prst="rect">
          <a:avLst/>
        </a:prstGeom>
        <a:noFill xmlns:a="http://schemas.openxmlformats.org/drawingml/2006/main"/>
      </cdr:spPr>
      <cdr:txBody>
        <a:bodyPr xmlns:a="http://schemas.openxmlformats.org/drawingml/2006/main" vertOverflow="clip" wrap="none" lIns="0" tIns="0" rIns="0" bIns="0" rtlCol="0">
          <a:noAutofit/>
        </a:bodyPr>
        <a:lstStyle xmlns:a="http://schemas.openxmlformats.org/drawingml/2006/main"/>
        <a:p xmlns:a="http://schemas.openxmlformats.org/drawingml/2006/main">
          <a:r>
            <a:rPr lang="en-US" sz="1200" dirty="0">
              <a:latin typeface="Frutiger 45 Light" panose="020B0603020202020204" pitchFamily="34" charset="0"/>
            </a:rPr>
            <a:t>          </a:t>
          </a:r>
          <a:r>
            <a:rPr lang="en-US" sz="1200" baseline="0" dirty="0">
              <a:latin typeface="Frutiger 45 Light" panose="020B0603020202020204" pitchFamily="34" charset="0"/>
            </a:rPr>
            <a:t> </a:t>
          </a:r>
          <a:r>
            <a:rPr lang="en-US" sz="1200" dirty="0">
              <a:latin typeface="Frutiger 45 Light" panose="020B0603020202020204" pitchFamily="34" charset="0"/>
            </a:rPr>
            <a:t>end-2022                         end-2023                          end-2024</a:t>
          </a:r>
          <a:r>
            <a:rPr lang="en-US" sz="1200" dirty="0">
              <a:effectLst/>
              <a:latin typeface="Frutiger 45 Light" panose="020B0603020202020204" pitchFamily="34" charset="0"/>
              <a:ea typeface="+mn-ea"/>
              <a:cs typeface="+mn-cs"/>
            </a:rPr>
            <a:t>                         end-2025</a:t>
          </a:r>
          <a:endParaRPr lang="en-US" sz="1200" dirty="0">
            <a:latin typeface="Frutiger 45 Light" panose="020B0603020202020204" pitchFamily="34" charset="0"/>
          </a:endParaRP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4FFA10C-8972-4984-95C9-38C304FF2F63}" type="datetimeFigureOut">
              <a:rPr lang="en-US" smtClean="0"/>
              <a:t>1/26/2023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E9AFCE2-4185-43DE-9888-155B7EFC9F24}" type="slidenum">
              <a:rPr lang="en-US" smtClean="0"/>
              <a:t>‹#›</a:t>
            </a:fld>
            <a:endParaRPr lang="en-US"/>
          </a:p>
        </p:txBody>
      </p:sp>
    </p:spTree>
    <p:extLst>
      <p:ext uri="{BB962C8B-B14F-4D97-AF65-F5344CB8AC3E}">
        <p14:creationId xmlns:p14="http://schemas.microsoft.com/office/powerpoint/2010/main" val="41916421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A45EEF0-2412-4E74-8042-71FA5C916756}" type="slidenum">
              <a:rPr lang="zh-TW" altLang="en-US" smtClean="0"/>
              <a:pPr/>
              <a:t>2</a:t>
            </a:fld>
            <a:endParaRPr lang="en-US" altLang="zh-TW" dirty="0"/>
          </a:p>
        </p:txBody>
      </p:sp>
    </p:spTree>
    <p:extLst>
      <p:ext uri="{BB962C8B-B14F-4D97-AF65-F5344CB8AC3E}">
        <p14:creationId xmlns:p14="http://schemas.microsoft.com/office/powerpoint/2010/main" val="4577845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a:extLst>
              <a:ext uri="{FF2B5EF4-FFF2-40B4-BE49-F238E27FC236}">
                <a16:creationId xmlns:a16="http://schemas.microsoft.com/office/drawing/2014/main" id="{2616A55C-4647-46DD-A3AA-017B354F036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0913">
              <a:spcBef>
                <a:spcPct val="30000"/>
              </a:spcBef>
              <a:buClr>
                <a:srgbClr val="FF0000"/>
              </a:buClr>
              <a:buSzPct val="100000"/>
              <a:buFont typeface="Frutiger 55 Roman" panose="020B0503040202020204" pitchFamily="34" charset="0"/>
              <a:buChar char="•"/>
              <a:defRPr sz="1200">
                <a:solidFill>
                  <a:schemeClr val="tx1"/>
                </a:solidFill>
                <a:latin typeface="Frutiger 55 Roman" panose="020B0503040202020204" pitchFamily="34" charset="0"/>
              </a:defRPr>
            </a:lvl1pPr>
            <a:lvl2pPr marL="742950" indent="-285750" defTabSz="950913">
              <a:spcBef>
                <a:spcPct val="30000"/>
              </a:spcBef>
              <a:buSzPct val="80000"/>
              <a:buChar char="—"/>
              <a:defRPr sz="1200">
                <a:solidFill>
                  <a:schemeClr val="tx1"/>
                </a:solidFill>
                <a:latin typeface="Frutiger 55 Roman" panose="020B0503040202020204" pitchFamily="34" charset="0"/>
              </a:defRPr>
            </a:lvl2pPr>
            <a:lvl3pPr marL="1143000" indent="-228600" defTabSz="950913">
              <a:spcBef>
                <a:spcPct val="30000"/>
              </a:spcBef>
              <a:buSzPct val="85000"/>
              <a:buChar char="–"/>
              <a:defRPr sz="1200">
                <a:solidFill>
                  <a:schemeClr val="tx1"/>
                </a:solidFill>
                <a:latin typeface="Frutiger 55 Roman" panose="020B0503040202020204" pitchFamily="34" charset="0"/>
              </a:defRPr>
            </a:lvl3pPr>
            <a:lvl4pPr marL="1600200" indent="-228600" defTabSz="950913">
              <a:spcBef>
                <a:spcPct val="30000"/>
              </a:spcBef>
              <a:buSzPct val="85000"/>
              <a:buChar char="–"/>
              <a:defRPr sz="1200">
                <a:solidFill>
                  <a:schemeClr val="tx1"/>
                </a:solidFill>
                <a:latin typeface="Frutiger 55 Roman" panose="020B0503040202020204" pitchFamily="34" charset="0"/>
              </a:defRPr>
            </a:lvl4pPr>
            <a:lvl5pPr marL="2057400" indent="-228600" defTabSz="950913">
              <a:spcBef>
                <a:spcPct val="30000"/>
              </a:spcBef>
              <a:buSzPct val="85000"/>
              <a:buChar char="–"/>
              <a:defRPr sz="1200">
                <a:solidFill>
                  <a:schemeClr val="tx1"/>
                </a:solidFill>
                <a:latin typeface="Frutiger 55 Roman" panose="020B0503040202020204" pitchFamily="34" charset="0"/>
              </a:defRPr>
            </a:lvl5pPr>
            <a:lvl6pPr marL="2514600" indent="-228600" defTabSz="950913" eaLnBrk="0" fontAlgn="base" hangingPunct="0">
              <a:spcBef>
                <a:spcPct val="30000"/>
              </a:spcBef>
              <a:spcAft>
                <a:spcPct val="0"/>
              </a:spcAft>
              <a:buSzPct val="85000"/>
              <a:buChar char="–"/>
              <a:defRPr sz="1200">
                <a:solidFill>
                  <a:schemeClr val="tx1"/>
                </a:solidFill>
                <a:latin typeface="Frutiger 55 Roman" panose="020B0503040202020204" pitchFamily="34" charset="0"/>
              </a:defRPr>
            </a:lvl6pPr>
            <a:lvl7pPr marL="2971800" indent="-228600" defTabSz="950913" eaLnBrk="0" fontAlgn="base" hangingPunct="0">
              <a:spcBef>
                <a:spcPct val="30000"/>
              </a:spcBef>
              <a:spcAft>
                <a:spcPct val="0"/>
              </a:spcAft>
              <a:buSzPct val="85000"/>
              <a:buChar char="–"/>
              <a:defRPr sz="1200">
                <a:solidFill>
                  <a:schemeClr val="tx1"/>
                </a:solidFill>
                <a:latin typeface="Frutiger 55 Roman" panose="020B0503040202020204" pitchFamily="34" charset="0"/>
              </a:defRPr>
            </a:lvl7pPr>
            <a:lvl8pPr marL="3429000" indent="-228600" defTabSz="950913" eaLnBrk="0" fontAlgn="base" hangingPunct="0">
              <a:spcBef>
                <a:spcPct val="30000"/>
              </a:spcBef>
              <a:spcAft>
                <a:spcPct val="0"/>
              </a:spcAft>
              <a:buSzPct val="85000"/>
              <a:buChar char="–"/>
              <a:defRPr sz="1200">
                <a:solidFill>
                  <a:schemeClr val="tx1"/>
                </a:solidFill>
                <a:latin typeface="Frutiger 55 Roman" panose="020B0503040202020204" pitchFamily="34" charset="0"/>
              </a:defRPr>
            </a:lvl8pPr>
            <a:lvl9pPr marL="3886200" indent="-228600" defTabSz="950913" eaLnBrk="0" fontAlgn="base" hangingPunct="0">
              <a:spcBef>
                <a:spcPct val="30000"/>
              </a:spcBef>
              <a:spcAft>
                <a:spcPct val="0"/>
              </a:spcAft>
              <a:buSzPct val="85000"/>
              <a:buChar char="–"/>
              <a:defRPr sz="1200">
                <a:solidFill>
                  <a:schemeClr val="tx1"/>
                </a:solidFill>
                <a:latin typeface="Frutiger 55 Roman" panose="020B0503040202020204" pitchFamily="34" charset="0"/>
              </a:defRPr>
            </a:lvl9pPr>
          </a:lstStyle>
          <a:p>
            <a:pPr marL="0" marR="0" lvl="0" indent="0" algn="r" defTabSz="950913" rtl="0" eaLnBrk="0" fontAlgn="base" latinLnBrk="0" hangingPunct="0">
              <a:lnSpc>
                <a:spcPct val="100000"/>
              </a:lnSpc>
              <a:spcBef>
                <a:spcPct val="0"/>
              </a:spcBef>
              <a:spcAft>
                <a:spcPct val="0"/>
              </a:spcAft>
              <a:buClrTx/>
              <a:buSzTx/>
              <a:buFontTx/>
              <a:buNone/>
              <a:tabLst/>
              <a:defRPr/>
            </a:pPr>
            <a:fld id="{F81679D8-C9CE-4AD8-8B52-44044FBD3727}" type="slidenum">
              <a:rPr kumimoji="0" lang="en-US" altLang="zh-TW" sz="1100" b="0" i="0" u="none" strike="noStrike" kern="1200" cap="none" spc="0" normalizeH="0" baseline="0" noProof="0" smtClean="0">
                <a:ln>
                  <a:noFill/>
                </a:ln>
                <a:solidFill>
                  <a:srgbClr val="000000"/>
                </a:solidFill>
                <a:effectLst/>
                <a:uLnTx/>
                <a:uFillTx/>
                <a:latin typeface="Frutiger 55 Roman" panose="020B0503040202020204" pitchFamily="34" charset="0"/>
                <a:ea typeface="Arial Unicode MS" panose="020B0604020202020204" pitchFamily="34" charset="-128"/>
                <a:cs typeface="Arial Unicode MS" panose="020B0604020202020204" pitchFamily="34" charset="-128"/>
              </a:rPr>
              <a:pPr marL="0" marR="0" lvl="0" indent="0" algn="r" defTabSz="950913" rtl="0" eaLnBrk="0" fontAlgn="base" latinLnBrk="0" hangingPunct="0">
                <a:lnSpc>
                  <a:spcPct val="100000"/>
                </a:lnSpc>
                <a:spcBef>
                  <a:spcPct val="0"/>
                </a:spcBef>
                <a:spcAft>
                  <a:spcPct val="0"/>
                </a:spcAft>
                <a:buClrTx/>
                <a:buSzTx/>
                <a:buFontTx/>
                <a:buNone/>
                <a:tabLst/>
                <a:defRPr/>
              </a:pPr>
              <a:t>19</a:t>
            </a:fld>
            <a:endParaRPr kumimoji="0" lang="en-US" altLang="zh-TW" sz="1100" b="0" i="0" u="none" strike="noStrike" kern="1200" cap="none" spc="0" normalizeH="0" baseline="0" noProof="0">
              <a:ln>
                <a:noFill/>
              </a:ln>
              <a:solidFill>
                <a:srgbClr val="000000"/>
              </a:solidFill>
              <a:effectLst/>
              <a:uLnTx/>
              <a:uFillTx/>
              <a:latin typeface="Frutiger 55 Roman" panose="020B0503040202020204" pitchFamily="34" charset="0"/>
              <a:ea typeface="Arial Unicode MS" panose="020B0604020202020204" pitchFamily="34" charset="-128"/>
              <a:cs typeface="Arial Unicode MS" panose="020B0604020202020204" pitchFamily="34" charset="-128"/>
            </a:endParaRPr>
          </a:p>
        </p:txBody>
      </p:sp>
      <p:sp>
        <p:nvSpPr>
          <p:cNvPr id="9219" name="Rectangle 2">
            <a:extLst>
              <a:ext uri="{FF2B5EF4-FFF2-40B4-BE49-F238E27FC236}">
                <a16:creationId xmlns:a16="http://schemas.microsoft.com/office/drawing/2014/main" id="{9F0C71AB-B0A1-4BA2-B992-BE3C772EDF4C}"/>
              </a:ext>
            </a:extLst>
          </p:cNvPr>
          <p:cNvSpPr>
            <a:spLocks noGrp="1" noRot="1" noChangeAspect="1" noChangeArrowheads="1" noTextEdit="1"/>
          </p:cNvSpPr>
          <p:nvPr>
            <p:ph type="sldImg"/>
          </p:nvPr>
        </p:nvSpPr>
        <p:spPr>
          <a:ln/>
        </p:spPr>
      </p:sp>
      <p:sp>
        <p:nvSpPr>
          <p:cNvPr id="9220" name="Rectangle 3">
            <a:extLst>
              <a:ext uri="{FF2B5EF4-FFF2-40B4-BE49-F238E27FC236}">
                <a16:creationId xmlns:a16="http://schemas.microsoft.com/office/drawing/2014/main" id="{317ABDE9-9D83-457E-ACA8-9322190C0003}"/>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buFont typeface="Frutiger 55 Roman" panose="020B0503040202020204" pitchFamily="34" charset="0"/>
              <a:buNone/>
            </a:pPr>
            <a:endParaRPr lang="en-US"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a:extLst>
              <a:ext uri="{FF2B5EF4-FFF2-40B4-BE49-F238E27FC236}">
                <a16:creationId xmlns:a16="http://schemas.microsoft.com/office/drawing/2014/main" id="{E02FA5B9-55FD-4E60-BF4F-17E2018FFFF0}"/>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0913">
              <a:spcBef>
                <a:spcPct val="30000"/>
              </a:spcBef>
              <a:buClr>
                <a:srgbClr val="FF0000"/>
              </a:buClr>
              <a:buSzPct val="100000"/>
              <a:buFont typeface="Frutiger 55 Roman" panose="020B0503040202020204" pitchFamily="34" charset="0"/>
              <a:buChar char="•"/>
              <a:defRPr sz="1200">
                <a:solidFill>
                  <a:schemeClr val="tx1"/>
                </a:solidFill>
                <a:latin typeface="Frutiger 55 Roman" panose="020B0503040202020204" pitchFamily="34" charset="0"/>
              </a:defRPr>
            </a:lvl1pPr>
            <a:lvl2pPr marL="742950" indent="-285750" defTabSz="950913">
              <a:spcBef>
                <a:spcPct val="30000"/>
              </a:spcBef>
              <a:buSzPct val="80000"/>
              <a:buChar char="—"/>
              <a:defRPr sz="1200">
                <a:solidFill>
                  <a:schemeClr val="tx1"/>
                </a:solidFill>
                <a:latin typeface="Frutiger 55 Roman" panose="020B0503040202020204" pitchFamily="34" charset="0"/>
              </a:defRPr>
            </a:lvl2pPr>
            <a:lvl3pPr marL="1143000" indent="-228600" defTabSz="950913">
              <a:spcBef>
                <a:spcPct val="30000"/>
              </a:spcBef>
              <a:buSzPct val="85000"/>
              <a:buChar char="–"/>
              <a:defRPr sz="1200">
                <a:solidFill>
                  <a:schemeClr val="tx1"/>
                </a:solidFill>
                <a:latin typeface="Frutiger 55 Roman" panose="020B0503040202020204" pitchFamily="34" charset="0"/>
              </a:defRPr>
            </a:lvl3pPr>
            <a:lvl4pPr marL="1600200" indent="-228600" defTabSz="950913">
              <a:spcBef>
                <a:spcPct val="30000"/>
              </a:spcBef>
              <a:buSzPct val="85000"/>
              <a:buChar char="–"/>
              <a:defRPr sz="1200">
                <a:solidFill>
                  <a:schemeClr val="tx1"/>
                </a:solidFill>
                <a:latin typeface="Frutiger 55 Roman" panose="020B0503040202020204" pitchFamily="34" charset="0"/>
              </a:defRPr>
            </a:lvl4pPr>
            <a:lvl5pPr marL="2057400" indent="-228600" defTabSz="950913">
              <a:spcBef>
                <a:spcPct val="30000"/>
              </a:spcBef>
              <a:buSzPct val="85000"/>
              <a:buChar char="–"/>
              <a:defRPr sz="1200">
                <a:solidFill>
                  <a:schemeClr val="tx1"/>
                </a:solidFill>
                <a:latin typeface="Frutiger 55 Roman" panose="020B0503040202020204" pitchFamily="34" charset="0"/>
              </a:defRPr>
            </a:lvl5pPr>
            <a:lvl6pPr marL="2514600" indent="-228600" defTabSz="950913" eaLnBrk="0" fontAlgn="base" hangingPunct="0">
              <a:spcBef>
                <a:spcPct val="30000"/>
              </a:spcBef>
              <a:spcAft>
                <a:spcPct val="0"/>
              </a:spcAft>
              <a:buSzPct val="85000"/>
              <a:buChar char="–"/>
              <a:defRPr sz="1200">
                <a:solidFill>
                  <a:schemeClr val="tx1"/>
                </a:solidFill>
                <a:latin typeface="Frutiger 55 Roman" panose="020B0503040202020204" pitchFamily="34" charset="0"/>
              </a:defRPr>
            </a:lvl6pPr>
            <a:lvl7pPr marL="2971800" indent="-228600" defTabSz="950913" eaLnBrk="0" fontAlgn="base" hangingPunct="0">
              <a:spcBef>
                <a:spcPct val="30000"/>
              </a:spcBef>
              <a:spcAft>
                <a:spcPct val="0"/>
              </a:spcAft>
              <a:buSzPct val="85000"/>
              <a:buChar char="–"/>
              <a:defRPr sz="1200">
                <a:solidFill>
                  <a:schemeClr val="tx1"/>
                </a:solidFill>
                <a:latin typeface="Frutiger 55 Roman" panose="020B0503040202020204" pitchFamily="34" charset="0"/>
              </a:defRPr>
            </a:lvl7pPr>
            <a:lvl8pPr marL="3429000" indent="-228600" defTabSz="950913" eaLnBrk="0" fontAlgn="base" hangingPunct="0">
              <a:spcBef>
                <a:spcPct val="30000"/>
              </a:spcBef>
              <a:spcAft>
                <a:spcPct val="0"/>
              </a:spcAft>
              <a:buSzPct val="85000"/>
              <a:buChar char="–"/>
              <a:defRPr sz="1200">
                <a:solidFill>
                  <a:schemeClr val="tx1"/>
                </a:solidFill>
                <a:latin typeface="Frutiger 55 Roman" panose="020B0503040202020204" pitchFamily="34" charset="0"/>
              </a:defRPr>
            </a:lvl8pPr>
            <a:lvl9pPr marL="3886200" indent="-228600" defTabSz="950913" eaLnBrk="0" fontAlgn="base" hangingPunct="0">
              <a:spcBef>
                <a:spcPct val="30000"/>
              </a:spcBef>
              <a:spcAft>
                <a:spcPct val="0"/>
              </a:spcAft>
              <a:buSzPct val="85000"/>
              <a:buChar char="–"/>
              <a:defRPr sz="1200">
                <a:solidFill>
                  <a:schemeClr val="tx1"/>
                </a:solidFill>
                <a:latin typeface="Frutiger 55 Roman" panose="020B0503040202020204" pitchFamily="34" charset="0"/>
              </a:defRPr>
            </a:lvl9pPr>
          </a:lstStyle>
          <a:p>
            <a:pPr marL="0" marR="0" lvl="0" indent="0" algn="r" defTabSz="950913" rtl="0" eaLnBrk="0" fontAlgn="base" latinLnBrk="0" hangingPunct="0">
              <a:lnSpc>
                <a:spcPct val="100000"/>
              </a:lnSpc>
              <a:spcBef>
                <a:spcPct val="0"/>
              </a:spcBef>
              <a:spcAft>
                <a:spcPct val="0"/>
              </a:spcAft>
              <a:buClrTx/>
              <a:buSzTx/>
              <a:buFontTx/>
              <a:buNone/>
              <a:tabLst/>
              <a:defRPr/>
            </a:pPr>
            <a:fld id="{EBADAD0B-67F6-4DCA-8FC7-A3E198680196}" type="slidenum">
              <a:rPr kumimoji="0" lang="en-US" altLang="zh-TW" sz="1100" b="0" i="0" u="none" strike="noStrike" kern="1200" cap="none" spc="0" normalizeH="0" baseline="0" noProof="0" smtClean="0">
                <a:ln>
                  <a:noFill/>
                </a:ln>
                <a:solidFill>
                  <a:srgbClr val="000000"/>
                </a:solidFill>
                <a:effectLst/>
                <a:uLnTx/>
                <a:uFillTx/>
                <a:latin typeface="Frutiger 55 Roman" panose="020B0503040202020204" pitchFamily="34" charset="0"/>
                <a:ea typeface="Arial Unicode MS" panose="020B0604020202020204" pitchFamily="34" charset="-128"/>
                <a:cs typeface="Arial Unicode MS" panose="020B0604020202020204" pitchFamily="34" charset="-128"/>
              </a:rPr>
              <a:pPr marL="0" marR="0" lvl="0" indent="0" algn="r" defTabSz="950913" rtl="0" eaLnBrk="0" fontAlgn="base" latinLnBrk="0" hangingPunct="0">
                <a:lnSpc>
                  <a:spcPct val="100000"/>
                </a:lnSpc>
                <a:spcBef>
                  <a:spcPct val="0"/>
                </a:spcBef>
                <a:spcAft>
                  <a:spcPct val="0"/>
                </a:spcAft>
                <a:buClrTx/>
                <a:buSzTx/>
                <a:buFontTx/>
                <a:buNone/>
                <a:tabLst/>
                <a:defRPr/>
              </a:pPr>
              <a:t>20</a:t>
            </a:fld>
            <a:endParaRPr kumimoji="0" lang="en-US" altLang="zh-TW" sz="1100" b="0" i="0" u="none" strike="noStrike" kern="1200" cap="none" spc="0" normalizeH="0" baseline="0" noProof="0">
              <a:ln>
                <a:noFill/>
              </a:ln>
              <a:solidFill>
                <a:srgbClr val="000000"/>
              </a:solidFill>
              <a:effectLst/>
              <a:uLnTx/>
              <a:uFillTx/>
              <a:latin typeface="Frutiger 55 Roman" panose="020B0503040202020204" pitchFamily="34" charset="0"/>
              <a:ea typeface="Arial Unicode MS" panose="020B0604020202020204" pitchFamily="34" charset="-128"/>
              <a:cs typeface="Arial Unicode MS" panose="020B0604020202020204" pitchFamily="34" charset="-128"/>
            </a:endParaRPr>
          </a:p>
        </p:txBody>
      </p:sp>
      <p:sp>
        <p:nvSpPr>
          <p:cNvPr id="11267" name="Rectangle 2">
            <a:extLst>
              <a:ext uri="{FF2B5EF4-FFF2-40B4-BE49-F238E27FC236}">
                <a16:creationId xmlns:a16="http://schemas.microsoft.com/office/drawing/2014/main" id="{0EF124DE-6942-40DF-8057-8324D7606334}"/>
              </a:ext>
            </a:extLst>
          </p:cNvPr>
          <p:cNvSpPr>
            <a:spLocks noGrp="1" noRot="1" noChangeAspect="1" noChangeArrowheads="1" noTextEdit="1"/>
          </p:cNvSpPr>
          <p:nvPr>
            <p:ph type="sldImg"/>
          </p:nvPr>
        </p:nvSpPr>
        <p:spPr>
          <a:ln/>
        </p:spPr>
      </p:sp>
      <p:sp>
        <p:nvSpPr>
          <p:cNvPr id="11268" name="Rectangle 3">
            <a:extLst>
              <a:ext uri="{FF2B5EF4-FFF2-40B4-BE49-F238E27FC236}">
                <a16:creationId xmlns:a16="http://schemas.microsoft.com/office/drawing/2014/main" id="{9F7CBA9F-36CB-47C8-B500-B87F46AD4775}"/>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buFont typeface="Frutiger 55 Roman" panose="020B0503040202020204" pitchFamily="34" charset="0"/>
              <a:buNone/>
            </a:pPr>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A45EEF0-2412-4E74-8042-71FA5C916756}" type="slidenum">
              <a:rPr lang="zh-TW" altLang="en-US" smtClean="0"/>
              <a:pPr/>
              <a:t>3</a:t>
            </a:fld>
            <a:endParaRPr lang="en-US" altLang="zh-TW" dirty="0"/>
          </a:p>
        </p:txBody>
      </p:sp>
    </p:spTree>
    <p:extLst>
      <p:ext uri="{BB962C8B-B14F-4D97-AF65-F5344CB8AC3E}">
        <p14:creationId xmlns:p14="http://schemas.microsoft.com/office/powerpoint/2010/main" val="38485726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9AFCE2-4185-43DE-9888-155B7EFC9F24}" type="slidenum">
              <a:rPr lang="en-US" smtClean="0"/>
              <a:t>5</a:t>
            </a:fld>
            <a:endParaRPr lang="en-US"/>
          </a:p>
        </p:txBody>
      </p:sp>
    </p:spTree>
    <p:extLst>
      <p:ext uri="{BB962C8B-B14F-4D97-AF65-F5344CB8AC3E}">
        <p14:creationId xmlns:p14="http://schemas.microsoft.com/office/powerpoint/2010/main" val="8699310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A45EEF0-2412-4E74-8042-71FA5C916756}" type="slidenum">
              <a:rPr lang="zh-TW" altLang="en-US" smtClean="0"/>
              <a:pPr/>
              <a:t>7</a:t>
            </a:fld>
            <a:endParaRPr lang="en-US" altLang="zh-TW" dirty="0"/>
          </a:p>
        </p:txBody>
      </p:sp>
    </p:spTree>
    <p:extLst>
      <p:ext uri="{BB962C8B-B14F-4D97-AF65-F5344CB8AC3E}">
        <p14:creationId xmlns:p14="http://schemas.microsoft.com/office/powerpoint/2010/main" val="1394552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6038" y="252413"/>
            <a:ext cx="4660900" cy="2622550"/>
          </a:xfrm>
        </p:spPr>
      </p:sp>
      <p:sp>
        <p:nvSpPr>
          <p:cNvPr id="3" name="Notes Placeholder 2"/>
          <p:cNvSpPr>
            <a:spLocks noGrp="1"/>
          </p:cNvSpPr>
          <p:nvPr>
            <p:ph type="body" idx="1"/>
          </p:nvPr>
        </p:nvSpPr>
        <p:spPr/>
        <p:txBody>
          <a:bodyPr/>
          <a:lstStyle/>
          <a:p>
            <a:endParaRPr lang="en-US" dirty="0">
              <a:latin typeface="Frutiger 45 Light" panose="020B0603020202020204" pitchFamily="34" charset="0"/>
            </a:endParaRPr>
          </a:p>
        </p:txBody>
      </p:sp>
      <p:sp>
        <p:nvSpPr>
          <p:cNvPr id="4" name="Slide Number Placeholder 3"/>
          <p:cNvSpPr>
            <a:spLocks noGrp="1"/>
          </p:cNvSpPr>
          <p:nvPr>
            <p:ph type="sldNum" sz="quarter" idx="10"/>
          </p:nvPr>
        </p:nvSpPr>
        <p:spPr>
          <a:xfrm>
            <a:off x="3736880" y="8695870"/>
            <a:ext cx="2990437" cy="411630"/>
          </a:xfrm>
          <a:prstGeom prst="rect">
            <a:avLst/>
          </a:prstGeom>
        </p:spPr>
        <p:txBody>
          <a:bodyPr/>
          <a:lstStyle/>
          <a:p>
            <a:pPr defTabSz="916869">
              <a:spcBef>
                <a:spcPct val="50000"/>
              </a:spcBef>
              <a:defRPr/>
            </a:pPr>
            <a:fld id="{2A45EEF0-2412-4E74-8042-71FA5C916756}" type="slidenum">
              <a:rPr lang="en-GB" altLang="zh-TW" sz="1200">
                <a:solidFill>
                  <a:prstClr val="black"/>
                </a:solidFill>
                <a:cs typeface="+mn-cs"/>
              </a:rPr>
              <a:pPr defTabSz="916869">
                <a:spcBef>
                  <a:spcPct val="50000"/>
                </a:spcBef>
                <a:defRPr/>
              </a:pPr>
              <a:t>8</a:t>
            </a:fld>
            <a:endParaRPr lang="en-GB" altLang="zh-TW" sz="1200" dirty="0">
              <a:solidFill>
                <a:prstClr val="black"/>
              </a:solidFill>
              <a:cs typeface="+mn-cs"/>
            </a:endParaRPr>
          </a:p>
        </p:txBody>
      </p:sp>
    </p:spTree>
    <p:extLst>
      <p:ext uri="{BB962C8B-B14F-4D97-AF65-F5344CB8AC3E}">
        <p14:creationId xmlns:p14="http://schemas.microsoft.com/office/powerpoint/2010/main" val="2649836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A45EEF0-2412-4E74-8042-71FA5C916756}" type="slidenum">
              <a:rPr lang="zh-TW" altLang="en-US" smtClean="0"/>
              <a:pPr/>
              <a:t>11</a:t>
            </a:fld>
            <a:endParaRPr lang="en-US" altLang="zh-TW" dirty="0"/>
          </a:p>
        </p:txBody>
      </p:sp>
    </p:spTree>
    <p:extLst>
      <p:ext uri="{BB962C8B-B14F-4D97-AF65-F5344CB8AC3E}">
        <p14:creationId xmlns:p14="http://schemas.microsoft.com/office/powerpoint/2010/main" val="19377190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A45EEF0-2412-4E74-8042-71FA5C916756}" type="slidenum">
              <a:rPr lang="zh-TW" altLang="en-US" smtClean="0"/>
              <a:pPr/>
              <a:t>13</a:t>
            </a:fld>
            <a:endParaRPr lang="en-US" altLang="zh-TW" dirty="0"/>
          </a:p>
        </p:txBody>
      </p:sp>
    </p:spTree>
    <p:extLst>
      <p:ext uri="{BB962C8B-B14F-4D97-AF65-F5344CB8AC3E}">
        <p14:creationId xmlns:p14="http://schemas.microsoft.com/office/powerpoint/2010/main" val="14682428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A45EEF0-2412-4E74-8042-71FA5C916756}" type="slidenum">
              <a:rPr lang="zh-TW" altLang="en-US" smtClean="0"/>
              <a:pPr/>
              <a:t>14</a:t>
            </a:fld>
            <a:endParaRPr lang="en-US" altLang="zh-TW" dirty="0"/>
          </a:p>
        </p:txBody>
      </p:sp>
    </p:spTree>
    <p:extLst>
      <p:ext uri="{BB962C8B-B14F-4D97-AF65-F5344CB8AC3E}">
        <p14:creationId xmlns:p14="http://schemas.microsoft.com/office/powerpoint/2010/main" val="11510155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4625" y="274638"/>
            <a:ext cx="5049838" cy="2841625"/>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A45EEF0-2412-4E74-8042-71FA5C916756}" type="slidenum">
              <a:rPr lang="en-US" altLang="zh-TW" smtClean="0"/>
              <a:pPr/>
              <a:t>15</a:t>
            </a:fld>
            <a:endParaRPr lang="en-US" altLang="zh-TW" dirty="0"/>
          </a:p>
        </p:txBody>
      </p:sp>
    </p:spTree>
    <p:extLst>
      <p:ext uri="{BB962C8B-B14F-4D97-AF65-F5344CB8AC3E}">
        <p14:creationId xmlns:p14="http://schemas.microsoft.com/office/powerpoint/2010/main" val="1128677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tags" Target="../tags/tag8.xml"/><Relationship Id="rId3" Type="http://schemas.openxmlformats.org/officeDocument/2006/relationships/tags" Target="../tags/tag3.xml"/><Relationship Id="rId7" Type="http://schemas.openxmlformats.org/officeDocument/2006/relationships/tags" Target="../tags/tag7.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5" Type="http://schemas.openxmlformats.org/officeDocument/2006/relationships/tags" Target="../tags/tag5.xml"/><Relationship Id="rId10" Type="http://schemas.openxmlformats.org/officeDocument/2006/relationships/image" Target="../media/image1.emf"/><Relationship Id="rId4" Type="http://schemas.openxmlformats.org/officeDocument/2006/relationships/tags" Target="../tags/tag4.xml"/><Relationship Id="rId9"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slideMaster" Target="../slideMasters/slideMaster1.xml"/><Relationship Id="rId1" Type="http://schemas.openxmlformats.org/officeDocument/2006/relationships/tags" Target="../tags/tag9.xml"/></Relationships>
</file>

<file path=ppt/slideLayouts/_rels/slideLayout14.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1.xml"/><Relationship Id="rId1" Type="http://schemas.openxmlformats.org/officeDocument/2006/relationships/tags" Target="../tags/tag10.xml"/><Relationship Id="rId4" Type="http://schemas.openxmlformats.org/officeDocument/2006/relationships/image" Target="../media/image1.emf"/></Relationships>
</file>

<file path=ppt/slideLayouts/_rels/slideLayout15.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3.xml"/><Relationship Id="rId1" Type="http://schemas.openxmlformats.org/officeDocument/2006/relationships/tags" Target="../tags/tag12.xml"/><Relationship Id="rId4" Type="http://schemas.openxmlformats.org/officeDocument/2006/relationships/image" Target="../media/image1.emf"/></Relationships>
</file>

<file path=ppt/slideLayouts/_rels/slideLayout16.xml.rels><?xml version="1.0" encoding="UTF-8" standalone="yes"?>
<Relationships xmlns="http://schemas.openxmlformats.org/package/2006/relationships"><Relationship Id="rId8" Type="http://schemas.openxmlformats.org/officeDocument/2006/relationships/oleObject" Target="../embeddings/oleObject1.bin"/><Relationship Id="rId3" Type="http://schemas.openxmlformats.org/officeDocument/2006/relationships/tags" Target="../tags/tag16.xml"/><Relationship Id="rId7" Type="http://schemas.openxmlformats.org/officeDocument/2006/relationships/slideMaster" Target="../slideMasters/slideMaster1.xml"/><Relationship Id="rId2" Type="http://schemas.openxmlformats.org/officeDocument/2006/relationships/tags" Target="../tags/tag15.xml"/><Relationship Id="rId1" Type="http://schemas.openxmlformats.org/officeDocument/2006/relationships/tags" Target="../tags/tag14.xml"/><Relationship Id="rId6" Type="http://schemas.openxmlformats.org/officeDocument/2006/relationships/tags" Target="../tags/tag19.xml"/><Relationship Id="rId11" Type="http://schemas.openxmlformats.org/officeDocument/2006/relationships/image" Target="../media/image1.emf"/><Relationship Id="rId5" Type="http://schemas.openxmlformats.org/officeDocument/2006/relationships/tags" Target="../tags/tag18.xml"/><Relationship Id="rId10" Type="http://schemas.openxmlformats.org/officeDocument/2006/relationships/oleObject" Target="../embeddings/oleObject2.bin"/><Relationship Id="rId4" Type="http://schemas.openxmlformats.org/officeDocument/2006/relationships/tags" Target="../tags/tag17.xml"/><Relationship Id="rId9" Type="http://schemas.openxmlformats.org/officeDocument/2006/relationships/image" Target="../media/image2.emf"/></Relationships>
</file>

<file path=ppt/slideLayouts/_rels/slideLayout17.xml.rels><?xml version="1.0" encoding="UTF-8" standalone="yes"?>
<Relationships xmlns="http://schemas.openxmlformats.org/package/2006/relationships"><Relationship Id="rId8" Type="http://schemas.openxmlformats.org/officeDocument/2006/relationships/tags" Target="../tags/tag27.xml"/><Relationship Id="rId13" Type="http://schemas.openxmlformats.org/officeDocument/2006/relationships/oleObject" Target="../embeddings/oleObject5.bin"/><Relationship Id="rId3" Type="http://schemas.openxmlformats.org/officeDocument/2006/relationships/tags" Target="../tags/tag22.xml"/><Relationship Id="rId7" Type="http://schemas.openxmlformats.org/officeDocument/2006/relationships/tags" Target="../tags/tag26.xml"/><Relationship Id="rId12" Type="http://schemas.openxmlformats.org/officeDocument/2006/relationships/oleObject" Target="../embeddings/oleObject4.bin"/><Relationship Id="rId2" Type="http://schemas.openxmlformats.org/officeDocument/2006/relationships/tags" Target="../tags/tag21.xml"/><Relationship Id="rId1" Type="http://schemas.openxmlformats.org/officeDocument/2006/relationships/tags" Target="../tags/tag20.xml"/><Relationship Id="rId6" Type="http://schemas.openxmlformats.org/officeDocument/2006/relationships/tags" Target="../tags/tag25.xml"/><Relationship Id="rId11" Type="http://schemas.openxmlformats.org/officeDocument/2006/relationships/image" Target="../media/image2.emf"/><Relationship Id="rId5" Type="http://schemas.openxmlformats.org/officeDocument/2006/relationships/tags" Target="../tags/tag24.xml"/><Relationship Id="rId10" Type="http://schemas.openxmlformats.org/officeDocument/2006/relationships/oleObject" Target="../embeddings/oleObject3.bin"/><Relationship Id="rId4" Type="http://schemas.openxmlformats.org/officeDocument/2006/relationships/tags" Target="../tags/tag23.xml"/><Relationship Id="rId9" Type="http://schemas.openxmlformats.org/officeDocument/2006/relationships/slideMaster" Target="../slideMasters/slideMaster1.xml"/><Relationship Id="rId14" Type="http://schemas.openxmlformats.org/officeDocument/2006/relationships/image" Target="../media/image1.emf"/></Relationships>
</file>

<file path=ppt/slideLayouts/_rels/slideLayout18.xml.rels><?xml version="1.0" encoding="UTF-8" standalone="yes"?>
<Relationships xmlns="http://schemas.openxmlformats.org/package/2006/relationships"><Relationship Id="rId3" Type="http://schemas.openxmlformats.org/officeDocument/2006/relationships/tags" Target="../tags/tag51.xml"/><Relationship Id="rId2" Type="http://schemas.openxmlformats.org/officeDocument/2006/relationships/tags" Target="../tags/tag50.xml"/><Relationship Id="rId1" Type="http://schemas.openxmlformats.org/officeDocument/2006/relationships/tags" Target="../tags/tag49.xml"/><Relationship Id="rId5" Type="http://schemas.openxmlformats.org/officeDocument/2006/relationships/image" Target="../media/image1.emf"/><Relationship Id="rId4"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tags" Target="../tags/tag54.xml"/><Relationship Id="rId2" Type="http://schemas.openxmlformats.org/officeDocument/2006/relationships/tags" Target="../tags/tag53.xml"/><Relationship Id="rId1" Type="http://schemas.openxmlformats.org/officeDocument/2006/relationships/tags" Target="../tags/tag52.xml"/><Relationship Id="rId6" Type="http://schemas.openxmlformats.org/officeDocument/2006/relationships/image" Target="../media/image1.emf"/><Relationship Id="rId5" Type="http://schemas.openxmlformats.org/officeDocument/2006/relationships/slideMaster" Target="../slideMasters/slideMaster2.xml"/><Relationship Id="rId4" Type="http://schemas.openxmlformats.org/officeDocument/2006/relationships/tags" Target="../tags/tag55.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tags" Target="../tags/tag58.xml"/><Relationship Id="rId2" Type="http://schemas.openxmlformats.org/officeDocument/2006/relationships/tags" Target="../tags/tag57.xml"/><Relationship Id="rId1" Type="http://schemas.openxmlformats.org/officeDocument/2006/relationships/tags" Target="../tags/tag56.xml"/><Relationship Id="rId6" Type="http://schemas.openxmlformats.org/officeDocument/2006/relationships/image" Target="../media/image1.emf"/><Relationship Id="rId5" Type="http://schemas.openxmlformats.org/officeDocument/2006/relationships/slideMaster" Target="../slideMasters/slideMaster2.xml"/><Relationship Id="rId4" Type="http://schemas.openxmlformats.org/officeDocument/2006/relationships/tags" Target="../tags/tag59.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slideMaster" Target="../slideMasters/slideMaster2.xml"/><Relationship Id="rId1" Type="http://schemas.openxmlformats.org/officeDocument/2006/relationships/tags" Target="../tags/tag60.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slideMaster" Target="../slideMasters/slideMaster2.xml"/><Relationship Id="rId1" Type="http://schemas.openxmlformats.org/officeDocument/2006/relationships/tags" Target="../tags/tag61.xml"/></Relationships>
</file>

<file path=ppt/slideLayouts/_rels/slideLayout23.xml.rels><?xml version="1.0" encoding="UTF-8" standalone="yes"?>
<Relationships xmlns="http://schemas.openxmlformats.org/package/2006/relationships"><Relationship Id="rId3" Type="http://schemas.openxmlformats.org/officeDocument/2006/relationships/tags" Target="../tags/tag64.xml"/><Relationship Id="rId7" Type="http://schemas.openxmlformats.org/officeDocument/2006/relationships/image" Target="../media/image1.emf"/><Relationship Id="rId2" Type="http://schemas.openxmlformats.org/officeDocument/2006/relationships/tags" Target="../tags/tag63.xml"/><Relationship Id="rId1" Type="http://schemas.openxmlformats.org/officeDocument/2006/relationships/tags" Target="../tags/tag62.xml"/><Relationship Id="rId6" Type="http://schemas.openxmlformats.org/officeDocument/2006/relationships/slideMaster" Target="../slideMasters/slideMaster2.xml"/><Relationship Id="rId5" Type="http://schemas.openxmlformats.org/officeDocument/2006/relationships/tags" Target="../tags/tag66.xml"/><Relationship Id="rId4" Type="http://schemas.openxmlformats.org/officeDocument/2006/relationships/tags" Target="../tags/tag65.xml"/></Relationships>
</file>

<file path=ppt/slideLayouts/_rels/slideLayout24.xml.rels><?xml version="1.0" encoding="UTF-8" standalone="yes"?>
<Relationships xmlns="http://schemas.openxmlformats.org/package/2006/relationships"><Relationship Id="rId3" Type="http://schemas.openxmlformats.org/officeDocument/2006/relationships/tags" Target="../tags/tag69.xml"/><Relationship Id="rId2" Type="http://schemas.openxmlformats.org/officeDocument/2006/relationships/tags" Target="../tags/tag68.xml"/><Relationship Id="rId1" Type="http://schemas.openxmlformats.org/officeDocument/2006/relationships/tags" Target="../tags/tag67.xml"/><Relationship Id="rId5" Type="http://schemas.openxmlformats.org/officeDocument/2006/relationships/image" Target="../media/image1.emf"/><Relationship Id="rId4"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tags" Target="../tags/tag72.xml"/><Relationship Id="rId2" Type="http://schemas.openxmlformats.org/officeDocument/2006/relationships/tags" Target="../tags/tag71.xml"/><Relationship Id="rId1" Type="http://schemas.openxmlformats.org/officeDocument/2006/relationships/tags" Target="../tags/tag70.xml"/><Relationship Id="rId6" Type="http://schemas.openxmlformats.org/officeDocument/2006/relationships/image" Target="../media/image1.emf"/><Relationship Id="rId5" Type="http://schemas.openxmlformats.org/officeDocument/2006/relationships/slideMaster" Target="../slideMasters/slideMaster2.xml"/><Relationship Id="rId4" Type="http://schemas.openxmlformats.org/officeDocument/2006/relationships/tags" Target="../tags/tag73.xml"/></Relationships>
</file>

<file path=ppt/slideLayouts/_rels/slideLayout26.xml.rels><?xml version="1.0" encoding="UTF-8" standalone="yes"?>
<Relationships xmlns="http://schemas.openxmlformats.org/package/2006/relationships"><Relationship Id="rId3" Type="http://schemas.openxmlformats.org/officeDocument/2006/relationships/tags" Target="../tags/tag76.xml"/><Relationship Id="rId2" Type="http://schemas.openxmlformats.org/officeDocument/2006/relationships/tags" Target="../tags/tag75.xml"/><Relationship Id="rId1" Type="http://schemas.openxmlformats.org/officeDocument/2006/relationships/tags" Target="../tags/tag74.xml"/><Relationship Id="rId6" Type="http://schemas.openxmlformats.org/officeDocument/2006/relationships/image" Target="../media/image1.emf"/><Relationship Id="rId5" Type="http://schemas.openxmlformats.org/officeDocument/2006/relationships/slideMaster" Target="../slideMasters/slideMaster2.xml"/><Relationship Id="rId4" Type="http://schemas.openxmlformats.org/officeDocument/2006/relationships/tags" Target="../tags/tag77.xml"/></Relationships>
</file>

<file path=ppt/slideLayouts/_rels/slideLayout27.xml.rels><?xml version="1.0" encoding="UTF-8" standalone="yes"?>
<Relationships xmlns="http://schemas.openxmlformats.org/package/2006/relationships"><Relationship Id="rId3" Type="http://schemas.openxmlformats.org/officeDocument/2006/relationships/tags" Target="../tags/tag80.xml"/><Relationship Id="rId2" Type="http://schemas.openxmlformats.org/officeDocument/2006/relationships/tags" Target="../tags/tag79.xml"/><Relationship Id="rId1" Type="http://schemas.openxmlformats.org/officeDocument/2006/relationships/tags" Target="../tags/tag78.xml"/><Relationship Id="rId6" Type="http://schemas.openxmlformats.org/officeDocument/2006/relationships/image" Target="../media/image1.emf"/><Relationship Id="rId5" Type="http://schemas.openxmlformats.org/officeDocument/2006/relationships/slideMaster" Target="../slideMasters/slideMaster2.xml"/><Relationship Id="rId4" Type="http://schemas.openxmlformats.org/officeDocument/2006/relationships/tags" Target="../tags/tag8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BBDC69-BFEE-48C7-9467-D17D3313E31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DD1D764-9FF5-4502-B407-26C855C3461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531904E-2082-4298-9C3F-E843D2C04D63}"/>
              </a:ext>
            </a:extLst>
          </p:cNvPr>
          <p:cNvSpPr>
            <a:spLocks noGrp="1"/>
          </p:cNvSpPr>
          <p:nvPr>
            <p:ph type="dt" sz="half" idx="10"/>
          </p:nvPr>
        </p:nvSpPr>
        <p:spPr/>
        <p:txBody>
          <a:bodyPr/>
          <a:lstStyle/>
          <a:p>
            <a:fld id="{38F79F67-ACB7-420E-A3B2-6F4F9BBB8A09}" type="datetimeFigureOut">
              <a:rPr lang="en-US" smtClean="0"/>
              <a:t>1/26/2023</a:t>
            </a:fld>
            <a:endParaRPr lang="en-US"/>
          </a:p>
        </p:txBody>
      </p:sp>
      <p:sp>
        <p:nvSpPr>
          <p:cNvPr id="5" name="Footer Placeholder 4">
            <a:extLst>
              <a:ext uri="{FF2B5EF4-FFF2-40B4-BE49-F238E27FC236}">
                <a16:creationId xmlns:a16="http://schemas.microsoft.com/office/drawing/2014/main" id="{F5D5814B-D3D0-421A-81FA-37340FEC921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8CED3E0-0C6C-482E-9DD3-C2D82B408CF0}"/>
              </a:ext>
            </a:extLst>
          </p:cNvPr>
          <p:cNvSpPr>
            <a:spLocks noGrp="1"/>
          </p:cNvSpPr>
          <p:nvPr>
            <p:ph type="sldNum" sz="quarter" idx="12"/>
          </p:nvPr>
        </p:nvSpPr>
        <p:spPr/>
        <p:txBody>
          <a:bodyPr/>
          <a:lstStyle/>
          <a:p>
            <a:fld id="{EA5EADAA-B0B5-44E5-8FB6-BC7A111C0052}" type="slidenum">
              <a:rPr lang="en-US" smtClean="0"/>
              <a:t>‹#›</a:t>
            </a:fld>
            <a:endParaRPr lang="en-US"/>
          </a:p>
        </p:txBody>
      </p:sp>
    </p:spTree>
    <p:extLst>
      <p:ext uri="{BB962C8B-B14F-4D97-AF65-F5344CB8AC3E}">
        <p14:creationId xmlns:p14="http://schemas.microsoft.com/office/powerpoint/2010/main" val="9273468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1A6776-B45C-43D4-A49A-3186EA9ADA8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209D555-9622-497A-AAC2-90D80998AFB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ADF2EF2-DB9A-412C-B334-DF518E31A52D}"/>
              </a:ext>
            </a:extLst>
          </p:cNvPr>
          <p:cNvSpPr>
            <a:spLocks noGrp="1"/>
          </p:cNvSpPr>
          <p:nvPr>
            <p:ph type="dt" sz="half" idx="10"/>
          </p:nvPr>
        </p:nvSpPr>
        <p:spPr/>
        <p:txBody>
          <a:bodyPr/>
          <a:lstStyle/>
          <a:p>
            <a:fld id="{38F79F67-ACB7-420E-A3B2-6F4F9BBB8A09}" type="datetimeFigureOut">
              <a:rPr lang="en-US" smtClean="0"/>
              <a:t>1/26/2023</a:t>
            </a:fld>
            <a:endParaRPr lang="en-US"/>
          </a:p>
        </p:txBody>
      </p:sp>
      <p:sp>
        <p:nvSpPr>
          <p:cNvPr id="5" name="Footer Placeholder 4">
            <a:extLst>
              <a:ext uri="{FF2B5EF4-FFF2-40B4-BE49-F238E27FC236}">
                <a16:creationId xmlns:a16="http://schemas.microsoft.com/office/drawing/2014/main" id="{C0BB2B74-6BA6-4DD5-BF62-AD839091F04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2C89FE8-BF7F-4213-9477-026370F7CA4C}"/>
              </a:ext>
            </a:extLst>
          </p:cNvPr>
          <p:cNvSpPr>
            <a:spLocks noGrp="1"/>
          </p:cNvSpPr>
          <p:nvPr>
            <p:ph type="sldNum" sz="quarter" idx="12"/>
          </p:nvPr>
        </p:nvSpPr>
        <p:spPr/>
        <p:txBody>
          <a:bodyPr/>
          <a:lstStyle/>
          <a:p>
            <a:fld id="{EA5EADAA-B0B5-44E5-8FB6-BC7A111C0052}" type="slidenum">
              <a:rPr lang="en-US" smtClean="0"/>
              <a:t>‹#›</a:t>
            </a:fld>
            <a:endParaRPr lang="en-US"/>
          </a:p>
        </p:txBody>
      </p:sp>
    </p:spTree>
    <p:extLst>
      <p:ext uri="{BB962C8B-B14F-4D97-AF65-F5344CB8AC3E}">
        <p14:creationId xmlns:p14="http://schemas.microsoft.com/office/powerpoint/2010/main" val="42351035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648CD31-A9E3-47BC-B4EC-7C37A0D54CC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F1D547B-BC4F-437F-9DA6-F3AF6E707B8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8465418-5D49-4439-8414-E7BFDBAE159A}"/>
              </a:ext>
            </a:extLst>
          </p:cNvPr>
          <p:cNvSpPr>
            <a:spLocks noGrp="1"/>
          </p:cNvSpPr>
          <p:nvPr>
            <p:ph type="dt" sz="half" idx="10"/>
          </p:nvPr>
        </p:nvSpPr>
        <p:spPr/>
        <p:txBody>
          <a:bodyPr/>
          <a:lstStyle/>
          <a:p>
            <a:fld id="{38F79F67-ACB7-420E-A3B2-6F4F9BBB8A09}" type="datetimeFigureOut">
              <a:rPr lang="en-US" smtClean="0"/>
              <a:t>1/26/2023</a:t>
            </a:fld>
            <a:endParaRPr lang="en-US"/>
          </a:p>
        </p:txBody>
      </p:sp>
      <p:sp>
        <p:nvSpPr>
          <p:cNvPr id="5" name="Footer Placeholder 4">
            <a:extLst>
              <a:ext uri="{FF2B5EF4-FFF2-40B4-BE49-F238E27FC236}">
                <a16:creationId xmlns:a16="http://schemas.microsoft.com/office/drawing/2014/main" id="{41CA36B8-B185-4C71-8D8F-709851DCD86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8CBD9F3-31A9-4EC0-8F28-764671B0FDA6}"/>
              </a:ext>
            </a:extLst>
          </p:cNvPr>
          <p:cNvSpPr>
            <a:spLocks noGrp="1"/>
          </p:cNvSpPr>
          <p:nvPr>
            <p:ph type="sldNum" sz="quarter" idx="12"/>
          </p:nvPr>
        </p:nvSpPr>
        <p:spPr/>
        <p:txBody>
          <a:bodyPr/>
          <a:lstStyle/>
          <a:p>
            <a:fld id="{EA5EADAA-B0B5-44E5-8FB6-BC7A111C0052}" type="slidenum">
              <a:rPr lang="en-US" smtClean="0"/>
              <a:t>‹#›</a:t>
            </a:fld>
            <a:endParaRPr lang="en-US"/>
          </a:p>
        </p:txBody>
      </p:sp>
    </p:spTree>
    <p:extLst>
      <p:ext uri="{BB962C8B-B14F-4D97-AF65-F5344CB8AC3E}">
        <p14:creationId xmlns:p14="http://schemas.microsoft.com/office/powerpoint/2010/main" val="36547406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Cover Page">
    <p:spTree>
      <p:nvGrpSpPr>
        <p:cNvPr id="1" name=""/>
        <p:cNvGrpSpPr/>
        <p:nvPr/>
      </p:nvGrpSpPr>
      <p:grpSpPr>
        <a:xfrm>
          <a:off x="0" y="0"/>
          <a:ext cx="0" cy="0"/>
          <a:chOff x="0" y="0"/>
          <a:chExt cx="0" cy="0"/>
        </a:xfrm>
      </p:grpSpPr>
      <p:sp>
        <p:nvSpPr>
          <p:cNvPr id="5" name="CREATE DATE"/>
          <p:cNvSpPr>
            <a:spLocks noGrp="1"/>
          </p:cNvSpPr>
          <p:nvPr>
            <p:ph type="body" sz="quarter" idx="11" hasCustomPrompt="1"/>
            <p:custDataLst>
              <p:tags r:id="rId1"/>
            </p:custDataLst>
          </p:nvPr>
        </p:nvSpPr>
        <p:spPr>
          <a:xfrm>
            <a:off x="509847" y="6400933"/>
            <a:ext cx="4333702" cy="293863"/>
          </a:xfrm>
        </p:spPr>
        <p:txBody>
          <a:bodyPr>
            <a:spAutoFit/>
          </a:bodyPr>
          <a:lstStyle>
            <a:lvl1pPr marL="0" indent="0">
              <a:buNone/>
              <a:defRPr sz="1455"/>
            </a:lvl1pPr>
          </a:lstStyle>
          <a:p>
            <a:pPr lvl="0"/>
            <a:r>
              <a:rPr lang="de-DE" dirty="0"/>
              <a:t>&lt;&lt;COVER PAGE DATE&gt;&gt;</a:t>
            </a:r>
          </a:p>
        </p:txBody>
      </p:sp>
      <p:sp>
        <p:nvSpPr>
          <p:cNvPr id="7" name="PRESENTATION PRESENTER FUNCTION"/>
          <p:cNvSpPr>
            <a:spLocks noGrp="1"/>
          </p:cNvSpPr>
          <p:nvPr>
            <p:ph type="body" sz="quarter" idx="10" hasCustomPrompt="1"/>
            <p:custDataLst>
              <p:tags r:id="rId2"/>
            </p:custDataLst>
          </p:nvPr>
        </p:nvSpPr>
        <p:spPr>
          <a:xfrm>
            <a:off x="511776" y="4181302"/>
            <a:ext cx="6060350" cy="249382"/>
          </a:xfrm>
        </p:spPr>
        <p:txBody>
          <a:bodyPr lIns="0" rIns="0">
            <a:noAutofit/>
          </a:bodyPr>
          <a:lstStyle>
            <a:lvl1pPr marL="0" indent="0">
              <a:spcBef>
                <a:spcPts val="1636"/>
              </a:spcBef>
              <a:buNone/>
              <a:defRPr sz="1455" i="0" baseline="0">
                <a:solidFill>
                  <a:schemeClr val="tx1"/>
                </a:solidFill>
                <a:latin typeface="Frutiger 55 Roman"/>
              </a:defRPr>
            </a:lvl1pPr>
          </a:lstStyle>
          <a:p>
            <a:pPr lvl="0"/>
            <a:r>
              <a:rPr lang="de-DE" dirty="0"/>
              <a:t>&lt;&lt;Funktion des Präsentators&gt;&gt;</a:t>
            </a:r>
          </a:p>
        </p:txBody>
      </p:sp>
      <p:sp>
        <p:nvSpPr>
          <p:cNvPr id="3" name="PRESENTATION PRESENTER"/>
          <p:cNvSpPr>
            <a:spLocks noGrp="1"/>
          </p:cNvSpPr>
          <p:nvPr>
            <p:ph type="subTitle" idx="1" hasCustomPrompt="1"/>
            <p:custDataLst>
              <p:tags r:id="rId3"/>
            </p:custDataLst>
          </p:nvPr>
        </p:nvSpPr>
        <p:spPr>
          <a:xfrm>
            <a:off x="509850" y="3956858"/>
            <a:ext cx="6059087" cy="249382"/>
          </a:xfrm>
        </p:spPr>
        <p:txBody>
          <a:bodyPr lIns="0" tIns="0" rIns="0" bIns="0" anchor="t" anchorCtr="0">
            <a:noAutofit/>
          </a:bodyPr>
          <a:lstStyle>
            <a:lvl1pPr marL="0" indent="0" algn="l">
              <a:spcBef>
                <a:spcPts val="1636"/>
              </a:spcBef>
              <a:buNone/>
              <a:defRPr sz="1455" i="0" baseline="0">
                <a:solidFill>
                  <a:schemeClr val="tx1"/>
                </a:solidFill>
                <a:latin typeface="Frutiger 55 Roman"/>
                <a:ea typeface="Arial Unicode MS" pitchFamily="34" charset="-128"/>
              </a:defRPr>
            </a:lvl1pPr>
            <a:lvl2pPr marL="457053" indent="0" algn="ctr">
              <a:buNone/>
              <a:defRPr>
                <a:solidFill>
                  <a:schemeClr val="tx1">
                    <a:tint val="75000"/>
                  </a:schemeClr>
                </a:solidFill>
              </a:defRPr>
            </a:lvl2pPr>
            <a:lvl3pPr marL="914105" indent="0" algn="ctr">
              <a:buNone/>
              <a:defRPr>
                <a:solidFill>
                  <a:schemeClr val="tx1">
                    <a:tint val="75000"/>
                  </a:schemeClr>
                </a:solidFill>
              </a:defRPr>
            </a:lvl3pPr>
            <a:lvl4pPr marL="1371156" indent="0" algn="ctr">
              <a:buNone/>
              <a:defRPr>
                <a:solidFill>
                  <a:schemeClr val="tx1">
                    <a:tint val="75000"/>
                  </a:schemeClr>
                </a:solidFill>
              </a:defRPr>
            </a:lvl4pPr>
            <a:lvl5pPr marL="1828208" indent="0" algn="ctr">
              <a:buNone/>
              <a:defRPr>
                <a:solidFill>
                  <a:schemeClr val="tx1">
                    <a:tint val="75000"/>
                  </a:schemeClr>
                </a:solidFill>
              </a:defRPr>
            </a:lvl5pPr>
            <a:lvl6pPr marL="2285260" indent="0" algn="ctr">
              <a:buNone/>
              <a:defRPr>
                <a:solidFill>
                  <a:schemeClr val="tx1">
                    <a:tint val="75000"/>
                  </a:schemeClr>
                </a:solidFill>
              </a:defRPr>
            </a:lvl6pPr>
            <a:lvl7pPr marL="2742311" indent="0" algn="ctr">
              <a:buNone/>
              <a:defRPr>
                <a:solidFill>
                  <a:schemeClr val="tx1">
                    <a:tint val="75000"/>
                  </a:schemeClr>
                </a:solidFill>
              </a:defRPr>
            </a:lvl7pPr>
            <a:lvl8pPr marL="3199364" indent="0" algn="ctr">
              <a:buNone/>
              <a:defRPr>
                <a:solidFill>
                  <a:schemeClr val="tx1">
                    <a:tint val="75000"/>
                  </a:schemeClr>
                </a:solidFill>
              </a:defRPr>
            </a:lvl8pPr>
            <a:lvl9pPr marL="3656415" indent="0" algn="ctr">
              <a:buNone/>
              <a:defRPr>
                <a:solidFill>
                  <a:schemeClr val="tx1">
                    <a:tint val="75000"/>
                  </a:schemeClr>
                </a:solidFill>
              </a:defRPr>
            </a:lvl9pPr>
          </a:lstStyle>
          <a:p>
            <a:r>
              <a:rPr lang="de-DE" dirty="0"/>
              <a:t>&lt;&lt;Präsentator&gt;&gt;</a:t>
            </a:r>
          </a:p>
        </p:txBody>
      </p:sp>
      <p:sp>
        <p:nvSpPr>
          <p:cNvPr id="2" name="PRESENTATION TITLE"/>
          <p:cNvSpPr>
            <a:spLocks noGrp="1"/>
          </p:cNvSpPr>
          <p:nvPr>
            <p:ph type="ctrTitle" hasCustomPrompt="1"/>
            <p:custDataLst>
              <p:tags r:id="rId4"/>
            </p:custDataLst>
          </p:nvPr>
        </p:nvSpPr>
        <p:spPr>
          <a:xfrm>
            <a:off x="509847" y="1978429"/>
            <a:ext cx="9942022" cy="856211"/>
          </a:xfrm>
        </p:spPr>
        <p:txBody>
          <a:bodyPr lIns="0" tIns="0" rIns="0" bIns="0" anchor="b" anchorCtr="0">
            <a:noAutofit/>
          </a:bodyPr>
          <a:lstStyle>
            <a:lvl1pPr>
              <a:lnSpc>
                <a:spcPts val="3818"/>
              </a:lnSpc>
              <a:spcBef>
                <a:spcPts val="3818"/>
              </a:spcBef>
              <a:defRPr sz="3636" baseline="0">
                <a:solidFill>
                  <a:schemeClr val="tx1"/>
                </a:solidFill>
                <a:latin typeface="Frutiger 45 Light"/>
                <a:ea typeface="Arial Unicode MS" pitchFamily="34" charset="-128"/>
              </a:defRPr>
            </a:lvl1pPr>
          </a:lstStyle>
          <a:p>
            <a:r>
              <a:rPr lang="de-DE" dirty="0"/>
              <a:t>&lt;&lt;</a:t>
            </a:r>
            <a:r>
              <a:rPr lang="de-DE" dirty="0" err="1"/>
              <a:t>Keyline</a:t>
            </a:r>
            <a:r>
              <a:rPr lang="de-DE" dirty="0"/>
              <a:t>: </a:t>
            </a:r>
            <a:r>
              <a:rPr lang="de-DE" dirty="0" err="1"/>
              <a:t>short</a:t>
            </a:r>
            <a:r>
              <a:rPr lang="de-DE" dirty="0"/>
              <a:t> </a:t>
            </a:r>
            <a:r>
              <a:rPr lang="de-DE" dirty="0" err="1"/>
              <a:t>headline</a:t>
            </a:r>
            <a:r>
              <a:rPr lang="de-DE" dirty="0"/>
              <a:t>&gt;&gt;</a:t>
            </a:r>
          </a:p>
        </p:txBody>
      </p:sp>
      <p:sp>
        <p:nvSpPr>
          <p:cNvPr id="9" name="SECURITY TEXT"/>
          <p:cNvSpPr txBox="1">
            <a:spLocks/>
          </p:cNvSpPr>
          <p:nvPr>
            <p:custDataLst>
              <p:tags r:id="rId5"/>
            </p:custDataLst>
          </p:nvPr>
        </p:nvSpPr>
        <p:spPr>
          <a:xfrm>
            <a:off x="9221585" y="675414"/>
            <a:ext cx="2416233" cy="167866"/>
          </a:xfrm>
          <a:prstGeom prst="rect">
            <a:avLst/>
          </a:prstGeom>
        </p:spPr>
        <p:txBody>
          <a:bodyPr vert="horz" wrap="square" lIns="66502" tIns="0" rIns="0" bIns="0" rtlCol="0" anchor="b" anchorCtr="0">
            <a:spAutoFit/>
          </a:bodyPr>
          <a:lstStyle>
            <a:lvl1pPr marL="0" indent="0" algn="l" defTabSz="1005505" rtl="0" eaLnBrk="1" latinLnBrk="0" hangingPunct="1">
              <a:spcBef>
                <a:spcPct val="20000"/>
              </a:spcBef>
              <a:buSzPct val="120000"/>
              <a:buFont typeface="Symbol" pitchFamily="18" charset="2"/>
              <a:buNone/>
              <a:defRPr sz="1200" b="0" kern="1200" baseline="0">
                <a:solidFill>
                  <a:schemeClr val="tx1"/>
                </a:solidFill>
                <a:latin typeface="+mn-lt"/>
                <a:ea typeface="+mn-ea"/>
                <a:cs typeface="+mn-cs"/>
              </a:defRPr>
            </a:lvl1pPr>
            <a:lvl2pPr marL="816973" indent="-314218"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2pPr>
            <a:lvl3pPr marL="1256881"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3pPr>
            <a:lvl4pPr marL="1759633"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4pPr>
            <a:lvl5pPr marL="2262384"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5pPr>
            <a:lvl6pPr marL="2765137"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267890"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770641"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273393"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algn="r"/>
            <a:r>
              <a:rPr lang="de-DE" sz="1091" dirty="0">
                <a:latin typeface="Frutiger 55 Roman"/>
              </a:rPr>
              <a:t>Public</a:t>
            </a:r>
          </a:p>
        </p:txBody>
      </p:sp>
      <p:sp>
        <p:nvSpPr>
          <p:cNvPr id="11" name="PRESENTATION INFOLINE"/>
          <p:cNvSpPr>
            <a:spLocks noGrp="1"/>
          </p:cNvSpPr>
          <p:nvPr>
            <p:ph type="body" sz="quarter" idx="12" hasCustomPrompt="1"/>
            <p:custDataLst>
              <p:tags r:id="rId6"/>
            </p:custDataLst>
          </p:nvPr>
        </p:nvSpPr>
        <p:spPr>
          <a:xfrm>
            <a:off x="509847" y="3158837"/>
            <a:ext cx="9942022" cy="311727"/>
          </a:xfrm>
        </p:spPr>
        <p:txBody>
          <a:bodyPr/>
          <a:lstStyle>
            <a:lvl1pPr marL="0" indent="0">
              <a:buNone/>
              <a:defRPr sz="1818">
                <a:latin typeface="UBSHeadline"/>
              </a:defRPr>
            </a:lvl1pPr>
          </a:lstStyle>
          <a:p>
            <a:pPr lvl="0"/>
            <a:r>
              <a:rPr lang="de-DE" dirty="0"/>
              <a:t>&lt;&lt;Infoline: </a:t>
            </a:r>
            <a:r>
              <a:rPr lang="de-DE" dirty="0" err="1"/>
              <a:t>presentation</a:t>
            </a:r>
            <a:r>
              <a:rPr lang="de-DE" dirty="0"/>
              <a:t> </a:t>
            </a:r>
            <a:r>
              <a:rPr lang="de-DE" dirty="0" err="1"/>
              <a:t>description</a:t>
            </a:r>
            <a:r>
              <a:rPr lang="de-DE" dirty="0"/>
              <a:t>&gt;&gt;</a:t>
            </a:r>
          </a:p>
        </p:txBody>
      </p:sp>
      <p:sp>
        <p:nvSpPr>
          <p:cNvPr id="4" name="DraftStamp" hidden="1"/>
          <p:cNvSpPr txBox="1"/>
          <p:nvPr>
            <p:custDataLst>
              <p:tags r:id="rId7"/>
            </p:custDataLst>
          </p:nvPr>
        </p:nvSpPr>
        <p:spPr>
          <a:xfrm>
            <a:off x="507316" y="230909"/>
            <a:ext cx="981829" cy="300182"/>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182" b="1" i="0" u="none" baseline="0">
                <a:solidFill>
                  <a:srgbClr val="E60000"/>
                </a:solidFill>
                <a:latin typeface="Frutiger 55 Roman"/>
              </a:rPr>
              <a:t>Entwurf</a:t>
            </a:r>
            <a:endParaRPr kumimoji="0" lang="en-US" sz="2182" b="1" i="0" u="none" baseline="0" dirty="0">
              <a:solidFill>
                <a:srgbClr val="E60000"/>
              </a:solidFill>
              <a:latin typeface="Frutiger 55 Roman"/>
            </a:endParaRPr>
          </a:p>
        </p:txBody>
      </p:sp>
      <p:pic>
        <p:nvPicPr>
          <p:cNvPr id="6" name="Picture 5"/>
          <p:cNvPicPr>
            <a:picLocks noChangeAspect="1"/>
          </p:cNvPicPr>
          <p:nvPr>
            <p:custDataLst>
              <p:tags r:id="rId8"/>
            </p:custDataLst>
          </p:nvPr>
        </p:nvPicPr>
        <p:blipFill>
          <a:blip r:embed="rId10" cstate="print">
            <a:extLst>
              <a:ext uri="{28A0092B-C50C-407E-A947-70E740481C1C}">
                <a14:useLocalDpi xmlns:a14="http://schemas.microsoft.com/office/drawing/2010/main" val="0"/>
              </a:ext>
            </a:extLst>
          </a:blip>
          <a:stretch>
            <a:fillRect/>
          </a:stretch>
        </p:blipFill>
        <p:spPr>
          <a:xfrm>
            <a:off x="507317" y="515522"/>
            <a:ext cx="1007986" cy="368221"/>
          </a:xfrm>
          <a:prstGeom prst="rect">
            <a:avLst/>
          </a:prstGeom>
        </p:spPr>
      </p:pic>
    </p:spTree>
    <p:extLst>
      <p:ext uri="{BB962C8B-B14F-4D97-AF65-F5344CB8AC3E}">
        <p14:creationId xmlns:p14="http://schemas.microsoft.com/office/powerpoint/2010/main" val="17926698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Section Page">
    <p:spTree>
      <p:nvGrpSpPr>
        <p:cNvPr id="1" name=""/>
        <p:cNvGrpSpPr/>
        <p:nvPr/>
      </p:nvGrpSpPr>
      <p:grpSpPr>
        <a:xfrm>
          <a:off x="0" y="0"/>
          <a:ext cx="0" cy="0"/>
          <a:chOff x="0" y="0"/>
          <a:chExt cx="0" cy="0"/>
        </a:xfrm>
      </p:grpSpPr>
      <p:sp>
        <p:nvSpPr>
          <p:cNvPr id="4" name="DIVIDER TITLE"/>
          <p:cNvSpPr>
            <a:spLocks noGrp="1"/>
          </p:cNvSpPr>
          <p:nvPr>
            <p:ph type="subTitle" idx="1" hasCustomPrompt="1"/>
            <p:custDataLst>
              <p:tags r:id="rId1"/>
            </p:custDataLst>
          </p:nvPr>
        </p:nvSpPr>
        <p:spPr>
          <a:xfrm>
            <a:off x="508770" y="2211319"/>
            <a:ext cx="11139054" cy="939339"/>
          </a:xfrm>
        </p:spPr>
        <p:txBody>
          <a:bodyPr lIns="0" tIns="0" rIns="0" bIns="0">
            <a:noAutofit/>
          </a:bodyPr>
          <a:lstStyle>
            <a:lvl1pPr marL="0" indent="0" algn="l">
              <a:buNone/>
              <a:defRPr sz="3636" baseline="0">
                <a:solidFill>
                  <a:schemeClr val="tx1"/>
                </a:solidFill>
                <a:latin typeface="Frutiger 45 Light"/>
                <a:ea typeface="Arial Unicode MS" pitchFamily="34" charset="-128"/>
              </a:defRPr>
            </a:lvl1pPr>
            <a:lvl2pPr marL="457053" indent="0" algn="ctr">
              <a:buNone/>
              <a:defRPr>
                <a:solidFill>
                  <a:schemeClr val="tx1">
                    <a:tint val="75000"/>
                  </a:schemeClr>
                </a:solidFill>
              </a:defRPr>
            </a:lvl2pPr>
            <a:lvl3pPr marL="914105" indent="0" algn="ctr">
              <a:buNone/>
              <a:defRPr>
                <a:solidFill>
                  <a:schemeClr val="tx1">
                    <a:tint val="75000"/>
                  </a:schemeClr>
                </a:solidFill>
              </a:defRPr>
            </a:lvl3pPr>
            <a:lvl4pPr marL="1371156" indent="0" algn="ctr">
              <a:buNone/>
              <a:defRPr>
                <a:solidFill>
                  <a:schemeClr val="tx1">
                    <a:tint val="75000"/>
                  </a:schemeClr>
                </a:solidFill>
              </a:defRPr>
            </a:lvl4pPr>
            <a:lvl5pPr marL="1828208" indent="0" algn="ctr">
              <a:buNone/>
              <a:defRPr>
                <a:solidFill>
                  <a:schemeClr val="tx1">
                    <a:tint val="75000"/>
                  </a:schemeClr>
                </a:solidFill>
              </a:defRPr>
            </a:lvl5pPr>
            <a:lvl6pPr marL="2285260" indent="0" algn="ctr">
              <a:buNone/>
              <a:defRPr>
                <a:solidFill>
                  <a:schemeClr val="tx1">
                    <a:tint val="75000"/>
                  </a:schemeClr>
                </a:solidFill>
              </a:defRPr>
            </a:lvl6pPr>
            <a:lvl7pPr marL="2742311" indent="0" algn="ctr">
              <a:buNone/>
              <a:defRPr>
                <a:solidFill>
                  <a:schemeClr val="tx1">
                    <a:tint val="75000"/>
                  </a:schemeClr>
                </a:solidFill>
              </a:defRPr>
            </a:lvl7pPr>
            <a:lvl8pPr marL="3199364" indent="0" algn="ctr">
              <a:buNone/>
              <a:defRPr>
                <a:solidFill>
                  <a:schemeClr val="tx1">
                    <a:tint val="75000"/>
                  </a:schemeClr>
                </a:solidFill>
              </a:defRPr>
            </a:lvl8pPr>
            <a:lvl9pPr marL="3656415" indent="0" algn="ctr">
              <a:buNone/>
              <a:defRPr>
                <a:solidFill>
                  <a:schemeClr val="tx1">
                    <a:tint val="75000"/>
                  </a:schemeClr>
                </a:solidFill>
              </a:defRPr>
            </a:lvl9pPr>
          </a:lstStyle>
          <a:p>
            <a:r>
              <a:rPr lang="de-DE" dirty="0"/>
              <a:t>&lt;&lt;Sektionsüberschrift&gt;&gt;</a:t>
            </a:r>
          </a:p>
        </p:txBody>
      </p:sp>
      <p:sp>
        <p:nvSpPr>
          <p:cNvPr id="6" name="DIVIDER NUMBER"/>
          <p:cNvSpPr>
            <a:spLocks noGrp="1"/>
          </p:cNvSpPr>
          <p:nvPr>
            <p:ph type="ctrTitle" hasCustomPrompt="1"/>
          </p:nvPr>
        </p:nvSpPr>
        <p:spPr>
          <a:xfrm>
            <a:off x="508770" y="1828800"/>
            <a:ext cx="11139054" cy="349135"/>
          </a:xfrm>
        </p:spPr>
        <p:txBody>
          <a:bodyPr lIns="0" tIns="0" rIns="0" bIns="0" anchor="b" anchorCtr="0">
            <a:noAutofit/>
          </a:bodyPr>
          <a:lstStyle>
            <a:lvl1pPr>
              <a:defRPr sz="1636" baseline="0">
                <a:solidFill>
                  <a:schemeClr val="tx1"/>
                </a:solidFill>
                <a:latin typeface="+mj-lt"/>
                <a:ea typeface="Arial Unicode MS" pitchFamily="34" charset="-128"/>
              </a:defRPr>
            </a:lvl1pPr>
          </a:lstStyle>
          <a:p>
            <a:r>
              <a:rPr lang="de-DE" dirty="0"/>
              <a:t>Click </a:t>
            </a:r>
            <a:r>
              <a:rPr lang="de-DE" dirty="0" err="1"/>
              <a:t>to</a:t>
            </a:r>
            <a:r>
              <a:rPr lang="de-DE" dirty="0"/>
              <a:t> </a:t>
            </a:r>
            <a:r>
              <a:rPr lang="de-DE" dirty="0" err="1"/>
              <a:t>edit</a:t>
            </a:r>
            <a:r>
              <a:rPr lang="de-DE" dirty="0"/>
              <a:t> </a:t>
            </a:r>
            <a:r>
              <a:rPr lang="de-DE" dirty="0" err="1"/>
              <a:t>Section</a:t>
            </a:r>
            <a:r>
              <a:rPr lang="de-DE" dirty="0"/>
              <a:t> / Appendix </a:t>
            </a:r>
            <a:r>
              <a:rPr lang="de-DE" dirty="0" err="1"/>
              <a:t>number</a:t>
            </a:r>
            <a:endParaRPr lang="de-DE" dirty="0"/>
          </a:p>
        </p:txBody>
      </p:sp>
      <p:pic>
        <p:nvPicPr>
          <p:cNvPr id="5" name="image" descr="{&quot;templafy&quot;:{&quot;id&quot;:&quot;28ecc5d7-1123-4263-a8c3-e87a6c196bdf&quot;}}">
            <a:extLst>
              <a:ext uri="{FF2B5EF4-FFF2-40B4-BE49-F238E27FC236}">
                <a16:creationId xmlns:a16="http://schemas.microsoft.com/office/drawing/2014/main" id="{5970FB6A-1F99-B3D8-A404-78CEA9CA7A4A}"/>
              </a:ext>
            </a:extLst>
          </p:cNvPr>
          <p:cNvPicPr>
            <a:picLocks noChangeAspect="1"/>
          </p:cNvPicPr>
          <p:nvPr userDrawn="1"/>
        </p:nvPicPr>
        <p:blipFill>
          <a:blip r:embed="rId3"/>
          <a:stretch>
            <a:fillRect/>
          </a:stretch>
        </p:blipFill>
        <p:spPr>
          <a:xfrm>
            <a:off x="507317" y="6366066"/>
            <a:ext cx="643396" cy="235636"/>
          </a:xfrm>
          <a:prstGeom prst="rect">
            <a:avLst/>
          </a:prstGeom>
        </p:spPr>
      </p:pic>
    </p:spTree>
    <p:extLst>
      <p:ext uri="{BB962C8B-B14F-4D97-AF65-F5344CB8AC3E}">
        <p14:creationId xmlns:p14="http://schemas.microsoft.com/office/powerpoint/2010/main" val="234202272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HVLibrary_Blank Slide_Templafy">
    <p:spTree>
      <p:nvGrpSpPr>
        <p:cNvPr id="1" name=""/>
        <p:cNvGrpSpPr/>
        <p:nvPr/>
      </p:nvGrpSpPr>
      <p:grpSpPr>
        <a:xfrm>
          <a:off x="0" y="0"/>
          <a:ext cx="0" cy="0"/>
          <a:chOff x="0" y="0"/>
          <a:chExt cx="0" cy="0"/>
        </a:xfrm>
      </p:grpSpPr>
      <p:sp>
        <p:nvSpPr>
          <p:cNvPr id="21" name="PAGE HEADING"/>
          <p:cNvSpPr>
            <a:spLocks noGrp="1"/>
          </p:cNvSpPr>
          <p:nvPr>
            <p:ph type="title" hasCustomPrompt="1"/>
            <p:custDataLst>
              <p:tags r:id="rId1"/>
            </p:custDataLst>
          </p:nvPr>
        </p:nvSpPr>
        <p:spPr>
          <a:xfrm>
            <a:off x="509851" y="7"/>
            <a:ext cx="11139055" cy="856211"/>
          </a:xfrm>
        </p:spPr>
        <p:txBody>
          <a:bodyPr>
            <a:normAutofit/>
          </a:bodyPr>
          <a:lstStyle>
            <a:lvl1pPr>
              <a:defRPr sz="2546">
                <a:latin typeface="Frutiger 45 Light"/>
              </a:defRPr>
            </a:lvl1pPr>
          </a:lstStyle>
          <a:p>
            <a:pPr lvl="0"/>
            <a:r>
              <a:rPr lang="en-US" dirty="0"/>
              <a:t>&lt;&lt;Page heading&gt;&gt;</a:t>
            </a:r>
          </a:p>
        </p:txBody>
      </p:sp>
      <p:sp>
        <p:nvSpPr>
          <p:cNvPr id="20" name="Slide Number Textbox" hidden="1"/>
          <p:cNvSpPr txBox="1"/>
          <p:nvPr userDrawn="1"/>
        </p:nvSpPr>
        <p:spPr>
          <a:xfrm>
            <a:off x="11161278" y="6234657"/>
            <a:ext cx="498763" cy="349135"/>
          </a:xfrm>
          <a:prstGeom prst="rect">
            <a:avLst/>
          </a:prstGeom>
          <a:noFill/>
        </p:spPr>
        <p:txBody>
          <a:bodyPr vert="horz" wrap="square" lIns="0" tIns="0" rIns="0" bIns="0" rtlCol="0" anchor="b">
            <a:noAutofit/>
          </a:bodyPr>
          <a:lstStyle/>
          <a:p>
            <a:pPr algn="r" eaLnBrk="0" fontAlgn="base" hangingPunct="0">
              <a:spcBef>
                <a:spcPct val="50000"/>
              </a:spcBef>
              <a:spcAft>
                <a:spcPct val="0"/>
              </a:spcAft>
            </a:pPr>
            <a:fld id="{94976F55-9089-48EE-AE68-8E9544398D42}" type="slidenum">
              <a:rPr lang="en-US" sz="545" smtClean="0">
                <a:solidFill>
                  <a:prstClr val="black"/>
                </a:solidFill>
                <a:latin typeface="Frutiger 45 Light" panose="020B0603020202020204" pitchFamily="34" charset="0"/>
              </a:rPr>
              <a:pPr algn="r" eaLnBrk="0" fontAlgn="base" hangingPunct="0">
                <a:spcBef>
                  <a:spcPct val="50000"/>
                </a:spcBef>
                <a:spcAft>
                  <a:spcPct val="0"/>
                </a:spcAft>
              </a:pPr>
              <a:t>‹#›</a:t>
            </a:fld>
            <a:endParaRPr lang="en-US" sz="545" dirty="0">
              <a:solidFill>
                <a:prstClr val="black"/>
              </a:solidFill>
              <a:latin typeface="Frutiger 45 Light" panose="020B0603020202020204" pitchFamily="34" charset="0"/>
            </a:endParaRPr>
          </a:p>
        </p:txBody>
      </p:sp>
      <p:grpSp>
        <p:nvGrpSpPr>
          <p:cNvPr id="23" name="PXP_GRIDLINES" hidden="1"/>
          <p:cNvGrpSpPr/>
          <p:nvPr userDrawn="1"/>
        </p:nvGrpSpPr>
        <p:grpSpPr>
          <a:xfrm>
            <a:off x="-37081" y="44"/>
            <a:ext cx="12234039" cy="6858000"/>
            <a:chOff x="-30640" y="0"/>
            <a:chExt cx="10093083" cy="7543800"/>
          </a:xfrm>
        </p:grpSpPr>
        <p:cxnSp>
          <p:nvCxnSpPr>
            <p:cNvPr id="24" name="Straight Connector 23"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2"/>
            </p:custDataLst>
          </p:nvPr>
        </p:nvSpPr>
        <p:spPr>
          <a:xfrm>
            <a:off x="509904" y="230951"/>
            <a:ext cx="1308486" cy="300181"/>
          </a:xfrm>
          <a:prstGeom prst="rect">
            <a:avLst/>
          </a:prstGeom>
          <a:noFill/>
        </p:spPr>
        <p:txBody>
          <a:bodyPr vert="horz" wrap="none" lIns="0" tIns="0" rIns="0" bIns="0" rtlCol="0" anchor="b">
            <a:noAutofit/>
          </a:bodyPr>
          <a:lstStyle/>
          <a:p>
            <a:pPr eaLnBrk="0" fontAlgn="base" hangingPunct="0">
              <a:spcBef>
                <a:spcPct val="0"/>
              </a:spcBef>
              <a:spcAft>
                <a:spcPct val="0"/>
              </a:spcAft>
            </a:pPr>
            <a:r>
              <a:rPr lang="en-US" sz="2182" b="1">
                <a:solidFill>
                  <a:srgbClr val="E60000"/>
                </a:solidFill>
                <a:latin typeface="Frutiger 45 Light" panose="020B0603020202020204" pitchFamily="34" charset="0"/>
              </a:rPr>
              <a:t>Draft</a:t>
            </a:r>
            <a:endParaRPr lang="en-US" sz="2182" b="1" dirty="0">
              <a:solidFill>
                <a:srgbClr val="E60000"/>
              </a:solidFill>
              <a:latin typeface="Frutiger 45 Light" panose="020B0603020202020204" pitchFamily="34" charset="0"/>
            </a:endParaRPr>
          </a:p>
        </p:txBody>
      </p:sp>
      <p:sp>
        <p:nvSpPr>
          <p:cNvPr id="37" name="Slide Number Textbox" descr="{&#10;&quot;SkabelonDesign&quot;: {&#10;&quot;textualValue&quot;: &quot;&lt;key1/&gt;&quot;,&#10;&quot;bindingCollection&quot;: {&#10;&quot;key1&quot;: {&quot;SkabelonDesign&quot;:{&quot;type&quot;:&quot;Text&quot;,&quot;binding&quot;:&quot;Module.SlideNumber&quot;}}&#10;}&#10;}&#10;}"/>
          <p:cNvSpPr txBox="1"/>
          <p:nvPr userDrawn="1"/>
        </p:nvSpPr>
        <p:spPr>
          <a:xfrm>
            <a:off x="11159460" y="6235858"/>
            <a:ext cx="498685" cy="349208"/>
          </a:xfrm>
          <a:prstGeom prst="rect">
            <a:avLst/>
          </a:prstGeom>
          <a:noFill/>
        </p:spPr>
        <p:txBody>
          <a:bodyPr wrap="square" lIns="0" tIns="0" rIns="0" bIns="0" rtlCol="0" anchor="b" anchorCtr="0">
            <a:noAutofit/>
          </a:bodyPr>
          <a:lstStyle/>
          <a:p>
            <a:pPr algn="r"/>
            <a:fld id="{8A23ABA4-7C5F-4A82-88F7-CAC0346A6918}" type="slidenum">
              <a:rPr lang="en-US" sz="636" smtClean="0">
                <a:latin typeface="Frutiger 45 Light" panose="020B0603020202020204" pitchFamily="34" charset="0"/>
              </a:rPr>
              <a:pPr algn="r"/>
              <a:t>‹#›</a:t>
            </a:fld>
            <a:endParaRPr lang="en-US" sz="636" dirty="0">
              <a:latin typeface="Frutiger 45 Light" panose="020B0603020202020204" pitchFamily="34" charset="0"/>
            </a:endParaRPr>
          </a:p>
        </p:txBody>
      </p:sp>
      <p:pic>
        <p:nvPicPr>
          <p:cNvPr id="19" name="image" descr="{&quot;templafy&quot;:{&quot;id&quot;:&quot;752824c6-94a9-4418-a5b7-170068a1414e&quot;}}">
            <a:extLst>
              <a:ext uri="{FF2B5EF4-FFF2-40B4-BE49-F238E27FC236}">
                <a16:creationId xmlns:a16="http://schemas.microsoft.com/office/drawing/2014/main" id="{53D88426-19BF-49A8-AD93-E3159E451DDD}"/>
              </a:ext>
            </a:extLst>
          </p:cNvPr>
          <p:cNvPicPr>
            <a:picLocks noChangeAspect="1"/>
          </p:cNvPicPr>
          <p:nvPr userDrawn="1"/>
        </p:nvPicPr>
        <p:blipFill>
          <a:blip r:embed="rId4"/>
          <a:stretch>
            <a:fillRect/>
          </a:stretch>
        </p:blipFill>
        <p:spPr>
          <a:xfrm>
            <a:off x="507317" y="6366066"/>
            <a:ext cx="643396" cy="235636"/>
          </a:xfrm>
          <a:prstGeom prst="rect">
            <a:avLst/>
          </a:prstGeom>
        </p:spPr>
      </p:pic>
    </p:spTree>
    <p:extLst>
      <p:ext uri="{BB962C8B-B14F-4D97-AF65-F5344CB8AC3E}">
        <p14:creationId xmlns:p14="http://schemas.microsoft.com/office/powerpoint/2010/main" val="401979282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2_Default Body Slide">
    <p:spTree>
      <p:nvGrpSpPr>
        <p:cNvPr id="1" name=""/>
        <p:cNvGrpSpPr/>
        <p:nvPr/>
      </p:nvGrpSpPr>
      <p:grpSpPr>
        <a:xfrm>
          <a:off x="0" y="0"/>
          <a:ext cx="0" cy="0"/>
          <a:chOff x="0" y="0"/>
          <a:chExt cx="0" cy="0"/>
        </a:xfrm>
      </p:grpSpPr>
      <p:sp>
        <p:nvSpPr>
          <p:cNvPr id="3" name="LAYOUT BODY"/>
          <p:cNvSpPr>
            <a:spLocks noGrp="1"/>
          </p:cNvSpPr>
          <p:nvPr>
            <p:ph idx="1"/>
            <p:custDataLst>
              <p:tags r:id="rId1"/>
            </p:custDataLst>
          </p:nvPr>
        </p:nvSpPr>
        <p:spPr>
          <a:xfrm>
            <a:off x="509848" y="1683862"/>
            <a:ext cx="11139054" cy="4326992"/>
          </a:xfrm>
        </p:spPr>
        <p:txBody>
          <a:bodyPr lIns="0" tIns="0" rIns="0" bIns="0">
            <a:noAutofit/>
          </a:bodyPr>
          <a:lstStyle>
            <a:lvl1pPr marL="213487" indent="-213487">
              <a:buClr>
                <a:schemeClr val="tx2"/>
              </a:buClr>
              <a:buSzPct val="100000"/>
              <a:buFont typeface="Symbol" pitchFamily="18" charset="2"/>
              <a:buChar char="·"/>
              <a:defRPr sz="1635">
                <a:latin typeface="Frutiger 55 Roman"/>
              </a:defRPr>
            </a:lvl1pPr>
            <a:lvl2pPr marL="419761" indent="-214929">
              <a:defRPr sz="1454">
                <a:latin typeface="Frutiger 55 Roman"/>
              </a:defRPr>
            </a:lvl2pPr>
            <a:lvl3pPr marL="626034" indent="-206274">
              <a:buClr>
                <a:schemeClr val="tx1"/>
              </a:buClr>
              <a:buFont typeface="Arial" pitchFamily="34" charset="0"/>
              <a:buChar char="–"/>
              <a:defRPr sz="1454">
                <a:latin typeface="Frutiger 55 Roman"/>
              </a:defRPr>
            </a:lvl3pPr>
            <a:lvl4pPr marL="830866" indent="-204831">
              <a:buSzPct val="84000"/>
              <a:defRPr sz="1454">
                <a:latin typeface="Frutiger 55 Roman"/>
              </a:defRPr>
            </a:lvl4pPr>
            <a:lvl5pPr marL="1046890" indent="-216025">
              <a:buSzPct val="84000"/>
              <a:buFont typeface="Arial" pitchFamily="34" charset="0"/>
              <a:buChar char="–"/>
              <a:defRPr sz="1454">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PAGE HEADING"/>
          <p:cNvSpPr>
            <a:spLocks noGrp="1"/>
          </p:cNvSpPr>
          <p:nvPr>
            <p:ph type="title" hasCustomPrompt="1"/>
            <p:custDataLst>
              <p:tags r:id="rId2"/>
            </p:custDataLst>
          </p:nvPr>
        </p:nvSpPr>
        <p:spPr/>
        <p:txBody>
          <a:bodyPr/>
          <a:lstStyle>
            <a:lvl1pPr>
              <a:defRPr>
                <a:latin typeface="Frutiger 45 Light"/>
              </a:defRPr>
            </a:lvl1pPr>
          </a:lstStyle>
          <a:p>
            <a:pPr lvl="0"/>
            <a:r>
              <a:rPr lang="en-US" dirty="0"/>
              <a:t>&lt;&lt;Page heading&gt;&gt;</a:t>
            </a:r>
          </a:p>
        </p:txBody>
      </p:sp>
      <p:sp>
        <p:nvSpPr>
          <p:cNvPr id="20" name="Slide Number Textbox"/>
          <p:cNvSpPr txBox="1"/>
          <p:nvPr userDrawn="1"/>
        </p:nvSpPr>
        <p:spPr>
          <a:xfrm>
            <a:off x="11161222" y="6234545"/>
            <a:ext cx="498763" cy="349135"/>
          </a:xfrm>
          <a:prstGeom prst="rect">
            <a:avLst/>
          </a:prstGeom>
          <a:noFill/>
        </p:spPr>
        <p:txBody>
          <a:bodyPr vert="horz" wrap="square" lIns="0" tIns="0" rIns="0" bIns="0" rtlCol="0" anchor="b">
            <a:noAutofit/>
          </a:bodyPr>
          <a:lstStyle/>
          <a:p>
            <a:pPr algn="r"/>
            <a:fld id="{C9C5D969-4CAD-4F29-8B51-07B8CBAF6BF4}" type="slidenum">
              <a:rPr lang="en-US" sz="636" smtClean="0"/>
              <a:pPr algn="r"/>
              <a:t>‹#›</a:t>
            </a:fld>
            <a:endParaRPr lang="en-US" sz="636" dirty="0"/>
          </a:p>
        </p:txBody>
      </p:sp>
      <p:grpSp>
        <p:nvGrpSpPr>
          <p:cNvPr id="22" name="PXP_GRIDLINES" hidden="1"/>
          <p:cNvGrpSpPr/>
          <p:nvPr userDrawn="1"/>
        </p:nvGrpSpPr>
        <p:grpSpPr>
          <a:xfrm>
            <a:off x="-37139" y="0"/>
            <a:ext cx="12234040" cy="6858000"/>
            <a:chOff x="-30640" y="0"/>
            <a:chExt cx="10093083" cy="7543800"/>
          </a:xfrm>
        </p:grpSpPr>
        <p:cxnSp>
          <p:nvCxnSpPr>
            <p:cNvPr id="23" name="Straight Connector 22"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pic>
        <p:nvPicPr>
          <p:cNvPr id="19" name="image" descr="{&quot;templafy&quot;:{&quot;id&quot;:&quot;07f9bb92-83d3-4972-876a-921163a66571&quot;}}">
            <a:extLst>
              <a:ext uri="{FF2B5EF4-FFF2-40B4-BE49-F238E27FC236}">
                <a16:creationId xmlns:a16="http://schemas.microsoft.com/office/drawing/2014/main" id="{60AA819D-C295-4D93-8D8D-35BB85914E26}"/>
              </a:ext>
            </a:extLst>
          </p:cNvPr>
          <p:cNvPicPr>
            <a:picLocks noChangeAspect="1"/>
          </p:cNvPicPr>
          <p:nvPr userDrawn="1"/>
        </p:nvPicPr>
        <p:blipFill>
          <a:blip r:embed="rId4"/>
          <a:stretch>
            <a:fillRect/>
          </a:stretch>
        </p:blipFill>
        <p:spPr>
          <a:xfrm>
            <a:off x="507078" y="6366066"/>
            <a:ext cx="643091" cy="235636"/>
          </a:xfrm>
          <a:prstGeom prst="rect">
            <a:avLst/>
          </a:prstGeom>
        </p:spPr>
      </p:pic>
    </p:spTree>
    <p:extLst>
      <p:ext uri="{BB962C8B-B14F-4D97-AF65-F5344CB8AC3E}">
        <p14:creationId xmlns:p14="http://schemas.microsoft.com/office/powerpoint/2010/main" val="385618855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Body Slide with Message">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E13A4830-09A7-4C12-9EFC-55CD7B0AE9C7}"/>
              </a:ext>
            </a:extLst>
          </p:cNvPr>
          <p:cNvGraphicFramePr>
            <a:graphicFrameLocks noChangeAspect="1"/>
          </p:cNvGraphicFramePr>
          <p:nvPr>
            <p:custDataLst>
              <p:tags r:id="rId1"/>
            </p:custDataLst>
            <p:extLst>
              <p:ext uri="{D42A27DB-BD31-4B8C-83A1-F6EECF244321}">
                <p14:modId xmlns:p14="http://schemas.microsoft.com/office/powerpoint/2010/main" val="2860618619"/>
              </p:ext>
            </p:extLst>
          </p:nvPr>
        </p:nvGraphicFramePr>
        <p:xfrm>
          <a:off x="1445" y="1443"/>
          <a:ext cx="1445" cy="1444"/>
        </p:xfrm>
        <a:graphic>
          <a:graphicData uri="http://schemas.openxmlformats.org/presentationml/2006/ole">
            <mc:AlternateContent xmlns:mc="http://schemas.openxmlformats.org/markup-compatibility/2006">
              <mc:Choice xmlns:v="urn:schemas-microsoft-com:vml" Requires="v">
                <p:oleObj name="think-cell Slide" r:id="rId8" imgW="286" imgH="286" progId="TCLayout.ActiveDocument.1">
                  <p:embed/>
                </p:oleObj>
              </mc:Choice>
              <mc:Fallback>
                <p:oleObj name="think-cell Slide" r:id="rId8" imgW="286" imgH="286" progId="TCLayout.ActiveDocument.1">
                  <p:embed/>
                  <p:pic>
                    <p:nvPicPr>
                      <p:cNvPr id="3" name="Object 2" hidden="1">
                        <a:extLst>
                          <a:ext uri="{FF2B5EF4-FFF2-40B4-BE49-F238E27FC236}">
                            <a16:creationId xmlns:a16="http://schemas.microsoft.com/office/drawing/2014/main" id="{E13A4830-09A7-4C12-9EFC-55CD7B0AE9C7}"/>
                          </a:ext>
                        </a:extLst>
                      </p:cNvPr>
                      <p:cNvPicPr/>
                      <p:nvPr/>
                    </p:nvPicPr>
                    <p:blipFill>
                      <a:blip r:embed="rId9"/>
                      <a:stretch>
                        <a:fillRect/>
                      </a:stretch>
                    </p:blipFill>
                    <p:spPr>
                      <a:xfrm>
                        <a:off x="1445" y="1443"/>
                        <a:ext cx="1445" cy="1444"/>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963C4C73-EF6A-4445-967B-0AD8010F11B6}"/>
              </a:ext>
            </a:extLst>
          </p:cNvPr>
          <p:cNvSpPr/>
          <p:nvPr>
            <p:custDataLst>
              <p:tags r:id="rId2"/>
            </p:custDataLst>
          </p:nvPr>
        </p:nvSpPr>
        <p:spPr>
          <a:xfrm>
            <a:off x="1" y="0"/>
            <a:ext cx="144386" cy="144318"/>
          </a:xfrm>
          <a:prstGeom prst="rect">
            <a:avLst/>
          </a:prstGeom>
          <a:noFill/>
          <a:ln w="19050">
            <a:solidFill>
              <a:srgbClr val="7B7D8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2545" b="0" i="0" baseline="0" dirty="0" err="1">
              <a:solidFill>
                <a:schemeClr val="tx1"/>
              </a:solidFill>
              <a:latin typeface="Frutiger 45 Light" panose="020B0603020202020204" pitchFamily="34" charset="0"/>
              <a:cs typeface="+mj-cs"/>
              <a:sym typeface="Frutiger 45 Light" panose="020B0603020202020204" pitchFamily="34" charset="0"/>
            </a:endParaRPr>
          </a:p>
        </p:txBody>
      </p:sp>
      <p:sp>
        <p:nvSpPr>
          <p:cNvPr id="4" name="text" descr="{&quot;templafy&quot;:{&quot;id&quot;:&quot;47536f6a-2f00-4992-a3a9-fe8fe3cb1d7f&quot;}}" title="Translations.PageHeading">
            <a:extLst>
              <a:ext uri="{FF2B5EF4-FFF2-40B4-BE49-F238E27FC236}">
                <a16:creationId xmlns:a16="http://schemas.microsoft.com/office/drawing/2014/main" id="{61064A21-C9F5-42C1-8699-7E6672872743}"/>
              </a:ext>
            </a:extLst>
          </p:cNvPr>
          <p:cNvSpPr>
            <a:spLocks noGrp="1"/>
          </p:cNvSpPr>
          <p:nvPr>
            <p:ph type="title" hasCustomPrompt="1"/>
          </p:nvPr>
        </p:nvSpPr>
        <p:spPr>
          <a:xfrm>
            <a:off x="509847" y="1"/>
            <a:ext cx="11139261" cy="858694"/>
          </a:xfrm>
          <a:prstGeom prst="rect">
            <a:avLst/>
          </a:prstGeom>
        </p:spPr>
        <p:txBody>
          <a:bodyPr/>
          <a:lstStyle>
            <a:lvl1pPr>
              <a:defRPr baseline="0">
                <a:ea typeface="+mn-ea"/>
              </a:defRPr>
            </a:lvl1pPr>
          </a:lstStyle>
          <a:p>
            <a:r>
              <a:rPr lang="en-US"/>
              <a:t>&lt;&lt;Page heading&gt;&gt;</a:t>
            </a:r>
          </a:p>
        </p:txBody>
      </p:sp>
      <p:sp>
        <p:nvSpPr>
          <p:cNvPr id="21" name="text" descr="{&quot;templafy&quot;:{&quot;id&quot;:&quot;a47e453d-ab1a-468d-9480-774ad06b31af&quot;}}" title="Translations.MessageText">
            <a:extLst>
              <a:ext uri="{FF2B5EF4-FFF2-40B4-BE49-F238E27FC236}">
                <a16:creationId xmlns:a16="http://schemas.microsoft.com/office/drawing/2014/main" id="{4921A7CA-7C8F-4794-BBBF-805F52B28920}"/>
              </a:ext>
            </a:extLst>
          </p:cNvPr>
          <p:cNvSpPr>
            <a:spLocks noGrp="1"/>
          </p:cNvSpPr>
          <p:nvPr>
            <p:ph type="body" sz="quarter" idx="15" hasCustomPrompt="1"/>
          </p:nvPr>
        </p:nvSpPr>
        <p:spPr>
          <a:xfrm>
            <a:off x="509845" y="1024660"/>
            <a:ext cx="11139093" cy="249382"/>
          </a:xfrm>
          <a:prstGeom prst="rect">
            <a:avLst/>
          </a:prstGeom>
        </p:spPr>
        <p:txBody>
          <a:bodyPr lIns="0" tIns="0" rIns="0" bIns="0"/>
          <a:lstStyle>
            <a:lvl1pPr marL="6235" indent="0">
              <a:spcBef>
                <a:spcPts val="0"/>
              </a:spcBef>
              <a:buFontTx/>
              <a:buNone/>
              <a:defRPr sz="1636"/>
            </a:lvl1pPr>
          </a:lstStyle>
          <a:p>
            <a:pPr lvl="0"/>
            <a:r>
              <a:rPr lang="en-US"/>
              <a:t>&lt;&lt;Message&gt;&gt;</a:t>
            </a:r>
          </a:p>
        </p:txBody>
      </p:sp>
      <p:sp>
        <p:nvSpPr>
          <p:cNvPr id="22" name="LAYOUT BODY">
            <a:extLst>
              <a:ext uri="{FF2B5EF4-FFF2-40B4-BE49-F238E27FC236}">
                <a16:creationId xmlns:a16="http://schemas.microsoft.com/office/drawing/2014/main" id="{EE53C128-2BCC-4EC3-9199-16FA1A2A4B02}"/>
              </a:ext>
            </a:extLst>
          </p:cNvPr>
          <p:cNvSpPr>
            <a:spLocks noGrp="1"/>
          </p:cNvSpPr>
          <p:nvPr>
            <p:ph sz="quarter" idx="12" hasCustomPrompt="1"/>
            <p:custDataLst>
              <p:tags r:id="rId3"/>
            </p:custDataLst>
          </p:nvPr>
        </p:nvSpPr>
        <p:spPr>
          <a:xfrm>
            <a:off x="509844" y="1689967"/>
            <a:ext cx="11139262" cy="3831647"/>
          </a:xfrm>
          <a:prstGeom prst="rect">
            <a:avLst/>
          </a:prstGeom>
          <a:noFill/>
        </p:spPr>
        <p:txBody>
          <a:bodyPr vert="horz" lIns="0" tIns="0" rIns="0" bIns="0" rtlCol="0">
            <a:noAutofit/>
          </a:bodyPr>
          <a:lstStyle>
            <a:lvl1pPr marL="166256" indent="-166256">
              <a:spcBef>
                <a:spcPts val="727"/>
              </a:spcBef>
              <a:buSzPct val="75000"/>
              <a:buFont typeface="Wingdings 2" panose="05020102010507070707" pitchFamily="18" charset="2"/>
              <a:buChar char=""/>
              <a:tabLst/>
              <a:defRPr lang="en-GB" sz="1455" kern="1200" dirty="0" smtClean="0"/>
            </a:lvl1pPr>
            <a:lvl2pPr marL="340825">
              <a:spcBef>
                <a:spcPts val="727"/>
              </a:spcBef>
              <a:tabLst/>
              <a:defRPr sz="1455"/>
            </a:lvl2pPr>
            <a:lvl3pPr marL="515394">
              <a:spcBef>
                <a:spcPts val="727"/>
              </a:spcBef>
              <a:defRPr sz="1455"/>
            </a:lvl3pPr>
            <a:lvl4pPr marL="689963" indent="-166256">
              <a:buFont typeface="Arial" panose="020B0604020202020204" pitchFamily="34" charset="0"/>
              <a:buChar char="–"/>
              <a:defRPr/>
            </a:lvl4pPr>
            <a:lvl5pPr marL="864532">
              <a:defRPr/>
            </a:lvl5pPr>
            <a:lvl6pPr marL="864532">
              <a:defRPr/>
            </a:lvl6pPr>
            <a:lvl7pPr indent="0">
              <a:defRPr/>
            </a:lvl7pPr>
            <a:lvl8pPr indent="0">
              <a:defRPr/>
            </a:lvl8pPr>
            <a:lvl9pPr indent="0">
              <a:defRPr/>
            </a:lvl9pPr>
          </a:lstStyle>
          <a:p>
            <a:pPr marL="0" lvl="0"/>
            <a:r>
              <a:rPr lang="en-US" dirty="0"/>
              <a:t>Click to add text</a:t>
            </a:r>
            <a:endParaRPr lang="en-US"/>
          </a:p>
          <a:p>
            <a:pPr marL="340825" lvl="1">
              <a:tabLst/>
            </a:pPr>
            <a:r>
              <a:rPr lang="en-US" dirty="0"/>
              <a:t>Second level</a:t>
            </a:r>
            <a:endParaRPr lang="en-US"/>
          </a:p>
          <a:p>
            <a:pPr marL="540333" lvl="2"/>
            <a:r>
              <a:rPr lang="en-US" dirty="0"/>
              <a:t>Third level</a:t>
            </a:r>
            <a:endParaRPr lang="en-US"/>
          </a:p>
        </p:txBody>
      </p:sp>
      <p:graphicFrame>
        <p:nvGraphicFramePr>
          <p:cNvPr id="18" name="Object 17" hidden="1">
            <a:extLst>
              <a:ext uri="{FF2B5EF4-FFF2-40B4-BE49-F238E27FC236}">
                <a16:creationId xmlns:a16="http://schemas.microsoft.com/office/drawing/2014/main" id="{08AFCAB2-2922-48C4-8D85-7681AB76837A}"/>
              </a:ext>
            </a:extLst>
          </p:cNvPr>
          <p:cNvGraphicFramePr>
            <a:graphicFrameLocks noChangeAspect="1"/>
          </p:cNvGraphicFramePr>
          <p:nvPr>
            <p:custDataLst>
              <p:tags r:id="rId4"/>
            </p:custDataLst>
            <p:extLst>
              <p:ext uri="{D42A27DB-BD31-4B8C-83A1-F6EECF244321}">
                <p14:modId xmlns:p14="http://schemas.microsoft.com/office/powerpoint/2010/main" val="1583134098"/>
              </p:ext>
            </p:extLst>
          </p:nvPr>
        </p:nvGraphicFramePr>
        <p:xfrm>
          <a:off x="1445" y="1443"/>
          <a:ext cx="1445" cy="1444"/>
        </p:xfrm>
        <a:graphic>
          <a:graphicData uri="http://schemas.openxmlformats.org/presentationml/2006/ole">
            <mc:AlternateContent xmlns:mc="http://schemas.openxmlformats.org/markup-compatibility/2006">
              <mc:Choice xmlns:v="urn:schemas-microsoft-com:vml" Requires="v">
                <p:oleObj name="think-cell Slide" r:id="rId10" imgW="286" imgH="286" progId="TCLayout.ActiveDocument.1">
                  <p:embed/>
                </p:oleObj>
              </mc:Choice>
              <mc:Fallback>
                <p:oleObj name="think-cell Slide" r:id="rId10" imgW="286" imgH="286" progId="TCLayout.ActiveDocument.1">
                  <p:embed/>
                  <p:pic>
                    <p:nvPicPr>
                      <p:cNvPr id="18" name="Object 17" hidden="1">
                        <a:extLst>
                          <a:ext uri="{FF2B5EF4-FFF2-40B4-BE49-F238E27FC236}">
                            <a16:creationId xmlns:a16="http://schemas.microsoft.com/office/drawing/2014/main" id="{08AFCAB2-2922-48C4-8D85-7681AB76837A}"/>
                          </a:ext>
                        </a:extLst>
                      </p:cNvPr>
                      <p:cNvPicPr/>
                      <p:nvPr/>
                    </p:nvPicPr>
                    <p:blipFill>
                      <a:blip r:embed="rId9"/>
                      <a:stretch>
                        <a:fillRect/>
                      </a:stretch>
                    </p:blipFill>
                    <p:spPr>
                      <a:xfrm>
                        <a:off x="1445" y="1443"/>
                        <a:ext cx="1445" cy="1444"/>
                      </a:xfrm>
                      <a:prstGeom prst="rect">
                        <a:avLst/>
                      </a:prstGeom>
                    </p:spPr>
                  </p:pic>
                </p:oleObj>
              </mc:Fallback>
            </mc:AlternateContent>
          </a:graphicData>
        </a:graphic>
      </p:graphicFrame>
      <p:sp>
        <p:nvSpPr>
          <p:cNvPr id="20" name="Rectangle 19" hidden="1">
            <a:extLst>
              <a:ext uri="{FF2B5EF4-FFF2-40B4-BE49-F238E27FC236}">
                <a16:creationId xmlns:a16="http://schemas.microsoft.com/office/drawing/2014/main" id="{BC560938-872C-460C-BBA9-836B9DE4152B}"/>
              </a:ext>
            </a:extLst>
          </p:cNvPr>
          <p:cNvSpPr/>
          <p:nvPr>
            <p:custDataLst>
              <p:tags r:id="rId5"/>
            </p:custDataLst>
          </p:nvPr>
        </p:nvSpPr>
        <p:spPr>
          <a:xfrm>
            <a:off x="1" y="0"/>
            <a:ext cx="144386" cy="144318"/>
          </a:xfrm>
          <a:prstGeom prst="rect">
            <a:avLst/>
          </a:prstGeom>
          <a:noFill/>
          <a:ln w="19050">
            <a:solidFill>
              <a:srgbClr val="7B7D8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2545" b="0" i="0" baseline="0" dirty="0" err="1">
              <a:solidFill>
                <a:schemeClr val="tx1"/>
              </a:solidFill>
              <a:latin typeface="Frutiger 45 Light" panose="020B0603020202020204" pitchFamily="34" charset="0"/>
              <a:cs typeface="+mj-cs"/>
              <a:sym typeface="Frutiger 45 Light" panose="020B0603020202020204" pitchFamily="34" charset="0"/>
            </a:endParaRPr>
          </a:p>
        </p:txBody>
      </p:sp>
      <p:sp>
        <p:nvSpPr>
          <p:cNvPr id="30" name="Slide Number Textbox" descr="{&#10;&quot;SkabelonDesign&quot;: {&#10;&quot;textualValue&quot;: &quot;&lt;key1/&gt;&quot;,&#10;&quot;bindingCollection&quot;: {&#10;&quot;key1&quot;: {&quot;SkabelonDesign&quot;:{&quot;type&quot;:&quot;Text&quot;,&quot;binding&quot;:&quot;Module.SlideNumber&quot;}}&#10;}&#10;}&#10;}">
            <a:extLst>
              <a:ext uri="{FF2B5EF4-FFF2-40B4-BE49-F238E27FC236}">
                <a16:creationId xmlns:a16="http://schemas.microsoft.com/office/drawing/2014/main" id="{47648F2A-929A-4663-B297-6D2C534E5A0D}"/>
              </a:ext>
            </a:extLst>
          </p:cNvPr>
          <p:cNvSpPr txBox="1"/>
          <p:nvPr/>
        </p:nvSpPr>
        <p:spPr>
          <a:xfrm>
            <a:off x="11161222" y="6234545"/>
            <a:ext cx="498764" cy="349135"/>
          </a:xfrm>
          <a:prstGeom prst="rect">
            <a:avLst/>
          </a:prstGeom>
          <a:noFill/>
        </p:spPr>
        <p:txBody>
          <a:bodyPr wrap="square" lIns="0" tIns="0" rIns="0" bIns="0" rtlCol="0" anchor="b" anchorCtr="0">
            <a:noAutofit/>
          </a:bodyPr>
          <a:lstStyle/>
          <a:p>
            <a:pPr algn="r"/>
            <a:fld id="{8A23ABA4-7C5F-4A82-88F7-CAC0346A6918}" type="slidenum">
              <a:rPr lang="en-US" sz="636" smtClean="0">
                <a:latin typeface="+mn-lt"/>
              </a:rPr>
              <a:pPr algn="r"/>
              <a:t>‹#›</a:t>
            </a:fld>
            <a:endParaRPr lang="en-US" sz="636" dirty="0">
              <a:latin typeface="+mn-lt"/>
            </a:endParaRPr>
          </a:p>
        </p:txBody>
      </p:sp>
      <p:sp>
        <p:nvSpPr>
          <p:cNvPr id="32" name="text" descr="{&quot;templafy&quot;:{&quot;id&quot;:&quot;975355ea-0312-4664-a9db-6066fc27d7fd&quot;}}" hidden="1" title="Translations.Draft">
            <a:extLst>
              <a:ext uri="{FF2B5EF4-FFF2-40B4-BE49-F238E27FC236}">
                <a16:creationId xmlns:a16="http://schemas.microsoft.com/office/drawing/2014/main" id="{F62EC7E6-BBEE-4BF0-B9BB-E1CDE22D35EF}"/>
              </a:ext>
            </a:extLst>
          </p:cNvPr>
          <p:cNvSpPr txBox="1"/>
          <p:nvPr>
            <p:custDataLst>
              <p:tags r:id="rId6"/>
            </p:custDataLst>
          </p:nvPr>
        </p:nvSpPr>
        <p:spPr>
          <a:xfrm>
            <a:off x="509081" y="230909"/>
            <a:ext cx="2163688" cy="300182"/>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182" b="1" i="0" u="none" baseline="0" dirty="0">
                <a:solidFill>
                  <a:srgbClr val="E60000"/>
                </a:solidFill>
                <a:latin typeface="+mn-lt"/>
              </a:rPr>
              <a:t>Draft</a:t>
            </a:r>
          </a:p>
        </p:txBody>
      </p:sp>
      <p:grpSp>
        <p:nvGrpSpPr>
          <p:cNvPr id="33" name="PXP_GRIDLINES" hidden="1">
            <a:extLst>
              <a:ext uri="{FF2B5EF4-FFF2-40B4-BE49-F238E27FC236}">
                <a16:creationId xmlns:a16="http://schemas.microsoft.com/office/drawing/2014/main" id="{699DEB83-B81B-4CC3-A75F-BF005C41DB38}"/>
              </a:ext>
            </a:extLst>
          </p:cNvPr>
          <p:cNvGrpSpPr/>
          <p:nvPr/>
        </p:nvGrpSpPr>
        <p:grpSpPr>
          <a:xfrm>
            <a:off x="-1" y="0"/>
            <a:ext cx="12161813" cy="6858000"/>
            <a:chOff x="-20924" y="0"/>
            <a:chExt cx="10058400" cy="7543800"/>
          </a:xfrm>
        </p:grpSpPr>
        <p:cxnSp>
          <p:nvCxnSpPr>
            <p:cNvPr id="34" name="Straight Connector 33">
              <a:extLst>
                <a:ext uri="{FF2B5EF4-FFF2-40B4-BE49-F238E27FC236}">
                  <a16:creationId xmlns:a16="http://schemas.microsoft.com/office/drawing/2014/main" id="{0D7899B4-6E9E-49A2-8D05-5BC5A242AD66}"/>
                </a:ext>
              </a:extLst>
            </p:cNvPr>
            <p:cNvCxnSpPr/>
            <p:nvPr/>
          </p:nvCxnSpPr>
          <p:spPr>
            <a:xfrm>
              <a:off x="390690"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301AF200-6E92-44FE-A716-FD9930C2A992}"/>
                </a:ext>
              </a:extLst>
            </p:cNvPr>
            <p:cNvCxnSpPr/>
            <p:nvPr/>
          </p:nvCxnSpPr>
          <p:spPr>
            <a:xfrm>
              <a:off x="5018635"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07EE8EB0-09CB-49E1-B1ED-448B4B9C4812}"/>
                </a:ext>
              </a:extLst>
            </p:cNvPr>
            <p:cNvCxnSpPr/>
            <p:nvPr/>
          </p:nvCxnSpPr>
          <p:spPr>
            <a:xfrm>
              <a:off x="9614084"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24608C80-94D7-4547-A353-FC51B327942F}"/>
                </a:ext>
              </a:extLst>
            </p:cNvPr>
            <p:cNvCxnSpPr/>
            <p:nvPr/>
          </p:nvCxnSpPr>
          <p:spPr>
            <a:xfrm>
              <a:off x="-20924" y="18504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4488A6CD-ADB1-48FE-ADE0-54A72C82795C}"/>
                </a:ext>
              </a:extLst>
            </p:cNvPr>
            <p:cNvCxnSpPr/>
            <p:nvPr/>
          </p:nvCxnSpPr>
          <p:spPr>
            <a:xfrm>
              <a:off x="-20924"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ADD84084-4DCB-4C0C-9173-BF06FCCD8111}"/>
                </a:ext>
              </a:extLst>
            </p:cNvPr>
            <p:cNvCxnSpPr/>
            <p:nvPr/>
          </p:nvCxnSpPr>
          <p:spPr>
            <a:xfrm>
              <a:off x="-20924" y="409098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40" name="LAYOUT BODY" hidden="1">
            <a:extLst>
              <a:ext uri="{FF2B5EF4-FFF2-40B4-BE49-F238E27FC236}">
                <a16:creationId xmlns:a16="http://schemas.microsoft.com/office/drawing/2014/main" id="{5C3F4690-5BFE-4C27-AB4E-293AF4505D47}"/>
              </a:ext>
            </a:extLst>
          </p:cNvPr>
          <p:cNvSpPr/>
          <p:nvPr/>
        </p:nvSpPr>
        <p:spPr>
          <a:xfrm>
            <a:off x="510787" y="4452216"/>
            <a:ext cx="11139093" cy="106939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defPPr>
              <a:defRPr lang="en-US"/>
            </a:defPPr>
            <a:lvl1pPr algn="l" rtl="0" eaLnBrk="0" fontAlgn="base" hangingPunct="0">
              <a:spcBef>
                <a:spcPct val="50000"/>
              </a:spcBef>
              <a:spcAft>
                <a:spcPct val="0"/>
              </a:spcAft>
              <a:defRPr lang="en-GB" kern="1200">
                <a:solidFill>
                  <a:schemeClr val="lt1"/>
                </a:solidFill>
                <a:latin typeface="+mn-lt"/>
                <a:ea typeface="+mn-ea"/>
                <a:cs typeface="+mn-cs"/>
              </a:defRPr>
            </a:lvl1pPr>
            <a:lvl2pPr marL="457200" algn="l" rtl="0" eaLnBrk="0" fontAlgn="base" hangingPunct="0">
              <a:spcBef>
                <a:spcPct val="50000"/>
              </a:spcBef>
              <a:spcAft>
                <a:spcPct val="0"/>
              </a:spcAft>
              <a:defRPr kern="1200">
                <a:solidFill>
                  <a:schemeClr val="lt1"/>
                </a:solidFill>
                <a:latin typeface="+mn-lt"/>
                <a:ea typeface="+mn-ea"/>
                <a:cs typeface="+mn-cs"/>
              </a:defRPr>
            </a:lvl2pPr>
            <a:lvl3pPr marL="914400" algn="l" rtl="0" eaLnBrk="0" fontAlgn="base" hangingPunct="0">
              <a:spcBef>
                <a:spcPct val="50000"/>
              </a:spcBef>
              <a:spcAft>
                <a:spcPct val="0"/>
              </a:spcAft>
              <a:defRPr kern="1200">
                <a:solidFill>
                  <a:schemeClr val="lt1"/>
                </a:solidFill>
                <a:latin typeface="+mn-lt"/>
                <a:ea typeface="+mn-ea"/>
                <a:cs typeface="+mn-cs"/>
              </a:defRPr>
            </a:lvl3pPr>
            <a:lvl4pPr marL="1371600" algn="l" rtl="0" eaLnBrk="0" fontAlgn="base" hangingPunct="0">
              <a:spcBef>
                <a:spcPct val="50000"/>
              </a:spcBef>
              <a:spcAft>
                <a:spcPct val="0"/>
              </a:spcAft>
              <a:defRPr kern="1200">
                <a:solidFill>
                  <a:schemeClr val="lt1"/>
                </a:solidFill>
                <a:latin typeface="+mn-lt"/>
                <a:ea typeface="+mn-ea"/>
                <a:cs typeface="+mn-cs"/>
              </a:defRPr>
            </a:lvl4pPr>
            <a:lvl5pPr marL="1828800" algn="l" rtl="0" eaLnBrk="0" fontAlgn="base" hangingPunct="0">
              <a:spcBef>
                <a:spcPct val="5000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kumimoji="1" lang="en-US" sz="1000" dirty="0">
              <a:solidFill>
                <a:schemeClr val="tx1"/>
              </a:solidFill>
            </a:endParaRPr>
          </a:p>
        </p:txBody>
      </p:sp>
      <p:pic>
        <p:nvPicPr>
          <p:cNvPr id="672912019" name="image" descr="{&quot;templafy&quot;:{&quot;id&quot;:&quot;21e4f6f5-3fc6-44f9-9648-bcc7afffdc7d&quot;}}"/>
          <p:cNvPicPr>
            <a:picLocks noChangeAspect="1"/>
          </p:cNvPicPr>
          <p:nvPr/>
        </p:nvPicPr>
        <p:blipFill>
          <a:blip r:embed="rId11"/>
          <a:stretch>
            <a:fillRect/>
          </a:stretch>
        </p:blipFill>
        <p:spPr>
          <a:xfrm>
            <a:off x="507318" y="6366066"/>
            <a:ext cx="643395" cy="235636"/>
          </a:xfrm>
          <a:prstGeom prst="rect">
            <a:avLst/>
          </a:prstGeom>
        </p:spPr>
      </p:pic>
    </p:spTree>
    <p:extLst>
      <p:ext uri="{BB962C8B-B14F-4D97-AF65-F5344CB8AC3E}">
        <p14:creationId xmlns:p14="http://schemas.microsoft.com/office/powerpoint/2010/main" val="812084073"/>
      </p:ext>
    </p:extLst>
  </p:cSld>
  <p:clrMapOvr>
    <a:masterClrMapping/>
  </p:clrMapOvr>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Blank Slide">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4DE177B2-E397-4B08-8E13-3D379F439FCF}"/>
              </a:ext>
            </a:extLst>
          </p:cNvPr>
          <p:cNvGraphicFramePr>
            <a:graphicFrameLocks noChangeAspect="1"/>
          </p:cNvGraphicFramePr>
          <p:nvPr>
            <p:custDataLst>
              <p:tags r:id="rId1"/>
            </p:custDataLst>
            <p:extLst>
              <p:ext uri="{D42A27DB-BD31-4B8C-83A1-F6EECF244321}">
                <p14:modId xmlns:p14="http://schemas.microsoft.com/office/powerpoint/2010/main" val="1689303875"/>
              </p:ext>
            </p:extLst>
          </p:nvPr>
        </p:nvGraphicFramePr>
        <p:xfrm>
          <a:off x="1924" y="1443"/>
          <a:ext cx="1925" cy="1444"/>
        </p:xfrm>
        <a:graphic>
          <a:graphicData uri="http://schemas.openxmlformats.org/presentationml/2006/ole">
            <mc:AlternateContent xmlns:mc="http://schemas.openxmlformats.org/markup-compatibility/2006">
              <mc:Choice xmlns:v="urn:schemas-microsoft-com:vml" Requires="v">
                <p:oleObj name="think-cell Slide" r:id="rId10" imgW="286" imgH="286" progId="TCLayout.ActiveDocument.1">
                  <p:embed/>
                </p:oleObj>
              </mc:Choice>
              <mc:Fallback>
                <p:oleObj name="think-cell Slide" r:id="rId10" imgW="286" imgH="286" progId="TCLayout.ActiveDocument.1">
                  <p:embed/>
                  <p:pic>
                    <p:nvPicPr>
                      <p:cNvPr id="4" name="Object 3" hidden="1">
                        <a:extLst>
                          <a:ext uri="{FF2B5EF4-FFF2-40B4-BE49-F238E27FC236}">
                            <a16:creationId xmlns:a16="http://schemas.microsoft.com/office/drawing/2014/main" id="{4DE177B2-E397-4B08-8E13-3D379F439FCF}"/>
                          </a:ext>
                        </a:extLst>
                      </p:cNvPr>
                      <p:cNvPicPr/>
                      <p:nvPr/>
                    </p:nvPicPr>
                    <p:blipFill>
                      <a:blip r:embed="rId11"/>
                      <a:stretch>
                        <a:fillRect/>
                      </a:stretch>
                    </p:blipFill>
                    <p:spPr>
                      <a:xfrm>
                        <a:off x="1924" y="1443"/>
                        <a:ext cx="1925" cy="1444"/>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0980ED75-A0FD-49E8-BABF-4BE98F5FEA4A}"/>
              </a:ext>
            </a:extLst>
          </p:cNvPr>
          <p:cNvSpPr/>
          <p:nvPr>
            <p:custDataLst>
              <p:tags r:id="rId2"/>
            </p:custDataLst>
          </p:nvPr>
        </p:nvSpPr>
        <p:spPr>
          <a:xfrm>
            <a:off x="0" y="0"/>
            <a:ext cx="192424" cy="144318"/>
          </a:xfrm>
          <a:prstGeom prst="rect">
            <a:avLst/>
          </a:prstGeom>
          <a:noFill/>
          <a:ln w="19050">
            <a:solidFill>
              <a:srgbClr val="7B7D8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2545" b="0" i="0" baseline="0" dirty="0">
              <a:solidFill>
                <a:schemeClr val="tx1"/>
              </a:solidFill>
              <a:latin typeface="Frutiger 45 Light" panose="020B0603020202020204" pitchFamily="34" charset="0"/>
              <a:cs typeface="+mj-cs"/>
              <a:sym typeface="Frutiger 45 Light" panose="020B0603020202020204" pitchFamily="34" charset="0"/>
            </a:endParaRPr>
          </a:p>
        </p:txBody>
      </p:sp>
      <p:sp>
        <p:nvSpPr>
          <p:cNvPr id="7" name="text" descr="{&quot;templafy&quot;:{&quot;id&quot;:&quot;1cd11dac-a11d-4cdd-aca2-8b5683989cd2&quot;}}" title="Translations.PageHeading"/>
          <p:cNvSpPr>
            <a:spLocks noGrp="1"/>
          </p:cNvSpPr>
          <p:nvPr>
            <p:ph type="title" hasCustomPrompt="1"/>
            <p:custDataLst>
              <p:tags r:id="rId3"/>
            </p:custDataLst>
          </p:nvPr>
        </p:nvSpPr>
        <p:spPr>
          <a:xfrm>
            <a:off x="509849" y="4"/>
            <a:ext cx="11141441" cy="856211"/>
          </a:xfrm>
          <a:prstGeom prst="rect">
            <a:avLst/>
          </a:prstGeom>
        </p:spPr>
        <p:txBody>
          <a:bodyPr lIns="0" tIns="0" rIns="0" bIns="0" anchor="b" anchorCtr="0">
            <a:noAutofit/>
          </a:bodyPr>
          <a:lstStyle>
            <a:lvl1pPr>
              <a:lnSpc>
                <a:spcPct val="95000"/>
              </a:lnSpc>
              <a:defRPr sz="2545" b="0" baseline="0">
                <a:solidFill>
                  <a:schemeClr val="tx1"/>
                </a:solidFill>
                <a:latin typeface="+mn-lt"/>
                <a:ea typeface="+mn-ea"/>
              </a:defRPr>
            </a:lvl1pPr>
          </a:lstStyle>
          <a:p>
            <a:r>
              <a:t>&lt;&lt;Page heading&gt;&gt;</a:t>
            </a:r>
          </a:p>
        </p:txBody>
      </p:sp>
      <p:graphicFrame>
        <p:nvGraphicFramePr>
          <p:cNvPr id="15" name="Object 14" hidden="1">
            <a:extLst>
              <a:ext uri="{FF2B5EF4-FFF2-40B4-BE49-F238E27FC236}">
                <a16:creationId xmlns:a16="http://schemas.microsoft.com/office/drawing/2014/main" id="{A575A6F9-9F3D-4BCF-BAC9-9473FEBD7C2E}"/>
              </a:ext>
            </a:extLst>
          </p:cNvPr>
          <p:cNvGraphicFramePr>
            <a:graphicFrameLocks noChangeAspect="1"/>
          </p:cNvGraphicFramePr>
          <p:nvPr>
            <p:custDataLst>
              <p:tags r:id="rId4"/>
            </p:custDataLst>
            <p:extLst>
              <p:ext uri="{D42A27DB-BD31-4B8C-83A1-F6EECF244321}">
                <p14:modId xmlns:p14="http://schemas.microsoft.com/office/powerpoint/2010/main" val="3001972369"/>
              </p:ext>
            </p:extLst>
          </p:nvPr>
        </p:nvGraphicFramePr>
        <p:xfrm>
          <a:off x="1924" y="1443"/>
          <a:ext cx="1925" cy="1444"/>
        </p:xfrm>
        <a:graphic>
          <a:graphicData uri="http://schemas.openxmlformats.org/presentationml/2006/ole">
            <mc:AlternateContent xmlns:mc="http://schemas.openxmlformats.org/markup-compatibility/2006">
              <mc:Choice xmlns:v="urn:schemas-microsoft-com:vml" Requires="v">
                <p:oleObj name="think-cell Slide" r:id="rId12" imgW="286" imgH="286" progId="TCLayout.ActiveDocument.1">
                  <p:embed/>
                </p:oleObj>
              </mc:Choice>
              <mc:Fallback>
                <p:oleObj name="think-cell Slide" r:id="rId12" imgW="286" imgH="286" progId="TCLayout.ActiveDocument.1">
                  <p:embed/>
                  <p:pic>
                    <p:nvPicPr>
                      <p:cNvPr id="15" name="Object 14" hidden="1">
                        <a:extLst>
                          <a:ext uri="{FF2B5EF4-FFF2-40B4-BE49-F238E27FC236}">
                            <a16:creationId xmlns:a16="http://schemas.microsoft.com/office/drawing/2014/main" id="{A575A6F9-9F3D-4BCF-BAC9-9473FEBD7C2E}"/>
                          </a:ext>
                        </a:extLst>
                      </p:cNvPr>
                      <p:cNvPicPr/>
                      <p:nvPr/>
                    </p:nvPicPr>
                    <p:blipFill>
                      <a:blip r:embed="rId11"/>
                      <a:stretch>
                        <a:fillRect/>
                      </a:stretch>
                    </p:blipFill>
                    <p:spPr>
                      <a:xfrm>
                        <a:off x="1924" y="1443"/>
                        <a:ext cx="1925" cy="1444"/>
                      </a:xfrm>
                      <a:prstGeom prst="rect">
                        <a:avLst/>
                      </a:prstGeom>
                    </p:spPr>
                  </p:pic>
                </p:oleObj>
              </mc:Fallback>
            </mc:AlternateContent>
          </a:graphicData>
        </a:graphic>
      </p:graphicFrame>
      <p:sp>
        <p:nvSpPr>
          <p:cNvPr id="16" name="Rectangle 15" hidden="1">
            <a:extLst>
              <a:ext uri="{FF2B5EF4-FFF2-40B4-BE49-F238E27FC236}">
                <a16:creationId xmlns:a16="http://schemas.microsoft.com/office/drawing/2014/main" id="{EAEE38C9-FF05-4347-8407-8BA4EA1AB0DB}"/>
              </a:ext>
            </a:extLst>
          </p:cNvPr>
          <p:cNvSpPr/>
          <p:nvPr>
            <p:custDataLst>
              <p:tags r:id="rId5"/>
            </p:custDataLst>
          </p:nvPr>
        </p:nvSpPr>
        <p:spPr>
          <a:xfrm>
            <a:off x="0" y="0"/>
            <a:ext cx="192424" cy="144318"/>
          </a:xfrm>
          <a:prstGeom prst="rect">
            <a:avLst/>
          </a:prstGeom>
          <a:noFill/>
          <a:ln w="19050">
            <a:solidFill>
              <a:srgbClr val="7B7D8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2545" b="0" i="0" baseline="0" dirty="0">
              <a:solidFill>
                <a:schemeClr val="tx1"/>
              </a:solidFill>
              <a:latin typeface="Frutiger 45 Light" panose="020B0603020202020204" pitchFamily="34" charset="0"/>
              <a:cs typeface="+mj-cs"/>
              <a:sym typeface="Frutiger 45 Light" panose="020B0603020202020204" pitchFamily="34" charset="0"/>
            </a:endParaRPr>
          </a:p>
        </p:txBody>
      </p:sp>
      <p:graphicFrame>
        <p:nvGraphicFramePr>
          <p:cNvPr id="18" name="Object 17" hidden="1">
            <a:extLst>
              <a:ext uri="{FF2B5EF4-FFF2-40B4-BE49-F238E27FC236}">
                <a16:creationId xmlns:a16="http://schemas.microsoft.com/office/drawing/2014/main" id="{2F7D6EF4-3232-4DAF-B0DD-7AE3F7EF637C}"/>
              </a:ext>
            </a:extLst>
          </p:cNvPr>
          <p:cNvGraphicFramePr>
            <a:graphicFrameLocks noChangeAspect="1"/>
          </p:cNvGraphicFramePr>
          <p:nvPr userDrawn="1">
            <p:custDataLst>
              <p:tags r:id="rId6"/>
            </p:custDataLst>
            <p:extLst>
              <p:ext uri="{D42A27DB-BD31-4B8C-83A1-F6EECF244321}">
                <p14:modId xmlns:p14="http://schemas.microsoft.com/office/powerpoint/2010/main" val="3605909479"/>
              </p:ext>
            </p:extLst>
          </p:nvPr>
        </p:nvGraphicFramePr>
        <p:xfrm>
          <a:off x="1924" y="1443"/>
          <a:ext cx="1925" cy="1444"/>
        </p:xfrm>
        <a:graphic>
          <a:graphicData uri="http://schemas.openxmlformats.org/presentationml/2006/ole">
            <mc:AlternateContent xmlns:mc="http://schemas.openxmlformats.org/markup-compatibility/2006">
              <mc:Choice xmlns:v="urn:schemas-microsoft-com:vml" Requires="v">
                <p:oleObj name="think-cell Slide" r:id="rId13" imgW="286" imgH="286" progId="TCLayout.ActiveDocument.1">
                  <p:embed/>
                </p:oleObj>
              </mc:Choice>
              <mc:Fallback>
                <p:oleObj name="think-cell Slide" r:id="rId13" imgW="286" imgH="286" progId="TCLayout.ActiveDocument.1">
                  <p:embed/>
                  <p:pic>
                    <p:nvPicPr>
                      <p:cNvPr id="18" name="Object 17" hidden="1">
                        <a:extLst>
                          <a:ext uri="{FF2B5EF4-FFF2-40B4-BE49-F238E27FC236}">
                            <a16:creationId xmlns:a16="http://schemas.microsoft.com/office/drawing/2014/main" id="{2F7D6EF4-3232-4DAF-B0DD-7AE3F7EF637C}"/>
                          </a:ext>
                        </a:extLst>
                      </p:cNvPr>
                      <p:cNvPicPr/>
                      <p:nvPr/>
                    </p:nvPicPr>
                    <p:blipFill>
                      <a:blip r:embed="rId11"/>
                      <a:stretch>
                        <a:fillRect/>
                      </a:stretch>
                    </p:blipFill>
                    <p:spPr>
                      <a:xfrm>
                        <a:off x="1924" y="1443"/>
                        <a:ext cx="1925" cy="1444"/>
                      </a:xfrm>
                      <a:prstGeom prst="rect">
                        <a:avLst/>
                      </a:prstGeom>
                    </p:spPr>
                  </p:pic>
                </p:oleObj>
              </mc:Fallback>
            </mc:AlternateContent>
          </a:graphicData>
        </a:graphic>
      </p:graphicFrame>
      <p:sp>
        <p:nvSpPr>
          <p:cNvPr id="21" name="Rectangle 20" hidden="1">
            <a:extLst>
              <a:ext uri="{FF2B5EF4-FFF2-40B4-BE49-F238E27FC236}">
                <a16:creationId xmlns:a16="http://schemas.microsoft.com/office/drawing/2014/main" id="{2F6ADFAD-50A5-4A0B-AE5C-862FF2D35809}"/>
              </a:ext>
            </a:extLst>
          </p:cNvPr>
          <p:cNvSpPr/>
          <p:nvPr userDrawn="1">
            <p:custDataLst>
              <p:tags r:id="rId7"/>
            </p:custDataLst>
          </p:nvPr>
        </p:nvSpPr>
        <p:spPr>
          <a:xfrm>
            <a:off x="0" y="0"/>
            <a:ext cx="192424" cy="144318"/>
          </a:xfrm>
          <a:prstGeom prst="rect">
            <a:avLst/>
          </a:prstGeom>
          <a:noFill/>
          <a:ln w="19050">
            <a:solidFill>
              <a:srgbClr val="7B7D8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2545" b="0" i="0" baseline="0" dirty="0">
              <a:solidFill>
                <a:schemeClr val="tx1"/>
              </a:solidFill>
              <a:latin typeface="Frutiger 45 Light" panose="020B0603020202020204" pitchFamily="34" charset="0"/>
              <a:cs typeface="+mj-cs"/>
              <a:sym typeface="Frutiger 45 Light" panose="020B0603020202020204" pitchFamily="34" charset="0"/>
            </a:endParaRPr>
          </a:p>
        </p:txBody>
      </p:sp>
      <p:sp>
        <p:nvSpPr>
          <p:cNvPr id="22" name="Slide Number Textbox" descr="{&#10;&quot;SkabelonDesign&quot;: {&#10;&quot;textualValue&quot;: &quot;&lt;key1/&gt;&quot;,&#10;&quot;bindingCollection&quot;: {&#10;&quot;key1&quot;: {&quot;SkabelonDesign&quot;:{&quot;type&quot;:&quot;Text&quot;,&quot;binding&quot;:&quot;Module.SlideNumber&quot;}}&#10;}&#10;}&#10;}">
            <a:extLst>
              <a:ext uri="{FF2B5EF4-FFF2-40B4-BE49-F238E27FC236}">
                <a16:creationId xmlns:a16="http://schemas.microsoft.com/office/drawing/2014/main" id="{3387D4AC-E8D2-4DB3-95D7-DD7A93DCE78A}"/>
              </a:ext>
            </a:extLst>
          </p:cNvPr>
          <p:cNvSpPr txBox="1"/>
          <p:nvPr userDrawn="1"/>
        </p:nvSpPr>
        <p:spPr>
          <a:xfrm>
            <a:off x="11161222" y="6234546"/>
            <a:ext cx="498764" cy="349135"/>
          </a:xfrm>
          <a:prstGeom prst="rect">
            <a:avLst/>
          </a:prstGeom>
          <a:noFill/>
        </p:spPr>
        <p:txBody>
          <a:bodyPr wrap="square" lIns="0" tIns="0" rIns="0" bIns="0" rtlCol="0" anchor="b" anchorCtr="0">
            <a:noAutofit/>
          </a:bodyPr>
          <a:lstStyle/>
          <a:p>
            <a:pPr algn="r"/>
            <a:fld id="{8A23ABA4-7C5F-4A82-88F7-CAC0346A6918}" type="slidenum">
              <a:rPr lang="en-US" sz="636" smtClean="0">
                <a:latin typeface="+mn-lt"/>
              </a:rPr>
              <a:pPr algn="r"/>
              <a:t>‹#›</a:t>
            </a:fld>
            <a:endParaRPr lang="en-US" sz="636" dirty="0">
              <a:latin typeface="+mn-lt"/>
            </a:endParaRPr>
          </a:p>
        </p:txBody>
      </p:sp>
      <p:sp>
        <p:nvSpPr>
          <p:cNvPr id="24" name="text" descr="{&quot;templafy&quot;:{&quot;id&quot;:&quot;ba3bfae3-060b-4fd0-a146-cec0ed4f82bb&quot;}}" hidden="1" title="Translations.Draft">
            <a:extLst>
              <a:ext uri="{FF2B5EF4-FFF2-40B4-BE49-F238E27FC236}">
                <a16:creationId xmlns:a16="http://schemas.microsoft.com/office/drawing/2014/main" id="{55E56CD6-29F0-4504-ABB1-CC46162D033C}"/>
              </a:ext>
            </a:extLst>
          </p:cNvPr>
          <p:cNvSpPr txBox="1"/>
          <p:nvPr userDrawn="1">
            <p:custDataLst>
              <p:tags r:id="rId8"/>
            </p:custDataLst>
          </p:nvPr>
        </p:nvSpPr>
        <p:spPr>
          <a:xfrm>
            <a:off x="509847" y="230909"/>
            <a:ext cx="1308485" cy="300182"/>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182" b="1" i="0" u="none" baseline="0" dirty="0">
                <a:solidFill>
                  <a:srgbClr val="E60000"/>
                </a:solidFill>
                <a:latin typeface="+mn-lt"/>
              </a:rPr>
              <a:t>Draft</a:t>
            </a:r>
          </a:p>
        </p:txBody>
      </p:sp>
      <p:grpSp>
        <p:nvGrpSpPr>
          <p:cNvPr id="25" name="PXP_GRIDLINES" hidden="1">
            <a:extLst>
              <a:ext uri="{FF2B5EF4-FFF2-40B4-BE49-F238E27FC236}">
                <a16:creationId xmlns:a16="http://schemas.microsoft.com/office/drawing/2014/main" id="{D45B97DC-4A13-45DF-B743-4575B81898AD}"/>
              </a:ext>
            </a:extLst>
          </p:cNvPr>
          <p:cNvGrpSpPr/>
          <p:nvPr userDrawn="1"/>
        </p:nvGrpSpPr>
        <p:grpSpPr>
          <a:xfrm>
            <a:off x="-8314" y="0"/>
            <a:ext cx="12192507" cy="6858000"/>
            <a:chOff x="-13716" y="0"/>
            <a:chExt cx="10058818" cy="7543800"/>
          </a:xfrm>
        </p:grpSpPr>
        <p:cxnSp>
          <p:nvCxnSpPr>
            <p:cNvPr id="26" name="Straight Connector 25" hidden="1">
              <a:extLst>
                <a:ext uri="{FF2B5EF4-FFF2-40B4-BE49-F238E27FC236}">
                  <a16:creationId xmlns:a16="http://schemas.microsoft.com/office/drawing/2014/main" id="{A0CBADB1-D18C-4F12-BF70-AEBBFB70238D}"/>
                </a:ext>
              </a:extLst>
            </p:cNvPr>
            <p:cNvCxnSpPr/>
            <p:nvPr userDrawn="1"/>
          </p:nvCxnSpPr>
          <p:spPr>
            <a:xfrm>
              <a:off x="397628"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a:extLst>
                <a:ext uri="{FF2B5EF4-FFF2-40B4-BE49-F238E27FC236}">
                  <a16:creationId xmlns:a16="http://schemas.microsoft.com/office/drawing/2014/main" id="{22DC8B93-7FE4-4C42-A31D-1C12965190BA}"/>
                </a:ext>
              </a:extLst>
            </p:cNvPr>
            <p:cNvCxnSpPr/>
            <p:nvPr userDrawn="1"/>
          </p:nvCxnSpPr>
          <p:spPr>
            <a:xfrm>
              <a:off x="501590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a:extLst>
                <a:ext uri="{FF2B5EF4-FFF2-40B4-BE49-F238E27FC236}">
                  <a16:creationId xmlns:a16="http://schemas.microsoft.com/office/drawing/2014/main" id="{5E409725-5301-4C16-AACA-5E189DEA9717}"/>
                </a:ext>
              </a:extLst>
            </p:cNvPr>
            <p:cNvCxnSpPr/>
            <p:nvPr userDrawn="1"/>
          </p:nvCxnSpPr>
          <p:spPr>
            <a:xfrm>
              <a:off x="960154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6" name="Straight Connector 35" hidden="1">
              <a:extLst>
                <a:ext uri="{FF2B5EF4-FFF2-40B4-BE49-F238E27FC236}">
                  <a16:creationId xmlns:a16="http://schemas.microsoft.com/office/drawing/2014/main" id="{77032DA6-59F6-46EC-ADBA-E36BEA177390}"/>
                </a:ext>
              </a:extLst>
            </p:cNvPr>
            <p:cNvCxnSpPr/>
            <p:nvPr userDrawn="1"/>
          </p:nvCxnSpPr>
          <p:spPr>
            <a:xfrm>
              <a:off x="-13298" y="18612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7" name="Straight Connector 36" hidden="1">
              <a:extLst>
                <a:ext uri="{FF2B5EF4-FFF2-40B4-BE49-F238E27FC236}">
                  <a16:creationId xmlns:a16="http://schemas.microsoft.com/office/drawing/2014/main" id="{6A7D2D17-463C-4EE1-9E8F-AE5B8D96B101}"/>
                </a:ext>
              </a:extLst>
            </p:cNvPr>
            <p:cNvCxnSpPr/>
            <p:nvPr userDrawn="1"/>
          </p:nvCxnSpPr>
          <p:spPr>
            <a:xfrm>
              <a:off x="-13716"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8" name="Straight Connector 37" hidden="1">
              <a:extLst>
                <a:ext uri="{FF2B5EF4-FFF2-40B4-BE49-F238E27FC236}">
                  <a16:creationId xmlns:a16="http://schemas.microsoft.com/office/drawing/2014/main" id="{213B8747-77BD-475A-B45B-5F40321F7D53}"/>
                </a:ext>
              </a:extLst>
            </p:cNvPr>
            <p:cNvCxnSpPr/>
            <p:nvPr userDrawn="1"/>
          </p:nvCxnSpPr>
          <p:spPr>
            <a:xfrm>
              <a:off x="-13298" y="409159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pic>
        <p:nvPicPr>
          <p:cNvPr id="3" name="image" descr="{&quot;templafy&quot;:{&quot;id&quot;:&quot;752824c6-94a9-4418-a5b7-170068a1414e&quot;}}">
            <a:extLst>
              <a:ext uri="{FF2B5EF4-FFF2-40B4-BE49-F238E27FC236}">
                <a16:creationId xmlns:a16="http://schemas.microsoft.com/office/drawing/2014/main" id="{188FBC70-CEAA-AA01-BA10-C76F4F02140D}"/>
              </a:ext>
            </a:extLst>
          </p:cNvPr>
          <p:cNvPicPr>
            <a:picLocks noChangeAspect="1"/>
          </p:cNvPicPr>
          <p:nvPr userDrawn="1"/>
        </p:nvPicPr>
        <p:blipFill>
          <a:blip r:embed="rId14"/>
          <a:stretch>
            <a:fillRect/>
          </a:stretch>
        </p:blipFill>
        <p:spPr>
          <a:xfrm>
            <a:off x="507317" y="6366066"/>
            <a:ext cx="643396" cy="235636"/>
          </a:xfrm>
          <a:prstGeom prst="rect">
            <a:avLst/>
          </a:prstGeom>
        </p:spPr>
      </p:pic>
    </p:spTree>
    <p:extLst>
      <p:ext uri="{BB962C8B-B14F-4D97-AF65-F5344CB8AC3E}">
        <p14:creationId xmlns:p14="http://schemas.microsoft.com/office/powerpoint/2010/main" val="468235324"/>
      </p:ext>
    </p:extLst>
  </p:cSld>
  <p:clrMapOvr>
    <a:masterClrMapping/>
  </p:clrMapOvr>
  <p:extLst>
    <p:ext uri="{DCECCB84-F9BA-43D5-87BE-67443E8EF086}">
      <p15:sldGuideLst xmlns:p15="http://schemas.microsoft.com/office/powerpoint/2012/main">
        <p15:guide id="1" orient="horz" pos="1152">
          <p15:clr>
            <a:srgbClr val="FBAE40"/>
          </p15:clr>
        </p15:guide>
        <p15:guide id="2" orient="horz" pos="3828">
          <p15:clr>
            <a:srgbClr val="FBAE40"/>
          </p15:clr>
        </p15:guide>
        <p15:guide id="3" pos="264">
          <p15:clr>
            <a:srgbClr val="FBAE40"/>
          </p15:clr>
        </p15:guide>
        <p15:guide id="4" pos="6072">
          <p15:clr>
            <a:srgbClr val="FBAE40"/>
          </p15:clr>
        </p15:guide>
        <p15:guide id="5" orient="horz" pos="4258">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Cover Page (Image A)">
    <p:spTree>
      <p:nvGrpSpPr>
        <p:cNvPr id="1" name=""/>
        <p:cNvGrpSpPr/>
        <p:nvPr/>
      </p:nvGrpSpPr>
      <p:grpSpPr>
        <a:xfrm>
          <a:off x="0" y="0"/>
          <a:ext cx="0" cy="0"/>
          <a:chOff x="0" y="0"/>
          <a:chExt cx="0" cy="0"/>
        </a:xfrm>
      </p:grpSpPr>
      <p:sp>
        <p:nvSpPr>
          <p:cNvPr id="11" name="Picture Placeholder 2"/>
          <p:cNvSpPr>
            <a:spLocks noGrp="1"/>
          </p:cNvSpPr>
          <p:nvPr>
            <p:ph type="pic" sz="quarter" idx="13"/>
          </p:nvPr>
        </p:nvSpPr>
        <p:spPr>
          <a:xfrm>
            <a:off x="266008" y="1280160"/>
            <a:ext cx="11637356" cy="5353396"/>
          </a:xfrm>
          <a:prstGeom prst="rect">
            <a:avLst/>
          </a:prstGeom>
        </p:spPr>
        <p:txBody>
          <a:bodyPr lIns="5004000" bIns="180000" anchor="ctr" anchorCtr="0">
            <a:noAutofit/>
          </a:bodyPr>
          <a:lstStyle>
            <a:lvl1pPr marL="6235" indent="0">
              <a:buNone/>
              <a:defRPr>
                <a:latin typeface="+mn-lt"/>
              </a:defRPr>
            </a:lvl1pPr>
          </a:lstStyle>
          <a:p>
            <a:endParaRPr lang="en-US" dirty="0"/>
          </a:p>
        </p:txBody>
      </p:sp>
      <p:sp>
        <p:nvSpPr>
          <p:cNvPr id="18" name="text" descr="{&quot;templafy&quot;:{&quot;id&quot;:&quot;b73364be-e56a-4bb4-a00d-4afbf861da49&quot;}}" title="Translations.Keyline"/>
          <p:cNvSpPr>
            <a:spLocks noGrp="1"/>
          </p:cNvSpPr>
          <p:nvPr>
            <p:ph type="ctrTitle" hasCustomPrompt="1"/>
            <p:custDataLst>
              <p:tags r:id="rId1"/>
            </p:custDataLst>
          </p:nvPr>
        </p:nvSpPr>
        <p:spPr>
          <a:xfrm>
            <a:off x="509847" y="1796727"/>
            <a:ext cx="9942022" cy="1210909"/>
          </a:xfrm>
          <a:prstGeom prst="rect">
            <a:avLst/>
          </a:prstGeom>
        </p:spPr>
        <p:txBody>
          <a:bodyPr lIns="0" tIns="0" rIns="0" bIns="0" anchor="b" anchorCtr="0">
            <a:noAutofit/>
          </a:bodyPr>
          <a:lstStyle>
            <a:lvl1pPr>
              <a:lnSpc>
                <a:spcPct val="100000"/>
              </a:lnSpc>
              <a:spcAft>
                <a:spcPts val="0"/>
              </a:spcAft>
              <a:defRPr sz="3636">
                <a:latin typeface="+mn-lt"/>
              </a:defRPr>
            </a:lvl1pPr>
          </a:lstStyle>
          <a:p>
            <a:pPr>
              <a:lnSpc>
                <a:spcPct val="100000"/>
              </a:lnSpc>
              <a:spcAft>
                <a:spcPts val="0"/>
              </a:spcAft>
            </a:pPr>
            <a:r>
              <a:rPr lang="en-US"/>
              <a:t>&lt;&lt;Keyline&gt;&gt;</a:t>
            </a:r>
            <a:endParaRPr/>
          </a:p>
        </p:txBody>
      </p:sp>
      <p:sp>
        <p:nvSpPr>
          <p:cNvPr id="17" name="text" descr="{&quot;templafy&quot;:{&quot;id&quot;:&quot;d14a21cc-33c1-44e1-bdd6-33610ae73654&quot;}}" title="Translations.Infoline"/>
          <p:cNvSpPr>
            <a:spLocks noGrp="1"/>
          </p:cNvSpPr>
          <p:nvPr>
            <p:ph type="subTitle" idx="1" hasCustomPrompt="1"/>
            <p:custDataLst>
              <p:tags r:id="rId2"/>
            </p:custDataLst>
          </p:nvPr>
        </p:nvSpPr>
        <p:spPr>
          <a:xfrm>
            <a:off x="509847" y="3108960"/>
            <a:ext cx="9942022" cy="507076"/>
          </a:xfrm>
          <a:prstGeom prst="rect">
            <a:avLst/>
          </a:prstGeom>
        </p:spPr>
        <p:txBody>
          <a:bodyPr lIns="0" tIns="0" rIns="0" bIns="0">
            <a:noAutofit/>
          </a:bodyPr>
          <a:lstStyle>
            <a:lvl1pPr marL="6235" indent="0">
              <a:lnSpc>
                <a:spcPct val="100000"/>
              </a:lnSpc>
              <a:spcBef>
                <a:spcPts val="545"/>
              </a:spcBef>
              <a:spcAft>
                <a:spcPts val="0"/>
              </a:spcAft>
              <a:buFontTx/>
              <a:buNone/>
              <a:defRPr sz="1636">
                <a:latin typeface="+mn-lt"/>
              </a:defRPr>
            </a:lvl1pPr>
          </a:lstStyle>
          <a:p>
            <a:pPr>
              <a:lnSpc>
                <a:spcPct val="100000"/>
              </a:lnSpc>
              <a:spcAft>
                <a:spcPts val="0"/>
              </a:spcAft>
            </a:pPr>
            <a:r>
              <a:rPr lang="en-US"/>
              <a:t>&lt;&lt;Infoline&gt;&gt;</a:t>
            </a:r>
            <a:endParaRPr/>
          </a:p>
        </p:txBody>
      </p:sp>
      <p:sp>
        <p:nvSpPr>
          <p:cNvPr id="38" name="text" descr="{&quot;templafy&quot;:{&quot;id&quot;:&quot;b452f212-153f-4922-bc80-cb9cb5e90fc6&quot;}}" title="Translations.PresentationPresenter"/>
          <p:cNvSpPr>
            <a:spLocks noGrp="1"/>
          </p:cNvSpPr>
          <p:nvPr>
            <p:ph type="body" sz="quarter" idx="11" hasCustomPrompt="1"/>
          </p:nvPr>
        </p:nvSpPr>
        <p:spPr>
          <a:xfrm>
            <a:off x="510546" y="3970525"/>
            <a:ext cx="6223000" cy="249382"/>
          </a:xfrm>
          <a:prstGeom prst="rect">
            <a:avLst/>
          </a:prstGeom>
        </p:spPr>
        <p:txBody>
          <a:bodyPr lIns="0" tIns="0" rIns="0" bIns="0" anchor="b" anchorCtr="0">
            <a:noAutofit/>
          </a:bodyPr>
          <a:lstStyle>
            <a:lvl1pPr marL="6235" indent="0">
              <a:spcBef>
                <a:spcPts val="0"/>
              </a:spcBef>
              <a:buFontTx/>
              <a:buNone/>
              <a:defRPr sz="1455" baseline="0">
                <a:latin typeface="+mn-lt"/>
              </a:defRPr>
            </a:lvl1pPr>
          </a:lstStyle>
          <a:p>
            <a:pPr lvl="0"/>
            <a:r>
              <a:rPr lang="en-US"/>
              <a:t>&lt;&lt;Presentation presenter&gt;&gt;</a:t>
            </a:r>
            <a:endParaRPr/>
          </a:p>
        </p:txBody>
      </p:sp>
      <p:sp>
        <p:nvSpPr>
          <p:cNvPr id="40" name="text" descr="{&quot;templafy&quot;:{&quot;id&quot;:&quot;7f2eace7-764c-4eb1-bebb-0fbdf8bf722c&quot;}}" title="Translations.PresenterFunction"/>
          <p:cNvSpPr>
            <a:spLocks noGrp="1"/>
          </p:cNvSpPr>
          <p:nvPr>
            <p:ph type="body" sz="quarter" idx="12" hasCustomPrompt="1"/>
          </p:nvPr>
        </p:nvSpPr>
        <p:spPr>
          <a:xfrm>
            <a:off x="510546" y="4240818"/>
            <a:ext cx="6223000" cy="249382"/>
          </a:xfrm>
          <a:prstGeom prst="rect">
            <a:avLst/>
          </a:prstGeom>
        </p:spPr>
        <p:txBody>
          <a:bodyPr lIns="0" tIns="0" rIns="0" bIns="0" anchor="t" anchorCtr="0">
            <a:noAutofit/>
          </a:bodyPr>
          <a:lstStyle>
            <a:lvl1pPr marL="6235" indent="0">
              <a:spcBef>
                <a:spcPts val="0"/>
              </a:spcBef>
              <a:buFontTx/>
              <a:buNone/>
              <a:defRPr sz="1455" baseline="0">
                <a:latin typeface="+mn-lt"/>
              </a:defRPr>
            </a:lvl1pPr>
          </a:lstStyle>
          <a:p>
            <a:pPr lvl="0"/>
            <a:r>
              <a:rPr lang="en-US"/>
              <a:t>&lt;&lt;Presenter function&gt;&gt;</a:t>
            </a:r>
            <a:endParaRPr/>
          </a:p>
        </p:txBody>
      </p:sp>
      <p:sp>
        <p:nvSpPr>
          <p:cNvPr id="16" name="text" descr="{&quot;templafy&quot;:{&quot;id&quot;:&quot;97cc6406-fcc7-4c5c-9d4d-4de41c0d6dd6&quot;}}" title="Translations.DatePp"/>
          <p:cNvSpPr>
            <a:spLocks noGrp="1"/>
          </p:cNvSpPr>
          <p:nvPr>
            <p:ph type="body" sz="quarter" idx="10" hasCustomPrompt="1"/>
            <p:custDataLst>
              <p:tags r:id="rId3"/>
            </p:custDataLst>
          </p:nvPr>
        </p:nvSpPr>
        <p:spPr>
          <a:xfrm>
            <a:off x="509847" y="6218183"/>
            <a:ext cx="4333702" cy="273250"/>
          </a:xfrm>
          <a:prstGeom prst="rect">
            <a:avLst/>
          </a:prstGeom>
        </p:spPr>
        <p:txBody>
          <a:bodyPr lIns="0" tIns="0" rIns="0" bIns="0" anchor="b" anchorCtr="0">
            <a:noAutofit/>
          </a:bodyPr>
          <a:lstStyle>
            <a:lvl1pPr marL="6235" indent="0">
              <a:spcBef>
                <a:spcPts val="545"/>
              </a:spcBef>
              <a:buFontTx/>
              <a:buNone/>
              <a:defRPr sz="1000" baseline="0">
                <a:latin typeface="+mn-lt"/>
              </a:defRPr>
            </a:lvl1pPr>
          </a:lstStyle>
          <a:p>
            <a:pPr lvl="0"/>
            <a:r>
              <a:rPr lang="en-US"/>
              <a:t>&lt;&lt;Date&gt;&gt;</a:t>
            </a:r>
            <a:endParaRPr/>
          </a:p>
        </p:txBody>
      </p:sp>
      <p:pic>
        <p:nvPicPr>
          <p:cNvPr id="2" name="image" descr="{&quot;templafy&quot;:{&quot;id&quot;:&quot;fef0b291-09d4-411b-a3ff-89be0bfdf63f&quot;}}"/>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520931" y="366568"/>
            <a:ext cx="1349341" cy="518687"/>
          </a:xfrm>
          <a:prstGeom prst="rect">
            <a:avLst/>
          </a:prstGeom>
        </p:spPr>
      </p:pic>
    </p:spTree>
    <p:extLst>
      <p:ext uri="{BB962C8B-B14F-4D97-AF65-F5344CB8AC3E}">
        <p14:creationId xmlns:p14="http://schemas.microsoft.com/office/powerpoint/2010/main" val="406059016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Cover Page (Image B)">
    <p:spTree>
      <p:nvGrpSpPr>
        <p:cNvPr id="1" name=""/>
        <p:cNvGrpSpPr/>
        <p:nvPr/>
      </p:nvGrpSpPr>
      <p:grpSpPr>
        <a:xfrm>
          <a:off x="0" y="0"/>
          <a:ext cx="0" cy="0"/>
          <a:chOff x="0" y="0"/>
          <a:chExt cx="0" cy="0"/>
        </a:xfrm>
      </p:grpSpPr>
      <p:sp>
        <p:nvSpPr>
          <p:cNvPr id="13" name="Picture Placeholder 6"/>
          <p:cNvSpPr>
            <a:spLocks noGrp="1"/>
          </p:cNvSpPr>
          <p:nvPr>
            <p:ph type="pic" sz="quarter" idx="14"/>
          </p:nvPr>
        </p:nvSpPr>
        <p:spPr>
          <a:xfrm>
            <a:off x="266008" y="3956858"/>
            <a:ext cx="11637356" cy="2676698"/>
          </a:xfrm>
          <a:prstGeom prst="rect">
            <a:avLst/>
          </a:prstGeom>
        </p:spPr>
        <p:txBody>
          <a:bodyPr tIns="648000" anchor="ctr" anchorCtr="0">
            <a:noAutofit/>
          </a:bodyPr>
          <a:lstStyle>
            <a:lvl1pPr marL="6235" indent="0" algn="ctr">
              <a:buNone/>
              <a:defRPr>
                <a:latin typeface="+mn-lt"/>
              </a:defRPr>
            </a:lvl1pPr>
          </a:lstStyle>
          <a:p>
            <a:endParaRPr lang="en-US" dirty="0"/>
          </a:p>
        </p:txBody>
      </p:sp>
      <p:sp>
        <p:nvSpPr>
          <p:cNvPr id="18" name="text" descr="{&quot;templafy&quot;:{&quot;id&quot;:&quot;8c408818-2261-4fe3-8db7-c7b87bb7c045&quot;}}" title="Translations.Keyline"/>
          <p:cNvSpPr>
            <a:spLocks noGrp="1"/>
          </p:cNvSpPr>
          <p:nvPr>
            <p:ph type="ctrTitle" hasCustomPrompt="1"/>
            <p:custDataLst>
              <p:tags r:id="rId1"/>
            </p:custDataLst>
          </p:nvPr>
        </p:nvSpPr>
        <p:spPr>
          <a:xfrm>
            <a:off x="509847" y="1796727"/>
            <a:ext cx="9942022" cy="1210909"/>
          </a:xfrm>
          <a:prstGeom prst="rect">
            <a:avLst/>
          </a:prstGeom>
        </p:spPr>
        <p:txBody>
          <a:bodyPr lIns="0" tIns="0" rIns="0" bIns="0" anchor="b" anchorCtr="0">
            <a:noAutofit/>
          </a:bodyPr>
          <a:lstStyle>
            <a:lvl1pPr>
              <a:lnSpc>
                <a:spcPct val="100000"/>
              </a:lnSpc>
              <a:spcAft>
                <a:spcPts val="0"/>
              </a:spcAft>
              <a:defRPr sz="3636">
                <a:latin typeface="+mn-lt"/>
              </a:defRPr>
            </a:lvl1pPr>
          </a:lstStyle>
          <a:p>
            <a:pPr>
              <a:lnSpc>
                <a:spcPct val="100000"/>
              </a:lnSpc>
              <a:spcAft>
                <a:spcPts val="0"/>
              </a:spcAft>
            </a:pPr>
            <a:r>
              <a:rPr lang="en-US"/>
              <a:t>&lt;&lt;Keyline&gt;&gt;</a:t>
            </a:r>
            <a:endParaRPr/>
          </a:p>
        </p:txBody>
      </p:sp>
      <p:sp>
        <p:nvSpPr>
          <p:cNvPr id="17" name="text" descr="{&quot;templafy&quot;:{&quot;id&quot;:&quot;957d6ec7-02b7-488e-8245-4ec0d1670cd6&quot;}}" title="Translations.Infoline"/>
          <p:cNvSpPr>
            <a:spLocks noGrp="1"/>
          </p:cNvSpPr>
          <p:nvPr>
            <p:ph type="subTitle" idx="1" hasCustomPrompt="1"/>
            <p:custDataLst>
              <p:tags r:id="rId2"/>
            </p:custDataLst>
          </p:nvPr>
        </p:nvSpPr>
        <p:spPr>
          <a:xfrm>
            <a:off x="509847" y="3108960"/>
            <a:ext cx="9942022" cy="507076"/>
          </a:xfrm>
          <a:prstGeom prst="rect">
            <a:avLst/>
          </a:prstGeom>
        </p:spPr>
        <p:txBody>
          <a:bodyPr lIns="0" tIns="0" rIns="0" bIns="0">
            <a:noAutofit/>
          </a:bodyPr>
          <a:lstStyle>
            <a:lvl1pPr marL="6235" indent="0">
              <a:lnSpc>
                <a:spcPct val="100000"/>
              </a:lnSpc>
              <a:spcBef>
                <a:spcPts val="545"/>
              </a:spcBef>
              <a:spcAft>
                <a:spcPts val="0"/>
              </a:spcAft>
              <a:buFontTx/>
              <a:buNone/>
              <a:defRPr sz="1636">
                <a:latin typeface="+mn-lt"/>
              </a:defRPr>
            </a:lvl1pPr>
          </a:lstStyle>
          <a:p>
            <a:pPr>
              <a:lnSpc>
                <a:spcPct val="100000"/>
              </a:lnSpc>
              <a:spcAft>
                <a:spcPts val="0"/>
              </a:spcAft>
            </a:pPr>
            <a:r>
              <a:rPr lang="en-US"/>
              <a:t>&lt;&lt;Infoline&gt;&gt;</a:t>
            </a:r>
            <a:endParaRPr/>
          </a:p>
        </p:txBody>
      </p:sp>
      <p:sp>
        <p:nvSpPr>
          <p:cNvPr id="38" name="text" descr="{&quot;templafy&quot;:{&quot;id&quot;:&quot;581c8c27-2cec-4036-8b89-757d3017c3de&quot;}}" title="Translations.PresentationPresenter"/>
          <p:cNvSpPr>
            <a:spLocks noGrp="1"/>
          </p:cNvSpPr>
          <p:nvPr>
            <p:ph type="body" sz="quarter" idx="11" hasCustomPrompt="1"/>
          </p:nvPr>
        </p:nvSpPr>
        <p:spPr>
          <a:xfrm>
            <a:off x="510546" y="3970525"/>
            <a:ext cx="6223000" cy="249382"/>
          </a:xfrm>
          <a:prstGeom prst="rect">
            <a:avLst/>
          </a:prstGeom>
        </p:spPr>
        <p:txBody>
          <a:bodyPr lIns="0" tIns="0" rIns="0" bIns="0" anchor="b" anchorCtr="0">
            <a:noAutofit/>
          </a:bodyPr>
          <a:lstStyle>
            <a:lvl1pPr marL="6235" indent="0">
              <a:spcBef>
                <a:spcPts val="0"/>
              </a:spcBef>
              <a:buFontTx/>
              <a:buNone/>
              <a:defRPr sz="1455" baseline="0">
                <a:latin typeface="+mn-lt"/>
              </a:defRPr>
            </a:lvl1pPr>
          </a:lstStyle>
          <a:p>
            <a:pPr lvl="0"/>
            <a:r>
              <a:rPr lang="en-US"/>
              <a:t>&lt;&lt;Presentation presenter&gt;&gt;</a:t>
            </a:r>
            <a:endParaRPr/>
          </a:p>
        </p:txBody>
      </p:sp>
      <p:sp>
        <p:nvSpPr>
          <p:cNvPr id="40" name="text" descr="{&quot;templafy&quot;:{&quot;id&quot;:&quot;6c82cd71-6896-486f-86e1-2b699f99b625&quot;}}" title="Translations.PresenterFunction"/>
          <p:cNvSpPr>
            <a:spLocks noGrp="1"/>
          </p:cNvSpPr>
          <p:nvPr>
            <p:ph type="body" sz="quarter" idx="12" hasCustomPrompt="1"/>
          </p:nvPr>
        </p:nvSpPr>
        <p:spPr>
          <a:xfrm>
            <a:off x="510546" y="4240818"/>
            <a:ext cx="6223000" cy="249382"/>
          </a:xfrm>
          <a:prstGeom prst="rect">
            <a:avLst/>
          </a:prstGeom>
        </p:spPr>
        <p:txBody>
          <a:bodyPr lIns="0" tIns="0" rIns="0" bIns="0" anchor="t" anchorCtr="0">
            <a:noAutofit/>
          </a:bodyPr>
          <a:lstStyle>
            <a:lvl1pPr marL="6235" indent="0">
              <a:spcBef>
                <a:spcPts val="0"/>
              </a:spcBef>
              <a:buFontTx/>
              <a:buNone/>
              <a:defRPr sz="1455" baseline="0">
                <a:latin typeface="+mn-lt"/>
              </a:defRPr>
            </a:lvl1pPr>
          </a:lstStyle>
          <a:p>
            <a:pPr lvl="0"/>
            <a:r>
              <a:rPr lang="en-US"/>
              <a:t>&lt;&lt;Presenter function&gt;&gt;</a:t>
            </a:r>
            <a:endParaRPr/>
          </a:p>
        </p:txBody>
      </p:sp>
      <p:sp>
        <p:nvSpPr>
          <p:cNvPr id="11" name="text" descr="{&quot;templafy&quot;:{&quot;id&quot;:&quot;b1c0238e-0645-44ce-9e91-8b1f9226f318&quot;}}" title="Translations.DatePp"/>
          <p:cNvSpPr>
            <a:spLocks noGrp="1"/>
          </p:cNvSpPr>
          <p:nvPr>
            <p:ph type="body" sz="quarter" idx="10" hasCustomPrompt="1"/>
            <p:custDataLst>
              <p:tags r:id="rId3"/>
            </p:custDataLst>
          </p:nvPr>
        </p:nvSpPr>
        <p:spPr>
          <a:xfrm>
            <a:off x="509847" y="6218183"/>
            <a:ext cx="4333702" cy="273250"/>
          </a:xfrm>
          <a:prstGeom prst="rect">
            <a:avLst/>
          </a:prstGeom>
        </p:spPr>
        <p:txBody>
          <a:bodyPr lIns="0" tIns="0" rIns="0" bIns="0" anchor="b" anchorCtr="0">
            <a:noAutofit/>
          </a:bodyPr>
          <a:lstStyle>
            <a:lvl1pPr marL="6235" indent="0">
              <a:spcBef>
                <a:spcPts val="545"/>
              </a:spcBef>
              <a:buFontTx/>
              <a:buNone/>
              <a:defRPr sz="1000" baseline="0">
                <a:latin typeface="+mn-lt"/>
              </a:defRPr>
            </a:lvl1pPr>
          </a:lstStyle>
          <a:p>
            <a:pPr lvl="0"/>
            <a:r>
              <a:rPr lang="en-US"/>
              <a:t>&lt;&lt;Date&gt;&gt;</a:t>
            </a:r>
            <a:endParaRPr/>
          </a:p>
        </p:txBody>
      </p:sp>
      <p:pic>
        <p:nvPicPr>
          <p:cNvPr id="2" name="image" descr="{&quot;templafy&quot;:{&quot;id&quot;:&quot;479a7189-9e1b-4490-82db-40f909dd8296&quot;}}"/>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520931" y="515390"/>
            <a:ext cx="1349341" cy="369865"/>
          </a:xfrm>
          <a:prstGeom prst="rect">
            <a:avLst/>
          </a:prstGeom>
        </p:spPr>
      </p:pic>
      <p:sp>
        <p:nvSpPr>
          <p:cNvPr id="12" name="text" descr="{&quot;templafy&quot;:{&quot;id&quot;:&quot;cffb3e64-2970-4703-9f5b-7876c65400ca&quot;}}" title="Form.Classification.Classification"/>
          <p:cNvSpPr txBox="1">
            <a:spLocks/>
          </p:cNvSpPr>
          <p:nvPr userDrawn="1">
            <p:custDataLst>
              <p:tags r:id="rId4"/>
            </p:custDataLst>
          </p:nvPr>
        </p:nvSpPr>
        <p:spPr>
          <a:xfrm>
            <a:off x="9232854" y="693820"/>
            <a:ext cx="2416233" cy="153888"/>
          </a:xfrm>
          <a:prstGeom prst="rect">
            <a:avLst/>
          </a:prstGeom>
        </p:spPr>
        <p:txBody>
          <a:bodyPr vert="horz" wrap="square" lIns="0" tIns="0" rIns="0" bIns="0" rtlCol="0" anchor="b" anchorCtr="0">
            <a:noAutofit/>
          </a:bodyPr>
          <a:lstStyle>
            <a:lvl1pPr marL="0" indent="0" algn="l" defTabSz="1005505" rtl="0" eaLnBrk="1" latinLnBrk="0" hangingPunct="1">
              <a:spcBef>
                <a:spcPct val="20000"/>
              </a:spcBef>
              <a:buSzPct val="120000"/>
              <a:buFont typeface="Symbol" pitchFamily="18" charset="2"/>
              <a:buNone/>
              <a:defRPr sz="1200" b="0" kern="1200" baseline="0">
                <a:solidFill>
                  <a:schemeClr val="tx1"/>
                </a:solidFill>
                <a:latin typeface="+mn-lt"/>
                <a:ea typeface="+mn-ea"/>
                <a:cs typeface="+mn-cs"/>
              </a:defRPr>
            </a:lvl1pPr>
            <a:lvl2pPr marL="816973" indent="-314218"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2pPr>
            <a:lvl3pPr marL="1256881"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3pPr>
            <a:lvl4pPr marL="1759633"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4pPr>
            <a:lvl5pPr marL="2262384"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5pPr>
            <a:lvl6pPr marL="2765137"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267890"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770641"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273393"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algn="r"/>
            <a:r>
              <a:rPr lang="en-US" sz="1000" dirty="0">
                <a:solidFill>
                  <a:prstClr val="black"/>
                </a:solidFill>
              </a:rPr>
              <a:t>Public</a:t>
            </a:r>
          </a:p>
        </p:txBody>
      </p:sp>
    </p:spTree>
    <p:extLst>
      <p:ext uri="{BB962C8B-B14F-4D97-AF65-F5344CB8AC3E}">
        <p14:creationId xmlns:p14="http://schemas.microsoft.com/office/powerpoint/2010/main" val="604504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252FDA-33EB-4BE7-B6D1-98F9ED1769E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CDF76B8-A6BA-4C6C-89FE-15679E12D57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3070305-287C-483D-91D9-D2DC0349207C}"/>
              </a:ext>
            </a:extLst>
          </p:cNvPr>
          <p:cNvSpPr>
            <a:spLocks noGrp="1"/>
          </p:cNvSpPr>
          <p:nvPr>
            <p:ph type="dt" sz="half" idx="10"/>
          </p:nvPr>
        </p:nvSpPr>
        <p:spPr/>
        <p:txBody>
          <a:bodyPr/>
          <a:lstStyle/>
          <a:p>
            <a:fld id="{38F79F67-ACB7-420E-A3B2-6F4F9BBB8A09}" type="datetimeFigureOut">
              <a:rPr lang="en-US" smtClean="0"/>
              <a:t>1/26/2023</a:t>
            </a:fld>
            <a:endParaRPr lang="en-US"/>
          </a:p>
        </p:txBody>
      </p:sp>
      <p:sp>
        <p:nvSpPr>
          <p:cNvPr id="5" name="Footer Placeholder 4">
            <a:extLst>
              <a:ext uri="{FF2B5EF4-FFF2-40B4-BE49-F238E27FC236}">
                <a16:creationId xmlns:a16="http://schemas.microsoft.com/office/drawing/2014/main" id="{F2CE86FF-8C69-4E37-B3B1-EBD63CAEEA9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91A43C1-9707-41DD-B124-8592FC9BE378}"/>
              </a:ext>
            </a:extLst>
          </p:cNvPr>
          <p:cNvSpPr>
            <a:spLocks noGrp="1"/>
          </p:cNvSpPr>
          <p:nvPr>
            <p:ph type="sldNum" sz="quarter" idx="12"/>
          </p:nvPr>
        </p:nvSpPr>
        <p:spPr/>
        <p:txBody>
          <a:bodyPr/>
          <a:lstStyle/>
          <a:p>
            <a:fld id="{EA5EADAA-B0B5-44E5-8FB6-BC7A111C0052}" type="slidenum">
              <a:rPr lang="en-US" smtClean="0"/>
              <a:t>‹#›</a:t>
            </a:fld>
            <a:endParaRPr lang="en-US"/>
          </a:p>
        </p:txBody>
      </p:sp>
    </p:spTree>
    <p:extLst>
      <p:ext uri="{BB962C8B-B14F-4D97-AF65-F5344CB8AC3E}">
        <p14:creationId xmlns:p14="http://schemas.microsoft.com/office/powerpoint/2010/main" val="159101393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Cover Page (Image C)">
    <p:spTree>
      <p:nvGrpSpPr>
        <p:cNvPr id="1" name=""/>
        <p:cNvGrpSpPr/>
        <p:nvPr/>
      </p:nvGrpSpPr>
      <p:grpSpPr>
        <a:xfrm>
          <a:off x="0" y="0"/>
          <a:ext cx="0" cy="0"/>
          <a:chOff x="0" y="0"/>
          <a:chExt cx="0" cy="0"/>
        </a:xfrm>
      </p:grpSpPr>
      <p:sp>
        <p:nvSpPr>
          <p:cNvPr id="12" name="Picture Placeholder 8"/>
          <p:cNvSpPr>
            <a:spLocks noGrp="1"/>
          </p:cNvSpPr>
          <p:nvPr>
            <p:ph type="pic" sz="quarter" idx="15"/>
          </p:nvPr>
        </p:nvSpPr>
        <p:spPr>
          <a:xfrm>
            <a:off x="6903273" y="1980046"/>
            <a:ext cx="5000092" cy="4653773"/>
          </a:xfrm>
          <a:prstGeom prst="rect">
            <a:avLst/>
          </a:prstGeom>
        </p:spPr>
        <p:txBody>
          <a:bodyPr tIns="648000" anchor="ctr" anchorCtr="0">
            <a:noAutofit/>
          </a:bodyPr>
          <a:lstStyle>
            <a:lvl1pPr marL="6235" indent="0" algn="ctr">
              <a:buNone/>
              <a:defRPr/>
            </a:lvl1pPr>
          </a:lstStyle>
          <a:p>
            <a:endParaRPr lang="en-US" dirty="0"/>
          </a:p>
        </p:txBody>
      </p:sp>
      <p:sp>
        <p:nvSpPr>
          <p:cNvPr id="18" name="text" descr="{&quot;templafy&quot;:{&quot;id&quot;:&quot;517f693d-308c-442d-8d7e-6e8e398be8a6&quot;}}" title="Translations.Keyline"/>
          <p:cNvSpPr>
            <a:spLocks noGrp="1"/>
          </p:cNvSpPr>
          <p:nvPr>
            <p:ph type="ctrTitle" hasCustomPrompt="1"/>
            <p:custDataLst>
              <p:tags r:id="rId1"/>
            </p:custDataLst>
          </p:nvPr>
        </p:nvSpPr>
        <p:spPr>
          <a:xfrm>
            <a:off x="509848" y="1796727"/>
            <a:ext cx="6223000" cy="1210909"/>
          </a:xfrm>
          <a:prstGeom prst="rect">
            <a:avLst/>
          </a:prstGeom>
        </p:spPr>
        <p:txBody>
          <a:bodyPr lIns="0" tIns="0" rIns="0" bIns="0" anchor="b" anchorCtr="0">
            <a:noAutofit/>
          </a:bodyPr>
          <a:lstStyle>
            <a:lvl1pPr>
              <a:lnSpc>
                <a:spcPct val="100000"/>
              </a:lnSpc>
              <a:spcAft>
                <a:spcPts val="0"/>
              </a:spcAft>
              <a:defRPr sz="3636"/>
            </a:lvl1pPr>
          </a:lstStyle>
          <a:p>
            <a:pPr>
              <a:lnSpc>
                <a:spcPct val="100000"/>
              </a:lnSpc>
              <a:spcAft>
                <a:spcPts val="0"/>
              </a:spcAft>
            </a:pPr>
            <a:r>
              <a:rPr lang="en-US"/>
              <a:t>&lt;&lt;Keyline&gt;&gt;</a:t>
            </a:r>
            <a:endParaRPr/>
          </a:p>
        </p:txBody>
      </p:sp>
      <p:sp>
        <p:nvSpPr>
          <p:cNvPr id="17" name="text" descr="{&quot;templafy&quot;:{&quot;id&quot;:&quot;42d01303-1b82-4e52-b032-cf7026cd8338&quot;}}" title="Translations.Infoline"/>
          <p:cNvSpPr>
            <a:spLocks noGrp="1"/>
          </p:cNvSpPr>
          <p:nvPr>
            <p:ph type="subTitle" idx="1" hasCustomPrompt="1"/>
            <p:custDataLst>
              <p:tags r:id="rId2"/>
            </p:custDataLst>
          </p:nvPr>
        </p:nvSpPr>
        <p:spPr>
          <a:xfrm>
            <a:off x="509848" y="3108960"/>
            <a:ext cx="6223000" cy="507076"/>
          </a:xfrm>
          <a:prstGeom prst="rect">
            <a:avLst/>
          </a:prstGeom>
        </p:spPr>
        <p:txBody>
          <a:bodyPr lIns="0" tIns="0" rIns="0" bIns="0">
            <a:noAutofit/>
          </a:bodyPr>
          <a:lstStyle>
            <a:lvl1pPr marL="6235" indent="0">
              <a:lnSpc>
                <a:spcPct val="100000"/>
              </a:lnSpc>
              <a:spcBef>
                <a:spcPts val="545"/>
              </a:spcBef>
              <a:spcAft>
                <a:spcPts val="0"/>
              </a:spcAft>
              <a:buFontTx/>
              <a:buNone/>
              <a:defRPr sz="1636"/>
            </a:lvl1pPr>
          </a:lstStyle>
          <a:p>
            <a:pPr>
              <a:lnSpc>
                <a:spcPct val="100000"/>
              </a:lnSpc>
              <a:spcAft>
                <a:spcPts val="0"/>
              </a:spcAft>
            </a:pPr>
            <a:r>
              <a:rPr lang="en-US"/>
              <a:t>&lt;&lt;Infoline&gt;&gt;</a:t>
            </a:r>
            <a:endParaRPr/>
          </a:p>
        </p:txBody>
      </p:sp>
      <p:sp>
        <p:nvSpPr>
          <p:cNvPr id="38" name="text" descr="{&quot;templafy&quot;:{&quot;id&quot;:&quot;95cb0d2c-c896-4cbe-b268-035323f5aa94&quot;}}" title="Translations.PresentationPresenter"/>
          <p:cNvSpPr>
            <a:spLocks noGrp="1"/>
          </p:cNvSpPr>
          <p:nvPr>
            <p:ph type="body" sz="quarter" idx="11" hasCustomPrompt="1"/>
          </p:nvPr>
        </p:nvSpPr>
        <p:spPr>
          <a:xfrm>
            <a:off x="510546" y="3970525"/>
            <a:ext cx="6223000" cy="249382"/>
          </a:xfrm>
          <a:prstGeom prst="rect">
            <a:avLst/>
          </a:prstGeom>
        </p:spPr>
        <p:txBody>
          <a:bodyPr lIns="0" tIns="0" rIns="0" bIns="0" anchor="b" anchorCtr="0">
            <a:noAutofit/>
          </a:bodyPr>
          <a:lstStyle>
            <a:lvl1pPr marL="6235" indent="0">
              <a:spcBef>
                <a:spcPts val="0"/>
              </a:spcBef>
              <a:buFontTx/>
              <a:buNone/>
              <a:defRPr sz="1455" baseline="0"/>
            </a:lvl1pPr>
          </a:lstStyle>
          <a:p>
            <a:pPr lvl="0"/>
            <a:r>
              <a:rPr lang="en-US"/>
              <a:t>&lt;&lt;Presentation presenter&gt;&gt;</a:t>
            </a:r>
            <a:endParaRPr/>
          </a:p>
        </p:txBody>
      </p:sp>
      <p:sp>
        <p:nvSpPr>
          <p:cNvPr id="40" name="text" descr="{&quot;templafy&quot;:{&quot;id&quot;:&quot;38330571-929f-4514-8cbd-6051a07d9e9f&quot;}}" title="Translations.PresenterFunction"/>
          <p:cNvSpPr>
            <a:spLocks noGrp="1"/>
          </p:cNvSpPr>
          <p:nvPr>
            <p:ph type="body" sz="quarter" idx="12" hasCustomPrompt="1"/>
          </p:nvPr>
        </p:nvSpPr>
        <p:spPr>
          <a:xfrm>
            <a:off x="510546" y="4240818"/>
            <a:ext cx="6223000" cy="249382"/>
          </a:xfrm>
          <a:prstGeom prst="rect">
            <a:avLst/>
          </a:prstGeom>
        </p:spPr>
        <p:txBody>
          <a:bodyPr lIns="0" tIns="0" rIns="0" bIns="0" anchor="t" anchorCtr="0">
            <a:noAutofit/>
          </a:bodyPr>
          <a:lstStyle>
            <a:lvl1pPr marL="6235" indent="0">
              <a:spcBef>
                <a:spcPts val="0"/>
              </a:spcBef>
              <a:buFontTx/>
              <a:buNone/>
              <a:defRPr sz="1455" baseline="0"/>
            </a:lvl1pPr>
          </a:lstStyle>
          <a:p>
            <a:pPr lvl="0"/>
            <a:r>
              <a:rPr lang="en-US"/>
              <a:t>&lt;&lt;Presenter function&gt;&gt;</a:t>
            </a:r>
            <a:endParaRPr/>
          </a:p>
        </p:txBody>
      </p:sp>
      <p:sp>
        <p:nvSpPr>
          <p:cNvPr id="11" name="text" descr="{&quot;templafy&quot;:{&quot;id&quot;:&quot;ad25af92-5428-478b-855c-fe707c316693&quot;}}" title="Translations.DatePp"/>
          <p:cNvSpPr>
            <a:spLocks noGrp="1"/>
          </p:cNvSpPr>
          <p:nvPr>
            <p:ph type="body" sz="quarter" idx="10" hasCustomPrompt="1"/>
            <p:custDataLst>
              <p:tags r:id="rId3"/>
            </p:custDataLst>
          </p:nvPr>
        </p:nvSpPr>
        <p:spPr>
          <a:xfrm>
            <a:off x="509847" y="6218183"/>
            <a:ext cx="4333702" cy="273250"/>
          </a:xfrm>
          <a:prstGeom prst="rect">
            <a:avLst/>
          </a:prstGeom>
        </p:spPr>
        <p:txBody>
          <a:bodyPr lIns="0" tIns="0" rIns="0" bIns="0" anchor="b" anchorCtr="0">
            <a:noAutofit/>
          </a:bodyPr>
          <a:lstStyle>
            <a:lvl1pPr marL="6235" indent="0">
              <a:spcBef>
                <a:spcPts val="545"/>
              </a:spcBef>
              <a:buFontTx/>
              <a:buNone/>
              <a:defRPr sz="1000" baseline="0"/>
            </a:lvl1pPr>
          </a:lstStyle>
          <a:p>
            <a:pPr lvl="0"/>
            <a:r>
              <a:rPr lang="en-US"/>
              <a:t>&lt;&lt;Date&gt;&gt;</a:t>
            </a:r>
            <a:endParaRPr/>
          </a:p>
        </p:txBody>
      </p:sp>
      <p:pic>
        <p:nvPicPr>
          <p:cNvPr id="2" name="image" descr="{&quot;templafy&quot;:{&quot;id&quot;:&quot;b432f3f7-0720-4a0c-a38b-6ea2f82415e6&quot;}}"/>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520931" y="515390"/>
            <a:ext cx="1349341" cy="369865"/>
          </a:xfrm>
          <a:prstGeom prst="rect">
            <a:avLst/>
          </a:prstGeom>
        </p:spPr>
      </p:pic>
      <p:sp>
        <p:nvSpPr>
          <p:cNvPr id="13" name="text" descr="{&quot;templafy&quot;:{&quot;id&quot;:&quot;633511de-7a9a-4614-88b8-ba32608adea2&quot;}}" title="Form.Classification.Classification"/>
          <p:cNvSpPr txBox="1">
            <a:spLocks/>
          </p:cNvSpPr>
          <p:nvPr userDrawn="1">
            <p:custDataLst>
              <p:tags r:id="rId4"/>
            </p:custDataLst>
          </p:nvPr>
        </p:nvSpPr>
        <p:spPr>
          <a:xfrm>
            <a:off x="9232854" y="693820"/>
            <a:ext cx="2416233" cy="153888"/>
          </a:xfrm>
          <a:prstGeom prst="rect">
            <a:avLst/>
          </a:prstGeom>
        </p:spPr>
        <p:txBody>
          <a:bodyPr vert="horz" wrap="square" lIns="0" tIns="0" rIns="0" bIns="0" rtlCol="0" anchor="b" anchorCtr="0">
            <a:noAutofit/>
          </a:bodyPr>
          <a:lstStyle>
            <a:lvl1pPr marL="0" indent="0" algn="l" defTabSz="1005505" rtl="0" eaLnBrk="1" latinLnBrk="0" hangingPunct="1">
              <a:spcBef>
                <a:spcPct val="20000"/>
              </a:spcBef>
              <a:buSzPct val="120000"/>
              <a:buFont typeface="Symbol" pitchFamily="18" charset="2"/>
              <a:buNone/>
              <a:defRPr sz="1200" b="0" kern="1200" baseline="0">
                <a:solidFill>
                  <a:schemeClr val="tx1"/>
                </a:solidFill>
                <a:latin typeface="+mn-lt"/>
                <a:ea typeface="+mn-ea"/>
                <a:cs typeface="+mn-cs"/>
              </a:defRPr>
            </a:lvl1pPr>
            <a:lvl2pPr marL="816973" indent="-314218"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2pPr>
            <a:lvl3pPr marL="1256881"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3pPr>
            <a:lvl4pPr marL="1759633"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4pPr>
            <a:lvl5pPr marL="2262384"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5pPr>
            <a:lvl6pPr marL="2765137"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267890"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770641"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273393"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algn="r"/>
            <a:r>
              <a:rPr lang="en-US" sz="1000" dirty="0">
                <a:solidFill>
                  <a:prstClr val="black"/>
                </a:solidFill>
              </a:rPr>
              <a:t>Confidential</a:t>
            </a:r>
          </a:p>
        </p:txBody>
      </p:sp>
    </p:spTree>
    <p:extLst>
      <p:ext uri="{BB962C8B-B14F-4D97-AF65-F5344CB8AC3E}">
        <p14:creationId xmlns:p14="http://schemas.microsoft.com/office/powerpoint/2010/main" val="35406017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Default Body Slide">
    <p:spTree>
      <p:nvGrpSpPr>
        <p:cNvPr id="1" name=""/>
        <p:cNvGrpSpPr/>
        <p:nvPr/>
      </p:nvGrpSpPr>
      <p:grpSpPr>
        <a:xfrm>
          <a:off x="0" y="0"/>
          <a:ext cx="0" cy="0"/>
          <a:chOff x="0" y="0"/>
          <a:chExt cx="0" cy="0"/>
        </a:xfrm>
      </p:grpSpPr>
      <p:sp>
        <p:nvSpPr>
          <p:cNvPr id="5" name="LAYOUT BODY">
            <a:extLst>
              <a:ext uri="{FF2B5EF4-FFF2-40B4-BE49-F238E27FC236}">
                <a16:creationId xmlns:a16="http://schemas.microsoft.com/office/drawing/2014/main" id="{36DC4925-9D80-481C-8D18-739F6C90AD8B}"/>
              </a:ext>
            </a:extLst>
          </p:cNvPr>
          <p:cNvSpPr>
            <a:spLocks noGrp="1"/>
          </p:cNvSpPr>
          <p:nvPr>
            <p:ph sz="quarter" idx="15" hasCustomPrompt="1"/>
          </p:nvPr>
        </p:nvSpPr>
        <p:spPr>
          <a:xfrm>
            <a:off x="509847" y="1689969"/>
            <a:ext cx="11141443" cy="3833090"/>
          </a:xfrm>
        </p:spPr>
        <p:txBody>
          <a:bodyPr/>
          <a:lstStyle>
            <a:lvl1pPr>
              <a:defRPr/>
            </a:lvl1pPr>
            <a:lvl5pPr>
              <a:defRPr/>
            </a:lvl5pPr>
            <a:lvl6pPr>
              <a:defRPr/>
            </a:lvl6pPr>
            <a:lvl7pPr>
              <a:defRPr/>
            </a:lvl7pPr>
            <a:lvl8pPr>
              <a:defRPr/>
            </a:lvl8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6</a:t>
            </a:r>
          </a:p>
          <a:p>
            <a:pPr lvl="6"/>
            <a:r>
              <a:rPr lang="en-US" dirty="0"/>
              <a:t>7</a:t>
            </a:r>
          </a:p>
          <a:p>
            <a:pPr lvl="7"/>
            <a:r>
              <a:rPr lang="en-US" dirty="0"/>
              <a:t>8</a:t>
            </a:r>
          </a:p>
          <a:p>
            <a:pPr lvl="8"/>
            <a:r>
              <a:rPr lang="en-US" dirty="0"/>
              <a:t>9</a:t>
            </a:r>
          </a:p>
        </p:txBody>
      </p:sp>
      <p:sp>
        <p:nvSpPr>
          <p:cNvPr id="2" name="text" descr="{&quot;templafy&quot;:{&quot;id&quot;:&quot;c5dcef7c-1d7b-44e4-b377-8baa320b866e&quot;}}" title="Translations.PageHeading"/>
          <p:cNvSpPr>
            <a:spLocks noGrp="1"/>
          </p:cNvSpPr>
          <p:nvPr>
            <p:ph type="title" hasCustomPrompt="1"/>
            <p:custDataLst>
              <p:tags r:id="rId1"/>
            </p:custDataLst>
          </p:nvPr>
        </p:nvSpPr>
        <p:spPr>
          <a:xfrm>
            <a:off x="509849" y="3"/>
            <a:ext cx="11141441" cy="856211"/>
          </a:xfrm>
          <a:prstGeom prst="rect">
            <a:avLst/>
          </a:prstGeom>
        </p:spPr>
        <p:txBody>
          <a:bodyPr lIns="0" tIns="0" rIns="0" bIns="0" anchor="b" anchorCtr="0">
            <a:noAutofit/>
          </a:bodyPr>
          <a:lstStyle>
            <a:lvl1pPr>
              <a:lnSpc>
                <a:spcPct val="95000"/>
              </a:lnSpc>
              <a:defRPr sz="2545" b="0" baseline="0">
                <a:solidFill>
                  <a:schemeClr val="tx1"/>
                </a:solidFill>
                <a:latin typeface="+mn-lt"/>
                <a:ea typeface="Arial Unicode MS" pitchFamily="34" charset="-128"/>
              </a:defRPr>
            </a:lvl1pPr>
          </a:lstStyle>
          <a:p>
            <a:r>
              <a:rPr lang="en-US"/>
              <a:t>&lt;&lt;Page heading&gt;&gt;</a:t>
            </a:r>
            <a:endParaRPr/>
          </a:p>
        </p:txBody>
      </p:sp>
      <p:sp>
        <p:nvSpPr>
          <p:cNvPr id="22" name="text" descr="{&quot;templafy&quot;:{&quot;id&quot;:&quot;b836f157-0c8e-486a-93a0-c29246dbca78&quot;}}" title="Translations.MessageText"/>
          <p:cNvSpPr>
            <a:spLocks noGrp="1"/>
          </p:cNvSpPr>
          <p:nvPr>
            <p:ph type="body" sz="quarter" idx="48" hasCustomPrompt="1"/>
          </p:nvPr>
        </p:nvSpPr>
        <p:spPr>
          <a:xfrm>
            <a:off x="511849" y="1024660"/>
            <a:ext cx="11139441" cy="249382"/>
          </a:xfrm>
          <a:prstGeom prst="rect">
            <a:avLst/>
          </a:prstGeom>
        </p:spPr>
        <p:txBody>
          <a:bodyPr lIns="0" tIns="0" rIns="0" bIns="0"/>
          <a:lstStyle>
            <a:lvl1pPr marL="6235" indent="0">
              <a:spcBef>
                <a:spcPts val="0"/>
              </a:spcBef>
              <a:buFontTx/>
              <a:buNone/>
              <a:defRPr sz="1636"/>
            </a:lvl1pPr>
          </a:lstStyle>
          <a:p>
            <a:pPr lvl="0"/>
            <a:r>
              <a:rPr lang="en-US"/>
              <a:t>&lt;&lt;Message&gt;&gt;</a:t>
            </a:r>
            <a:endParaRPr/>
          </a:p>
        </p:txBody>
      </p:sp>
      <p:sp>
        <p:nvSpPr>
          <p:cNvPr id="19" name="Slide Number Textbox" descr="{&#10;&quot;SkabelonDesign&quot;: {&#10;&quot;textualValue&quot;: &quot;&lt;key1/&gt;&quot;,&#10;&quot;bindingCollection&quot;: {&#10;&quot;key1&quot;: {&quot;SkabelonDesign&quot;:{&quot;type&quot;:&quot;Text&quot;,&quot;binding&quot;:&quot;Module.SlideNumber&quot;}}&#10;}&#10;}&#10;}"/>
          <p:cNvSpPr txBox="1"/>
          <p:nvPr userDrawn="1"/>
        </p:nvSpPr>
        <p:spPr>
          <a:xfrm>
            <a:off x="11161222" y="6234545"/>
            <a:ext cx="498764" cy="349135"/>
          </a:xfrm>
          <a:prstGeom prst="rect">
            <a:avLst/>
          </a:prstGeom>
          <a:noFill/>
        </p:spPr>
        <p:txBody>
          <a:bodyPr wrap="square" lIns="0" tIns="0" rIns="0" bIns="0" rtlCol="0" anchor="b" anchorCtr="0">
            <a:noAutofit/>
          </a:bodyPr>
          <a:lstStyle/>
          <a:p>
            <a:pPr algn="r"/>
            <a:fld id="{8A23ABA4-7C5F-4A82-88F7-CAC0346A6918}" type="slidenum">
              <a:rPr lang="en-US" sz="636" smtClean="0">
                <a:solidFill>
                  <a:prstClr val="black"/>
                </a:solidFill>
              </a:rPr>
              <a:pPr algn="r"/>
              <a:t>‹#›</a:t>
            </a:fld>
            <a:endParaRPr lang="en-US" sz="636" dirty="0">
              <a:solidFill>
                <a:prstClr val="black"/>
              </a:solidFill>
            </a:endParaRPr>
          </a:p>
        </p:txBody>
      </p:sp>
      <p:grpSp>
        <p:nvGrpSpPr>
          <p:cNvPr id="21" name="PXP_GRIDLINES" hidden="1"/>
          <p:cNvGrpSpPr/>
          <p:nvPr userDrawn="1"/>
        </p:nvGrpSpPr>
        <p:grpSpPr>
          <a:xfrm>
            <a:off x="-8312" y="0"/>
            <a:ext cx="12192506" cy="6858000"/>
            <a:chOff x="-13716" y="0"/>
            <a:chExt cx="10058818" cy="7543800"/>
          </a:xfrm>
        </p:grpSpPr>
        <p:cxnSp>
          <p:nvCxnSpPr>
            <p:cNvPr id="23" name="Straight Connector 22"/>
            <p:cNvCxnSpPr/>
            <p:nvPr userDrawn="1"/>
          </p:nvCxnSpPr>
          <p:spPr>
            <a:xfrm>
              <a:off x="397628"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a:xfrm>
              <a:off x="501590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a:xfrm>
              <a:off x="960154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a:xfrm>
              <a:off x="-13298" y="18612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a:xfrm>
              <a:off x="-13716"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userDrawn="1"/>
          </p:nvCxnSpPr>
          <p:spPr>
            <a:xfrm>
              <a:off x="-13298" y="409159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15" name="LAYOUT BODY"/>
          <p:cNvSpPr/>
          <p:nvPr userDrawn="1"/>
        </p:nvSpPr>
        <p:spPr>
          <a:xfrm>
            <a:off x="525818" y="2894301"/>
            <a:ext cx="11140364" cy="106939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defPPr>
              <a:defRPr lang="en-US"/>
            </a:defPPr>
            <a:lvl1pPr algn="l" rtl="0" eaLnBrk="0" fontAlgn="base" hangingPunct="0">
              <a:spcBef>
                <a:spcPct val="50000"/>
              </a:spcBef>
              <a:spcAft>
                <a:spcPct val="0"/>
              </a:spcAft>
              <a:defRPr lang="en-GB" kern="1200">
                <a:solidFill>
                  <a:schemeClr val="lt1"/>
                </a:solidFill>
                <a:latin typeface="+mn-lt"/>
                <a:ea typeface="+mn-ea"/>
                <a:cs typeface="+mn-cs"/>
              </a:defRPr>
            </a:lvl1pPr>
            <a:lvl2pPr marL="457200" algn="l" rtl="0" eaLnBrk="0" fontAlgn="base" hangingPunct="0">
              <a:spcBef>
                <a:spcPct val="50000"/>
              </a:spcBef>
              <a:spcAft>
                <a:spcPct val="0"/>
              </a:spcAft>
              <a:defRPr kern="1200">
                <a:solidFill>
                  <a:schemeClr val="lt1"/>
                </a:solidFill>
                <a:latin typeface="+mn-lt"/>
                <a:ea typeface="+mn-ea"/>
                <a:cs typeface="+mn-cs"/>
              </a:defRPr>
            </a:lvl2pPr>
            <a:lvl3pPr marL="914400" algn="l" rtl="0" eaLnBrk="0" fontAlgn="base" hangingPunct="0">
              <a:spcBef>
                <a:spcPct val="50000"/>
              </a:spcBef>
              <a:spcAft>
                <a:spcPct val="0"/>
              </a:spcAft>
              <a:defRPr kern="1200">
                <a:solidFill>
                  <a:schemeClr val="lt1"/>
                </a:solidFill>
                <a:latin typeface="+mn-lt"/>
                <a:ea typeface="+mn-ea"/>
                <a:cs typeface="+mn-cs"/>
              </a:defRPr>
            </a:lvl3pPr>
            <a:lvl4pPr marL="1371600" algn="l" rtl="0" eaLnBrk="0" fontAlgn="base" hangingPunct="0">
              <a:spcBef>
                <a:spcPct val="50000"/>
              </a:spcBef>
              <a:spcAft>
                <a:spcPct val="0"/>
              </a:spcAft>
              <a:defRPr kern="1200">
                <a:solidFill>
                  <a:schemeClr val="lt1"/>
                </a:solidFill>
                <a:latin typeface="+mn-lt"/>
                <a:ea typeface="+mn-ea"/>
                <a:cs typeface="+mn-cs"/>
              </a:defRPr>
            </a:lvl4pPr>
            <a:lvl5pPr marL="1828800" algn="l" rtl="0" eaLnBrk="0" fontAlgn="base" hangingPunct="0">
              <a:spcBef>
                <a:spcPct val="5000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kumimoji="1" lang="en-US" sz="1000" dirty="0">
              <a:solidFill>
                <a:prstClr val="black"/>
              </a:solidFill>
            </a:endParaRPr>
          </a:p>
        </p:txBody>
      </p:sp>
      <p:pic>
        <p:nvPicPr>
          <p:cNvPr id="16" name="image" descr="{&quot;templafy&quot;:{&quot;id&quot;:&quot;07f9bb92-83d3-4972-876a-921163a66571&quot;}}">
            <a:extLst>
              <a:ext uri="{FF2B5EF4-FFF2-40B4-BE49-F238E27FC236}">
                <a16:creationId xmlns:a16="http://schemas.microsoft.com/office/drawing/2014/main" id="{A015733B-397F-42C4-8F34-EEC9E8FC8F6E}"/>
              </a:ext>
            </a:extLst>
          </p:cNvPr>
          <p:cNvPicPr>
            <a:picLocks noChangeAspect="1"/>
          </p:cNvPicPr>
          <p:nvPr userDrawn="1"/>
        </p:nvPicPr>
        <p:blipFill>
          <a:blip r:embed="rId3"/>
          <a:stretch>
            <a:fillRect/>
          </a:stretch>
        </p:blipFill>
        <p:spPr>
          <a:xfrm>
            <a:off x="507077" y="6366066"/>
            <a:ext cx="643091" cy="235636"/>
          </a:xfrm>
          <a:prstGeom prst="rect">
            <a:avLst/>
          </a:prstGeom>
        </p:spPr>
      </p:pic>
    </p:spTree>
    <p:extLst>
      <p:ext uri="{BB962C8B-B14F-4D97-AF65-F5344CB8AC3E}">
        <p14:creationId xmlns:p14="http://schemas.microsoft.com/office/powerpoint/2010/main" val="317656402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7" name="text" descr="{&quot;templafy&quot;:{&quot;id&quot;:&quot;8c2c1c87-309c-4e1d-92a2-f211c9e39555&quot;}}" title="Translations.PageHeading"/>
          <p:cNvSpPr>
            <a:spLocks noGrp="1"/>
          </p:cNvSpPr>
          <p:nvPr>
            <p:ph type="title" hasCustomPrompt="1"/>
            <p:custDataLst>
              <p:tags r:id="rId1"/>
            </p:custDataLst>
          </p:nvPr>
        </p:nvSpPr>
        <p:spPr>
          <a:xfrm>
            <a:off x="509849" y="3"/>
            <a:ext cx="11141441" cy="856211"/>
          </a:xfrm>
          <a:prstGeom prst="rect">
            <a:avLst/>
          </a:prstGeom>
        </p:spPr>
        <p:txBody>
          <a:bodyPr lIns="0" tIns="0" rIns="0" bIns="0" anchor="b" anchorCtr="0">
            <a:noAutofit/>
          </a:bodyPr>
          <a:lstStyle>
            <a:lvl1pPr>
              <a:lnSpc>
                <a:spcPct val="95000"/>
              </a:lnSpc>
              <a:defRPr sz="2545" b="0" baseline="0">
                <a:solidFill>
                  <a:schemeClr val="tx1"/>
                </a:solidFill>
                <a:latin typeface="+mn-lt"/>
                <a:ea typeface="Arial Unicode MS" pitchFamily="34" charset="-128"/>
              </a:defRPr>
            </a:lvl1pPr>
          </a:lstStyle>
          <a:p>
            <a:r>
              <a:rPr lang="en-US" dirty="0"/>
              <a:t>&lt;&lt;Page heading&gt;&gt;</a:t>
            </a:r>
            <a:endParaRPr dirty="0"/>
          </a:p>
        </p:txBody>
      </p:sp>
      <p:sp>
        <p:nvSpPr>
          <p:cNvPr id="33" name="text" descr="{&quot;templafy&quot;:{&quot;id&quot;:&quot;9a641532-141f-481d-9b3c-1f7d7ea67ae2&quot;}}" title="Translations.MessageText"/>
          <p:cNvSpPr>
            <a:spLocks noGrp="1"/>
          </p:cNvSpPr>
          <p:nvPr>
            <p:ph type="body" sz="quarter" idx="14" hasCustomPrompt="1"/>
          </p:nvPr>
        </p:nvSpPr>
        <p:spPr>
          <a:xfrm>
            <a:off x="511849" y="1024660"/>
            <a:ext cx="11139441" cy="249382"/>
          </a:xfrm>
          <a:prstGeom prst="rect">
            <a:avLst/>
          </a:prstGeom>
        </p:spPr>
        <p:txBody>
          <a:bodyPr lIns="0" tIns="0" rIns="0" bIns="0"/>
          <a:lstStyle>
            <a:lvl1pPr marL="6235" indent="0">
              <a:spcBef>
                <a:spcPts val="0"/>
              </a:spcBef>
              <a:buFontTx/>
              <a:buNone/>
              <a:defRPr sz="1636">
                <a:latin typeface="+mn-lt"/>
              </a:defRPr>
            </a:lvl1pPr>
          </a:lstStyle>
          <a:p>
            <a:pPr lvl="0"/>
            <a:r>
              <a:rPr lang="en-US"/>
              <a:t>&lt;&lt;Message&gt;&gt;</a:t>
            </a:r>
            <a:endParaRPr/>
          </a:p>
        </p:txBody>
      </p:sp>
      <p:sp>
        <p:nvSpPr>
          <p:cNvPr id="34" name="Slide Number Textbox" descr="{&#10;&quot;SkabelonDesign&quot;: {&#10;&quot;textualValue&quot;: &quot;&lt;key1/&gt;&quot;,&#10;&quot;bindingCollection&quot;: {&#10;&quot;key1&quot;: {&quot;SkabelonDesign&quot;:{&quot;type&quot;:&quot;Text&quot;,&quot;binding&quot;:&quot;Module.SlideNumber&quot;}}&#10;}&#10;}&#10;}"/>
          <p:cNvSpPr txBox="1"/>
          <p:nvPr userDrawn="1"/>
        </p:nvSpPr>
        <p:spPr>
          <a:xfrm>
            <a:off x="10984199" y="6241909"/>
            <a:ext cx="664703" cy="349135"/>
          </a:xfrm>
          <a:prstGeom prst="rect">
            <a:avLst/>
          </a:prstGeom>
          <a:noFill/>
        </p:spPr>
        <p:txBody>
          <a:bodyPr vert="horz" wrap="square" lIns="0" tIns="0" rIns="0" bIns="0" rtlCol="0" anchor="b">
            <a:noAutofit/>
          </a:bodyPr>
          <a:lstStyle/>
          <a:p>
            <a:pPr algn="r"/>
            <a:fld id="{C9C5D969-4CAD-4F29-8B51-07B8CBAF6BF4}" type="slidenum">
              <a:rPr lang="en-US" sz="636" smtClean="0">
                <a:solidFill>
                  <a:prstClr val="black"/>
                </a:solidFill>
              </a:rPr>
              <a:pPr algn="r"/>
              <a:t>‹#›</a:t>
            </a:fld>
            <a:endParaRPr lang="en-US" sz="636" dirty="0">
              <a:solidFill>
                <a:prstClr val="black"/>
              </a:solidFill>
            </a:endParaRPr>
          </a:p>
        </p:txBody>
      </p:sp>
      <p:grpSp>
        <p:nvGrpSpPr>
          <p:cNvPr id="20" name="PXP_GRIDLINES" hidden="1"/>
          <p:cNvGrpSpPr/>
          <p:nvPr userDrawn="1"/>
        </p:nvGrpSpPr>
        <p:grpSpPr>
          <a:xfrm>
            <a:off x="-8312" y="0"/>
            <a:ext cx="12192506" cy="6858000"/>
            <a:chOff x="-13716" y="0"/>
            <a:chExt cx="10058818" cy="7543800"/>
          </a:xfrm>
        </p:grpSpPr>
        <p:cxnSp>
          <p:nvCxnSpPr>
            <p:cNvPr id="21" name="Straight Connector 20"/>
            <p:cNvCxnSpPr/>
            <p:nvPr userDrawn="1"/>
          </p:nvCxnSpPr>
          <p:spPr>
            <a:xfrm>
              <a:off x="397628"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a:xfrm>
              <a:off x="501590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a:xfrm>
              <a:off x="960154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a:xfrm>
              <a:off x="-13298" y="18612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a:xfrm>
              <a:off x="-13716"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a:xfrm>
              <a:off x="-13298" y="409159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pic>
        <p:nvPicPr>
          <p:cNvPr id="13" name="image" descr="{&quot;templafy&quot;:{&quot;id&quot;:&quot;07f9bb92-83d3-4972-876a-921163a66571&quot;}}">
            <a:extLst>
              <a:ext uri="{FF2B5EF4-FFF2-40B4-BE49-F238E27FC236}">
                <a16:creationId xmlns:a16="http://schemas.microsoft.com/office/drawing/2014/main" id="{71C2B8FF-F8C7-4491-B3DF-01CC372BE886}"/>
              </a:ext>
            </a:extLst>
          </p:cNvPr>
          <p:cNvPicPr>
            <a:picLocks noChangeAspect="1"/>
          </p:cNvPicPr>
          <p:nvPr userDrawn="1"/>
        </p:nvPicPr>
        <p:blipFill>
          <a:blip r:embed="rId3"/>
          <a:stretch>
            <a:fillRect/>
          </a:stretch>
        </p:blipFill>
        <p:spPr>
          <a:xfrm>
            <a:off x="507077" y="6366066"/>
            <a:ext cx="643091" cy="235636"/>
          </a:xfrm>
          <a:prstGeom prst="rect">
            <a:avLst/>
          </a:prstGeom>
        </p:spPr>
      </p:pic>
    </p:spTree>
    <p:extLst>
      <p:ext uri="{BB962C8B-B14F-4D97-AF65-F5344CB8AC3E}">
        <p14:creationId xmlns:p14="http://schemas.microsoft.com/office/powerpoint/2010/main" val="171037394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Large 2x2">
    <p:spTree>
      <p:nvGrpSpPr>
        <p:cNvPr id="1" name=""/>
        <p:cNvGrpSpPr/>
        <p:nvPr/>
      </p:nvGrpSpPr>
      <p:grpSpPr>
        <a:xfrm>
          <a:off x="0" y="0"/>
          <a:ext cx="0" cy="0"/>
          <a:chOff x="0" y="0"/>
          <a:chExt cx="0" cy="0"/>
        </a:xfrm>
      </p:grpSpPr>
      <p:sp>
        <p:nvSpPr>
          <p:cNvPr id="24" name="Slide Number Textbox" hidden="1"/>
          <p:cNvSpPr txBox="1"/>
          <p:nvPr userDrawn="1"/>
        </p:nvSpPr>
        <p:spPr>
          <a:xfrm>
            <a:off x="11161222" y="6234545"/>
            <a:ext cx="498764" cy="349135"/>
          </a:xfrm>
          <a:prstGeom prst="rect">
            <a:avLst/>
          </a:prstGeom>
          <a:noFill/>
        </p:spPr>
        <p:txBody>
          <a:bodyPr wrap="square" lIns="0" tIns="0" rIns="0" bIns="0" rtlCol="0" anchor="b" anchorCtr="0">
            <a:noAutofit/>
          </a:bodyPr>
          <a:lstStyle/>
          <a:p>
            <a:pPr algn="r"/>
            <a:fld id="{8A23ABA4-7C5F-4A82-88F7-CAC0346A6918}" type="slidenum">
              <a:rPr lang="en-US" sz="636" smtClean="0">
                <a:solidFill>
                  <a:prstClr val="black"/>
                </a:solidFill>
              </a:rPr>
              <a:pPr algn="r"/>
              <a:t>‹#›</a:t>
            </a:fld>
            <a:endParaRPr lang="en-US" sz="636" dirty="0">
              <a:solidFill>
                <a:prstClr val="black"/>
              </a:solidFill>
            </a:endParaRPr>
          </a:p>
        </p:txBody>
      </p:sp>
      <p:cxnSp>
        <p:nvCxnSpPr>
          <p:cNvPr id="14" name="THIN BLUE LINE"/>
          <p:cNvCxnSpPr/>
          <p:nvPr/>
        </p:nvCxnSpPr>
        <p:spPr>
          <a:xfrm>
            <a:off x="509847" y="939338"/>
            <a:ext cx="1113905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text" descr="{&quot;templafy&quot;:{&quot;id&quot;:&quot;659500a2-f1be-4e6d-9abd-f71500a1e406&quot;}}" title="Translations.PageHeading"/>
          <p:cNvSpPr>
            <a:spLocks noGrp="1"/>
          </p:cNvSpPr>
          <p:nvPr>
            <p:ph type="title" hasCustomPrompt="1"/>
            <p:custDataLst>
              <p:tags r:id="rId1"/>
            </p:custDataLst>
          </p:nvPr>
        </p:nvSpPr>
        <p:spPr>
          <a:xfrm>
            <a:off x="509847" y="3"/>
            <a:ext cx="11139055" cy="856211"/>
          </a:xfrm>
          <a:prstGeom prst="rect">
            <a:avLst/>
          </a:prstGeom>
        </p:spPr>
        <p:txBody>
          <a:bodyPr vert="horz" lIns="0" tIns="0" rIns="0" bIns="0" rtlCol="0" anchor="b" anchorCtr="0">
            <a:normAutofit/>
          </a:bodyPr>
          <a:lstStyle>
            <a:lvl1pPr>
              <a:lnSpc>
                <a:spcPct val="95000"/>
              </a:lnSpc>
              <a:defRPr lang="en-US" dirty="0">
                <a:latin typeface="+mn-lt"/>
              </a:defRPr>
            </a:lvl1pPr>
          </a:lstStyle>
          <a:p>
            <a:pPr lvl="0"/>
            <a:r>
              <a:rPr lang="en-US"/>
              <a:t>&lt;&lt;Page heading&gt;&gt;</a:t>
            </a:r>
            <a:endParaRPr/>
          </a:p>
        </p:txBody>
      </p:sp>
      <p:sp>
        <p:nvSpPr>
          <p:cNvPr id="35" name="text" descr="{&quot;templafy&quot;:{&quot;id&quot;:&quot;e07ab73a-48a2-4890-8c52-7820c8526911&quot;}}" title="Translations.MessageText"/>
          <p:cNvSpPr>
            <a:spLocks noGrp="1"/>
          </p:cNvSpPr>
          <p:nvPr>
            <p:ph type="body" sz="quarter" idx="32" hasCustomPrompt="1"/>
          </p:nvPr>
        </p:nvSpPr>
        <p:spPr>
          <a:xfrm>
            <a:off x="511848" y="1024660"/>
            <a:ext cx="11129356" cy="249382"/>
          </a:xfrm>
          <a:prstGeom prst="rect">
            <a:avLst/>
          </a:prstGeom>
        </p:spPr>
        <p:txBody>
          <a:bodyPr lIns="0" tIns="0" rIns="0" bIns="0"/>
          <a:lstStyle>
            <a:lvl1pPr marL="6235" indent="0">
              <a:spcBef>
                <a:spcPts val="0"/>
              </a:spcBef>
              <a:buFontTx/>
              <a:buNone/>
              <a:defRPr sz="1636">
                <a:latin typeface="+mn-lt"/>
              </a:defRPr>
            </a:lvl1pPr>
          </a:lstStyle>
          <a:p>
            <a:pPr lvl="0"/>
            <a:r>
              <a:rPr lang="en-US"/>
              <a:t>&lt;&lt;Message&gt;&gt;</a:t>
            </a:r>
            <a:endParaRPr/>
          </a:p>
        </p:txBody>
      </p:sp>
      <p:sp>
        <p:nvSpPr>
          <p:cNvPr id="41" name="text" descr="{&quot;templafy&quot;:{&quot;id&quot;:&quot;6f73ff4a-da61-490e-8df6-ce80065d606c&quot;}}" title="Translations.LayoutHeading"/>
          <p:cNvSpPr>
            <a:spLocks noGrp="1"/>
          </p:cNvSpPr>
          <p:nvPr>
            <p:ph type="body" idx="16" hasCustomPrompt="1"/>
            <p:custDataLst>
              <p:tags r:id="rId2"/>
            </p:custDataLst>
          </p:nvPr>
        </p:nvSpPr>
        <p:spPr>
          <a:xfrm>
            <a:off x="510546" y="1688727"/>
            <a:ext cx="5384727" cy="323273"/>
          </a:xfrm>
          <a:prstGeom prst="rect">
            <a:avLst/>
          </a:prstGeom>
          <a:noFill/>
        </p:spPr>
        <p:txBody>
          <a:bodyPr lIns="0" tIns="0" rIns="0" bIns="36564" anchor="t" anchorCtr="0">
            <a:noAutofit/>
          </a:bodyPr>
          <a:lstStyle>
            <a:lvl1pPr marL="0" indent="0">
              <a:spcBef>
                <a:spcPts val="0"/>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a:p>
        </p:txBody>
      </p:sp>
      <p:sp>
        <p:nvSpPr>
          <p:cNvPr id="42" name="Content Placeholder 10"/>
          <p:cNvSpPr>
            <a:spLocks noGrp="1"/>
          </p:cNvSpPr>
          <p:nvPr>
            <p:ph sz="quarter" idx="19" hasCustomPrompt="1"/>
          </p:nvPr>
        </p:nvSpPr>
        <p:spPr>
          <a:xfrm>
            <a:off x="510546" y="2015543"/>
            <a:ext cx="5384727" cy="1472727"/>
          </a:xfrm>
          <a:prstGeom prst="rect">
            <a:avLst/>
          </a:prstGeom>
          <a:noFill/>
        </p:spPr>
        <p:txBody>
          <a:bodyPr vert="horz" lIns="0" tIns="0" rIns="0" bIns="0" rtlCol="0">
            <a:noAutofit/>
          </a:bodyPr>
          <a:lstStyle>
            <a:lvl1pPr marL="166256">
              <a:defRPr lang="en-US" kern="1200" baseline="0" dirty="0" smtClean="0">
                <a:latin typeface="+mn-lt"/>
              </a:defRPr>
            </a:lvl1pPr>
            <a:lvl2pPr>
              <a:defRPr lang="en-US" dirty="0" smtClean="0">
                <a:latin typeface="+mn-lt"/>
              </a:defRPr>
            </a:lvl2pPr>
            <a:lvl3pPr marL="515394">
              <a:defRPr lang="en-US" dirty="0">
                <a:latin typeface="+mn-lt"/>
              </a:defRPr>
            </a:lvl3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43" name="text" descr="{&quot;templafy&quot;:{&quot;id&quot;:&quot;fd9f72fd-c813-4ca2-adbd-72b7a544d668&quot;}}" title="Translations.Source"/>
          <p:cNvSpPr>
            <a:spLocks noGrp="1"/>
          </p:cNvSpPr>
          <p:nvPr>
            <p:ph type="body" sz="quarter" idx="47" hasCustomPrompt="1"/>
          </p:nvPr>
        </p:nvSpPr>
        <p:spPr>
          <a:xfrm>
            <a:off x="509847" y="3498546"/>
            <a:ext cx="5384727" cy="166909"/>
          </a:xfrm>
        </p:spPr>
        <p:txBody>
          <a:bodyPr/>
          <a:lstStyle>
            <a:lvl1pPr marL="0" indent="0">
              <a:spcBef>
                <a:spcPts val="0"/>
              </a:spcBef>
              <a:buFontTx/>
              <a:buNone/>
              <a:defRPr sz="909">
                <a:latin typeface="+mn-lt"/>
              </a:defRPr>
            </a:lvl1pPr>
            <a:lvl2pPr marL="0" indent="0">
              <a:spcBef>
                <a:spcPts val="0"/>
              </a:spcBef>
              <a:buFontTx/>
              <a:buNone/>
              <a:defRPr sz="727"/>
            </a:lvl2pPr>
            <a:lvl3pPr marL="0" indent="0">
              <a:spcBef>
                <a:spcPts val="0"/>
              </a:spcBef>
              <a:buFontTx/>
              <a:buNone/>
              <a:defRPr sz="727"/>
            </a:lvl3pPr>
            <a:lvl4pPr marL="0" indent="0">
              <a:spcBef>
                <a:spcPts val="0"/>
              </a:spcBef>
              <a:buFontTx/>
              <a:buNone/>
              <a:defRPr sz="727"/>
            </a:lvl4pPr>
            <a:lvl5pPr marL="0" indent="0">
              <a:spcBef>
                <a:spcPts val="0"/>
              </a:spcBef>
              <a:buFontTx/>
              <a:buNone/>
              <a:defRPr sz="727"/>
            </a:lvl5pPr>
          </a:lstStyle>
          <a:p>
            <a:pPr lvl="0"/>
            <a:r>
              <a:rPr lang="en-US"/>
              <a:t>Source</a:t>
            </a:r>
            <a:endParaRPr/>
          </a:p>
        </p:txBody>
      </p:sp>
      <p:sp>
        <p:nvSpPr>
          <p:cNvPr id="52" name="text" descr="{&quot;templafy&quot;:{&quot;id&quot;:&quot;850033cf-20bd-469f-b2ed-809f6725b900&quot;}}" title="Translations.LayoutHeading"/>
          <p:cNvSpPr>
            <a:spLocks noGrp="1"/>
          </p:cNvSpPr>
          <p:nvPr>
            <p:ph type="body" idx="34" hasCustomPrompt="1"/>
            <p:custDataLst>
              <p:tags r:id="rId3"/>
            </p:custDataLst>
          </p:nvPr>
        </p:nvSpPr>
        <p:spPr>
          <a:xfrm>
            <a:off x="509847" y="3721091"/>
            <a:ext cx="5384727" cy="323273"/>
          </a:xfrm>
          <a:prstGeom prst="rect">
            <a:avLst/>
          </a:prstGeom>
          <a:noFill/>
        </p:spPr>
        <p:txBody>
          <a:bodyPr lIns="0" tIns="0" rIns="0" bIns="36564" anchor="t" anchorCtr="0">
            <a:noAutofit/>
          </a:bodyPr>
          <a:lstStyle>
            <a:lvl1pPr marL="0" indent="0">
              <a:spcBef>
                <a:spcPts val="0"/>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a:p>
        </p:txBody>
      </p:sp>
      <p:sp>
        <p:nvSpPr>
          <p:cNvPr id="53" name="Content Placeholder 10"/>
          <p:cNvSpPr>
            <a:spLocks noGrp="1"/>
          </p:cNvSpPr>
          <p:nvPr>
            <p:ph sz="quarter" idx="35" hasCustomPrompt="1"/>
          </p:nvPr>
        </p:nvSpPr>
        <p:spPr>
          <a:xfrm>
            <a:off x="509847" y="4048364"/>
            <a:ext cx="5384727" cy="1472727"/>
          </a:xfrm>
          <a:prstGeom prst="rect">
            <a:avLst/>
          </a:prstGeom>
          <a:noFill/>
        </p:spPr>
        <p:txBody>
          <a:bodyPr vert="horz" lIns="0" tIns="0" rIns="0" bIns="0" rtlCol="0">
            <a:noAutofit/>
          </a:bodyPr>
          <a:lstStyle>
            <a:lvl1pPr marL="166256">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515394">
              <a:defRPr lang="en-US" dirty="0">
                <a:latin typeface="+mn-lt"/>
              </a:defRPr>
            </a:lvl3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44" name="text" descr="{&quot;templafy&quot;:{&quot;id&quot;:&quot;11691b94-4cf8-4bf6-a2c2-37a0d2744c13&quot;}}" title="Translations.Source"/>
          <p:cNvSpPr>
            <a:spLocks noGrp="1"/>
          </p:cNvSpPr>
          <p:nvPr>
            <p:ph type="body" sz="quarter" idx="48" hasCustomPrompt="1"/>
          </p:nvPr>
        </p:nvSpPr>
        <p:spPr>
          <a:xfrm>
            <a:off x="509847" y="5530909"/>
            <a:ext cx="5384727" cy="166909"/>
          </a:xfrm>
        </p:spPr>
        <p:txBody>
          <a:bodyPr/>
          <a:lstStyle>
            <a:lvl1pPr marL="0" indent="0">
              <a:spcBef>
                <a:spcPts val="0"/>
              </a:spcBef>
              <a:buNone/>
              <a:defRPr sz="909">
                <a:latin typeface="+mn-lt"/>
              </a:defRPr>
            </a:lvl1pPr>
            <a:lvl2pPr marL="0" indent="0">
              <a:spcBef>
                <a:spcPts val="0"/>
              </a:spcBef>
              <a:buNone/>
              <a:defRPr sz="727"/>
            </a:lvl2pPr>
            <a:lvl3pPr marL="0" indent="0">
              <a:spcBef>
                <a:spcPts val="0"/>
              </a:spcBef>
              <a:buNone/>
              <a:defRPr sz="727"/>
            </a:lvl3pPr>
            <a:lvl4pPr marL="0" indent="0">
              <a:spcBef>
                <a:spcPts val="0"/>
              </a:spcBef>
              <a:buNone/>
              <a:defRPr sz="727"/>
            </a:lvl4pPr>
            <a:lvl5pPr marL="0" indent="0">
              <a:spcBef>
                <a:spcPts val="0"/>
              </a:spcBef>
              <a:buNone/>
              <a:defRPr sz="727"/>
            </a:lvl5pPr>
          </a:lstStyle>
          <a:p>
            <a:pPr lvl="0"/>
            <a:r>
              <a:rPr lang="en-US"/>
              <a:t>Source</a:t>
            </a:r>
            <a:endParaRPr/>
          </a:p>
        </p:txBody>
      </p:sp>
      <p:sp>
        <p:nvSpPr>
          <p:cNvPr id="59" name="text" descr="{&quot;templafy&quot;:{&quot;id&quot;:&quot;610c3496-d1a5-4d77-9bfc-26dbc43f9749&quot;}}" title="Translations.LayoutHeading"/>
          <p:cNvSpPr>
            <a:spLocks noGrp="1"/>
          </p:cNvSpPr>
          <p:nvPr>
            <p:ph type="body" idx="36" hasCustomPrompt="1"/>
            <p:custDataLst>
              <p:tags r:id="rId4"/>
            </p:custDataLst>
          </p:nvPr>
        </p:nvSpPr>
        <p:spPr>
          <a:xfrm>
            <a:off x="6266182" y="1688727"/>
            <a:ext cx="5384727" cy="323273"/>
          </a:xfrm>
          <a:prstGeom prst="rect">
            <a:avLst/>
          </a:prstGeom>
          <a:noFill/>
        </p:spPr>
        <p:txBody>
          <a:bodyPr lIns="0" tIns="0" rIns="0" bIns="36564" anchor="t" anchorCtr="0">
            <a:noAutofit/>
          </a:bodyPr>
          <a:lstStyle>
            <a:lvl1pPr marL="0" indent="0">
              <a:spcBef>
                <a:spcPts val="0"/>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a:p>
        </p:txBody>
      </p:sp>
      <p:sp>
        <p:nvSpPr>
          <p:cNvPr id="27" name="Content Placeholder 10"/>
          <p:cNvSpPr>
            <a:spLocks noGrp="1"/>
          </p:cNvSpPr>
          <p:nvPr>
            <p:ph sz="quarter" idx="37" hasCustomPrompt="1"/>
          </p:nvPr>
        </p:nvSpPr>
        <p:spPr>
          <a:xfrm>
            <a:off x="6266182" y="2015543"/>
            <a:ext cx="5384727" cy="1472727"/>
          </a:xfrm>
          <a:prstGeom prst="rect">
            <a:avLst/>
          </a:prstGeom>
          <a:noFill/>
        </p:spPr>
        <p:txBody>
          <a:bodyPr vert="horz" lIns="0" tIns="0" rIns="0" bIns="0" rtlCol="0">
            <a:noAutofit/>
          </a:bodyPr>
          <a:lstStyle>
            <a:lvl1pPr marL="166256">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515394">
              <a:defRPr lang="en-US" dirty="0">
                <a:latin typeface="+mn-lt"/>
              </a:defRPr>
            </a:lvl3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54" name="text" descr="{&quot;templafy&quot;:{&quot;id&quot;:&quot;7e57f9ec-c0e6-4202-805c-acfa607aebac&quot;}}" title="Translations.Source"/>
          <p:cNvSpPr>
            <a:spLocks noGrp="1"/>
          </p:cNvSpPr>
          <p:nvPr>
            <p:ph type="body" sz="quarter" idx="49" hasCustomPrompt="1"/>
          </p:nvPr>
        </p:nvSpPr>
        <p:spPr>
          <a:xfrm>
            <a:off x="6266561" y="3498546"/>
            <a:ext cx="5384727" cy="166909"/>
          </a:xfrm>
        </p:spPr>
        <p:txBody>
          <a:bodyPr/>
          <a:lstStyle>
            <a:lvl1pPr marL="0" indent="0">
              <a:spcBef>
                <a:spcPts val="0"/>
              </a:spcBef>
              <a:buNone/>
              <a:defRPr sz="909">
                <a:latin typeface="+mn-lt"/>
              </a:defRPr>
            </a:lvl1pPr>
            <a:lvl2pPr marL="0" indent="0">
              <a:spcBef>
                <a:spcPts val="0"/>
              </a:spcBef>
              <a:buNone/>
              <a:defRPr sz="727"/>
            </a:lvl2pPr>
            <a:lvl3pPr marL="0" indent="0">
              <a:spcBef>
                <a:spcPts val="0"/>
              </a:spcBef>
              <a:buNone/>
              <a:defRPr sz="727"/>
            </a:lvl3pPr>
            <a:lvl4pPr marL="0" indent="0">
              <a:spcBef>
                <a:spcPts val="0"/>
              </a:spcBef>
              <a:buNone/>
              <a:defRPr sz="727"/>
            </a:lvl4pPr>
            <a:lvl5pPr marL="0" indent="0">
              <a:spcBef>
                <a:spcPts val="0"/>
              </a:spcBef>
              <a:buNone/>
              <a:defRPr sz="727"/>
            </a:lvl5pPr>
          </a:lstStyle>
          <a:p>
            <a:pPr lvl="0"/>
            <a:r>
              <a:rPr lang="en-US"/>
              <a:t>Source</a:t>
            </a:r>
            <a:endParaRPr/>
          </a:p>
        </p:txBody>
      </p:sp>
      <p:sp>
        <p:nvSpPr>
          <p:cNvPr id="28" name="text" descr="{&quot;templafy&quot;:{&quot;id&quot;:&quot;f6afd5a3-2bb9-437e-afd8-d0d683918a33&quot;}}" title="Translations.LayoutHeading"/>
          <p:cNvSpPr>
            <a:spLocks noGrp="1"/>
          </p:cNvSpPr>
          <p:nvPr>
            <p:ph type="body" idx="38" hasCustomPrompt="1"/>
            <p:custDataLst>
              <p:tags r:id="rId5"/>
            </p:custDataLst>
          </p:nvPr>
        </p:nvSpPr>
        <p:spPr>
          <a:xfrm>
            <a:off x="6266182" y="3721091"/>
            <a:ext cx="5384727" cy="323273"/>
          </a:xfrm>
          <a:prstGeom prst="rect">
            <a:avLst/>
          </a:prstGeom>
          <a:noFill/>
        </p:spPr>
        <p:txBody>
          <a:bodyPr lIns="0" tIns="0" rIns="0" bIns="36564" anchor="t" anchorCtr="0">
            <a:noAutofit/>
          </a:bodyPr>
          <a:lstStyle>
            <a:lvl1pPr marL="0" indent="0">
              <a:spcBef>
                <a:spcPts val="0"/>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a:p>
        </p:txBody>
      </p:sp>
      <p:sp>
        <p:nvSpPr>
          <p:cNvPr id="33" name="Content Placeholder 10"/>
          <p:cNvSpPr>
            <a:spLocks noGrp="1"/>
          </p:cNvSpPr>
          <p:nvPr>
            <p:ph sz="quarter" idx="39" hasCustomPrompt="1"/>
          </p:nvPr>
        </p:nvSpPr>
        <p:spPr>
          <a:xfrm>
            <a:off x="6266182" y="4048364"/>
            <a:ext cx="5384727" cy="1472727"/>
          </a:xfrm>
          <a:prstGeom prst="rect">
            <a:avLst/>
          </a:prstGeom>
          <a:noFill/>
        </p:spPr>
        <p:txBody>
          <a:bodyPr vert="horz" lIns="0" tIns="0" rIns="0" bIns="0" rtlCol="0">
            <a:noAutofit/>
          </a:bodyPr>
          <a:lstStyle>
            <a:lvl1pPr marL="166256">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515394">
              <a:defRPr lang="en-US" dirty="0">
                <a:latin typeface="+mn-lt"/>
              </a:defRPr>
            </a:lvl3pPr>
            <a:lvl4pPr marL="689963">
              <a:defRPr/>
            </a:lvl4pPr>
            <a:lvl5pPr marL="864532">
              <a:defRPr/>
            </a:lvl5pPr>
            <a:lvl6pPr marL="864532">
              <a:defRPr/>
            </a:lvl6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55" name="text" descr="{&quot;templafy&quot;:{&quot;id&quot;:&quot;e7f77444-d37c-4be7-b1e7-68728ab86e40&quot;}}" title="Translations.Source"/>
          <p:cNvSpPr>
            <a:spLocks noGrp="1"/>
          </p:cNvSpPr>
          <p:nvPr>
            <p:ph type="body" sz="quarter" idx="50" hasCustomPrompt="1"/>
          </p:nvPr>
        </p:nvSpPr>
        <p:spPr>
          <a:xfrm>
            <a:off x="6266561" y="5530909"/>
            <a:ext cx="5384727" cy="166909"/>
          </a:xfrm>
        </p:spPr>
        <p:txBody>
          <a:bodyPr/>
          <a:lstStyle>
            <a:lvl1pPr marL="0" indent="0">
              <a:spcBef>
                <a:spcPts val="0"/>
              </a:spcBef>
              <a:buNone/>
              <a:defRPr sz="909">
                <a:latin typeface="+mn-lt"/>
              </a:defRPr>
            </a:lvl1pPr>
            <a:lvl2pPr marL="0" indent="0">
              <a:spcBef>
                <a:spcPts val="0"/>
              </a:spcBef>
              <a:buNone/>
              <a:defRPr sz="727"/>
            </a:lvl2pPr>
            <a:lvl3pPr marL="0" indent="0">
              <a:spcBef>
                <a:spcPts val="0"/>
              </a:spcBef>
              <a:buNone/>
              <a:defRPr sz="727"/>
            </a:lvl3pPr>
            <a:lvl4pPr marL="0" indent="0">
              <a:spcBef>
                <a:spcPts val="0"/>
              </a:spcBef>
              <a:buNone/>
              <a:defRPr sz="727"/>
            </a:lvl4pPr>
            <a:lvl5pPr marL="0" indent="0">
              <a:spcBef>
                <a:spcPts val="0"/>
              </a:spcBef>
              <a:buNone/>
              <a:defRPr sz="727"/>
            </a:lvl5pPr>
          </a:lstStyle>
          <a:p>
            <a:pPr lvl="0"/>
            <a:r>
              <a:rPr lang="en-US"/>
              <a:t>Source</a:t>
            </a:r>
            <a:endParaRPr/>
          </a:p>
        </p:txBody>
      </p:sp>
      <p:sp>
        <p:nvSpPr>
          <p:cNvPr id="34" name="Slide Number Textbox" descr="{&#10;&quot;SkabelonDesign&quot;: {&#10;&quot;textualValue&quot;: &quot;&lt;key1/&gt;&quot;,&#10;&quot;bindingCollection&quot;: {&#10;&quot;key1&quot;: {&quot;SkabelonDesign&quot;:{&quot;type&quot;:&quot;Text&quot;,&quot;binding&quot;:&quot;Module.SlideNumber&quot;}}&#10;}&#10;}&#10;}"/>
          <p:cNvSpPr txBox="1"/>
          <p:nvPr userDrawn="1"/>
        </p:nvSpPr>
        <p:spPr>
          <a:xfrm>
            <a:off x="10984199" y="6241909"/>
            <a:ext cx="664703" cy="349135"/>
          </a:xfrm>
          <a:prstGeom prst="rect">
            <a:avLst/>
          </a:prstGeom>
          <a:noFill/>
        </p:spPr>
        <p:txBody>
          <a:bodyPr vert="horz" wrap="square" lIns="0" tIns="0" rIns="0" bIns="0" rtlCol="0" anchor="b">
            <a:noAutofit/>
          </a:bodyPr>
          <a:lstStyle/>
          <a:p>
            <a:pPr algn="r"/>
            <a:fld id="{C9C5D969-4CAD-4F29-8B51-07B8CBAF6BF4}" type="slidenum">
              <a:rPr lang="en-US" sz="636" smtClean="0">
                <a:solidFill>
                  <a:prstClr val="black"/>
                </a:solidFill>
              </a:rPr>
              <a:pPr algn="r"/>
              <a:t>‹#›</a:t>
            </a:fld>
            <a:endParaRPr lang="en-US" sz="636" dirty="0">
              <a:solidFill>
                <a:prstClr val="black"/>
              </a:solidFill>
            </a:endParaRPr>
          </a:p>
        </p:txBody>
      </p:sp>
      <p:grpSp>
        <p:nvGrpSpPr>
          <p:cNvPr id="40" name="PXP_GRIDLINES" hidden="1"/>
          <p:cNvGrpSpPr/>
          <p:nvPr userDrawn="1"/>
        </p:nvGrpSpPr>
        <p:grpSpPr>
          <a:xfrm>
            <a:off x="-8312" y="0"/>
            <a:ext cx="12192506" cy="6858000"/>
            <a:chOff x="-13716" y="0"/>
            <a:chExt cx="10058818" cy="7543800"/>
          </a:xfrm>
        </p:grpSpPr>
        <p:cxnSp>
          <p:nvCxnSpPr>
            <p:cNvPr id="45" name="Straight Connector 44"/>
            <p:cNvCxnSpPr/>
            <p:nvPr userDrawn="1"/>
          </p:nvCxnSpPr>
          <p:spPr>
            <a:xfrm>
              <a:off x="397628"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a:xfrm>
              <a:off x="501590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userDrawn="1"/>
          </p:nvCxnSpPr>
          <p:spPr>
            <a:xfrm>
              <a:off x="960154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userDrawn="1"/>
          </p:nvCxnSpPr>
          <p:spPr>
            <a:xfrm>
              <a:off x="-13298" y="18612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userDrawn="1"/>
          </p:nvCxnSpPr>
          <p:spPr>
            <a:xfrm>
              <a:off x="-13716"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userDrawn="1"/>
          </p:nvCxnSpPr>
          <p:spPr>
            <a:xfrm>
              <a:off x="-13298" y="409159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29" name="LAYOUT BODY" hidden="1"/>
          <p:cNvSpPr/>
          <p:nvPr userDrawn="1"/>
        </p:nvSpPr>
        <p:spPr>
          <a:xfrm>
            <a:off x="525818" y="4452216"/>
            <a:ext cx="5384727" cy="106939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defPPr>
              <a:defRPr lang="en-US"/>
            </a:defPPr>
            <a:lvl1pPr algn="l" rtl="0" eaLnBrk="0" fontAlgn="base" hangingPunct="0">
              <a:spcBef>
                <a:spcPct val="50000"/>
              </a:spcBef>
              <a:spcAft>
                <a:spcPct val="0"/>
              </a:spcAft>
              <a:defRPr lang="en-GB" kern="1200">
                <a:solidFill>
                  <a:schemeClr val="lt1"/>
                </a:solidFill>
                <a:latin typeface="+mn-lt"/>
                <a:ea typeface="+mn-ea"/>
                <a:cs typeface="+mn-cs"/>
              </a:defRPr>
            </a:lvl1pPr>
            <a:lvl2pPr marL="457200" algn="l" rtl="0" eaLnBrk="0" fontAlgn="base" hangingPunct="0">
              <a:spcBef>
                <a:spcPct val="50000"/>
              </a:spcBef>
              <a:spcAft>
                <a:spcPct val="0"/>
              </a:spcAft>
              <a:defRPr kern="1200">
                <a:solidFill>
                  <a:schemeClr val="lt1"/>
                </a:solidFill>
                <a:latin typeface="+mn-lt"/>
                <a:ea typeface="+mn-ea"/>
                <a:cs typeface="+mn-cs"/>
              </a:defRPr>
            </a:lvl2pPr>
            <a:lvl3pPr marL="914400" algn="l" rtl="0" eaLnBrk="0" fontAlgn="base" hangingPunct="0">
              <a:spcBef>
                <a:spcPct val="50000"/>
              </a:spcBef>
              <a:spcAft>
                <a:spcPct val="0"/>
              </a:spcAft>
              <a:defRPr kern="1200">
                <a:solidFill>
                  <a:schemeClr val="lt1"/>
                </a:solidFill>
                <a:latin typeface="+mn-lt"/>
                <a:ea typeface="+mn-ea"/>
                <a:cs typeface="+mn-cs"/>
              </a:defRPr>
            </a:lvl3pPr>
            <a:lvl4pPr marL="1371600" algn="l" rtl="0" eaLnBrk="0" fontAlgn="base" hangingPunct="0">
              <a:spcBef>
                <a:spcPct val="50000"/>
              </a:spcBef>
              <a:spcAft>
                <a:spcPct val="0"/>
              </a:spcAft>
              <a:defRPr kern="1200">
                <a:solidFill>
                  <a:schemeClr val="lt1"/>
                </a:solidFill>
                <a:latin typeface="+mn-lt"/>
                <a:ea typeface="+mn-ea"/>
                <a:cs typeface="+mn-cs"/>
              </a:defRPr>
            </a:lvl4pPr>
            <a:lvl5pPr marL="1828800" algn="l" rtl="0" eaLnBrk="0" fontAlgn="base" hangingPunct="0">
              <a:spcBef>
                <a:spcPct val="5000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kumimoji="1" lang="en-US" sz="1000" dirty="0">
              <a:solidFill>
                <a:prstClr val="black"/>
              </a:solidFill>
            </a:endParaRPr>
          </a:p>
        </p:txBody>
      </p:sp>
      <p:pic>
        <p:nvPicPr>
          <p:cNvPr id="30" name="image" descr="{&quot;templafy&quot;:{&quot;id&quot;:&quot;07f9bb92-83d3-4972-876a-921163a66571&quot;}}">
            <a:extLst>
              <a:ext uri="{FF2B5EF4-FFF2-40B4-BE49-F238E27FC236}">
                <a16:creationId xmlns:a16="http://schemas.microsoft.com/office/drawing/2014/main" id="{E345E3E0-7967-4036-B101-C0CC9B5EBD9C}"/>
              </a:ext>
            </a:extLst>
          </p:cNvPr>
          <p:cNvPicPr>
            <a:picLocks noChangeAspect="1"/>
          </p:cNvPicPr>
          <p:nvPr userDrawn="1"/>
        </p:nvPicPr>
        <p:blipFill>
          <a:blip r:embed="rId7"/>
          <a:stretch>
            <a:fillRect/>
          </a:stretch>
        </p:blipFill>
        <p:spPr>
          <a:xfrm>
            <a:off x="507077" y="6366066"/>
            <a:ext cx="643091" cy="235636"/>
          </a:xfrm>
          <a:prstGeom prst="rect">
            <a:avLst/>
          </a:prstGeom>
        </p:spPr>
      </p:pic>
    </p:spTree>
    <p:extLst>
      <p:ext uri="{BB962C8B-B14F-4D97-AF65-F5344CB8AC3E}">
        <p14:creationId xmlns:p14="http://schemas.microsoft.com/office/powerpoint/2010/main" val="31040570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Large 2x1">
    <p:spTree>
      <p:nvGrpSpPr>
        <p:cNvPr id="1" name=""/>
        <p:cNvGrpSpPr/>
        <p:nvPr/>
      </p:nvGrpSpPr>
      <p:grpSpPr>
        <a:xfrm>
          <a:off x="0" y="0"/>
          <a:ext cx="0" cy="0"/>
          <a:chOff x="0" y="0"/>
          <a:chExt cx="0" cy="0"/>
        </a:xfrm>
      </p:grpSpPr>
      <p:cxnSp>
        <p:nvCxnSpPr>
          <p:cNvPr id="14" name="THIN BLUE LINE"/>
          <p:cNvCxnSpPr/>
          <p:nvPr/>
        </p:nvCxnSpPr>
        <p:spPr>
          <a:xfrm>
            <a:off x="509847" y="939338"/>
            <a:ext cx="1113905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text" descr="{&quot;templafy&quot;:{&quot;id&quot;:&quot;e6b90f6f-5f9c-4b53-ad99-2182a1a56766&quot;}}" title="Translations.PageHeading"/>
          <p:cNvSpPr>
            <a:spLocks noGrp="1"/>
          </p:cNvSpPr>
          <p:nvPr>
            <p:ph type="title" hasCustomPrompt="1"/>
            <p:custDataLst>
              <p:tags r:id="rId1"/>
            </p:custDataLst>
          </p:nvPr>
        </p:nvSpPr>
        <p:spPr>
          <a:xfrm>
            <a:off x="509847" y="3"/>
            <a:ext cx="11139055" cy="856211"/>
          </a:xfrm>
          <a:prstGeom prst="rect">
            <a:avLst/>
          </a:prstGeom>
        </p:spPr>
        <p:txBody>
          <a:bodyPr vert="horz" lIns="0" tIns="0" rIns="0" bIns="0" rtlCol="0" anchor="b" anchorCtr="0">
            <a:normAutofit/>
          </a:bodyPr>
          <a:lstStyle>
            <a:lvl1pPr>
              <a:lnSpc>
                <a:spcPct val="95000"/>
              </a:lnSpc>
              <a:defRPr lang="en-US" dirty="0">
                <a:latin typeface="+mn-lt"/>
              </a:defRPr>
            </a:lvl1pPr>
          </a:lstStyle>
          <a:p>
            <a:pPr lvl="0"/>
            <a:r>
              <a:rPr lang="en-US" dirty="0"/>
              <a:t>&lt;&lt;Page heading&gt;&gt;</a:t>
            </a:r>
            <a:endParaRPr dirty="0"/>
          </a:p>
        </p:txBody>
      </p:sp>
      <p:sp>
        <p:nvSpPr>
          <p:cNvPr id="34" name="text" descr="{&quot;templafy&quot;:{&quot;id&quot;:&quot;2157ef70-51a3-4af6-8efb-176864a4f9e6&quot;}}" title="Translations.MessageText"/>
          <p:cNvSpPr>
            <a:spLocks noGrp="1"/>
          </p:cNvSpPr>
          <p:nvPr>
            <p:ph type="body" sz="quarter" idx="32" hasCustomPrompt="1"/>
          </p:nvPr>
        </p:nvSpPr>
        <p:spPr>
          <a:xfrm>
            <a:off x="511848" y="1024660"/>
            <a:ext cx="11129356" cy="249382"/>
          </a:xfrm>
          <a:prstGeom prst="rect">
            <a:avLst/>
          </a:prstGeom>
        </p:spPr>
        <p:txBody>
          <a:bodyPr lIns="0" tIns="0" rIns="0" bIns="0"/>
          <a:lstStyle>
            <a:lvl1pPr marL="6235" indent="0">
              <a:spcBef>
                <a:spcPts val="0"/>
              </a:spcBef>
              <a:buFontTx/>
              <a:buNone/>
              <a:defRPr sz="1636">
                <a:latin typeface="+mn-lt"/>
              </a:defRPr>
            </a:lvl1pPr>
          </a:lstStyle>
          <a:p>
            <a:pPr lvl="0"/>
            <a:r>
              <a:rPr lang="en-US"/>
              <a:t>&lt;&lt;Message&gt;&gt;</a:t>
            </a:r>
            <a:endParaRPr/>
          </a:p>
        </p:txBody>
      </p:sp>
      <p:sp>
        <p:nvSpPr>
          <p:cNvPr id="41" name="text" descr="{&quot;templafy&quot;:{&quot;id&quot;:&quot;0267cfcc-9f71-4a5a-84e1-65fe93cf7441&quot;}}" title="Translations.LayoutHeading"/>
          <p:cNvSpPr>
            <a:spLocks noGrp="1"/>
          </p:cNvSpPr>
          <p:nvPr>
            <p:ph type="body" idx="16" hasCustomPrompt="1"/>
            <p:custDataLst>
              <p:tags r:id="rId2"/>
            </p:custDataLst>
          </p:nvPr>
        </p:nvSpPr>
        <p:spPr>
          <a:xfrm>
            <a:off x="510546" y="1688727"/>
            <a:ext cx="5384727" cy="323273"/>
          </a:xfrm>
          <a:prstGeom prst="rect">
            <a:avLst/>
          </a:prstGeom>
          <a:noFill/>
        </p:spPr>
        <p:txBody>
          <a:bodyPr lIns="0" tIns="0" rIns="0" bIns="36564" anchor="t" anchorCtr="0">
            <a:noAutofit/>
          </a:bodyPr>
          <a:lstStyle>
            <a:lvl1pPr marL="0" indent="0">
              <a:spcBef>
                <a:spcPts val="727"/>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a:p>
        </p:txBody>
      </p:sp>
      <p:sp>
        <p:nvSpPr>
          <p:cNvPr id="42" name="Content Placeholder 10"/>
          <p:cNvSpPr>
            <a:spLocks noGrp="1"/>
          </p:cNvSpPr>
          <p:nvPr>
            <p:ph sz="quarter" idx="19" hasCustomPrompt="1"/>
          </p:nvPr>
        </p:nvSpPr>
        <p:spPr>
          <a:xfrm>
            <a:off x="510546" y="2015543"/>
            <a:ext cx="5384727" cy="3505091"/>
          </a:xfrm>
          <a:prstGeom prst="rect">
            <a:avLst/>
          </a:prstGeom>
          <a:noFill/>
        </p:spPr>
        <p:txBody>
          <a:bodyPr vert="horz" lIns="0" tIns="0" rIns="0" bIns="0" rtlCol="0">
            <a:noAutofit/>
          </a:bodyPr>
          <a:lstStyle>
            <a:lvl1pPr marL="150547">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515394">
              <a:defRPr lang="en-US" dirty="0">
                <a:latin typeface="+mn-lt"/>
              </a:defRPr>
            </a:lvl3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38" name="text" descr="{&quot;templafy&quot;:{&quot;id&quot;:&quot;1ac97bee-5dcc-41a7-b03a-b461006fc37d&quot;}}" title="Translations.Source"/>
          <p:cNvSpPr>
            <a:spLocks noGrp="1"/>
          </p:cNvSpPr>
          <p:nvPr>
            <p:ph type="body" sz="quarter" idx="47" hasCustomPrompt="1"/>
          </p:nvPr>
        </p:nvSpPr>
        <p:spPr>
          <a:xfrm>
            <a:off x="510545" y="5530909"/>
            <a:ext cx="5384727" cy="166909"/>
          </a:xfrm>
        </p:spPr>
        <p:txBody>
          <a:bodyPr/>
          <a:lstStyle>
            <a:lvl1pPr marL="0" indent="0">
              <a:spcBef>
                <a:spcPts val="0"/>
              </a:spcBef>
              <a:buFontTx/>
              <a:buNone/>
              <a:defRPr sz="909">
                <a:latin typeface="+mn-lt"/>
              </a:defRPr>
            </a:lvl1pPr>
            <a:lvl2pPr marL="0" indent="0">
              <a:spcBef>
                <a:spcPts val="0"/>
              </a:spcBef>
              <a:buFontTx/>
              <a:buNone/>
              <a:defRPr sz="727"/>
            </a:lvl2pPr>
            <a:lvl3pPr marL="0" indent="0">
              <a:spcBef>
                <a:spcPts val="0"/>
              </a:spcBef>
              <a:buFontTx/>
              <a:buNone/>
              <a:defRPr sz="727"/>
            </a:lvl3pPr>
            <a:lvl4pPr marL="0" indent="0">
              <a:spcBef>
                <a:spcPts val="0"/>
              </a:spcBef>
              <a:buFontTx/>
              <a:buNone/>
              <a:defRPr sz="727"/>
            </a:lvl4pPr>
            <a:lvl5pPr marL="0" indent="0">
              <a:spcBef>
                <a:spcPts val="0"/>
              </a:spcBef>
              <a:buFontTx/>
              <a:buNone/>
              <a:defRPr sz="727"/>
            </a:lvl5pPr>
          </a:lstStyle>
          <a:p>
            <a:pPr lvl="0"/>
            <a:r>
              <a:rPr lang="en-US"/>
              <a:t>Source</a:t>
            </a:r>
            <a:endParaRPr/>
          </a:p>
        </p:txBody>
      </p:sp>
      <p:sp>
        <p:nvSpPr>
          <p:cNvPr id="59" name="text" descr="{&quot;templafy&quot;:{&quot;id&quot;:&quot;40aed189-5466-4e74-8f42-72e8f6629341&quot;}}" title="Translations.LayoutHeading"/>
          <p:cNvSpPr>
            <a:spLocks noGrp="1"/>
          </p:cNvSpPr>
          <p:nvPr>
            <p:ph type="body" idx="36" hasCustomPrompt="1"/>
            <p:custDataLst>
              <p:tags r:id="rId3"/>
            </p:custDataLst>
          </p:nvPr>
        </p:nvSpPr>
        <p:spPr>
          <a:xfrm>
            <a:off x="6266182" y="1688727"/>
            <a:ext cx="5384727" cy="323273"/>
          </a:xfrm>
          <a:prstGeom prst="rect">
            <a:avLst/>
          </a:prstGeom>
          <a:noFill/>
        </p:spPr>
        <p:txBody>
          <a:bodyPr lIns="0" tIns="0" rIns="0" bIns="36564" anchor="t" anchorCtr="0">
            <a:noAutofit/>
          </a:bodyPr>
          <a:lstStyle>
            <a:lvl1pPr marL="0" indent="0">
              <a:spcBef>
                <a:spcPts val="727"/>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a:p>
        </p:txBody>
      </p:sp>
      <p:sp>
        <p:nvSpPr>
          <p:cNvPr id="27" name="Content Placeholder 10"/>
          <p:cNvSpPr>
            <a:spLocks noGrp="1"/>
          </p:cNvSpPr>
          <p:nvPr>
            <p:ph sz="quarter" idx="37" hasCustomPrompt="1"/>
          </p:nvPr>
        </p:nvSpPr>
        <p:spPr>
          <a:xfrm>
            <a:off x="6266182" y="2015543"/>
            <a:ext cx="5384727" cy="3505091"/>
          </a:xfrm>
          <a:prstGeom prst="rect">
            <a:avLst/>
          </a:prstGeom>
          <a:noFill/>
        </p:spPr>
        <p:txBody>
          <a:bodyPr vert="horz" lIns="0" tIns="0" rIns="0" bIns="0" rtlCol="0">
            <a:noAutofit/>
          </a:bodyPr>
          <a:lstStyle>
            <a:lvl1pPr marL="150547">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515394">
              <a:defRPr lang="en-US" dirty="0">
                <a:latin typeface="+mn-lt"/>
              </a:defRPr>
            </a:lvl3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39" name="text" descr="{&quot;templafy&quot;:{&quot;id&quot;:&quot;b0996bf5-271c-424f-998c-fdf9ef194e56&quot;}}" title="Translations.Source"/>
          <p:cNvSpPr>
            <a:spLocks noGrp="1"/>
          </p:cNvSpPr>
          <p:nvPr>
            <p:ph type="body" sz="quarter" idx="48" hasCustomPrompt="1"/>
          </p:nvPr>
        </p:nvSpPr>
        <p:spPr>
          <a:xfrm>
            <a:off x="6266561" y="5530909"/>
            <a:ext cx="5384727" cy="166909"/>
          </a:xfrm>
        </p:spPr>
        <p:txBody>
          <a:bodyPr/>
          <a:lstStyle>
            <a:lvl1pPr marL="0" indent="0">
              <a:spcBef>
                <a:spcPts val="0"/>
              </a:spcBef>
              <a:buNone/>
              <a:defRPr sz="909">
                <a:latin typeface="+mn-lt"/>
              </a:defRPr>
            </a:lvl1pPr>
            <a:lvl2pPr marL="0" indent="0">
              <a:spcBef>
                <a:spcPts val="0"/>
              </a:spcBef>
              <a:buNone/>
              <a:defRPr sz="727"/>
            </a:lvl2pPr>
            <a:lvl3pPr marL="0" indent="0">
              <a:spcBef>
                <a:spcPts val="0"/>
              </a:spcBef>
              <a:buNone/>
              <a:defRPr sz="727"/>
            </a:lvl3pPr>
            <a:lvl4pPr marL="0" indent="0">
              <a:spcBef>
                <a:spcPts val="0"/>
              </a:spcBef>
              <a:buNone/>
              <a:defRPr sz="727"/>
            </a:lvl4pPr>
            <a:lvl5pPr marL="0" indent="0">
              <a:spcBef>
                <a:spcPts val="0"/>
              </a:spcBef>
              <a:buNone/>
              <a:defRPr sz="727"/>
            </a:lvl5pPr>
          </a:lstStyle>
          <a:p>
            <a:pPr lvl="0"/>
            <a:r>
              <a:rPr lang="en-US"/>
              <a:t>Source</a:t>
            </a:r>
            <a:endParaRPr/>
          </a:p>
        </p:txBody>
      </p:sp>
      <p:sp>
        <p:nvSpPr>
          <p:cNvPr id="28" name="Slide Number Textbox" descr="{&#10;&quot;SkabelonDesign&quot;: {&#10;&quot;textualValue&quot;: &quot;&lt;key1/&gt;&quot;,&#10;&quot;bindingCollection&quot;: {&#10;&quot;key1&quot;: {&quot;SkabelonDesign&quot;:{&quot;type&quot;:&quot;Text&quot;,&quot;binding&quot;:&quot;Module.SlideNumber&quot;}}&#10;}&#10;}&#10;}"/>
          <p:cNvSpPr txBox="1"/>
          <p:nvPr userDrawn="1"/>
        </p:nvSpPr>
        <p:spPr>
          <a:xfrm>
            <a:off x="10984199" y="6241909"/>
            <a:ext cx="664703" cy="349135"/>
          </a:xfrm>
          <a:prstGeom prst="rect">
            <a:avLst/>
          </a:prstGeom>
          <a:noFill/>
        </p:spPr>
        <p:txBody>
          <a:bodyPr vert="horz" wrap="square" lIns="0" tIns="0" rIns="0" bIns="0" rtlCol="0" anchor="b">
            <a:noAutofit/>
          </a:bodyPr>
          <a:lstStyle/>
          <a:p>
            <a:pPr algn="r"/>
            <a:fld id="{C9C5D969-4CAD-4F29-8B51-07B8CBAF6BF4}" type="slidenum">
              <a:rPr lang="en-US" sz="636" smtClean="0">
                <a:solidFill>
                  <a:prstClr val="black"/>
                </a:solidFill>
              </a:rPr>
              <a:pPr algn="r"/>
              <a:t>‹#›</a:t>
            </a:fld>
            <a:endParaRPr lang="en-US" sz="636" dirty="0">
              <a:solidFill>
                <a:prstClr val="black"/>
              </a:solidFill>
            </a:endParaRPr>
          </a:p>
        </p:txBody>
      </p:sp>
      <p:grpSp>
        <p:nvGrpSpPr>
          <p:cNvPr id="30" name="PXP_GRIDLINES" hidden="1"/>
          <p:cNvGrpSpPr/>
          <p:nvPr userDrawn="1"/>
        </p:nvGrpSpPr>
        <p:grpSpPr>
          <a:xfrm>
            <a:off x="-8312" y="0"/>
            <a:ext cx="12192506" cy="6858000"/>
            <a:chOff x="-13716" y="0"/>
            <a:chExt cx="10058818" cy="7543800"/>
          </a:xfrm>
        </p:grpSpPr>
        <p:cxnSp>
          <p:nvCxnSpPr>
            <p:cNvPr id="31" name="Straight Connector 30"/>
            <p:cNvCxnSpPr/>
            <p:nvPr userDrawn="1"/>
          </p:nvCxnSpPr>
          <p:spPr>
            <a:xfrm>
              <a:off x="397628"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a:xfrm>
              <a:off x="501590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a:xfrm>
              <a:off x="960154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userDrawn="1"/>
          </p:nvCxnSpPr>
          <p:spPr>
            <a:xfrm>
              <a:off x="-13298" y="18612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userDrawn="1"/>
          </p:nvCxnSpPr>
          <p:spPr>
            <a:xfrm>
              <a:off x="-13716"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userDrawn="1"/>
          </p:nvCxnSpPr>
          <p:spPr>
            <a:xfrm>
              <a:off x="-13298" y="409159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21" name="LAYOUT BODY" hidden="1"/>
          <p:cNvSpPr/>
          <p:nvPr userDrawn="1"/>
        </p:nvSpPr>
        <p:spPr>
          <a:xfrm>
            <a:off x="525818" y="2894301"/>
            <a:ext cx="5384727" cy="106939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defPPr>
              <a:defRPr lang="en-US"/>
            </a:defPPr>
            <a:lvl1pPr algn="l" rtl="0" eaLnBrk="0" fontAlgn="base" hangingPunct="0">
              <a:spcBef>
                <a:spcPct val="50000"/>
              </a:spcBef>
              <a:spcAft>
                <a:spcPct val="0"/>
              </a:spcAft>
              <a:defRPr lang="en-GB" kern="1200">
                <a:solidFill>
                  <a:schemeClr val="lt1"/>
                </a:solidFill>
                <a:latin typeface="+mn-lt"/>
                <a:ea typeface="+mn-ea"/>
                <a:cs typeface="+mn-cs"/>
              </a:defRPr>
            </a:lvl1pPr>
            <a:lvl2pPr marL="457200" algn="l" rtl="0" eaLnBrk="0" fontAlgn="base" hangingPunct="0">
              <a:spcBef>
                <a:spcPct val="50000"/>
              </a:spcBef>
              <a:spcAft>
                <a:spcPct val="0"/>
              </a:spcAft>
              <a:defRPr kern="1200">
                <a:solidFill>
                  <a:schemeClr val="lt1"/>
                </a:solidFill>
                <a:latin typeface="+mn-lt"/>
                <a:ea typeface="+mn-ea"/>
                <a:cs typeface="+mn-cs"/>
              </a:defRPr>
            </a:lvl2pPr>
            <a:lvl3pPr marL="914400" algn="l" rtl="0" eaLnBrk="0" fontAlgn="base" hangingPunct="0">
              <a:spcBef>
                <a:spcPct val="50000"/>
              </a:spcBef>
              <a:spcAft>
                <a:spcPct val="0"/>
              </a:spcAft>
              <a:defRPr kern="1200">
                <a:solidFill>
                  <a:schemeClr val="lt1"/>
                </a:solidFill>
                <a:latin typeface="+mn-lt"/>
                <a:ea typeface="+mn-ea"/>
                <a:cs typeface="+mn-cs"/>
              </a:defRPr>
            </a:lvl3pPr>
            <a:lvl4pPr marL="1371600" algn="l" rtl="0" eaLnBrk="0" fontAlgn="base" hangingPunct="0">
              <a:spcBef>
                <a:spcPct val="50000"/>
              </a:spcBef>
              <a:spcAft>
                <a:spcPct val="0"/>
              </a:spcAft>
              <a:defRPr kern="1200">
                <a:solidFill>
                  <a:schemeClr val="lt1"/>
                </a:solidFill>
                <a:latin typeface="+mn-lt"/>
                <a:ea typeface="+mn-ea"/>
                <a:cs typeface="+mn-cs"/>
              </a:defRPr>
            </a:lvl4pPr>
            <a:lvl5pPr marL="1828800" algn="l" rtl="0" eaLnBrk="0" fontAlgn="base" hangingPunct="0">
              <a:spcBef>
                <a:spcPct val="5000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kumimoji="1" lang="en-US" sz="1000" dirty="0">
              <a:solidFill>
                <a:prstClr val="black"/>
              </a:solidFill>
            </a:endParaRPr>
          </a:p>
        </p:txBody>
      </p:sp>
      <p:pic>
        <p:nvPicPr>
          <p:cNvPr id="22" name="image" descr="{&quot;templafy&quot;:{&quot;id&quot;:&quot;07f9bb92-83d3-4972-876a-921163a66571&quot;}}">
            <a:extLst>
              <a:ext uri="{FF2B5EF4-FFF2-40B4-BE49-F238E27FC236}">
                <a16:creationId xmlns:a16="http://schemas.microsoft.com/office/drawing/2014/main" id="{CD168893-1D69-4BD4-8846-A102BB5E499B}"/>
              </a:ext>
            </a:extLst>
          </p:cNvPr>
          <p:cNvPicPr>
            <a:picLocks noChangeAspect="1"/>
          </p:cNvPicPr>
          <p:nvPr userDrawn="1"/>
        </p:nvPicPr>
        <p:blipFill>
          <a:blip r:embed="rId5"/>
          <a:stretch>
            <a:fillRect/>
          </a:stretch>
        </p:blipFill>
        <p:spPr>
          <a:xfrm>
            <a:off x="507077" y="6366066"/>
            <a:ext cx="643091" cy="235636"/>
          </a:xfrm>
          <a:prstGeom prst="rect">
            <a:avLst/>
          </a:prstGeom>
        </p:spPr>
      </p:pic>
    </p:spTree>
    <p:extLst>
      <p:ext uri="{BB962C8B-B14F-4D97-AF65-F5344CB8AC3E}">
        <p14:creationId xmlns:p14="http://schemas.microsoft.com/office/powerpoint/2010/main" val="117610072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Large 3x1">
    <p:spTree>
      <p:nvGrpSpPr>
        <p:cNvPr id="1" name=""/>
        <p:cNvGrpSpPr/>
        <p:nvPr/>
      </p:nvGrpSpPr>
      <p:grpSpPr>
        <a:xfrm>
          <a:off x="0" y="0"/>
          <a:ext cx="0" cy="0"/>
          <a:chOff x="0" y="0"/>
          <a:chExt cx="0" cy="0"/>
        </a:xfrm>
      </p:grpSpPr>
      <p:sp>
        <p:nvSpPr>
          <p:cNvPr id="40" name="Slide Number Textbox" hidden="1"/>
          <p:cNvSpPr txBox="1"/>
          <p:nvPr userDrawn="1"/>
        </p:nvSpPr>
        <p:spPr>
          <a:xfrm>
            <a:off x="11161222" y="6234545"/>
            <a:ext cx="498764" cy="349135"/>
          </a:xfrm>
          <a:prstGeom prst="rect">
            <a:avLst/>
          </a:prstGeom>
          <a:noFill/>
        </p:spPr>
        <p:txBody>
          <a:bodyPr wrap="square" lIns="0" tIns="0" rIns="0" bIns="0" rtlCol="0" anchor="b" anchorCtr="0">
            <a:noAutofit/>
          </a:bodyPr>
          <a:lstStyle/>
          <a:p>
            <a:pPr algn="r"/>
            <a:fld id="{8A23ABA4-7C5F-4A82-88F7-CAC0346A6918}" type="slidenum">
              <a:rPr lang="en-US" sz="636" smtClean="0">
                <a:solidFill>
                  <a:prstClr val="black"/>
                </a:solidFill>
              </a:rPr>
              <a:pPr algn="r"/>
              <a:t>‹#›</a:t>
            </a:fld>
            <a:endParaRPr lang="en-US" sz="636" dirty="0">
              <a:solidFill>
                <a:prstClr val="black"/>
              </a:solidFill>
            </a:endParaRPr>
          </a:p>
        </p:txBody>
      </p:sp>
      <p:cxnSp>
        <p:nvCxnSpPr>
          <p:cNvPr id="14" name="THIN BLUE LINE"/>
          <p:cNvCxnSpPr/>
          <p:nvPr/>
        </p:nvCxnSpPr>
        <p:spPr>
          <a:xfrm>
            <a:off x="509847" y="939338"/>
            <a:ext cx="1113905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text" descr="{&quot;templafy&quot;:{&quot;id&quot;:&quot;d765dd66-5117-4ef2-b467-67932c0ca7a4&quot;}}" title="Translations.PageHeading"/>
          <p:cNvSpPr>
            <a:spLocks noGrp="1"/>
          </p:cNvSpPr>
          <p:nvPr>
            <p:ph type="title" hasCustomPrompt="1"/>
            <p:custDataLst>
              <p:tags r:id="rId1"/>
            </p:custDataLst>
          </p:nvPr>
        </p:nvSpPr>
        <p:spPr>
          <a:xfrm>
            <a:off x="509847" y="3"/>
            <a:ext cx="11139055" cy="856211"/>
          </a:xfrm>
          <a:prstGeom prst="rect">
            <a:avLst/>
          </a:prstGeom>
        </p:spPr>
        <p:txBody>
          <a:bodyPr vert="horz" lIns="0" tIns="0" rIns="0" bIns="0" rtlCol="0" anchor="b" anchorCtr="0">
            <a:normAutofit/>
          </a:bodyPr>
          <a:lstStyle>
            <a:lvl1pPr>
              <a:lnSpc>
                <a:spcPct val="95000"/>
              </a:lnSpc>
              <a:defRPr lang="en-US" dirty="0">
                <a:latin typeface="+mn-lt"/>
              </a:defRPr>
            </a:lvl1pPr>
          </a:lstStyle>
          <a:p>
            <a:pPr lvl="0"/>
            <a:r>
              <a:rPr lang="en-US"/>
              <a:t>&lt;&lt;Page heading&gt;&gt;</a:t>
            </a:r>
            <a:endParaRPr/>
          </a:p>
        </p:txBody>
      </p:sp>
      <p:sp>
        <p:nvSpPr>
          <p:cNvPr id="35" name="text" descr="{&quot;templafy&quot;:{&quot;id&quot;:&quot;8562a0cf-0ef1-45d5-9eb4-2c0dd205124c&quot;}}" title="Translations.MessageText"/>
          <p:cNvSpPr>
            <a:spLocks noGrp="1"/>
          </p:cNvSpPr>
          <p:nvPr>
            <p:ph type="body" sz="quarter" idx="32" hasCustomPrompt="1"/>
          </p:nvPr>
        </p:nvSpPr>
        <p:spPr>
          <a:xfrm>
            <a:off x="511848" y="1024660"/>
            <a:ext cx="11129356" cy="249382"/>
          </a:xfrm>
          <a:prstGeom prst="rect">
            <a:avLst/>
          </a:prstGeom>
        </p:spPr>
        <p:txBody>
          <a:bodyPr lIns="0" tIns="0" rIns="0" bIns="0"/>
          <a:lstStyle>
            <a:lvl1pPr marL="6235" indent="0">
              <a:spcBef>
                <a:spcPts val="0"/>
              </a:spcBef>
              <a:buFontTx/>
              <a:buNone/>
              <a:defRPr sz="1636">
                <a:latin typeface="+mn-lt"/>
              </a:defRPr>
            </a:lvl1pPr>
          </a:lstStyle>
          <a:p>
            <a:pPr lvl="0"/>
            <a:r>
              <a:rPr lang="en-US"/>
              <a:t>&lt;&lt;Message&gt;&gt;</a:t>
            </a:r>
            <a:endParaRPr/>
          </a:p>
        </p:txBody>
      </p:sp>
      <p:sp>
        <p:nvSpPr>
          <p:cNvPr id="41" name="text" descr="{&quot;templafy&quot;:{&quot;id&quot;:&quot;f099470e-c8bb-4c92-8b0a-da7a2b1fda1e&quot;}}" title="Translations.LayoutHeading"/>
          <p:cNvSpPr>
            <a:spLocks noGrp="1"/>
          </p:cNvSpPr>
          <p:nvPr>
            <p:ph type="body" idx="16" hasCustomPrompt="1"/>
            <p:custDataLst>
              <p:tags r:id="rId2"/>
            </p:custDataLst>
          </p:nvPr>
        </p:nvSpPr>
        <p:spPr>
          <a:xfrm>
            <a:off x="510546" y="1688727"/>
            <a:ext cx="3512161" cy="323273"/>
          </a:xfrm>
          <a:prstGeom prst="rect">
            <a:avLst/>
          </a:prstGeom>
          <a:noFill/>
        </p:spPr>
        <p:txBody>
          <a:bodyPr lIns="0" tIns="0" rIns="0" bIns="36564" anchor="t" anchorCtr="0">
            <a:noAutofit/>
          </a:bodyPr>
          <a:lstStyle>
            <a:lvl1pPr marL="0" indent="0">
              <a:spcBef>
                <a:spcPts val="727"/>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a:p>
        </p:txBody>
      </p:sp>
      <p:sp>
        <p:nvSpPr>
          <p:cNvPr id="42" name="Content Placeholder 10"/>
          <p:cNvSpPr>
            <a:spLocks noGrp="1"/>
          </p:cNvSpPr>
          <p:nvPr>
            <p:ph sz="quarter" idx="19" hasCustomPrompt="1"/>
          </p:nvPr>
        </p:nvSpPr>
        <p:spPr>
          <a:xfrm>
            <a:off x="510546" y="2015543"/>
            <a:ext cx="3512161" cy="3505091"/>
          </a:xfrm>
          <a:prstGeom prst="rect">
            <a:avLst/>
          </a:prstGeom>
          <a:noFill/>
        </p:spPr>
        <p:txBody>
          <a:bodyPr vert="horz" lIns="0" tIns="0" rIns="0" bIns="0" rtlCol="0">
            <a:noAutofit/>
          </a:bodyPr>
          <a:lstStyle>
            <a:lvl1pPr marL="150547">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515394">
              <a:defRPr lang="en-US" dirty="0">
                <a:latin typeface="+mn-lt"/>
              </a:defRPr>
            </a:lvl3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37" name="text" descr="{&quot;templafy&quot;:{&quot;id&quot;:&quot;e79d0ec3-45ae-4564-aa04-8a26b0db3275&quot;}}" title="Translations.Source"/>
          <p:cNvSpPr>
            <a:spLocks noGrp="1"/>
          </p:cNvSpPr>
          <p:nvPr>
            <p:ph type="body" sz="quarter" idx="47" hasCustomPrompt="1"/>
          </p:nvPr>
        </p:nvSpPr>
        <p:spPr>
          <a:xfrm>
            <a:off x="511847" y="5530909"/>
            <a:ext cx="3512727" cy="166909"/>
          </a:xfrm>
        </p:spPr>
        <p:txBody>
          <a:bodyPr/>
          <a:lstStyle>
            <a:lvl1pPr marL="0" indent="0">
              <a:spcBef>
                <a:spcPts val="0"/>
              </a:spcBef>
              <a:buFontTx/>
              <a:buNone/>
              <a:defRPr sz="909">
                <a:latin typeface="+mn-lt"/>
              </a:defRPr>
            </a:lvl1pPr>
            <a:lvl2pPr marL="0" indent="0">
              <a:spcBef>
                <a:spcPts val="0"/>
              </a:spcBef>
              <a:buFontTx/>
              <a:buNone/>
              <a:defRPr sz="727"/>
            </a:lvl2pPr>
            <a:lvl3pPr marL="0" indent="0">
              <a:spcBef>
                <a:spcPts val="0"/>
              </a:spcBef>
              <a:buFontTx/>
              <a:buNone/>
              <a:defRPr sz="727"/>
            </a:lvl3pPr>
            <a:lvl4pPr marL="0" indent="0">
              <a:spcBef>
                <a:spcPts val="0"/>
              </a:spcBef>
              <a:buFontTx/>
              <a:buNone/>
              <a:defRPr sz="727"/>
            </a:lvl4pPr>
            <a:lvl5pPr marL="0" indent="0">
              <a:spcBef>
                <a:spcPts val="0"/>
              </a:spcBef>
              <a:buFontTx/>
              <a:buNone/>
              <a:defRPr sz="727"/>
            </a:lvl5pPr>
          </a:lstStyle>
          <a:p>
            <a:pPr lvl="0"/>
            <a:r>
              <a:rPr lang="en-US"/>
              <a:t>Source</a:t>
            </a:r>
            <a:endParaRPr/>
          </a:p>
        </p:txBody>
      </p:sp>
      <p:sp>
        <p:nvSpPr>
          <p:cNvPr id="59" name="text" descr="{&quot;templafy&quot;:{&quot;id&quot;:&quot;a7dc809d-e1cb-4d74-a888-98f4145d2192&quot;}}" title="Translations.LayoutHeading"/>
          <p:cNvSpPr>
            <a:spLocks noGrp="1"/>
          </p:cNvSpPr>
          <p:nvPr>
            <p:ph type="body" idx="36" hasCustomPrompt="1"/>
            <p:custDataLst>
              <p:tags r:id="rId3"/>
            </p:custDataLst>
          </p:nvPr>
        </p:nvSpPr>
        <p:spPr>
          <a:xfrm>
            <a:off x="4324365" y="1688727"/>
            <a:ext cx="3512161" cy="323273"/>
          </a:xfrm>
          <a:prstGeom prst="rect">
            <a:avLst/>
          </a:prstGeom>
          <a:noFill/>
        </p:spPr>
        <p:txBody>
          <a:bodyPr lIns="0" tIns="0" rIns="0" bIns="36564" anchor="t" anchorCtr="0">
            <a:noAutofit/>
          </a:bodyPr>
          <a:lstStyle>
            <a:lvl1pPr marL="0" indent="0">
              <a:spcBef>
                <a:spcPts val="727"/>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a:p>
        </p:txBody>
      </p:sp>
      <p:sp>
        <p:nvSpPr>
          <p:cNvPr id="27" name="Content Placeholder 10"/>
          <p:cNvSpPr>
            <a:spLocks noGrp="1"/>
          </p:cNvSpPr>
          <p:nvPr>
            <p:ph sz="quarter" idx="37" hasCustomPrompt="1"/>
          </p:nvPr>
        </p:nvSpPr>
        <p:spPr>
          <a:xfrm>
            <a:off x="4324365" y="2026200"/>
            <a:ext cx="3512161" cy="3505091"/>
          </a:xfrm>
          <a:prstGeom prst="rect">
            <a:avLst/>
          </a:prstGeom>
          <a:noFill/>
        </p:spPr>
        <p:txBody>
          <a:bodyPr vert="horz" lIns="0" tIns="0" rIns="0" bIns="0" rtlCol="0">
            <a:noAutofit/>
          </a:bodyPr>
          <a:lstStyle>
            <a:lvl1pPr marL="150547">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515394">
              <a:defRPr lang="en-US" dirty="0">
                <a:latin typeface="+mn-lt"/>
              </a:defRPr>
            </a:lvl3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38" name="text" descr="{&quot;templafy&quot;:{&quot;id&quot;:&quot;5b2b4a20-7944-48b9-9326-a637dec9359e&quot;}}" title="Translations.Source"/>
          <p:cNvSpPr>
            <a:spLocks noGrp="1"/>
          </p:cNvSpPr>
          <p:nvPr>
            <p:ph type="body" sz="quarter" idx="48" hasCustomPrompt="1"/>
          </p:nvPr>
        </p:nvSpPr>
        <p:spPr>
          <a:xfrm>
            <a:off x="4324836" y="5530909"/>
            <a:ext cx="3512727" cy="166909"/>
          </a:xfrm>
        </p:spPr>
        <p:txBody>
          <a:bodyPr/>
          <a:lstStyle>
            <a:lvl1pPr marL="0" indent="0">
              <a:spcBef>
                <a:spcPts val="0"/>
              </a:spcBef>
              <a:buNone/>
              <a:defRPr sz="909">
                <a:latin typeface="+mn-lt"/>
              </a:defRPr>
            </a:lvl1pPr>
            <a:lvl2pPr marL="0" indent="0">
              <a:spcBef>
                <a:spcPts val="0"/>
              </a:spcBef>
              <a:buNone/>
              <a:defRPr sz="727"/>
            </a:lvl2pPr>
            <a:lvl3pPr marL="0" indent="0">
              <a:spcBef>
                <a:spcPts val="0"/>
              </a:spcBef>
              <a:buNone/>
              <a:defRPr sz="727"/>
            </a:lvl3pPr>
            <a:lvl4pPr marL="0" indent="0">
              <a:spcBef>
                <a:spcPts val="0"/>
              </a:spcBef>
              <a:buNone/>
              <a:defRPr sz="727"/>
            </a:lvl4pPr>
            <a:lvl5pPr marL="0" indent="0">
              <a:spcBef>
                <a:spcPts val="0"/>
              </a:spcBef>
              <a:buNone/>
              <a:defRPr sz="727"/>
            </a:lvl5pPr>
          </a:lstStyle>
          <a:p>
            <a:pPr lvl="0"/>
            <a:r>
              <a:rPr lang="en-US"/>
              <a:t>Source</a:t>
            </a:r>
            <a:endParaRPr/>
          </a:p>
        </p:txBody>
      </p:sp>
      <p:sp>
        <p:nvSpPr>
          <p:cNvPr id="28" name="text" descr="{&quot;templafy&quot;:{&quot;id&quot;:&quot;4e0265cd-b153-45a4-883e-31c1b1fe2d2f&quot;}}" title="Translations.LayoutHeading"/>
          <p:cNvSpPr>
            <a:spLocks noGrp="1"/>
          </p:cNvSpPr>
          <p:nvPr>
            <p:ph type="body" idx="38" hasCustomPrompt="1"/>
            <p:custDataLst>
              <p:tags r:id="rId4"/>
            </p:custDataLst>
          </p:nvPr>
        </p:nvSpPr>
        <p:spPr>
          <a:xfrm>
            <a:off x="8138183" y="1688727"/>
            <a:ext cx="3512161" cy="323273"/>
          </a:xfrm>
          <a:prstGeom prst="rect">
            <a:avLst/>
          </a:prstGeom>
          <a:noFill/>
        </p:spPr>
        <p:txBody>
          <a:bodyPr lIns="0" tIns="0" rIns="0" bIns="36564" anchor="t" anchorCtr="0">
            <a:noAutofit/>
          </a:bodyPr>
          <a:lstStyle>
            <a:lvl1pPr marL="0" indent="0">
              <a:spcBef>
                <a:spcPts val="727"/>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a:p>
        </p:txBody>
      </p:sp>
      <p:sp>
        <p:nvSpPr>
          <p:cNvPr id="33" name="Content Placeholder 10"/>
          <p:cNvSpPr>
            <a:spLocks noGrp="1"/>
          </p:cNvSpPr>
          <p:nvPr>
            <p:ph sz="quarter" idx="39" hasCustomPrompt="1"/>
          </p:nvPr>
        </p:nvSpPr>
        <p:spPr>
          <a:xfrm>
            <a:off x="8138183" y="2026200"/>
            <a:ext cx="3512161" cy="3505091"/>
          </a:xfrm>
          <a:prstGeom prst="rect">
            <a:avLst/>
          </a:prstGeom>
          <a:noFill/>
        </p:spPr>
        <p:txBody>
          <a:bodyPr vert="horz" lIns="0" tIns="0" rIns="0" bIns="0" rtlCol="0">
            <a:noAutofit/>
          </a:bodyPr>
          <a:lstStyle>
            <a:lvl1pPr marL="150547">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515394">
              <a:defRPr lang="en-US" dirty="0">
                <a:latin typeface="+mn-lt"/>
              </a:defRPr>
            </a:lvl3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39" name="text" descr="{&quot;templafy&quot;:{&quot;id&quot;:&quot;6d9c10ee-d2b5-4059-9e93-2fb143ea2bcc&quot;}}" title="Translations.Source"/>
          <p:cNvSpPr>
            <a:spLocks noGrp="1"/>
          </p:cNvSpPr>
          <p:nvPr>
            <p:ph type="body" sz="quarter" idx="49" hasCustomPrompt="1"/>
          </p:nvPr>
        </p:nvSpPr>
        <p:spPr>
          <a:xfrm>
            <a:off x="8139127" y="5530909"/>
            <a:ext cx="3512727" cy="166909"/>
          </a:xfrm>
        </p:spPr>
        <p:txBody>
          <a:bodyPr/>
          <a:lstStyle>
            <a:lvl1pPr marL="0" indent="0">
              <a:spcBef>
                <a:spcPts val="0"/>
              </a:spcBef>
              <a:buNone/>
              <a:defRPr sz="909">
                <a:latin typeface="+mn-lt"/>
              </a:defRPr>
            </a:lvl1pPr>
            <a:lvl2pPr marL="0" indent="0">
              <a:spcBef>
                <a:spcPts val="0"/>
              </a:spcBef>
              <a:buNone/>
              <a:defRPr sz="727"/>
            </a:lvl2pPr>
            <a:lvl3pPr marL="0" indent="0">
              <a:spcBef>
                <a:spcPts val="0"/>
              </a:spcBef>
              <a:buNone/>
              <a:defRPr sz="727"/>
            </a:lvl3pPr>
            <a:lvl4pPr marL="0" indent="0">
              <a:spcBef>
                <a:spcPts val="0"/>
              </a:spcBef>
              <a:buNone/>
              <a:defRPr sz="727"/>
            </a:lvl4pPr>
            <a:lvl5pPr marL="0" indent="0">
              <a:spcBef>
                <a:spcPts val="0"/>
              </a:spcBef>
              <a:buNone/>
              <a:defRPr sz="727"/>
            </a:lvl5pPr>
          </a:lstStyle>
          <a:p>
            <a:pPr lvl="0"/>
            <a:r>
              <a:rPr lang="en-US"/>
              <a:t>Source</a:t>
            </a:r>
            <a:endParaRPr/>
          </a:p>
        </p:txBody>
      </p:sp>
      <p:sp>
        <p:nvSpPr>
          <p:cNvPr id="34" name="Slide Number Textbox" descr="{&#10;&quot;SkabelonDesign&quot;: {&#10;&quot;textualValue&quot;: &quot;&lt;key1/&gt;&quot;,&#10;&quot;bindingCollection&quot;: {&#10;&quot;key1&quot;: {&quot;SkabelonDesign&quot;:{&quot;type&quot;:&quot;Text&quot;,&quot;binding&quot;:&quot;Module.SlideNumber&quot;}}&#10;}&#10;}&#10;}"/>
          <p:cNvSpPr txBox="1"/>
          <p:nvPr userDrawn="1"/>
        </p:nvSpPr>
        <p:spPr>
          <a:xfrm>
            <a:off x="10984199" y="6241909"/>
            <a:ext cx="664703" cy="349135"/>
          </a:xfrm>
          <a:prstGeom prst="rect">
            <a:avLst/>
          </a:prstGeom>
          <a:noFill/>
        </p:spPr>
        <p:txBody>
          <a:bodyPr vert="horz" wrap="square" lIns="0" tIns="0" rIns="0" bIns="0" rtlCol="0" anchor="b">
            <a:noAutofit/>
          </a:bodyPr>
          <a:lstStyle/>
          <a:p>
            <a:pPr algn="r"/>
            <a:fld id="{C9C5D969-4CAD-4F29-8B51-07B8CBAF6BF4}" type="slidenum">
              <a:rPr lang="en-US" sz="636" smtClean="0">
                <a:solidFill>
                  <a:prstClr val="black"/>
                </a:solidFill>
              </a:rPr>
              <a:pPr algn="r"/>
              <a:t>‹#›</a:t>
            </a:fld>
            <a:endParaRPr lang="en-US" sz="636" dirty="0">
              <a:solidFill>
                <a:prstClr val="black"/>
              </a:solidFill>
            </a:endParaRPr>
          </a:p>
        </p:txBody>
      </p:sp>
      <p:grpSp>
        <p:nvGrpSpPr>
          <p:cNvPr id="36" name="PXP_GRIDLINES" hidden="1"/>
          <p:cNvGrpSpPr/>
          <p:nvPr userDrawn="1"/>
        </p:nvGrpSpPr>
        <p:grpSpPr>
          <a:xfrm>
            <a:off x="-8312" y="0"/>
            <a:ext cx="12192506" cy="6858000"/>
            <a:chOff x="-13716" y="0"/>
            <a:chExt cx="10058818" cy="7543800"/>
          </a:xfrm>
        </p:grpSpPr>
        <p:cxnSp>
          <p:nvCxnSpPr>
            <p:cNvPr id="43" name="Straight Connector 42"/>
            <p:cNvCxnSpPr/>
            <p:nvPr userDrawn="1"/>
          </p:nvCxnSpPr>
          <p:spPr>
            <a:xfrm>
              <a:off x="397628"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userDrawn="1"/>
          </p:nvCxnSpPr>
          <p:spPr>
            <a:xfrm>
              <a:off x="501590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userDrawn="1"/>
          </p:nvCxnSpPr>
          <p:spPr>
            <a:xfrm>
              <a:off x="960154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a:xfrm>
              <a:off x="-13298" y="18612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userDrawn="1"/>
          </p:nvCxnSpPr>
          <p:spPr>
            <a:xfrm>
              <a:off x="-13716"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userDrawn="1"/>
          </p:nvCxnSpPr>
          <p:spPr>
            <a:xfrm>
              <a:off x="-13298" y="409159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25" name="LAYOUT BODY" hidden="1"/>
          <p:cNvSpPr/>
          <p:nvPr userDrawn="1"/>
        </p:nvSpPr>
        <p:spPr>
          <a:xfrm>
            <a:off x="525819" y="4200586"/>
            <a:ext cx="3511793" cy="106939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defPPr>
              <a:defRPr lang="en-US"/>
            </a:defPPr>
            <a:lvl1pPr algn="l" rtl="0" eaLnBrk="0" fontAlgn="base" hangingPunct="0">
              <a:spcBef>
                <a:spcPct val="50000"/>
              </a:spcBef>
              <a:spcAft>
                <a:spcPct val="0"/>
              </a:spcAft>
              <a:defRPr lang="en-GB" kern="1200">
                <a:solidFill>
                  <a:schemeClr val="lt1"/>
                </a:solidFill>
                <a:latin typeface="+mn-lt"/>
                <a:ea typeface="+mn-ea"/>
                <a:cs typeface="+mn-cs"/>
              </a:defRPr>
            </a:lvl1pPr>
            <a:lvl2pPr marL="457200" algn="l" rtl="0" eaLnBrk="0" fontAlgn="base" hangingPunct="0">
              <a:spcBef>
                <a:spcPct val="50000"/>
              </a:spcBef>
              <a:spcAft>
                <a:spcPct val="0"/>
              </a:spcAft>
              <a:defRPr kern="1200">
                <a:solidFill>
                  <a:schemeClr val="lt1"/>
                </a:solidFill>
                <a:latin typeface="+mn-lt"/>
                <a:ea typeface="+mn-ea"/>
                <a:cs typeface="+mn-cs"/>
              </a:defRPr>
            </a:lvl2pPr>
            <a:lvl3pPr marL="914400" algn="l" rtl="0" eaLnBrk="0" fontAlgn="base" hangingPunct="0">
              <a:spcBef>
                <a:spcPct val="50000"/>
              </a:spcBef>
              <a:spcAft>
                <a:spcPct val="0"/>
              </a:spcAft>
              <a:defRPr kern="1200">
                <a:solidFill>
                  <a:schemeClr val="lt1"/>
                </a:solidFill>
                <a:latin typeface="+mn-lt"/>
                <a:ea typeface="+mn-ea"/>
                <a:cs typeface="+mn-cs"/>
              </a:defRPr>
            </a:lvl3pPr>
            <a:lvl4pPr marL="1371600" algn="l" rtl="0" eaLnBrk="0" fontAlgn="base" hangingPunct="0">
              <a:spcBef>
                <a:spcPct val="50000"/>
              </a:spcBef>
              <a:spcAft>
                <a:spcPct val="0"/>
              </a:spcAft>
              <a:defRPr kern="1200">
                <a:solidFill>
                  <a:schemeClr val="lt1"/>
                </a:solidFill>
                <a:latin typeface="+mn-lt"/>
                <a:ea typeface="+mn-ea"/>
                <a:cs typeface="+mn-cs"/>
              </a:defRPr>
            </a:lvl4pPr>
            <a:lvl5pPr marL="1828800" algn="l" rtl="0" eaLnBrk="0" fontAlgn="base" hangingPunct="0">
              <a:spcBef>
                <a:spcPct val="5000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kumimoji="1" lang="en-US" sz="1000" dirty="0">
              <a:solidFill>
                <a:prstClr val="black"/>
              </a:solidFill>
            </a:endParaRPr>
          </a:p>
        </p:txBody>
      </p:sp>
      <p:pic>
        <p:nvPicPr>
          <p:cNvPr id="29" name="image" descr="{&quot;templafy&quot;:{&quot;id&quot;:&quot;07f9bb92-83d3-4972-876a-921163a66571&quot;}}">
            <a:extLst>
              <a:ext uri="{FF2B5EF4-FFF2-40B4-BE49-F238E27FC236}">
                <a16:creationId xmlns:a16="http://schemas.microsoft.com/office/drawing/2014/main" id="{FB72A87C-7013-4CEE-825B-13AF4C5ACD1C}"/>
              </a:ext>
            </a:extLst>
          </p:cNvPr>
          <p:cNvPicPr>
            <a:picLocks noChangeAspect="1"/>
          </p:cNvPicPr>
          <p:nvPr userDrawn="1"/>
        </p:nvPicPr>
        <p:blipFill>
          <a:blip r:embed="rId6"/>
          <a:stretch>
            <a:fillRect/>
          </a:stretch>
        </p:blipFill>
        <p:spPr>
          <a:xfrm>
            <a:off x="507077" y="6366066"/>
            <a:ext cx="643091" cy="235636"/>
          </a:xfrm>
          <a:prstGeom prst="rect">
            <a:avLst/>
          </a:prstGeom>
        </p:spPr>
      </p:pic>
    </p:spTree>
    <p:extLst>
      <p:ext uri="{BB962C8B-B14F-4D97-AF65-F5344CB8AC3E}">
        <p14:creationId xmlns:p14="http://schemas.microsoft.com/office/powerpoint/2010/main" val="402889911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Large 2x(2and1)">
    <p:spTree>
      <p:nvGrpSpPr>
        <p:cNvPr id="1" name=""/>
        <p:cNvGrpSpPr/>
        <p:nvPr/>
      </p:nvGrpSpPr>
      <p:grpSpPr>
        <a:xfrm>
          <a:off x="0" y="0"/>
          <a:ext cx="0" cy="0"/>
          <a:chOff x="0" y="0"/>
          <a:chExt cx="0" cy="0"/>
        </a:xfrm>
      </p:grpSpPr>
      <p:sp>
        <p:nvSpPr>
          <p:cNvPr id="26" name="text" descr="{&quot;templafy&quot;:{&quot;id&quot;:&quot;5b912b93-4460-4800-8801-e144b826081f&quot;}}" title="Translations.PageHeading"/>
          <p:cNvSpPr>
            <a:spLocks noGrp="1"/>
          </p:cNvSpPr>
          <p:nvPr>
            <p:ph type="title" hasCustomPrompt="1"/>
            <p:custDataLst>
              <p:tags r:id="rId1"/>
            </p:custDataLst>
          </p:nvPr>
        </p:nvSpPr>
        <p:spPr>
          <a:xfrm>
            <a:off x="509849" y="3"/>
            <a:ext cx="11141441" cy="856211"/>
          </a:xfrm>
          <a:prstGeom prst="rect">
            <a:avLst/>
          </a:prstGeom>
        </p:spPr>
        <p:txBody>
          <a:bodyPr vert="horz" lIns="0" tIns="0" rIns="0" bIns="0" rtlCol="0" anchor="b" anchorCtr="0">
            <a:noAutofit/>
          </a:bodyPr>
          <a:lstStyle>
            <a:lvl1pPr>
              <a:lnSpc>
                <a:spcPct val="95000"/>
              </a:lnSpc>
              <a:defRPr lang="en-US" dirty="0">
                <a:latin typeface="+mn-lt"/>
              </a:defRPr>
            </a:lvl1pPr>
          </a:lstStyle>
          <a:p>
            <a:pPr lvl="0"/>
            <a:r>
              <a:rPr lang="en-US"/>
              <a:t>&lt;&lt;Page heading&gt;&gt;</a:t>
            </a:r>
            <a:endParaRPr/>
          </a:p>
        </p:txBody>
      </p:sp>
      <p:sp>
        <p:nvSpPr>
          <p:cNvPr id="35" name="text" descr="{&quot;templafy&quot;:{&quot;id&quot;:&quot;43658232-ad69-4602-bc5e-39d1bc408600&quot;}}" title="Translations.MessageText"/>
          <p:cNvSpPr>
            <a:spLocks noGrp="1"/>
          </p:cNvSpPr>
          <p:nvPr>
            <p:ph type="body" sz="quarter" idx="32" hasCustomPrompt="1"/>
          </p:nvPr>
        </p:nvSpPr>
        <p:spPr>
          <a:xfrm>
            <a:off x="511849" y="1024660"/>
            <a:ext cx="11139441" cy="249382"/>
          </a:xfrm>
          <a:prstGeom prst="rect">
            <a:avLst/>
          </a:prstGeom>
        </p:spPr>
        <p:txBody>
          <a:bodyPr lIns="0" tIns="0" rIns="0" bIns="0">
            <a:noAutofit/>
          </a:bodyPr>
          <a:lstStyle>
            <a:lvl1pPr marL="6235" indent="0">
              <a:spcBef>
                <a:spcPts val="0"/>
              </a:spcBef>
              <a:buFontTx/>
              <a:buNone/>
              <a:defRPr sz="1636">
                <a:latin typeface="+mn-lt"/>
              </a:defRPr>
            </a:lvl1pPr>
          </a:lstStyle>
          <a:p>
            <a:pPr lvl="0"/>
            <a:r>
              <a:rPr lang="en-US"/>
              <a:t>&lt;&lt;Message&gt;&gt;</a:t>
            </a:r>
            <a:endParaRPr/>
          </a:p>
        </p:txBody>
      </p:sp>
      <p:sp>
        <p:nvSpPr>
          <p:cNvPr id="41" name="text" descr="{&quot;templafy&quot;:{&quot;id&quot;:&quot;760282af-eefe-40fc-b7b3-58bf2cc969c3&quot;}}" title="Translations.LayoutHeading"/>
          <p:cNvSpPr>
            <a:spLocks noGrp="1"/>
          </p:cNvSpPr>
          <p:nvPr>
            <p:ph type="body" idx="16" hasCustomPrompt="1"/>
            <p:custDataLst>
              <p:tags r:id="rId2"/>
            </p:custDataLst>
          </p:nvPr>
        </p:nvSpPr>
        <p:spPr>
          <a:xfrm>
            <a:off x="510546" y="1688727"/>
            <a:ext cx="5384727" cy="323273"/>
          </a:xfrm>
          <a:prstGeom prst="rect">
            <a:avLst/>
          </a:prstGeom>
          <a:noFill/>
        </p:spPr>
        <p:txBody>
          <a:bodyPr lIns="0" tIns="0" rIns="0" bIns="36564" anchor="t" anchorCtr="0">
            <a:noAutofit/>
          </a:bodyPr>
          <a:lstStyle>
            <a:lvl1pPr marL="0" indent="0">
              <a:spcBef>
                <a:spcPts val="0"/>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a:p>
        </p:txBody>
      </p:sp>
      <p:sp>
        <p:nvSpPr>
          <p:cNvPr id="33" name="Content Placeholder 10">
            <a:extLst>
              <a:ext uri="{FF2B5EF4-FFF2-40B4-BE49-F238E27FC236}">
                <a16:creationId xmlns:a16="http://schemas.microsoft.com/office/drawing/2014/main" id="{C4C238CF-1D96-4AA7-98C5-3CD010DDBD85}"/>
              </a:ext>
            </a:extLst>
          </p:cNvPr>
          <p:cNvSpPr>
            <a:spLocks noGrp="1"/>
          </p:cNvSpPr>
          <p:nvPr>
            <p:ph sz="quarter" idx="38" hasCustomPrompt="1"/>
          </p:nvPr>
        </p:nvSpPr>
        <p:spPr>
          <a:xfrm>
            <a:off x="509847" y="2019993"/>
            <a:ext cx="5384727" cy="1472727"/>
          </a:xfrm>
          <a:prstGeom prst="rect">
            <a:avLst/>
          </a:prstGeom>
          <a:noFill/>
        </p:spPr>
        <p:txBody>
          <a:bodyPr vert="horz" lIns="0" tIns="0" rIns="0" bIns="0" rtlCol="0">
            <a:noAutofit/>
          </a:bodyPr>
          <a:lstStyle>
            <a:lvl1pPr marL="150547">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515394">
              <a:defRPr lang="en-US" dirty="0">
                <a:latin typeface="+mn-lt"/>
              </a:defRPr>
            </a:lvl3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27" name="text" descr="{&quot;templafy&quot;:{&quot;id&quot;:&quot;062cce03-a9a1-458c-95de-ea8970326eee&quot;}}" title="Translations.Source"/>
          <p:cNvSpPr>
            <a:spLocks noGrp="1"/>
          </p:cNvSpPr>
          <p:nvPr>
            <p:ph type="body" sz="quarter" idx="47" hasCustomPrompt="1"/>
          </p:nvPr>
        </p:nvSpPr>
        <p:spPr>
          <a:xfrm>
            <a:off x="509847" y="3498546"/>
            <a:ext cx="5384727" cy="166909"/>
          </a:xfrm>
        </p:spPr>
        <p:txBody>
          <a:bodyPr/>
          <a:lstStyle>
            <a:lvl1pPr marL="0" indent="0">
              <a:spcBef>
                <a:spcPts val="0"/>
              </a:spcBef>
              <a:buFontTx/>
              <a:buNone/>
              <a:defRPr sz="909">
                <a:latin typeface="+mn-lt"/>
              </a:defRPr>
            </a:lvl1pPr>
            <a:lvl2pPr marL="0" indent="0">
              <a:spcBef>
                <a:spcPts val="0"/>
              </a:spcBef>
              <a:buFontTx/>
              <a:buNone/>
              <a:defRPr sz="727"/>
            </a:lvl2pPr>
            <a:lvl3pPr marL="0" indent="0">
              <a:spcBef>
                <a:spcPts val="0"/>
              </a:spcBef>
              <a:buFontTx/>
              <a:buNone/>
              <a:defRPr sz="727"/>
            </a:lvl3pPr>
            <a:lvl4pPr marL="0" indent="0">
              <a:spcBef>
                <a:spcPts val="0"/>
              </a:spcBef>
              <a:buFontTx/>
              <a:buNone/>
              <a:defRPr sz="727"/>
            </a:lvl4pPr>
            <a:lvl5pPr marL="0" indent="0">
              <a:spcBef>
                <a:spcPts val="0"/>
              </a:spcBef>
              <a:buFontTx/>
              <a:buNone/>
              <a:defRPr sz="727"/>
            </a:lvl5pPr>
          </a:lstStyle>
          <a:p>
            <a:pPr lvl="0"/>
            <a:r>
              <a:rPr lang="en-US"/>
              <a:t>Source</a:t>
            </a:r>
            <a:endParaRPr/>
          </a:p>
        </p:txBody>
      </p:sp>
      <p:sp>
        <p:nvSpPr>
          <p:cNvPr id="52" name="text" descr="{&quot;templafy&quot;:{&quot;id&quot;:&quot;a5728acd-30fc-46fa-80eb-669d92523523&quot;}}" title="Translations.LayoutHeading"/>
          <p:cNvSpPr>
            <a:spLocks noGrp="1"/>
          </p:cNvSpPr>
          <p:nvPr>
            <p:ph type="body" idx="34" hasCustomPrompt="1"/>
            <p:custDataLst>
              <p:tags r:id="rId3"/>
            </p:custDataLst>
          </p:nvPr>
        </p:nvSpPr>
        <p:spPr>
          <a:xfrm>
            <a:off x="509847" y="3721091"/>
            <a:ext cx="5384727" cy="324716"/>
          </a:xfrm>
          <a:prstGeom prst="rect">
            <a:avLst/>
          </a:prstGeom>
          <a:noFill/>
        </p:spPr>
        <p:txBody>
          <a:bodyPr lIns="0" tIns="0" rIns="0" bIns="36564" anchor="t" anchorCtr="0">
            <a:noAutofit/>
          </a:bodyPr>
          <a:lstStyle>
            <a:lvl1pPr marL="0" indent="0">
              <a:spcBef>
                <a:spcPts val="0"/>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a:p>
        </p:txBody>
      </p:sp>
      <p:sp>
        <p:nvSpPr>
          <p:cNvPr id="53" name="Content Placeholder 10"/>
          <p:cNvSpPr>
            <a:spLocks noGrp="1"/>
          </p:cNvSpPr>
          <p:nvPr>
            <p:ph sz="quarter" idx="35" hasCustomPrompt="1"/>
          </p:nvPr>
        </p:nvSpPr>
        <p:spPr>
          <a:xfrm>
            <a:off x="509847" y="4048127"/>
            <a:ext cx="5384727" cy="1473488"/>
          </a:xfrm>
          <a:prstGeom prst="rect">
            <a:avLst/>
          </a:prstGeom>
          <a:noFill/>
        </p:spPr>
        <p:txBody>
          <a:bodyPr vert="horz" lIns="0" tIns="0" rIns="0" bIns="0" rtlCol="0">
            <a:noAutofit/>
          </a:bodyPr>
          <a:lstStyle>
            <a:lvl1pPr marL="150547">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515394">
              <a:defRPr lang="en-US" dirty="0">
                <a:latin typeface="+mn-lt"/>
              </a:defRPr>
            </a:lvl3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34" name="text" descr="{&quot;templafy&quot;:{&quot;id&quot;:&quot;b2d8dbba-3bae-425d-bad2-d143ffddcd6b&quot;}}" title="Translations.Source"/>
          <p:cNvSpPr>
            <a:spLocks noGrp="1"/>
          </p:cNvSpPr>
          <p:nvPr>
            <p:ph type="body" sz="quarter" idx="48" hasCustomPrompt="1"/>
          </p:nvPr>
        </p:nvSpPr>
        <p:spPr>
          <a:xfrm>
            <a:off x="509847" y="5530909"/>
            <a:ext cx="5384727" cy="166909"/>
          </a:xfrm>
        </p:spPr>
        <p:txBody>
          <a:bodyPr/>
          <a:lstStyle>
            <a:lvl1pPr marL="0" indent="0">
              <a:spcBef>
                <a:spcPts val="0"/>
              </a:spcBef>
              <a:buNone/>
              <a:defRPr sz="909">
                <a:latin typeface="+mn-lt"/>
              </a:defRPr>
            </a:lvl1pPr>
            <a:lvl2pPr marL="0" indent="0">
              <a:spcBef>
                <a:spcPts val="0"/>
              </a:spcBef>
              <a:buNone/>
              <a:defRPr sz="727"/>
            </a:lvl2pPr>
            <a:lvl3pPr marL="0" indent="0">
              <a:spcBef>
                <a:spcPts val="0"/>
              </a:spcBef>
              <a:buNone/>
              <a:defRPr sz="727"/>
            </a:lvl3pPr>
            <a:lvl4pPr marL="0" indent="0">
              <a:spcBef>
                <a:spcPts val="0"/>
              </a:spcBef>
              <a:buNone/>
              <a:defRPr sz="727"/>
            </a:lvl4pPr>
            <a:lvl5pPr marL="0" indent="0">
              <a:spcBef>
                <a:spcPts val="0"/>
              </a:spcBef>
              <a:buNone/>
              <a:defRPr sz="727"/>
            </a:lvl5pPr>
          </a:lstStyle>
          <a:p>
            <a:pPr lvl="0"/>
            <a:r>
              <a:rPr lang="en-US"/>
              <a:t>Source</a:t>
            </a:r>
            <a:endParaRPr/>
          </a:p>
        </p:txBody>
      </p:sp>
      <p:sp>
        <p:nvSpPr>
          <p:cNvPr id="59" name="text" descr="{&quot;templafy&quot;:{&quot;id&quot;:&quot;434a1390-c483-4b81-8b92-80f366078668&quot;}}" title="Translations.LayoutHeading"/>
          <p:cNvSpPr>
            <a:spLocks noGrp="1"/>
          </p:cNvSpPr>
          <p:nvPr>
            <p:ph type="body" idx="36" hasCustomPrompt="1"/>
            <p:custDataLst>
              <p:tags r:id="rId4"/>
            </p:custDataLst>
          </p:nvPr>
        </p:nvSpPr>
        <p:spPr>
          <a:xfrm>
            <a:off x="6266182" y="1688727"/>
            <a:ext cx="5384727" cy="323273"/>
          </a:xfrm>
          <a:prstGeom prst="rect">
            <a:avLst/>
          </a:prstGeom>
          <a:noFill/>
        </p:spPr>
        <p:txBody>
          <a:bodyPr lIns="0" tIns="0" rIns="0" bIns="36564" anchor="t" anchorCtr="0">
            <a:noAutofit/>
          </a:bodyPr>
          <a:lstStyle>
            <a:lvl1pPr marL="0" indent="0">
              <a:spcBef>
                <a:spcPts val="0"/>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lang="en-US" dirty="0"/>
          </a:p>
        </p:txBody>
      </p:sp>
      <p:sp>
        <p:nvSpPr>
          <p:cNvPr id="58" name="Content Placeholder 10"/>
          <p:cNvSpPr>
            <a:spLocks noGrp="1"/>
          </p:cNvSpPr>
          <p:nvPr>
            <p:ph sz="quarter" idx="37" hasCustomPrompt="1"/>
          </p:nvPr>
        </p:nvSpPr>
        <p:spPr>
          <a:xfrm>
            <a:off x="6266182" y="2016001"/>
            <a:ext cx="5384727" cy="3505614"/>
          </a:xfrm>
          <a:prstGeom prst="rect">
            <a:avLst/>
          </a:prstGeom>
          <a:noFill/>
        </p:spPr>
        <p:txBody>
          <a:bodyPr vert="horz" lIns="0" tIns="0" rIns="0" bIns="0" rtlCol="0">
            <a:noAutofit/>
          </a:bodyPr>
          <a:lstStyle>
            <a:lvl1pPr marL="150547">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515394">
              <a:defRPr lang="en-US" dirty="0">
                <a:latin typeface="+mn-lt"/>
              </a:defRPr>
            </a:lvl3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37" name="text" descr="{&quot;templafy&quot;:{&quot;id&quot;:&quot;a1bf3616-7396-4ccc-bb05-68184a39ae0c&quot;}}" title="Translations.Source"/>
          <p:cNvSpPr>
            <a:spLocks noGrp="1"/>
          </p:cNvSpPr>
          <p:nvPr>
            <p:ph type="body" sz="quarter" idx="49" hasCustomPrompt="1"/>
          </p:nvPr>
        </p:nvSpPr>
        <p:spPr>
          <a:xfrm>
            <a:off x="6266182" y="5530909"/>
            <a:ext cx="5384727" cy="166909"/>
          </a:xfrm>
        </p:spPr>
        <p:txBody>
          <a:bodyPr/>
          <a:lstStyle>
            <a:lvl1pPr marL="0" indent="0">
              <a:spcBef>
                <a:spcPts val="0"/>
              </a:spcBef>
              <a:buNone/>
              <a:defRPr sz="909">
                <a:latin typeface="+mn-lt"/>
              </a:defRPr>
            </a:lvl1pPr>
            <a:lvl2pPr marL="0" indent="0">
              <a:spcBef>
                <a:spcPts val="0"/>
              </a:spcBef>
              <a:buNone/>
              <a:defRPr sz="727"/>
            </a:lvl2pPr>
            <a:lvl3pPr marL="0" indent="0">
              <a:spcBef>
                <a:spcPts val="0"/>
              </a:spcBef>
              <a:buNone/>
              <a:defRPr sz="727"/>
            </a:lvl3pPr>
            <a:lvl4pPr marL="0" indent="0">
              <a:spcBef>
                <a:spcPts val="0"/>
              </a:spcBef>
              <a:buNone/>
              <a:defRPr sz="727"/>
            </a:lvl4pPr>
            <a:lvl5pPr marL="0" indent="0">
              <a:spcBef>
                <a:spcPts val="0"/>
              </a:spcBef>
              <a:buNone/>
              <a:defRPr sz="727"/>
            </a:lvl5pPr>
          </a:lstStyle>
          <a:p>
            <a:pPr lvl="0"/>
            <a:r>
              <a:rPr lang="en-US"/>
              <a:t>Source</a:t>
            </a:r>
            <a:endParaRPr/>
          </a:p>
        </p:txBody>
      </p:sp>
      <p:sp>
        <p:nvSpPr>
          <p:cNvPr id="28" name="Slide Number Textbox" descr="{&#10;&quot;SkabelonDesign&quot;: {&#10;&quot;textualValue&quot;: &quot;&lt;key1/&gt;&quot;,&#10;&quot;bindingCollection&quot;: {&#10;&quot;key1&quot;: {&quot;SkabelonDesign&quot;:{&quot;type&quot;:&quot;Text&quot;,&quot;binding&quot;:&quot;Module.SlideNumber&quot;}}&#10;}&#10;}&#10;}">
            <a:extLst>
              <a:ext uri="{FF2B5EF4-FFF2-40B4-BE49-F238E27FC236}">
                <a16:creationId xmlns:a16="http://schemas.microsoft.com/office/drawing/2014/main" id="{1AE133D3-CA8E-475E-A6C1-A0208A499CC2}"/>
              </a:ext>
            </a:extLst>
          </p:cNvPr>
          <p:cNvSpPr txBox="1"/>
          <p:nvPr userDrawn="1"/>
        </p:nvSpPr>
        <p:spPr>
          <a:xfrm>
            <a:off x="11161222" y="6234545"/>
            <a:ext cx="498764" cy="349135"/>
          </a:xfrm>
          <a:prstGeom prst="rect">
            <a:avLst/>
          </a:prstGeom>
          <a:noFill/>
        </p:spPr>
        <p:txBody>
          <a:bodyPr wrap="square" lIns="0" tIns="0" rIns="0" bIns="0" rtlCol="0" anchor="b" anchorCtr="0">
            <a:noAutofit/>
          </a:bodyPr>
          <a:lstStyle/>
          <a:p>
            <a:pPr algn="r"/>
            <a:fld id="{8A23ABA4-7C5F-4A82-88F7-CAC0346A6918}" type="slidenum">
              <a:rPr lang="en-US" sz="636" smtClean="0">
                <a:solidFill>
                  <a:prstClr val="black"/>
                </a:solidFill>
              </a:rPr>
              <a:pPr algn="r"/>
              <a:t>‹#›</a:t>
            </a:fld>
            <a:endParaRPr lang="en-US" sz="636" dirty="0">
              <a:solidFill>
                <a:prstClr val="black"/>
              </a:solidFill>
            </a:endParaRPr>
          </a:p>
        </p:txBody>
      </p:sp>
      <p:grpSp>
        <p:nvGrpSpPr>
          <p:cNvPr id="32" name="PXP_GRIDLINES" hidden="1"/>
          <p:cNvGrpSpPr/>
          <p:nvPr userDrawn="1"/>
        </p:nvGrpSpPr>
        <p:grpSpPr>
          <a:xfrm>
            <a:off x="-8312" y="0"/>
            <a:ext cx="12192506" cy="6858000"/>
            <a:chOff x="-13716" y="0"/>
            <a:chExt cx="10058818" cy="7543800"/>
          </a:xfrm>
        </p:grpSpPr>
        <p:cxnSp>
          <p:nvCxnSpPr>
            <p:cNvPr id="36" name="Straight Connector 35"/>
            <p:cNvCxnSpPr/>
            <p:nvPr userDrawn="1"/>
          </p:nvCxnSpPr>
          <p:spPr>
            <a:xfrm>
              <a:off x="397628"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userDrawn="1"/>
          </p:nvCxnSpPr>
          <p:spPr>
            <a:xfrm>
              <a:off x="501590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userDrawn="1"/>
          </p:nvCxnSpPr>
          <p:spPr>
            <a:xfrm>
              <a:off x="960154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userDrawn="1"/>
          </p:nvCxnSpPr>
          <p:spPr>
            <a:xfrm>
              <a:off x="-13298" y="18612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userDrawn="1"/>
          </p:nvCxnSpPr>
          <p:spPr>
            <a:xfrm>
              <a:off x="-13716"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userDrawn="1"/>
          </p:nvCxnSpPr>
          <p:spPr>
            <a:xfrm>
              <a:off x="-13298" y="409159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23" name="LAYOUT BODY" hidden="1"/>
          <p:cNvSpPr/>
          <p:nvPr userDrawn="1"/>
        </p:nvSpPr>
        <p:spPr>
          <a:xfrm>
            <a:off x="525817" y="2894301"/>
            <a:ext cx="5384727" cy="106939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defPPr>
              <a:defRPr lang="en-US"/>
            </a:defPPr>
            <a:lvl1pPr algn="l" rtl="0" eaLnBrk="0" fontAlgn="base" hangingPunct="0">
              <a:spcBef>
                <a:spcPct val="50000"/>
              </a:spcBef>
              <a:spcAft>
                <a:spcPct val="0"/>
              </a:spcAft>
              <a:defRPr lang="en-GB" kern="1200">
                <a:solidFill>
                  <a:schemeClr val="lt1"/>
                </a:solidFill>
                <a:latin typeface="+mn-lt"/>
                <a:ea typeface="+mn-ea"/>
                <a:cs typeface="+mn-cs"/>
              </a:defRPr>
            </a:lvl1pPr>
            <a:lvl2pPr marL="457200" algn="l" rtl="0" eaLnBrk="0" fontAlgn="base" hangingPunct="0">
              <a:spcBef>
                <a:spcPct val="50000"/>
              </a:spcBef>
              <a:spcAft>
                <a:spcPct val="0"/>
              </a:spcAft>
              <a:defRPr kern="1200">
                <a:solidFill>
                  <a:schemeClr val="lt1"/>
                </a:solidFill>
                <a:latin typeface="+mn-lt"/>
                <a:ea typeface="+mn-ea"/>
                <a:cs typeface="+mn-cs"/>
              </a:defRPr>
            </a:lvl2pPr>
            <a:lvl3pPr marL="914400" algn="l" rtl="0" eaLnBrk="0" fontAlgn="base" hangingPunct="0">
              <a:spcBef>
                <a:spcPct val="50000"/>
              </a:spcBef>
              <a:spcAft>
                <a:spcPct val="0"/>
              </a:spcAft>
              <a:defRPr kern="1200">
                <a:solidFill>
                  <a:schemeClr val="lt1"/>
                </a:solidFill>
                <a:latin typeface="+mn-lt"/>
                <a:ea typeface="+mn-ea"/>
                <a:cs typeface="+mn-cs"/>
              </a:defRPr>
            </a:lvl3pPr>
            <a:lvl4pPr marL="1371600" algn="l" rtl="0" eaLnBrk="0" fontAlgn="base" hangingPunct="0">
              <a:spcBef>
                <a:spcPct val="50000"/>
              </a:spcBef>
              <a:spcAft>
                <a:spcPct val="0"/>
              </a:spcAft>
              <a:defRPr kern="1200">
                <a:solidFill>
                  <a:schemeClr val="lt1"/>
                </a:solidFill>
                <a:latin typeface="+mn-lt"/>
                <a:ea typeface="+mn-ea"/>
                <a:cs typeface="+mn-cs"/>
              </a:defRPr>
            </a:lvl4pPr>
            <a:lvl5pPr marL="1828800" algn="l" rtl="0" eaLnBrk="0" fontAlgn="base" hangingPunct="0">
              <a:spcBef>
                <a:spcPct val="5000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kumimoji="1" lang="en-US" sz="1000" dirty="0">
              <a:solidFill>
                <a:prstClr val="black"/>
              </a:solidFill>
            </a:endParaRPr>
          </a:p>
        </p:txBody>
      </p:sp>
      <p:pic>
        <p:nvPicPr>
          <p:cNvPr id="24" name="image" descr="{&quot;templafy&quot;:{&quot;id&quot;:&quot;07f9bb92-83d3-4972-876a-921163a66571&quot;}}">
            <a:extLst>
              <a:ext uri="{FF2B5EF4-FFF2-40B4-BE49-F238E27FC236}">
                <a16:creationId xmlns:a16="http://schemas.microsoft.com/office/drawing/2014/main" id="{99FF6A33-F8B3-47EC-8546-DB0C18584FAE}"/>
              </a:ext>
            </a:extLst>
          </p:cNvPr>
          <p:cNvPicPr>
            <a:picLocks noChangeAspect="1"/>
          </p:cNvPicPr>
          <p:nvPr userDrawn="1"/>
        </p:nvPicPr>
        <p:blipFill>
          <a:blip r:embed="rId6"/>
          <a:stretch>
            <a:fillRect/>
          </a:stretch>
        </p:blipFill>
        <p:spPr>
          <a:xfrm>
            <a:off x="507077" y="6366066"/>
            <a:ext cx="643091" cy="235636"/>
          </a:xfrm>
          <a:prstGeom prst="rect">
            <a:avLst/>
          </a:prstGeom>
        </p:spPr>
      </p:pic>
    </p:spTree>
    <p:extLst>
      <p:ext uri="{BB962C8B-B14F-4D97-AF65-F5344CB8AC3E}">
        <p14:creationId xmlns:p14="http://schemas.microsoft.com/office/powerpoint/2010/main" val="254137390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Large 2x(1and2)">
    <p:spTree>
      <p:nvGrpSpPr>
        <p:cNvPr id="1" name=""/>
        <p:cNvGrpSpPr/>
        <p:nvPr/>
      </p:nvGrpSpPr>
      <p:grpSpPr>
        <a:xfrm>
          <a:off x="0" y="0"/>
          <a:ext cx="0" cy="0"/>
          <a:chOff x="0" y="0"/>
          <a:chExt cx="0" cy="0"/>
        </a:xfrm>
      </p:grpSpPr>
      <p:sp>
        <p:nvSpPr>
          <p:cNvPr id="26" name="text" descr="{&quot;templafy&quot;:{&quot;id&quot;:&quot;2b969d9b-df92-4ea9-9040-e07bb4f31d97&quot;}}" title="Translations.PageHeading"/>
          <p:cNvSpPr>
            <a:spLocks noGrp="1"/>
          </p:cNvSpPr>
          <p:nvPr>
            <p:ph type="title" hasCustomPrompt="1"/>
            <p:custDataLst>
              <p:tags r:id="rId1"/>
            </p:custDataLst>
          </p:nvPr>
        </p:nvSpPr>
        <p:spPr>
          <a:xfrm>
            <a:off x="509849" y="3"/>
            <a:ext cx="11141441" cy="856211"/>
          </a:xfrm>
          <a:prstGeom prst="rect">
            <a:avLst/>
          </a:prstGeom>
        </p:spPr>
        <p:txBody>
          <a:bodyPr vert="horz" lIns="0" tIns="0" rIns="0" bIns="0" rtlCol="0" anchor="b" anchorCtr="0">
            <a:noAutofit/>
          </a:bodyPr>
          <a:lstStyle>
            <a:lvl1pPr>
              <a:lnSpc>
                <a:spcPct val="95000"/>
              </a:lnSpc>
              <a:defRPr lang="en-US" dirty="0">
                <a:latin typeface="+mn-lt"/>
              </a:defRPr>
            </a:lvl1pPr>
          </a:lstStyle>
          <a:p>
            <a:pPr lvl="0"/>
            <a:r>
              <a:rPr lang="en-US"/>
              <a:t>&lt;&lt;Page heading&gt;&gt;</a:t>
            </a:r>
            <a:endParaRPr/>
          </a:p>
        </p:txBody>
      </p:sp>
      <p:sp>
        <p:nvSpPr>
          <p:cNvPr id="36" name="text" descr="{&quot;templafy&quot;:{&quot;id&quot;:&quot;5822c8dc-e145-4bc6-a848-e393e4606ee8&quot;}}" title="Translations.MessageText"/>
          <p:cNvSpPr>
            <a:spLocks noGrp="1"/>
          </p:cNvSpPr>
          <p:nvPr>
            <p:ph type="body" sz="quarter" idx="32" hasCustomPrompt="1"/>
          </p:nvPr>
        </p:nvSpPr>
        <p:spPr>
          <a:xfrm>
            <a:off x="511847" y="1024660"/>
            <a:ext cx="11139443" cy="249382"/>
          </a:xfrm>
          <a:prstGeom prst="rect">
            <a:avLst/>
          </a:prstGeom>
        </p:spPr>
        <p:txBody>
          <a:bodyPr lIns="0" tIns="0" rIns="0" bIns="0">
            <a:noAutofit/>
          </a:bodyPr>
          <a:lstStyle>
            <a:lvl1pPr marL="6235" indent="0">
              <a:spcBef>
                <a:spcPts val="0"/>
              </a:spcBef>
              <a:buFontTx/>
              <a:buNone/>
              <a:defRPr sz="1636">
                <a:latin typeface="+mn-lt"/>
              </a:defRPr>
            </a:lvl1pPr>
          </a:lstStyle>
          <a:p>
            <a:pPr lvl="0"/>
            <a:r>
              <a:rPr lang="en-US"/>
              <a:t>&lt;&lt;Message&gt;&gt;</a:t>
            </a:r>
            <a:endParaRPr/>
          </a:p>
        </p:txBody>
      </p:sp>
      <p:sp>
        <p:nvSpPr>
          <p:cNvPr id="41" name="text" descr="{&quot;templafy&quot;:{&quot;id&quot;:&quot;946ccf37-13ad-499b-851c-13f5d7ae3c2f&quot;}}" title="Translations.LayoutHeading"/>
          <p:cNvSpPr>
            <a:spLocks noGrp="1"/>
          </p:cNvSpPr>
          <p:nvPr>
            <p:ph type="body" idx="36" hasCustomPrompt="1"/>
            <p:custDataLst>
              <p:tags r:id="rId2"/>
            </p:custDataLst>
          </p:nvPr>
        </p:nvSpPr>
        <p:spPr>
          <a:xfrm>
            <a:off x="509847" y="1688727"/>
            <a:ext cx="5384727" cy="323273"/>
          </a:xfrm>
          <a:prstGeom prst="rect">
            <a:avLst/>
          </a:prstGeom>
          <a:noFill/>
        </p:spPr>
        <p:txBody>
          <a:bodyPr lIns="0" tIns="0" rIns="0" bIns="36564" anchor="t" anchorCtr="0">
            <a:noAutofit/>
          </a:bodyPr>
          <a:lstStyle>
            <a:lvl1pPr marL="0" indent="0">
              <a:spcBef>
                <a:spcPts val="727"/>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a:p>
        </p:txBody>
      </p:sp>
      <p:sp>
        <p:nvSpPr>
          <p:cNvPr id="40" name="Content Placeholder 10"/>
          <p:cNvSpPr>
            <a:spLocks noGrp="1"/>
          </p:cNvSpPr>
          <p:nvPr>
            <p:ph sz="quarter" idx="37" hasCustomPrompt="1"/>
          </p:nvPr>
        </p:nvSpPr>
        <p:spPr>
          <a:xfrm>
            <a:off x="509847" y="2016000"/>
            <a:ext cx="5384727" cy="3505615"/>
          </a:xfrm>
          <a:prstGeom prst="rect">
            <a:avLst/>
          </a:prstGeom>
          <a:noFill/>
        </p:spPr>
        <p:txBody>
          <a:bodyPr vert="horz" lIns="0" tIns="0" rIns="0" bIns="0" rtlCol="0">
            <a:noAutofit/>
          </a:bodyPr>
          <a:lstStyle>
            <a:lvl1pPr marL="150547">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515394">
              <a:defRPr lang="en-US" dirty="0">
                <a:latin typeface="+mn-lt"/>
              </a:defRPr>
            </a:lvl3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27" name="text" descr="{&quot;templafy&quot;:{&quot;id&quot;:&quot;a2236764-c2d7-474e-bbeb-be064d05f4c2&quot;}}" title="Translations.Source"/>
          <p:cNvSpPr>
            <a:spLocks noGrp="1"/>
          </p:cNvSpPr>
          <p:nvPr>
            <p:ph type="body" sz="quarter" idx="47" hasCustomPrompt="1"/>
          </p:nvPr>
        </p:nvSpPr>
        <p:spPr>
          <a:xfrm>
            <a:off x="509847" y="5530909"/>
            <a:ext cx="5384727" cy="166909"/>
          </a:xfrm>
        </p:spPr>
        <p:txBody>
          <a:bodyPr/>
          <a:lstStyle>
            <a:lvl1pPr marL="0" indent="0">
              <a:spcBef>
                <a:spcPts val="0"/>
              </a:spcBef>
              <a:buFontTx/>
              <a:buNone/>
              <a:defRPr sz="909">
                <a:latin typeface="+mn-lt"/>
              </a:defRPr>
            </a:lvl1pPr>
            <a:lvl2pPr marL="0" indent="0">
              <a:spcBef>
                <a:spcPts val="0"/>
              </a:spcBef>
              <a:buFontTx/>
              <a:buNone/>
              <a:defRPr sz="727"/>
            </a:lvl2pPr>
            <a:lvl3pPr marL="0" indent="0">
              <a:spcBef>
                <a:spcPts val="0"/>
              </a:spcBef>
              <a:buFontTx/>
              <a:buNone/>
              <a:defRPr sz="727"/>
            </a:lvl3pPr>
            <a:lvl4pPr marL="0" indent="0">
              <a:spcBef>
                <a:spcPts val="0"/>
              </a:spcBef>
              <a:buFontTx/>
              <a:buNone/>
              <a:defRPr sz="727"/>
            </a:lvl4pPr>
            <a:lvl5pPr marL="0" indent="0">
              <a:spcBef>
                <a:spcPts val="0"/>
              </a:spcBef>
              <a:buFontTx/>
              <a:buNone/>
              <a:defRPr sz="727"/>
            </a:lvl5pPr>
          </a:lstStyle>
          <a:p>
            <a:pPr lvl="0"/>
            <a:r>
              <a:rPr lang="en-US"/>
              <a:t>Source</a:t>
            </a:r>
            <a:endParaRPr/>
          </a:p>
        </p:txBody>
      </p:sp>
      <p:sp>
        <p:nvSpPr>
          <p:cNvPr id="53" name="text" descr="{&quot;templafy&quot;:{&quot;id&quot;:&quot;88094c47-0052-4dc5-967e-8ba6f23b1c5f&quot;}}" title="Translations.LayoutHeading"/>
          <p:cNvSpPr>
            <a:spLocks noGrp="1"/>
          </p:cNvSpPr>
          <p:nvPr>
            <p:ph type="body" idx="16" hasCustomPrompt="1"/>
            <p:custDataLst>
              <p:tags r:id="rId3"/>
            </p:custDataLst>
          </p:nvPr>
        </p:nvSpPr>
        <p:spPr>
          <a:xfrm>
            <a:off x="6266182" y="1688727"/>
            <a:ext cx="5384727" cy="323273"/>
          </a:xfrm>
          <a:prstGeom prst="rect">
            <a:avLst/>
          </a:prstGeom>
          <a:noFill/>
        </p:spPr>
        <p:txBody>
          <a:bodyPr lIns="0" tIns="0" rIns="0" bIns="36564" anchor="t" anchorCtr="0">
            <a:noAutofit/>
          </a:bodyPr>
          <a:lstStyle>
            <a:lvl1pPr marL="0" indent="0">
              <a:spcBef>
                <a:spcPts val="727"/>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a:p>
        </p:txBody>
      </p:sp>
      <p:sp>
        <p:nvSpPr>
          <p:cNvPr id="54" name="Content Placeholder 10"/>
          <p:cNvSpPr>
            <a:spLocks noGrp="1"/>
          </p:cNvSpPr>
          <p:nvPr>
            <p:ph sz="quarter" idx="19" hasCustomPrompt="1"/>
          </p:nvPr>
        </p:nvSpPr>
        <p:spPr>
          <a:xfrm>
            <a:off x="6266182" y="2015543"/>
            <a:ext cx="5384727" cy="1472727"/>
          </a:xfrm>
          <a:prstGeom prst="rect">
            <a:avLst/>
          </a:prstGeom>
          <a:noFill/>
        </p:spPr>
        <p:txBody>
          <a:bodyPr vert="horz" lIns="0" tIns="0" rIns="0" bIns="0" rtlCol="0">
            <a:noAutofit/>
          </a:bodyPr>
          <a:lstStyle>
            <a:lvl1pPr marL="150547">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515394">
              <a:defRPr lang="en-US" dirty="0">
                <a:latin typeface="+mn-lt"/>
              </a:defRPr>
            </a:lvl3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28" name="text" descr="{&quot;templafy&quot;:{&quot;id&quot;:&quot;668c1b7d-bd38-4c61-ba9b-78866fa2294f&quot;}}" title="Translations.Source"/>
          <p:cNvSpPr>
            <a:spLocks noGrp="1"/>
          </p:cNvSpPr>
          <p:nvPr>
            <p:ph type="body" sz="quarter" idx="48" hasCustomPrompt="1"/>
          </p:nvPr>
        </p:nvSpPr>
        <p:spPr>
          <a:xfrm>
            <a:off x="6266182" y="3498546"/>
            <a:ext cx="5384727" cy="166909"/>
          </a:xfrm>
        </p:spPr>
        <p:txBody>
          <a:bodyPr/>
          <a:lstStyle>
            <a:lvl1pPr marL="0" indent="0">
              <a:spcBef>
                <a:spcPts val="0"/>
              </a:spcBef>
              <a:buNone/>
              <a:defRPr sz="909">
                <a:latin typeface="+mn-lt"/>
              </a:defRPr>
            </a:lvl1pPr>
            <a:lvl2pPr marL="0" indent="0">
              <a:spcBef>
                <a:spcPts val="0"/>
              </a:spcBef>
              <a:buNone/>
              <a:defRPr sz="727"/>
            </a:lvl2pPr>
            <a:lvl3pPr marL="0" indent="0">
              <a:spcBef>
                <a:spcPts val="0"/>
              </a:spcBef>
              <a:buNone/>
              <a:defRPr sz="727"/>
            </a:lvl3pPr>
            <a:lvl4pPr marL="0" indent="0">
              <a:spcBef>
                <a:spcPts val="0"/>
              </a:spcBef>
              <a:buNone/>
              <a:defRPr sz="727"/>
            </a:lvl4pPr>
            <a:lvl5pPr marL="0" indent="0">
              <a:spcBef>
                <a:spcPts val="0"/>
              </a:spcBef>
              <a:buNone/>
              <a:defRPr sz="727"/>
            </a:lvl5pPr>
          </a:lstStyle>
          <a:p>
            <a:pPr lvl="0"/>
            <a:r>
              <a:rPr lang="en-US"/>
              <a:t>Source</a:t>
            </a:r>
            <a:endParaRPr/>
          </a:p>
        </p:txBody>
      </p:sp>
      <p:sp>
        <p:nvSpPr>
          <p:cNvPr id="55" name="text" descr="{&quot;templafy&quot;:{&quot;id&quot;:&quot;03ed2208-f15c-43aa-8e46-157271de3444&quot;}}" title="Translations.LayoutHeading"/>
          <p:cNvSpPr>
            <a:spLocks noGrp="1"/>
          </p:cNvSpPr>
          <p:nvPr>
            <p:ph type="body" idx="34" hasCustomPrompt="1"/>
            <p:custDataLst>
              <p:tags r:id="rId4"/>
            </p:custDataLst>
          </p:nvPr>
        </p:nvSpPr>
        <p:spPr>
          <a:xfrm>
            <a:off x="6266182" y="3721091"/>
            <a:ext cx="5384727" cy="324716"/>
          </a:xfrm>
          <a:prstGeom prst="rect">
            <a:avLst/>
          </a:prstGeom>
          <a:noFill/>
        </p:spPr>
        <p:txBody>
          <a:bodyPr lIns="0" tIns="0" rIns="0" bIns="36564" anchor="t" anchorCtr="0">
            <a:noAutofit/>
          </a:bodyPr>
          <a:lstStyle>
            <a:lvl1pPr marL="0" indent="0">
              <a:spcBef>
                <a:spcPts val="727"/>
              </a:spcBef>
              <a:buFontTx/>
              <a:buNone/>
              <a:defRPr sz="1455" b="1" baseline="0">
                <a:solidFill>
                  <a:schemeClr val="tx1"/>
                </a:solidFill>
                <a:latin typeface="+mn-lt"/>
              </a:defRPr>
            </a:lvl1pPr>
            <a:lvl2pPr marL="457053" indent="0">
              <a:buNone/>
              <a:defRPr sz="2000" b="1"/>
            </a:lvl2pPr>
            <a:lvl3pPr marL="914105" indent="0">
              <a:buNone/>
              <a:defRPr sz="1818" b="1"/>
            </a:lvl3pPr>
            <a:lvl4pPr marL="1371156" indent="0">
              <a:buNone/>
              <a:defRPr sz="1636" b="1"/>
            </a:lvl4pPr>
            <a:lvl5pPr marL="1828208" indent="0">
              <a:buNone/>
              <a:defRPr sz="1636" b="1"/>
            </a:lvl5pPr>
            <a:lvl6pPr marL="2285260" indent="0">
              <a:buNone/>
              <a:defRPr sz="1636" b="1"/>
            </a:lvl6pPr>
            <a:lvl7pPr marL="2742311" indent="0">
              <a:buNone/>
              <a:defRPr sz="1636" b="1"/>
            </a:lvl7pPr>
            <a:lvl8pPr marL="3199364" indent="0">
              <a:buNone/>
              <a:defRPr sz="1636" b="1"/>
            </a:lvl8pPr>
            <a:lvl9pPr marL="3656415" indent="0">
              <a:buNone/>
              <a:defRPr sz="1636" b="1"/>
            </a:lvl9pPr>
          </a:lstStyle>
          <a:p>
            <a:pPr lvl="0"/>
            <a:r>
              <a:rPr lang="en-US"/>
              <a:t>Layout heading</a:t>
            </a:r>
            <a:endParaRPr/>
          </a:p>
        </p:txBody>
      </p:sp>
      <p:sp>
        <p:nvSpPr>
          <p:cNvPr id="56" name="Content Placeholder 10"/>
          <p:cNvSpPr>
            <a:spLocks noGrp="1"/>
          </p:cNvSpPr>
          <p:nvPr>
            <p:ph sz="quarter" idx="35" hasCustomPrompt="1"/>
          </p:nvPr>
        </p:nvSpPr>
        <p:spPr>
          <a:xfrm>
            <a:off x="6266182" y="4048127"/>
            <a:ext cx="5384727" cy="1473488"/>
          </a:xfrm>
          <a:prstGeom prst="rect">
            <a:avLst/>
          </a:prstGeom>
          <a:noFill/>
        </p:spPr>
        <p:txBody>
          <a:bodyPr vert="horz" lIns="0" tIns="0" rIns="0" bIns="0" rtlCol="0">
            <a:noAutofit/>
          </a:bodyPr>
          <a:lstStyle>
            <a:lvl1pPr marL="150547">
              <a:buSzPct val="75000"/>
              <a:buFont typeface="Wingdings 2" panose="05020102010507070707" pitchFamily="18" charset="2"/>
              <a:buChar char=""/>
              <a:defRPr lang="en-US" kern="1200" dirty="0" smtClean="0">
                <a:latin typeface="+mn-lt"/>
              </a:defRPr>
            </a:lvl1pPr>
            <a:lvl2pPr>
              <a:defRPr lang="en-US" dirty="0" smtClean="0">
                <a:latin typeface="+mn-lt"/>
              </a:defRPr>
            </a:lvl2pPr>
            <a:lvl3pPr marL="515394">
              <a:defRPr lang="en-US" dirty="0">
                <a:latin typeface="+mn-lt"/>
              </a:defRPr>
            </a:lvl3pPr>
          </a:lstStyle>
          <a:p>
            <a:pPr marL="0" lvl="0">
              <a:buSzPct val="75000"/>
              <a:buFont typeface="Wingdings 2" panose="05020102010507070707" pitchFamily="18" charset="2"/>
              <a:buChar char=""/>
            </a:pPr>
            <a:r>
              <a:rPr lang="en-US" dirty="0"/>
              <a:t>Click to add text</a:t>
            </a:r>
          </a:p>
          <a:p>
            <a:pPr marL="340825" lvl="1"/>
            <a:r>
              <a:rPr lang="en-US" dirty="0"/>
              <a:t>Second level</a:t>
            </a:r>
          </a:p>
          <a:p>
            <a:pPr marL="540333" lvl="2"/>
            <a:r>
              <a:rPr lang="en-US" dirty="0"/>
              <a:t>Third level</a:t>
            </a:r>
          </a:p>
        </p:txBody>
      </p:sp>
      <p:sp>
        <p:nvSpPr>
          <p:cNvPr id="30" name="text" descr="{&quot;templafy&quot;:{&quot;id&quot;:&quot;c1542073-7ca3-4125-b122-55a46b09cdf7&quot;}}" title="Translations.Source"/>
          <p:cNvSpPr>
            <a:spLocks noGrp="1"/>
          </p:cNvSpPr>
          <p:nvPr>
            <p:ph type="body" sz="quarter" idx="49" hasCustomPrompt="1"/>
          </p:nvPr>
        </p:nvSpPr>
        <p:spPr>
          <a:xfrm>
            <a:off x="6266182" y="5530909"/>
            <a:ext cx="5384727" cy="166909"/>
          </a:xfrm>
        </p:spPr>
        <p:txBody>
          <a:bodyPr/>
          <a:lstStyle>
            <a:lvl1pPr marL="0" indent="0">
              <a:spcBef>
                <a:spcPts val="0"/>
              </a:spcBef>
              <a:buNone/>
              <a:defRPr sz="909">
                <a:latin typeface="+mn-lt"/>
              </a:defRPr>
            </a:lvl1pPr>
            <a:lvl2pPr marL="0" indent="0">
              <a:spcBef>
                <a:spcPts val="0"/>
              </a:spcBef>
              <a:buNone/>
              <a:defRPr sz="727"/>
            </a:lvl2pPr>
            <a:lvl3pPr marL="0" indent="0">
              <a:spcBef>
                <a:spcPts val="0"/>
              </a:spcBef>
              <a:buNone/>
              <a:defRPr sz="727"/>
            </a:lvl3pPr>
            <a:lvl4pPr marL="0" indent="0">
              <a:spcBef>
                <a:spcPts val="0"/>
              </a:spcBef>
              <a:buNone/>
              <a:defRPr sz="727"/>
            </a:lvl4pPr>
            <a:lvl5pPr marL="0" indent="0">
              <a:spcBef>
                <a:spcPts val="0"/>
              </a:spcBef>
              <a:buNone/>
              <a:defRPr sz="727"/>
            </a:lvl5pPr>
          </a:lstStyle>
          <a:p>
            <a:pPr lvl="0"/>
            <a:r>
              <a:rPr lang="en-US"/>
              <a:t>Source</a:t>
            </a:r>
            <a:endParaRPr/>
          </a:p>
        </p:txBody>
      </p:sp>
      <p:sp>
        <p:nvSpPr>
          <p:cNvPr id="24" name="Slide Number Textbox" descr="{&#10;&quot;SkabelonDesign&quot;: {&#10;&quot;textualValue&quot;: &quot;&lt;key1/&gt;&quot;,&#10;&quot;bindingCollection&quot;: {&#10;&quot;key1&quot;: {&quot;SkabelonDesign&quot;:{&quot;type&quot;:&quot;Text&quot;,&quot;binding&quot;:&quot;Module.SlideNumber&quot;}}&#10;}&#10;}&#10;}"/>
          <p:cNvSpPr txBox="1"/>
          <p:nvPr userDrawn="1"/>
        </p:nvSpPr>
        <p:spPr>
          <a:xfrm>
            <a:off x="11161222" y="6234545"/>
            <a:ext cx="498764" cy="349135"/>
          </a:xfrm>
          <a:prstGeom prst="rect">
            <a:avLst/>
          </a:prstGeom>
          <a:noFill/>
        </p:spPr>
        <p:txBody>
          <a:bodyPr wrap="square" lIns="0" tIns="0" rIns="0" bIns="0" rtlCol="0" anchor="b" anchorCtr="0">
            <a:noAutofit/>
          </a:bodyPr>
          <a:lstStyle/>
          <a:p>
            <a:pPr algn="r"/>
            <a:fld id="{8A23ABA4-7C5F-4A82-88F7-CAC0346A6918}" type="slidenum">
              <a:rPr lang="en-US" sz="636" smtClean="0">
                <a:solidFill>
                  <a:prstClr val="black"/>
                </a:solidFill>
              </a:rPr>
              <a:pPr algn="r"/>
              <a:t>‹#›</a:t>
            </a:fld>
            <a:endParaRPr lang="en-US" sz="636" dirty="0">
              <a:solidFill>
                <a:prstClr val="black"/>
              </a:solidFill>
            </a:endParaRPr>
          </a:p>
        </p:txBody>
      </p:sp>
      <p:grpSp>
        <p:nvGrpSpPr>
          <p:cNvPr id="33" name="PXP_GRIDLINES" hidden="1"/>
          <p:cNvGrpSpPr/>
          <p:nvPr userDrawn="1"/>
        </p:nvGrpSpPr>
        <p:grpSpPr>
          <a:xfrm>
            <a:off x="-8312" y="0"/>
            <a:ext cx="12192506" cy="6858000"/>
            <a:chOff x="-13716" y="0"/>
            <a:chExt cx="10058818" cy="7543800"/>
          </a:xfrm>
        </p:grpSpPr>
        <p:cxnSp>
          <p:nvCxnSpPr>
            <p:cNvPr id="34" name="Straight Connector 33"/>
            <p:cNvCxnSpPr/>
            <p:nvPr userDrawn="1"/>
          </p:nvCxnSpPr>
          <p:spPr>
            <a:xfrm>
              <a:off x="397628"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userDrawn="1"/>
          </p:nvCxnSpPr>
          <p:spPr>
            <a:xfrm>
              <a:off x="501590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userDrawn="1"/>
          </p:nvCxnSpPr>
          <p:spPr>
            <a:xfrm>
              <a:off x="960154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userDrawn="1"/>
          </p:nvCxnSpPr>
          <p:spPr>
            <a:xfrm>
              <a:off x="-13298" y="18612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userDrawn="1"/>
          </p:nvCxnSpPr>
          <p:spPr>
            <a:xfrm>
              <a:off x="-13716"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userDrawn="1"/>
          </p:nvCxnSpPr>
          <p:spPr>
            <a:xfrm>
              <a:off x="-13298" y="409159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23" name="LAYOUT BODY"/>
          <p:cNvSpPr/>
          <p:nvPr userDrawn="1"/>
        </p:nvSpPr>
        <p:spPr>
          <a:xfrm>
            <a:off x="525817" y="4446958"/>
            <a:ext cx="5384727" cy="106939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defPPr>
              <a:defRPr lang="en-US"/>
            </a:defPPr>
            <a:lvl1pPr algn="l" rtl="0" eaLnBrk="0" fontAlgn="base" hangingPunct="0">
              <a:spcBef>
                <a:spcPct val="50000"/>
              </a:spcBef>
              <a:spcAft>
                <a:spcPct val="0"/>
              </a:spcAft>
              <a:defRPr lang="en-GB" kern="1200">
                <a:solidFill>
                  <a:schemeClr val="lt1"/>
                </a:solidFill>
                <a:latin typeface="+mn-lt"/>
                <a:ea typeface="+mn-ea"/>
                <a:cs typeface="+mn-cs"/>
              </a:defRPr>
            </a:lvl1pPr>
            <a:lvl2pPr marL="457200" algn="l" rtl="0" eaLnBrk="0" fontAlgn="base" hangingPunct="0">
              <a:spcBef>
                <a:spcPct val="50000"/>
              </a:spcBef>
              <a:spcAft>
                <a:spcPct val="0"/>
              </a:spcAft>
              <a:defRPr kern="1200">
                <a:solidFill>
                  <a:schemeClr val="lt1"/>
                </a:solidFill>
                <a:latin typeface="+mn-lt"/>
                <a:ea typeface="+mn-ea"/>
                <a:cs typeface="+mn-cs"/>
              </a:defRPr>
            </a:lvl2pPr>
            <a:lvl3pPr marL="914400" algn="l" rtl="0" eaLnBrk="0" fontAlgn="base" hangingPunct="0">
              <a:spcBef>
                <a:spcPct val="50000"/>
              </a:spcBef>
              <a:spcAft>
                <a:spcPct val="0"/>
              </a:spcAft>
              <a:defRPr kern="1200">
                <a:solidFill>
                  <a:schemeClr val="lt1"/>
                </a:solidFill>
                <a:latin typeface="+mn-lt"/>
                <a:ea typeface="+mn-ea"/>
                <a:cs typeface="+mn-cs"/>
              </a:defRPr>
            </a:lvl3pPr>
            <a:lvl4pPr marL="1371600" algn="l" rtl="0" eaLnBrk="0" fontAlgn="base" hangingPunct="0">
              <a:spcBef>
                <a:spcPct val="50000"/>
              </a:spcBef>
              <a:spcAft>
                <a:spcPct val="0"/>
              </a:spcAft>
              <a:defRPr kern="1200">
                <a:solidFill>
                  <a:schemeClr val="lt1"/>
                </a:solidFill>
                <a:latin typeface="+mn-lt"/>
                <a:ea typeface="+mn-ea"/>
                <a:cs typeface="+mn-cs"/>
              </a:defRPr>
            </a:lvl4pPr>
            <a:lvl5pPr marL="1828800" algn="l" rtl="0" eaLnBrk="0" fontAlgn="base" hangingPunct="0">
              <a:spcBef>
                <a:spcPct val="5000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kumimoji="1" lang="en-US" sz="1000" dirty="0">
              <a:solidFill>
                <a:prstClr val="black"/>
              </a:solidFill>
            </a:endParaRPr>
          </a:p>
        </p:txBody>
      </p:sp>
      <p:pic>
        <p:nvPicPr>
          <p:cNvPr id="25" name="image" descr="{&quot;templafy&quot;:{&quot;id&quot;:&quot;07f9bb92-83d3-4972-876a-921163a66571&quot;}}">
            <a:extLst>
              <a:ext uri="{FF2B5EF4-FFF2-40B4-BE49-F238E27FC236}">
                <a16:creationId xmlns:a16="http://schemas.microsoft.com/office/drawing/2014/main" id="{5852FA23-A0DA-4274-B8F1-3E99B929F9EA}"/>
              </a:ext>
            </a:extLst>
          </p:cNvPr>
          <p:cNvPicPr>
            <a:picLocks noChangeAspect="1"/>
          </p:cNvPicPr>
          <p:nvPr userDrawn="1"/>
        </p:nvPicPr>
        <p:blipFill>
          <a:blip r:embed="rId6"/>
          <a:stretch>
            <a:fillRect/>
          </a:stretch>
        </p:blipFill>
        <p:spPr>
          <a:xfrm>
            <a:off x="507077" y="6366066"/>
            <a:ext cx="643091" cy="235636"/>
          </a:xfrm>
          <a:prstGeom prst="rect">
            <a:avLst/>
          </a:prstGeom>
        </p:spPr>
      </p:pic>
    </p:spTree>
    <p:extLst>
      <p:ext uri="{BB962C8B-B14F-4D97-AF65-F5344CB8AC3E}">
        <p14:creationId xmlns:p14="http://schemas.microsoft.com/office/powerpoint/2010/main" val="372974703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matchingName="Disclaimer Page" preserve="1" userDrawn="1">
  <p:cSld name="Disclaimer Page">
    <p:spTree>
      <p:nvGrpSpPr>
        <p:cNvPr id="1" name=""/>
        <p:cNvGrpSpPr/>
        <p:nvPr/>
      </p:nvGrpSpPr>
      <p:grpSpPr>
        <a:xfrm>
          <a:off x="0" y="0"/>
          <a:ext cx="0" cy="0"/>
          <a:chOff x="0" y="0"/>
          <a:chExt cx="0" cy="0"/>
        </a:xfrm>
      </p:grpSpPr>
      <p:sp>
        <p:nvSpPr>
          <p:cNvPr id="17" name="Slide Number Textbox" descr="{&#10;&quot;SkabelonDesign&quot;: {&#10;&quot;textualValue&quot;: &quot;&lt;key1/&gt;&quot;,&#10;&quot;bindingCollection&quot;: {&#10;&quot;key1&quot;: {&quot;SkabelonDesign&quot;:{&quot;type&quot;:&quot;Text&quot;,&quot;binding&quot;:&quot;Module.SlideNumber&quot;}}&#10;}&#10;}&#10;}"/>
          <p:cNvSpPr txBox="1"/>
          <p:nvPr userDrawn="1"/>
        </p:nvSpPr>
        <p:spPr>
          <a:xfrm>
            <a:off x="11161222" y="6234545"/>
            <a:ext cx="498764" cy="349135"/>
          </a:xfrm>
          <a:prstGeom prst="rect">
            <a:avLst/>
          </a:prstGeom>
          <a:noFill/>
        </p:spPr>
        <p:txBody>
          <a:bodyPr wrap="square" lIns="0" tIns="0" rIns="0" bIns="0" rtlCol="0" anchor="b" anchorCtr="0">
            <a:noAutofit/>
          </a:bodyPr>
          <a:lstStyle/>
          <a:p>
            <a:pPr algn="r"/>
            <a:fld id="{8A23ABA4-7C5F-4A82-88F7-CAC0346A6918}" type="slidenum">
              <a:rPr lang="en-US" sz="636" smtClean="0">
                <a:solidFill>
                  <a:prstClr val="black"/>
                </a:solidFill>
              </a:rPr>
              <a:pPr algn="r"/>
              <a:t>‹#›</a:t>
            </a:fld>
            <a:endParaRPr lang="en-US" sz="636" dirty="0">
              <a:solidFill>
                <a:prstClr val="black"/>
              </a:solidFill>
            </a:endParaRPr>
          </a:p>
        </p:txBody>
      </p:sp>
      <p:sp>
        <p:nvSpPr>
          <p:cNvPr id="10" name="text" descr="{&quot;templafy&quot;:{&quot;id&quot;:&quot;5661558e-ed9e-4aaa-b896-e68335810c57&quot;}}" title="UserProfile.Language.DisclaimerFax"/>
          <p:cNvSpPr/>
          <p:nvPr userDrawn="1"/>
        </p:nvSpPr>
        <p:spPr>
          <a:xfrm>
            <a:off x="511850" y="1689965"/>
            <a:ext cx="11148137" cy="3832364"/>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spcBef>
                <a:spcPts val="909"/>
              </a:spcBef>
            </a:pPr>
            <a:endParaRPr lang="en-US" sz="818" dirty="0">
              <a:solidFill>
                <a:prstClr val="black"/>
              </a:solidFill>
            </a:endParaRPr>
          </a:p>
        </p:txBody>
      </p:sp>
      <p:grpSp>
        <p:nvGrpSpPr>
          <p:cNvPr id="21" name="PXP_GRIDLINES" hidden="1"/>
          <p:cNvGrpSpPr/>
          <p:nvPr userDrawn="1"/>
        </p:nvGrpSpPr>
        <p:grpSpPr>
          <a:xfrm>
            <a:off x="-8312" y="0"/>
            <a:ext cx="12192506" cy="6858000"/>
            <a:chOff x="-13716" y="0"/>
            <a:chExt cx="10058818" cy="7543800"/>
          </a:xfrm>
        </p:grpSpPr>
        <p:cxnSp>
          <p:nvCxnSpPr>
            <p:cNvPr id="22" name="Straight Connector 21"/>
            <p:cNvCxnSpPr/>
            <p:nvPr userDrawn="1"/>
          </p:nvCxnSpPr>
          <p:spPr>
            <a:xfrm>
              <a:off x="397628"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a:xfrm>
              <a:off x="501590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a:xfrm>
              <a:off x="960154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a:xfrm>
              <a:off x="-13298" y="18612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a:xfrm>
              <a:off x="-13716"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a:xfrm>
              <a:off x="-13298" y="409159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pic>
        <p:nvPicPr>
          <p:cNvPr id="12" name="image" descr="{&quot;templafy&quot;:{&quot;id&quot;:&quot;07f9bb92-83d3-4972-876a-921163a66571&quot;}}">
            <a:extLst>
              <a:ext uri="{FF2B5EF4-FFF2-40B4-BE49-F238E27FC236}">
                <a16:creationId xmlns:a16="http://schemas.microsoft.com/office/drawing/2014/main" id="{9748E69C-1EAF-486E-B1B9-13F7EBD07FC9}"/>
              </a:ext>
            </a:extLst>
          </p:cNvPr>
          <p:cNvPicPr>
            <a:picLocks noChangeAspect="1"/>
          </p:cNvPicPr>
          <p:nvPr userDrawn="1"/>
        </p:nvPicPr>
        <p:blipFill>
          <a:blip r:embed="rId2"/>
          <a:stretch>
            <a:fillRect/>
          </a:stretch>
        </p:blipFill>
        <p:spPr>
          <a:xfrm>
            <a:off x="507077" y="6366066"/>
            <a:ext cx="643091" cy="235636"/>
          </a:xfrm>
          <a:prstGeom prst="rect">
            <a:avLst/>
          </a:prstGeom>
        </p:spPr>
      </p:pic>
    </p:spTree>
    <p:extLst>
      <p:ext uri="{BB962C8B-B14F-4D97-AF65-F5344CB8AC3E}">
        <p14:creationId xmlns:p14="http://schemas.microsoft.com/office/powerpoint/2010/main" val="307574004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ontact Page">
    <p:spTree>
      <p:nvGrpSpPr>
        <p:cNvPr id="1" name=""/>
        <p:cNvGrpSpPr/>
        <p:nvPr/>
      </p:nvGrpSpPr>
      <p:grpSpPr>
        <a:xfrm>
          <a:off x="0" y="0"/>
          <a:ext cx="0" cy="0"/>
          <a:chOff x="0" y="0"/>
          <a:chExt cx="0" cy="0"/>
        </a:xfrm>
      </p:grpSpPr>
      <p:sp>
        <p:nvSpPr>
          <p:cNvPr id="19" name="Slide Number Textbox" descr="{&#10;&quot;SkabelonDesign&quot;: {&#10;&quot;textualValue&quot;: &quot;&lt;key1/&gt;&quot;,&#10;&quot;bindingCollection&quot;: {&#10;&quot;key1&quot;: {&quot;SkabelonDesign&quot;:{&quot;type&quot;:&quot;Text&quot;,&quot;binding&quot;:&quot;Module.SlideNumber&quot;}}&#10;}&#10;}&#10;}"/>
          <p:cNvSpPr txBox="1"/>
          <p:nvPr userDrawn="1"/>
        </p:nvSpPr>
        <p:spPr>
          <a:xfrm>
            <a:off x="11161222" y="6234545"/>
            <a:ext cx="498764" cy="349135"/>
          </a:xfrm>
          <a:prstGeom prst="rect">
            <a:avLst/>
          </a:prstGeom>
          <a:noFill/>
        </p:spPr>
        <p:txBody>
          <a:bodyPr wrap="square" lIns="0" tIns="0" rIns="0" bIns="0" rtlCol="0" anchor="b" anchorCtr="0">
            <a:noAutofit/>
          </a:bodyPr>
          <a:lstStyle/>
          <a:p>
            <a:pPr algn="r"/>
            <a:fld id="{8A23ABA4-7C5F-4A82-88F7-CAC0346A6918}" type="slidenum">
              <a:rPr lang="en-US" sz="636" smtClean="0">
                <a:solidFill>
                  <a:prstClr val="black"/>
                </a:solidFill>
              </a:rPr>
              <a:pPr algn="r"/>
              <a:t>‹#›</a:t>
            </a:fld>
            <a:endParaRPr lang="en-US" sz="636" dirty="0">
              <a:solidFill>
                <a:prstClr val="black"/>
              </a:solidFill>
            </a:endParaRPr>
          </a:p>
        </p:txBody>
      </p:sp>
      <p:sp>
        <p:nvSpPr>
          <p:cNvPr id="3" name="text" descr="{&quot;templafy&quot;:{&quot;id&quot;:&quot;d2ec6176-846f-40ef-97e6-e63c214749ff&quot;}}" title="Translations.ContactInformation"/>
          <p:cNvSpPr txBox="1"/>
          <p:nvPr userDrawn="1"/>
        </p:nvSpPr>
        <p:spPr>
          <a:xfrm>
            <a:off x="511848" y="1"/>
            <a:ext cx="11139440" cy="857250"/>
          </a:xfrm>
          <a:prstGeom prst="rect">
            <a:avLst/>
          </a:prstGeom>
          <a:noFill/>
        </p:spPr>
        <p:txBody>
          <a:bodyPr wrap="square" lIns="0" tIns="0" rIns="0" bIns="0" rtlCol="0" anchor="b" anchorCtr="0">
            <a:noAutofit/>
          </a:bodyPr>
          <a:lstStyle/>
          <a:p>
            <a:pPr>
              <a:lnSpc>
                <a:spcPct val="95000"/>
              </a:lnSpc>
              <a:spcBef>
                <a:spcPts val="0"/>
              </a:spcBef>
            </a:pPr>
            <a:r>
              <a:rPr lang="en-US" sz="2545" dirty="0">
                <a:solidFill>
                  <a:prstClr val="black"/>
                </a:solidFill>
              </a:rPr>
              <a:t>Contact information</a:t>
            </a:r>
          </a:p>
        </p:txBody>
      </p:sp>
      <p:sp>
        <p:nvSpPr>
          <p:cNvPr id="8" name="text" descr="{&quot;templafy&quot;:{&quot;id&quot;:&quot;72c0d0eb-863c-40f4-929c-f192076883e8&quot;}}" title="UserProfile.Language.Web"/>
          <p:cNvSpPr/>
          <p:nvPr userDrawn="1"/>
        </p:nvSpPr>
        <p:spPr>
          <a:xfrm>
            <a:off x="512780" y="5553818"/>
            <a:ext cx="7852193" cy="20781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nchorCtr="0"/>
          <a:lstStyle/>
          <a:p>
            <a:pPr>
              <a:spcBef>
                <a:spcPts val="0"/>
              </a:spcBef>
            </a:pPr>
            <a:r>
              <a:rPr lang="en-US" sz="1000" dirty="0">
                <a:solidFill>
                  <a:prstClr val="black"/>
                </a:solidFill>
              </a:rPr>
              <a:t>www.ubs.com</a:t>
            </a:r>
          </a:p>
        </p:txBody>
      </p:sp>
      <p:sp>
        <p:nvSpPr>
          <p:cNvPr id="9" name="text" descr="{&quot;templafy&quot;:{&quot;id&quot;:&quot;e16ac675-fe45-4022-aecb-7dcc4ecc9352&quot;}}" title="UserProfile.Language.CompanyName"/>
          <p:cNvSpPr/>
          <p:nvPr userDrawn="1"/>
        </p:nvSpPr>
        <p:spPr>
          <a:xfrm>
            <a:off x="511849" y="4568727"/>
            <a:ext cx="7852193" cy="163636"/>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spcBef>
                <a:spcPts val="0"/>
              </a:spcBef>
            </a:pPr>
            <a:r>
              <a:rPr lang="en-US" sz="1000" b="1" dirty="0">
                <a:solidFill>
                  <a:prstClr val="black"/>
                </a:solidFill>
              </a:rPr>
              <a:t>UBS Switzerland AG</a:t>
            </a:r>
          </a:p>
        </p:txBody>
      </p:sp>
      <p:sp>
        <p:nvSpPr>
          <p:cNvPr id="10" name="text" descr="{&quot;templafy&quot;:{&quot;id&quot;:&quot;c7a93577-d51f-43d2-a64d-bc3e82881f02&quot;}}" title="UserProfile.Language.FullAddressLine"/>
          <p:cNvSpPr/>
          <p:nvPr userDrawn="1"/>
        </p:nvSpPr>
        <p:spPr>
          <a:xfrm>
            <a:off x="511848" y="4725818"/>
            <a:ext cx="7852193" cy="48409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spcBef>
                <a:spcPts val="0"/>
              </a:spcBef>
            </a:pPr>
            <a:r>
              <a:rPr lang="en-US" sz="1000" dirty="0">
                <a:solidFill>
                  <a:prstClr val="black"/>
                </a:solidFill>
              </a:rPr>
              <a:t>Postfach
8098 Zürich</a:t>
            </a:r>
          </a:p>
        </p:txBody>
      </p:sp>
      <p:sp>
        <p:nvSpPr>
          <p:cNvPr id="11" name="text" descr="{&quot;templafy&quot;:{&quot;id&quot;:&quot;acab0d21-3414-4905-8be8-8c6efef348ee&quot;}}" title="UserProfile.Language.ReceptionPhone"/>
          <p:cNvSpPr/>
          <p:nvPr userDrawn="1"/>
        </p:nvSpPr>
        <p:spPr>
          <a:xfrm>
            <a:off x="511846" y="5337818"/>
            <a:ext cx="7852193" cy="216000"/>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spcBef>
                <a:spcPts val="0"/>
              </a:spcBef>
            </a:pPr>
            <a:r>
              <a:rPr lang="en-US" sz="1000" dirty="0">
                <a:solidFill>
                  <a:prstClr val="black"/>
                </a:solidFill>
              </a:rPr>
              <a:t>+41-44-265 91 11</a:t>
            </a:r>
          </a:p>
        </p:txBody>
      </p:sp>
      <p:sp>
        <p:nvSpPr>
          <p:cNvPr id="12" name="text" descr="{&quot;templafy&quot;:{&quot;id&quot;:&quot;a5799f47-fb4b-44eb-98e3-f29e10cd9884&quot;}}" title="UserProfile.Language.Endorsement"/>
          <p:cNvSpPr/>
          <p:nvPr userDrawn="1"/>
        </p:nvSpPr>
        <p:spPr>
          <a:xfrm>
            <a:off x="512780" y="5838583"/>
            <a:ext cx="7852193" cy="20781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spcBef>
                <a:spcPts val="0"/>
              </a:spcBef>
            </a:pPr>
            <a:endParaRPr lang="en-US" sz="818" dirty="0">
              <a:solidFill>
                <a:prstClr val="black"/>
              </a:solidFill>
            </a:endParaRPr>
          </a:p>
        </p:txBody>
      </p:sp>
      <p:grpSp>
        <p:nvGrpSpPr>
          <p:cNvPr id="26" name="PXP_GRIDLINES" hidden="1"/>
          <p:cNvGrpSpPr/>
          <p:nvPr userDrawn="1"/>
        </p:nvGrpSpPr>
        <p:grpSpPr>
          <a:xfrm>
            <a:off x="-8312" y="0"/>
            <a:ext cx="12192506" cy="6858000"/>
            <a:chOff x="-13716" y="0"/>
            <a:chExt cx="10058818" cy="7543800"/>
          </a:xfrm>
        </p:grpSpPr>
        <p:cxnSp>
          <p:nvCxnSpPr>
            <p:cNvPr id="27" name="Straight Connector 26"/>
            <p:cNvCxnSpPr/>
            <p:nvPr userDrawn="1"/>
          </p:nvCxnSpPr>
          <p:spPr>
            <a:xfrm>
              <a:off x="397628"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userDrawn="1"/>
          </p:nvCxnSpPr>
          <p:spPr>
            <a:xfrm>
              <a:off x="501590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a:xfrm>
              <a:off x="960154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13298" y="18612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a:xfrm>
              <a:off x="-13716"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a:xfrm>
              <a:off x="-13298" y="409159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pic>
        <p:nvPicPr>
          <p:cNvPr id="17" name="image" descr="{&quot;templafy&quot;:{&quot;id&quot;:&quot;07f9bb92-83d3-4972-876a-921163a66571&quot;}}">
            <a:extLst>
              <a:ext uri="{FF2B5EF4-FFF2-40B4-BE49-F238E27FC236}">
                <a16:creationId xmlns:a16="http://schemas.microsoft.com/office/drawing/2014/main" id="{7EE0D0D0-DFFD-47CC-BA75-5CF55D208254}"/>
              </a:ext>
            </a:extLst>
          </p:cNvPr>
          <p:cNvPicPr>
            <a:picLocks noChangeAspect="1"/>
          </p:cNvPicPr>
          <p:nvPr userDrawn="1"/>
        </p:nvPicPr>
        <p:blipFill>
          <a:blip r:embed="rId2"/>
          <a:stretch>
            <a:fillRect/>
          </a:stretch>
        </p:blipFill>
        <p:spPr>
          <a:xfrm>
            <a:off x="507077" y="6366066"/>
            <a:ext cx="643091" cy="235636"/>
          </a:xfrm>
          <a:prstGeom prst="rect">
            <a:avLst/>
          </a:prstGeom>
        </p:spPr>
      </p:pic>
    </p:spTree>
    <p:extLst>
      <p:ext uri="{BB962C8B-B14F-4D97-AF65-F5344CB8AC3E}">
        <p14:creationId xmlns:p14="http://schemas.microsoft.com/office/powerpoint/2010/main" val="22051121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4FF37E-FD7A-49C3-99FD-1E6950039BF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A43C70B-6027-4DA3-BE64-972AA79717F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6674B6B-DD3A-4C10-9FBD-0D8C5BF01DC9}"/>
              </a:ext>
            </a:extLst>
          </p:cNvPr>
          <p:cNvSpPr>
            <a:spLocks noGrp="1"/>
          </p:cNvSpPr>
          <p:nvPr>
            <p:ph type="dt" sz="half" idx="10"/>
          </p:nvPr>
        </p:nvSpPr>
        <p:spPr/>
        <p:txBody>
          <a:bodyPr/>
          <a:lstStyle/>
          <a:p>
            <a:fld id="{38F79F67-ACB7-420E-A3B2-6F4F9BBB8A09}" type="datetimeFigureOut">
              <a:rPr lang="en-US" smtClean="0"/>
              <a:t>1/26/2023</a:t>
            </a:fld>
            <a:endParaRPr lang="en-US"/>
          </a:p>
        </p:txBody>
      </p:sp>
      <p:sp>
        <p:nvSpPr>
          <p:cNvPr id="5" name="Footer Placeholder 4">
            <a:extLst>
              <a:ext uri="{FF2B5EF4-FFF2-40B4-BE49-F238E27FC236}">
                <a16:creationId xmlns:a16="http://schemas.microsoft.com/office/drawing/2014/main" id="{EEA9C92A-6CA6-4158-AD65-A436E3A68F2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1F6B7B7-4449-4BE3-94D5-368BA13A3E9F}"/>
              </a:ext>
            </a:extLst>
          </p:cNvPr>
          <p:cNvSpPr>
            <a:spLocks noGrp="1"/>
          </p:cNvSpPr>
          <p:nvPr>
            <p:ph type="sldNum" sz="quarter" idx="12"/>
          </p:nvPr>
        </p:nvSpPr>
        <p:spPr/>
        <p:txBody>
          <a:bodyPr/>
          <a:lstStyle/>
          <a:p>
            <a:fld id="{EA5EADAA-B0B5-44E5-8FB6-BC7A111C0052}" type="slidenum">
              <a:rPr lang="en-US" smtClean="0"/>
              <a:t>‹#›</a:t>
            </a:fld>
            <a:endParaRPr lang="en-US"/>
          </a:p>
        </p:txBody>
      </p:sp>
    </p:spTree>
    <p:extLst>
      <p:ext uri="{BB962C8B-B14F-4D97-AF65-F5344CB8AC3E}">
        <p14:creationId xmlns:p14="http://schemas.microsoft.com/office/powerpoint/2010/main" val="230150058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SP TOC - do not use">
    <p:spTree>
      <p:nvGrpSpPr>
        <p:cNvPr id="1" name=""/>
        <p:cNvGrpSpPr/>
        <p:nvPr/>
      </p:nvGrpSpPr>
      <p:grpSpPr>
        <a:xfrm>
          <a:off x="0" y="0"/>
          <a:ext cx="0" cy="0"/>
          <a:chOff x="0" y="0"/>
          <a:chExt cx="0" cy="0"/>
        </a:xfrm>
      </p:grpSpPr>
      <p:grpSp>
        <p:nvGrpSpPr>
          <p:cNvPr id="29" name="SP Agenda Section" hidden="1"/>
          <p:cNvGrpSpPr/>
          <p:nvPr userDrawn="1"/>
        </p:nvGrpSpPr>
        <p:grpSpPr>
          <a:xfrm>
            <a:off x="510546" y="1587274"/>
            <a:ext cx="11266928" cy="369332"/>
            <a:chOff x="1797664" y="2085631"/>
            <a:chExt cx="8657274" cy="369332"/>
          </a:xfrm>
        </p:grpSpPr>
        <p:sp>
          <p:nvSpPr>
            <p:cNvPr id="30" name="Textbox" hidden="1"/>
            <p:cNvSpPr txBox="1">
              <a:spLocks/>
            </p:cNvSpPr>
            <p:nvPr userDrawn="1"/>
          </p:nvSpPr>
          <p:spPr>
            <a:xfrm>
              <a:off x="3142381" y="2085631"/>
              <a:ext cx="6818623" cy="369332"/>
            </a:xfrm>
            <a:prstGeom prst="rect">
              <a:avLst/>
            </a:prstGeom>
            <a:noFill/>
            <a:extLst>
              <a:ext uri="{909E8E84-426E-40DD-AFC4-6F175D3DCCD1}">
                <a14:hiddenFill xmlns:a14="http://schemas.microsoft.com/office/drawing/2010/main">
                  <a:solidFill>
                    <a:schemeClr val="bg2">
                      <a:lumMod val="100000"/>
                    </a:schemeClr>
                  </a:solidFill>
                </a14:hiddenFill>
              </a:ext>
            </a:extLst>
          </p:spPr>
          <p:txBody>
            <a:bodyPr wrap="square" lIns="0" rIns="0" rtlCol="0" anchor="ctr">
              <a:noAutofit/>
            </a:bodyPr>
            <a:lstStyle/>
            <a:p>
              <a:pPr defTabSz="7001320">
                <a:tabLst>
                  <a:tab pos="7134678" algn="l"/>
                </a:tabLst>
              </a:pPr>
              <a:r>
                <a:rPr lang="en-US" altLang="zh-CN" sz="1455" b="1" kern="0" dirty="0">
                  <a:solidFill>
                    <a:prstClr val="black"/>
                  </a:solidFill>
                </a:rPr>
                <a:t>&lt;TEXT&gt;</a:t>
              </a:r>
              <a:r>
                <a:rPr lang="zh-CN" altLang="en-US" sz="1455" b="1" u="sng" kern="0" dirty="0">
                  <a:solidFill>
                    <a:prstClr val="black"/>
                  </a:solidFill>
                </a:rPr>
                <a:t>                                                                                                                        </a:t>
              </a:r>
            </a:p>
          </p:txBody>
        </p:sp>
        <p:sp>
          <p:nvSpPr>
            <p:cNvPr id="31" name="Textbox" descr="{&quot;templafy&quot;:{&quot;id&quot;:&quot;719cafeb-3282-4272-9bb0-f0bce7aef008&quot;}}" hidden="1" title="Translations.SectionN"/>
            <p:cNvSpPr txBox="1">
              <a:spLocks/>
            </p:cNvSpPr>
            <p:nvPr userDrawn="1"/>
          </p:nvSpPr>
          <p:spPr>
            <a:xfrm>
              <a:off x="1797664" y="2085631"/>
              <a:ext cx="823126" cy="369332"/>
            </a:xfrm>
            <a:prstGeom prst="rect">
              <a:avLst/>
            </a:prstGeom>
            <a:noFill/>
          </p:spPr>
          <p:txBody>
            <a:bodyPr wrap="none" lIns="0" rIns="0" rtlCol="0" anchor="ctr">
              <a:noAutofit/>
            </a:bodyPr>
            <a:lstStyle/>
            <a:p>
              <a:r>
                <a:rPr lang="zh-CN" altLang="en-US" sz="1455" kern="0" dirty="0">
                  <a:solidFill>
                    <a:prstClr val="black"/>
                  </a:solidFill>
                </a:rPr>
                <a:t>Section &lt;N&gt;</a:t>
              </a:r>
            </a:p>
          </p:txBody>
        </p:sp>
        <p:sp>
          <p:nvSpPr>
            <p:cNvPr id="32" name="Textbox" hidden="1"/>
            <p:cNvSpPr txBox="1">
              <a:spLocks/>
            </p:cNvSpPr>
            <p:nvPr userDrawn="1"/>
          </p:nvSpPr>
          <p:spPr>
            <a:xfrm>
              <a:off x="9817944" y="2085631"/>
              <a:ext cx="636994" cy="369332"/>
            </a:xfrm>
            <a:prstGeom prst="rect">
              <a:avLst/>
            </a:prstGeom>
            <a:noFill/>
          </p:spPr>
          <p:txBody>
            <a:bodyPr wrap="none" rtlCol="0" anchor="ctr">
              <a:noAutofit/>
            </a:bodyPr>
            <a:lstStyle/>
            <a:p>
              <a:pPr algn="r"/>
              <a:r>
                <a:rPr lang="en-US" altLang="zh-CN" sz="1455" kern="0" dirty="0">
                  <a:solidFill>
                    <a:prstClr val="black"/>
                  </a:solidFill>
                </a:rPr>
                <a:t>&lt;P&gt;</a:t>
              </a:r>
              <a:endParaRPr lang="zh-CN" altLang="en-US" sz="1455" kern="0" dirty="0">
                <a:solidFill>
                  <a:prstClr val="black"/>
                </a:solidFill>
              </a:endParaRPr>
            </a:p>
          </p:txBody>
        </p:sp>
      </p:grpSp>
      <p:grpSp>
        <p:nvGrpSpPr>
          <p:cNvPr id="33" name="SP Agenda Section Highlight" hidden="1">
            <a:extLst>
              <a:ext uri="{FF2B5EF4-FFF2-40B4-BE49-F238E27FC236}">
                <a16:creationId xmlns:a16="http://schemas.microsoft.com/office/drawing/2014/main" id="{769E1169-793C-40A0-9D33-FE2755FA1CE8}"/>
              </a:ext>
            </a:extLst>
          </p:cNvPr>
          <p:cNvGrpSpPr>
            <a:grpSpLocks/>
          </p:cNvGrpSpPr>
          <p:nvPr userDrawn="1"/>
        </p:nvGrpSpPr>
        <p:grpSpPr>
          <a:xfrm>
            <a:off x="509847" y="1973429"/>
            <a:ext cx="11266928" cy="369332"/>
            <a:chOff x="1797664" y="2085631"/>
            <a:chExt cx="8657274" cy="369332"/>
          </a:xfrm>
        </p:grpSpPr>
        <p:sp>
          <p:nvSpPr>
            <p:cNvPr id="34" name="Textbox" hidden="1">
              <a:extLst>
                <a:ext uri="{FF2B5EF4-FFF2-40B4-BE49-F238E27FC236}">
                  <a16:creationId xmlns:a16="http://schemas.microsoft.com/office/drawing/2014/main" id="{ED77B6A4-D6AE-452D-B97F-705ED451BE8C}"/>
                </a:ext>
              </a:extLst>
            </p:cNvPr>
            <p:cNvSpPr txBox="1">
              <a:spLocks/>
            </p:cNvSpPr>
            <p:nvPr userDrawn="1"/>
          </p:nvSpPr>
          <p:spPr>
            <a:xfrm>
              <a:off x="3142381" y="2085631"/>
              <a:ext cx="6818623" cy="369332"/>
            </a:xfrm>
            <a:prstGeom prst="rect">
              <a:avLst/>
            </a:prstGeom>
            <a:noFill/>
          </p:spPr>
          <p:txBody>
            <a:bodyPr wrap="square" lIns="0" rIns="0" rtlCol="0" anchor="ctr">
              <a:noAutofit/>
            </a:bodyPr>
            <a:lstStyle/>
            <a:p>
              <a:pPr defTabSz="7001320">
                <a:tabLst>
                  <a:tab pos="7134678" algn="l"/>
                </a:tabLst>
              </a:pPr>
              <a:r>
                <a:rPr lang="en-US" altLang="zh-CN" sz="1455" b="1" kern="0" dirty="0">
                  <a:solidFill>
                    <a:prstClr val="black"/>
                  </a:solidFill>
                </a:rPr>
                <a:t>&lt;TEXT&gt;</a:t>
              </a:r>
              <a:endParaRPr lang="zh-CN" altLang="en-US" sz="1455" b="1" kern="0" dirty="0">
                <a:solidFill>
                  <a:prstClr val="black"/>
                </a:solidFill>
              </a:endParaRPr>
            </a:p>
          </p:txBody>
        </p:sp>
        <p:sp>
          <p:nvSpPr>
            <p:cNvPr id="35" name="Textbox" descr="{&quot;templafy&quot;:{&quot;id&quot;:&quot;85646ceb-8d74-4ef0-b19f-1d7eaa37b377&quot;}}" hidden="1" title="Translations.SectionN">
              <a:extLst>
                <a:ext uri="{FF2B5EF4-FFF2-40B4-BE49-F238E27FC236}">
                  <a16:creationId xmlns:a16="http://schemas.microsoft.com/office/drawing/2014/main" id="{E170E148-0384-4B4B-A918-27EFC5085CBA}"/>
                </a:ext>
              </a:extLst>
            </p:cNvPr>
            <p:cNvSpPr txBox="1">
              <a:spLocks/>
            </p:cNvSpPr>
            <p:nvPr userDrawn="1"/>
          </p:nvSpPr>
          <p:spPr>
            <a:xfrm>
              <a:off x="1797664" y="2085631"/>
              <a:ext cx="823126" cy="369332"/>
            </a:xfrm>
            <a:prstGeom prst="rect">
              <a:avLst/>
            </a:prstGeom>
            <a:noFill/>
          </p:spPr>
          <p:txBody>
            <a:bodyPr wrap="none" lIns="0" rIns="0" rtlCol="0" anchor="ctr">
              <a:noAutofit/>
            </a:bodyPr>
            <a:lstStyle/>
            <a:p>
              <a:r>
                <a:rPr lang="zh-CN" altLang="en-US" sz="1455" kern="0" dirty="0">
                  <a:solidFill>
                    <a:prstClr val="black"/>
                  </a:solidFill>
                </a:rPr>
                <a:t>Section &lt;N&gt;</a:t>
              </a:r>
            </a:p>
          </p:txBody>
        </p:sp>
        <p:sp>
          <p:nvSpPr>
            <p:cNvPr id="37" name="Textbox" hidden="1">
              <a:extLst>
                <a:ext uri="{FF2B5EF4-FFF2-40B4-BE49-F238E27FC236}">
                  <a16:creationId xmlns:a16="http://schemas.microsoft.com/office/drawing/2014/main" id="{DAB4BF88-1BBB-4C82-8771-6E7B70C05E1E}"/>
                </a:ext>
              </a:extLst>
            </p:cNvPr>
            <p:cNvSpPr txBox="1">
              <a:spLocks/>
            </p:cNvSpPr>
            <p:nvPr userDrawn="1"/>
          </p:nvSpPr>
          <p:spPr>
            <a:xfrm>
              <a:off x="9817944" y="2085631"/>
              <a:ext cx="636994" cy="369332"/>
            </a:xfrm>
            <a:prstGeom prst="rect">
              <a:avLst/>
            </a:prstGeom>
            <a:noFill/>
          </p:spPr>
          <p:txBody>
            <a:bodyPr wrap="none" rtlCol="0" anchor="ctr">
              <a:noAutofit/>
            </a:bodyPr>
            <a:lstStyle/>
            <a:p>
              <a:pPr algn="r"/>
              <a:r>
                <a:rPr lang="en-US" altLang="zh-CN" sz="1455" b="1" kern="0" dirty="0">
                  <a:solidFill>
                    <a:prstClr val="black"/>
                  </a:solidFill>
                </a:rPr>
                <a:t>&lt;P&gt;</a:t>
              </a:r>
              <a:endParaRPr lang="zh-CN" altLang="en-US" sz="1455" b="1" kern="0" dirty="0">
                <a:solidFill>
                  <a:prstClr val="black"/>
                </a:solidFill>
              </a:endParaRPr>
            </a:p>
          </p:txBody>
        </p:sp>
      </p:grpSp>
      <p:grpSp>
        <p:nvGrpSpPr>
          <p:cNvPr id="38" name="SP Agenda Subsection" hidden="1">
            <a:extLst>
              <a:ext uri="{FF2B5EF4-FFF2-40B4-BE49-F238E27FC236}">
                <a16:creationId xmlns:a16="http://schemas.microsoft.com/office/drawing/2014/main" id="{0EB22F6F-6E27-4866-8BAB-D0FEAA9B8D53}"/>
              </a:ext>
            </a:extLst>
          </p:cNvPr>
          <p:cNvGrpSpPr>
            <a:grpSpLocks/>
          </p:cNvGrpSpPr>
          <p:nvPr userDrawn="1"/>
        </p:nvGrpSpPr>
        <p:grpSpPr>
          <a:xfrm>
            <a:off x="2259916" y="2359583"/>
            <a:ext cx="9516858" cy="369332"/>
            <a:chOff x="2055842" y="2085631"/>
            <a:chExt cx="8441058" cy="369332"/>
          </a:xfrm>
        </p:grpSpPr>
        <p:sp>
          <p:nvSpPr>
            <p:cNvPr id="39" name="Textbox" hidden="1">
              <a:extLst>
                <a:ext uri="{FF2B5EF4-FFF2-40B4-BE49-F238E27FC236}">
                  <a16:creationId xmlns:a16="http://schemas.microsoft.com/office/drawing/2014/main" id="{25E25CAA-0727-4AA6-AAF3-CE4D4F1C2FD3}"/>
                </a:ext>
              </a:extLst>
            </p:cNvPr>
            <p:cNvSpPr txBox="1">
              <a:spLocks/>
            </p:cNvSpPr>
            <p:nvPr userDrawn="1"/>
          </p:nvSpPr>
          <p:spPr>
            <a:xfrm>
              <a:off x="3479322" y="2085631"/>
              <a:ext cx="6548119" cy="369332"/>
            </a:xfrm>
            <a:prstGeom prst="rect">
              <a:avLst/>
            </a:prstGeom>
            <a:noFill/>
          </p:spPr>
          <p:txBody>
            <a:bodyPr wrap="square" lIns="0" rIns="0" rtlCol="0" anchor="ctr">
              <a:noAutofit/>
            </a:bodyPr>
            <a:lstStyle/>
            <a:p>
              <a:pPr defTabSz="7001320">
                <a:tabLst>
                  <a:tab pos="7134678" algn="l"/>
                </a:tabLst>
              </a:pPr>
              <a:r>
                <a:rPr lang="en-US" altLang="zh-CN" sz="1455" kern="0" dirty="0">
                  <a:solidFill>
                    <a:prstClr val="black"/>
                  </a:solidFill>
                </a:rPr>
                <a:t>&lt;TEXT&gt;</a:t>
              </a:r>
              <a:endParaRPr lang="zh-CN" altLang="en-US" sz="1455" kern="0" dirty="0">
                <a:solidFill>
                  <a:prstClr val="black"/>
                </a:solidFill>
              </a:endParaRPr>
            </a:p>
          </p:txBody>
        </p:sp>
        <p:sp>
          <p:nvSpPr>
            <p:cNvPr id="40" name="Textbox" descr="{&quot;templafy&quot;:{&quot;id&quot;:&quot;e736f6d1-8774-4210-9298-1ae2770372ba&quot;}}" hidden="1" title="Translations.SectionN">
              <a:extLst>
                <a:ext uri="{FF2B5EF4-FFF2-40B4-BE49-F238E27FC236}">
                  <a16:creationId xmlns:a16="http://schemas.microsoft.com/office/drawing/2014/main" id="{2DFF3FA7-64F2-4739-B0D5-FCD0E142A982}"/>
                </a:ext>
              </a:extLst>
            </p:cNvPr>
            <p:cNvSpPr txBox="1">
              <a:spLocks/>
            </p:cNvSpPr>
            <p:nvPr userDrawn="1"/>
          </p:nvSpPr>
          <p:spPr>
            <a:xfrm>
              <a:off x="2055842" y="2085631"/>
              <a:ext cx="823126" cy="369332"/>
            </a:xfrm>
            <a:prstGeom prst="rect">
              <a:avLst/>
            </a:prstGeom>
            <a:noFill/>
          </p:spPr>
          <p:txBody>
            <a:bodyPr wrap="none" lIns="0" rtlCol="0" anchor="ctr">
              <a:noAutofit/>
            </a:bodyPr>
            <a:lstStyle/>
            <a:p>
              <a:r>
                <a:rPr lang="zh-CN" altLang="en-US" sz="1455" kern="0" dirty="0">
                  <a:solidFill>
                    <a:prstClr val="black"/>
                  </a:solidFill>
                </a:rPr>
                <a:t>Section &lt;N&gt;</a:t>
              </a:r>
            </a:p>
          </p:txBody>
        </p:sp>
        <p:sp>
          <p:nvSpPr>
            <p:cNvPr id="41" name="Textbox" hidden="1">
              <a:extLst>
                <a:ext uri="{FF2B5EF4-FFF2-40B4-BE49-F238E27FC236}">
                  <a16:creationId xmlns:a16="http://schemas.microsoft.com/office/drawing/2014/main" id="{4795564D-E40E-41ED-8453-539F58FC4096}"/>
                </a:ext>
              </a:extLst>
            </p:cNvPr>
            <p:cNvSpPr txBox="1">
              <a:spLocks/>
            </p:cNvSpPr>
            <p:nvPr userDrawn="1"/>
          </p:nvSpPr>
          <p:spPr>
            <a:xfrm>
              <a:off x="9859906" y="2085631"/>
              <a:ext cx="636994" cy="369332"/>
            </a:xfrm>
            <a:prstGeom prst="rect">
              <a:avLst/>
            </a:prstGeom>
            <a:noFill/>
          </p:spPr>
          <p:txBody>
            <a:bodyPr wrap="none" rtlCol="0" anchor="ctr">
              <a:noAutofit/>
            </a:bodyPr>
            <a:lstStyle/>
            <a:p>
              <a:pPr algn="r"/>
              <a:r>
                <a:rPr lang="en-US" altLang="zh-CN" sz="1455" kern="0" dirty="0">
                  <a:solidFill>
                    <a:prstClr val="black"/>
                  </a:solidFill>
                </a:rPr>
                <a:t>&lt;P&gt;</a:t>
              </a:r>
              <a:endParaRPr lang="zh-CN" altLang="en-US" sz="1455" kern="0" dirty="0">
                <a:solidFill>
                  <a:prstClr val="black"/>
                </a:solidFill>
              </a:endParaRPr>
            </a:p>
          </p:txBody>
        </p:sp>
      </p:grpSp>
      <p:grpSp>
        <p:nvGrpSpPr>
          <p:cNvPr id="42" name="SP Agenda Subsection Highlight" hidden="1">
            <a:extLst>
              <a:ext uri="{FF2B5EF4-FFF2-40B4-BE49-F238E27FC236}">
                <a16:creationId xmlns:a16="http://schemas.microsoft.com/office/drawing/2014/main" id="{BE23AB2C-9737-4D6F-BDE9-5A014F9B1400}"/>
              </a:ext>
            </a:extLst>
          </p:cNvPr>
          <p:cNvGrpSpPr>
            <a:grpSpLocks/>
          </p:cNvGrpSpPr>
          <p:nvPr userDrawn="1"/>
        </p:nvGrpSpPr>
        <p:grpSpPr>
          <a:xfrm>
            <a:off x="2260364" y="2745738"/>
            <a:ext cx="9512077" cy="369332"/>
            <a:chOff x="2060082" y="2085631"/>
            <a:chExt cx="8436818" cy="369332"/>
          </a:xfrm>
        </p:grpSpPr>
        <p:sp>
          <p:nvSpPr>
            <p:cNvPr id="43" name="Textbox" hidden="1">
              <a:extLst>
                <a:ext uri="{FF2B5EF4-FFF2-40B4-BE49-F238E27FC236}">
                  <a16:creationId xmlns:a16="http://schemas.microsoft.com/office/drawing/2014/main" id="{9958E42A-378A-4315-A860-24B34E580FA5}"/>
                </a:ext>
              </a:extLst>
            </p:cNvPr>
            <p:cNvSpPr txBox="1">
              <a:spLocks/>
            </p:cNvSpPr>
            <p:nvPr userDrawn="1"/>
          </p:nvSpPr>
          <p:spPr>
            <a:xfrm>
              <a:off x="3479321" y="2085631"/>
              <a:ext cx="6548119" cy="369332"/>
            </a:xfrm>
            <a:prstGeom prst="rect">
              <a:avLst/>
            </a:prstGeom>
            <a:noFill/>
          </p:spPr>
          <p:txBody>
            <a:bodyPr wrap="square" lIns="0" rIns="0" rtlCol="0" anchor="ctr">
              <a:noAutofit/>
            </a:bodyPr>
            <a:lstStyle/>
            <a:p>
              <a:pPr defTabSz="7001320">
                <a:tabLst>
                  <a:tab pos="7134678" algn="l"/>
                </a:tabLst>
              </a:pPr>
              <a:r>
                <a:rPr lang="en-US" altLang="zh-CN" sz="1455" b="1" kern="0" dirty="0">
                  <a:solidFill>
                    <a:prstClr val="black"/>
                  </a:solidFill>
                </a:rPr>
                <a:t>&lt;TEXT&gt;</a:t>
              </a:r>
              <a:endParaRPr lang="zh-CN" altLang="en-US" sz="1455" b="1" kern="0" dirty="0">
                <a:solidFill>
                  <a:prstClr val="black"/>
                </a:solidFill>
              </a:endParaRPr>
            </a:p>
          </p:txBody>
        </p:sp>
        <p:sp>
          <p:nvSpPr>
            <p:cNvPr id="44" name="Textbox" descr="{&quot;templafy&quot;:{&quot;id&quot;:&quot;9cd715ef-17bb-4f6c-81eb-193618a901d5&quot;}}" hidden="1" title="Translations.SectionN">
              <a:extLst>
                <a:ext uri="{FF2B5EF4-FFF2-40B4-BE49-F238E27FC236}">
                  <a16:creationId xmlns:a16="http://schemas.microsoft.com/office/drawing/2014/main" id="{926B43A5-5818-45D0-B312-ABEF98D26B56}"/>
                </a:ext>
              </a:extLst>
            </p:cNvPr>
            <p:cNvSpPr txBox="1">
              <a:spLocks/>
            </p:cNvSpPr>
            <p:nvPr userDrawn="1"/>
          </p:nvSpPr>
          <p:spPr>
            <a:xfrm>
              <a:off x="2060082" y="2085631"/>
              <a:ext cx="823126" cy="369332"/>
            </a:xfrm>
            <a:prstGeom prst="rect">
              <a:avLst/>
            </a:prstGeom>
            <a:noFill/>
          </p:spPr>
          <p:txBody>
            <a:bodyPr wrap="none" lIns="0" rIns="0" rtlCol="0" anchor="ctr">
              <a:noAutofit/>
            </a:bodyPr>
            <a:lstStyle/>
            <a:p>
              <a:r>
                <a:rPr lang="zh-CN" altLang="en-US" sz="1455" kern="0" dirty="0">
                  <a:solidFill>
                    <a:prstClr val="black"/>
                  </a:solidFill>
                </a:rPr>
                <a:t>Section &lt;N&gt;</a:t>
              </a:r>
            </a:p>
          </p:txBody>
        </p:sp>
        <p:sp>
          <p:nvSpPr>
            <p:cNvPr id="46" name="Textbox" hidden="1">
              <a:extLst>
                <a:ext uri="{FF2B5EF4-FFF2-40B4-BE49-F238E27FC236}">
                  <a16:creationId xmlns:a16="http://schemas.microsoft.com/office/drawing/2014/main" id="{10B6B0E4-E93A-4DA2-AA20-F9C87051F010}"/>
                </a:ext>
              </a:extLst>
            </p:cNvPr>
            <p:cNvSpPr txBox="1">
              <a:spLocks/>
            </p:cNvSpPr>
            <p:nvPr userDrawn="1"/>
          </p:nvSpPr>
          <p:spPr>
            <a:xfrm>
              <a:off x="9859906" y="2085631"/>
              <a:ext cx="636994" cy="369332"/>
            </a:xfrm>
            <a:prstGeom prst="rect">
              <a:avLst/>
            </a:prstGeom>
            <a:noFill/>
          </p:spPr>
          <p:txBody>
            <a:bodyPr wrap="none" rtlCol="0" anchor="ctr">
              <a:noAutofit/>
            </a:bodyPr>
            <a:lstStyle/>
            <a:p>
              <a:pPr algn="r"/>
              <a:r>
                <a:rPr lang="en-US" altLang="zh-CN" sz="1455" b="1" kern="0" dirty="0">
                  <a:solidFill>
                    <a:prstClr val="black"/>
                  </a:solidFill>
                </a:rPr>
                <a:t>&lt;P&gt;</a:t>
              </a:r>
              <a:endParaRPr lang="zh-CN" altLang="en-US" sz="1455" b="1" kern="0" dirty="0">
                <a:solidFill>
                  <a:prstClr val="black"/>
                </a:solidFill>
              </a:endParaRPr>
            </a:p>
          </p:txBody>
        </p:sp>
      </p:grpSp>
      <p:grpSp>
        <p:nvGrpSpPr>
          <p:cNvPr id="48" name="PXP_GRIDLINES" hidden="1"/>
          <p:cNvGrpSpPr/>
          <p:nvPr userDrawn="1"/>
        </p:nvGrpSpPr>
        <p:grpSpPr>
          <a:xfrm>
            <a:off x="-8312" y="0"/>
            <a:ext cx="12192506" cy="6858000"/>
            <a:chOff x="-13716" y="0"/>
            <a:chExt cx="10058818" cy="7543800"/>
          </a:xfrm>
        </p:grpSpPr>
        <p:cxnSp>
          <p:nvCxnSpPr>
            <p:cNvPr id="49" name="Straight Connector 48"/>
            <p:cNvCxnSpPr/>
            <p:nvPr userDrawn="1"/>
          </p:nvCxnSpPr>
          <p:spPr>
            <a:xfrm>
              <a:off x="397628"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userDrawn="1"/>
          </p:nvCxnSpPr>
          <p:spPr>
            <a:xfrm>
              <a:off x="501590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userDrawn="1"/>
          </p:nvCxnSpPr>
          <p:spPr>
            <a:xfrm>
              <a:off x="960154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userDrawn="1"/>
          </p:nvCxnSpPr>
          <p:spPr>
            <a:xfrm>
              <a:off x="-13298" y="18612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userDrawn="1"/>
          </p:nvCxnSpPr>
          <p:spPr>
            <a:xfrm>
              <a:off x="-13716"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userDrawn="1"/>
          </p:nvCxnSpPr>
          <p:spPr>
            <a:xfrm>
              <a:off x="-13298" y="409159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28" name="text" descr="{&quot;templafy&quot;:{&quot;id&quot;:&quot;bed89c90-2ab3-4648-b643-ea221d50676d&quot;}}" title="Translations.TableOfContents"/>
          <p:cNvSpPr txBox="1"/>
          <p:nvPr userDrawn="1"/>
        </p:nvSpPr>
        <p:spPr>
          <a:xfrm>
            <a:off x="511848" y="1"/>
            <a:ext cx="11139440" cy="857250"/>
          </a:xfrm>
          <a:prstGeom prst="rect">
            <a:avLst/>
          </a:prstGeom>
          <a:noFill/>
        </p:spPr>
        <p:txBody>
          <a:bodyPr wrap="square" lIns="0" tIns="0" rIns="0" bIns="0" rtlCol="0" anchor="b" anchorCtr="0">
            <a:noAutofit/>
          </a:bodyPr>
          <a:lstStyle/>
          <a:p>
            <a:pPr>
              <a:lnSpc>
                <a:spcPct val="95000"/>
              </a:lnSpc>
              <a:spcBef>
                <a:spcPts val="0"/>
              </a:spcBef>
            </a:pPr>
            <a:r>
              <a:rPr lang="en-US" sz="2545" dirty="0">
                <a:solidFill>
                  <a:prstClr val="black"/>
                </a:solidFill>
              </a:rPr>
              <a:t>Table of contents</a:t>
            </a:r>
          </a:p>
        </p:txBody>
      </p:sp>
      <p:pic>
        <p:nvPicPr>
          <p:cNvPr id="27" name="image" descr="{&quot;templafy&quot;:{&quot;id&quot;:&quot;07f9bb92-83d3-4972-876a-921163a66571&quot;}}">
            <a:extLst>
              <a:ext uri="{FF2B5EF4-FFF2-40B4-BE49-F238E27FC236}">
                <a16:creationId xmlns:a16="http://schemas.microsoft.com/office/drawing/2014/main" id="{368C0195-58DB-4A63-97B9-FDC8EB78FB40}"/>
              </a:ext>
            </a:extLst>
          </p:cNvPr>
          <p:cNvPicPr>
            <a:picLocks noChangeAspect="1"/>
          </p:cNvPicPr>
          <p:nvPr userDrawn="1"/>
        </p:nvPicPr>
        <p:blipFill>
          <a:blip r:embed="rId2"/>
          <a:stretch>
            <a:fillRect/>
          </a:stretch>
        </p:blipFill>
        <p:spPr>
          <a:xfrm>
            <a:off x="507077" y="6366066"/>
            <a:ext cx="643091" cy="235636"/>
          </a:xfrm>
          <a:prstGeom prst="rect">
            <a:avLst/>
          </a:prstGeom>
        </p:spPr>
      </p:pic>
    </p:spTree>
    <p:extLst>
      <p:ext uri="{BB962C8B-B14F-4D97-AF65-F5344CB8AC3E}">
        <p14:creationId xmlns:p14="http://schemas.microsoft.com/office/powerpoint/2010/main" val="1122858473"/>
      </p:ext>
    </p:extLst>
  </p:cSld>
  <p:clrMapOvr>
    <a:masterClrMapping/>
  </p:clrMapOvr>
  <p:extLst>
    <p:ext uri="{DCECCB84-F9BA-43D5-87BE-67443E8EF086}">
      <p15:sldGuideLst xmlns:p15="http://schemas.microsoft.com/office/powerpoint/2012/main">
        <p15:guide id="1" orient="horz" pos="2160">
          <p15:clr>
            <a:srgbClr val="FBAE40"/>
          </p15:clr>
        </p15:guide>
        <p15:guide id="2" pos="1552">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SP Divider - do not use">
    <p:spTree>
      <p:nvGrpSpPr>
        <p:cNvPr id="1" name=""/>
        <p:cNvGrpSpPr/>
        <p:nvPr/>
      </p:nvGrpSpPr>
      <p:grpSpPr>
        <a:xfrm>
          <a:off x="0" y="0"/>
          <a:ext cx="0" cy="0"/>
          <a:chOff x="0" y="0"/>
          <a:chExt cx="0" cy="0"/>
        </a:xfrm>
      </p:grpSpPr>
      <p:grpSp>
        <p:nvGrpSpPr>
          <p:cNvPr id="53" name="SP Agenda Subsection" hidden="1">
            <a:extLst>
              <a:ext uri="{FF2B5EF4-FFF2-40B4-BE49-F238E27FC236}">
                <a16:creationId xmlns:a16="http://schemas.microsoft.com/office/drawing/2014/main" id="{361CCAD8-25FD-44CA-9313-BC8287148CDA}"/>
              </a:ext>
            </a:extLst>
          </p:cNvPr>
          <p:cNvGrpSpPr>
            <a:grpSpLocks/>
          </p:cNvGrpSpPr>
          <p:nvPr userDrawn="1"/>
        </p:nvGrpSpPr>
        <p:grpSpPr>
          <a:xfrm>
            <a:off x="519918" y="1660320"/>
            <a:ext cx="9233908" cy="700644"/>
            <a:chOff x="1797664" y="2085631"/>
            <a:chExt cx="8658390" cy="700640"/>
          </a:xfrm>
        </p:grpSpPr>
        <p:sp>
          <p:nvSpPr>
            <p:cNvPr id="54" name="Textbox" hidden="1">
              <a:extLst>
                <a:ext uri="{FF2B5EF4-FFF2-40B4-BE49-F238E27FC236}">
                  <a16:creationId xmlns:a16="http://schemas.microsoft.com/office/drawing/2014/main" id="{4C79E08B-F385-449A-9CA6-8AC2B31DC094}"/>
                </a:ext>
              </a:extLst>
            </p:cNvPr>
            <p:cNvSpPr txBox="1">
              <a:spLocks/>
            </p:cNvSpPr>
            <p:nvPr userDrawn="1"/>
          </p:nvSpPr>
          <p:spPr>
            <a:xfrm>
              <a:off x="1801151" y="2416939"/>
              <a:ext cx="8654903" cy="369332"/>
            </a:xfrm>
            <a:prstGeom prst="rect">
              <a:avLst/>
            </a:prstGeom>
            <a:noFill/>
            <a:extLst>
              <a:ext uri="{909E8E84-426E-40DD-AFC4-6F175D3DCCD1}">
                <a14:hiddenFill xmlns:a14="http://schemas.microsoft.com/office/drawing/2010/main">
                  <a:solidFill>
                    <a:schemeClr val="bg2">
                      <a:lumMod val="100000"/>
                    </a:schemeClr>
                  </a:solidFill>
                </a14:hiddenFill>
              </a:ext>
            </a:extLst>
          </p:spPr>
          <p:txBody>
            <a:bodyPr wrap="square" lIns="0" rIns="0" rtlCol="0" anchor="t" anchorCtr="0">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pPr defTabSz="7001320">
                <a:tabLst>
                  <a:tab pos="7134678" algn="l"/>
                </a:tabLst>
              </a:pPr>
              <a:r>
                <a:rPr lang="en-US" altLang="zh-CN" sz="2545" kern="0" dirty="0">
                  <a:solidFill>
                    <a:prstClr val="black"/>
                  </a:solidFill>
                  <a:ea typeface="+mj-ea"/>
                </a:rPr>
                <a:t>&lt;TEXT&gt;</a:t>
              </a:r>
              <a:endParaRPr lang="zh-CN" altLang="en-US" sz="2545" kern="0" dirty="0">
                <a:solidFill>
                  <a:prstClr val="black"/>
                </a:solidFill>
                <a:ea typeface="+mj-ea"/>
              </a:endParaRPr>
            </a:p>
          </p:txBody>
        </p:sp>
        <p:sp>
          <p:nvSpPr>
            <p:cNvPr id="55" name="Textbox" descr="{&quot;templafy&quot;:{&quot;id&quot;:&quot;08d51bd5-3025-4d05-8881-099b01bf6679&quot;}}" hidden="1" title="Translations.SectionN">
              <a:extLst>
                <a:ext uri="{FF2B5EF4-FFF2-40B4-BE49-F238E27FC236}">
                  <a16:creationId xmlns:a16="http://schemas.microsoft.com/office/drawing/2014/main" id="{7654DC39-0032-4E31-B3B5-96A1A7037DB1}"/>
                </a:ext>
              </a:extLst>
            </p:cNvPr>
            <p:cNvSpPr txBox="1">
              <a:spLocks/>
            </p:cNvSpPr>
            <p:nvPr userDrawn="1"/>
          </p:nvSpPr>
          <p:spPr>
            <a:xfrm>
              <a:off x="1797664" y="2085631"/>
              <a:ext cx="823126" cy="369332"/>
            </a:xfrm>
            <a:prstGeom prst="rect">
              <a:avLst/>
            </a:prstGeom>
            <a:noFill/>
          </p:spPr>
          <p:txBody>
            <a:bodyPr wrap="none" lIns="0" rIns="0" rtlCol="0" anchor="ctr">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r>
                <a:rPr lang="zh-CN" altLang="en-US" sz="1636" kern="0" dirty="0">
                  <a:solidFill>
                    <a:srgbClr val="000000"/>
                  </a:solidFill>
                </a:rPr>
                <a:t>Section &lt;N&gt;</a:t>
              </a:r>
            </a:p>
          </p:txBody>
        </p:sp>
        <p:sp>
          <p:nvSpPr>
            <p:cNvPr id="56" name="Textbox" hidden="1">
              <a:extLst>
                <a:ext uri="{FF2B5EF4-FFF2-40B4-BE49-F238E27FC236}">
                  <a16:creationId xmlns:a16="http://schemas.microsoft.com/office/drawing/2014/main" id="{6D76DD7D-5F01-46BC-B260-410DCA1B72C6}"/>
                </a:ext>
              </a:extLst>
            </p:cNvPr>
            <p:cNvSpPr txBox="1">
              <a:spLocks/>
            </p:cNvSpPr>
            <p:nvPr userDrawn="1"/>
          </p:nvSpPr>
          <p:spPr>
            <a:xfrm>
              <a:off x="9817944" y="2085631"/>
              <a:ext cx="636994" cy="369332"/>
            </a:xfrm>
            <a:prstGeom prst="rect">
              <a:avLst/>
            </a:prstGeom>
            <a:noFill/>
          </p:spPr>
          <p:txBody>
            <a:bodyPr wrap="none" rtlCol="0" anchor="ctr">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pPr algn="r"/>
              <a:r>
                <a:rPr lang="en-US" altLang="zh-CN" sz="1636" kern="0" dirty="0">
                  <a:solidFill>
                    <a:srgbClr val="000000">
                      <a:alpha val="0"/>
                    </a:srgbClr>
                  </a:solidFill>
                </a:rPr>
                <a:t>&lt;P&gt;</a:t>
              </a:r>
              <a:endParaRPr lang="zh-CN" altLang="en-US" sz="1636" kern="0" dirty="0">
                <a:solidFill>
                  <a:srgbClr val="000000">
                    <a:alpha val="0"/>
                  </a:srgbClr>
                </a:solidFill>
              </a:endParaRPr>
            </a:p>
          </p:txBody>
        </p:sp>
        <p:sp>
          <p:nvSpPr>
            <p:cNvPr id="57" name="Textbox" hidden="1">
              <a:extLst>
                <a:ext uri="{FF2B5EF4-FFF2-40B4-BE49-F238E27FC236}">
                  <a16:creationId xmlns:a16="http://schemas.microsoft.com/office/drawing/2014/main" id="{66A04828-F450-4BB7-8708-16C51FA17691}"/>
                </a:ext>
              </a:extLst>
            </p:cNvPr>
            <p:cNvSpPr txBox="1">
              <a:spLocks/>
            </p:cNvSpPr>
            <p:nvPr userDrawn="1"/>
          </p:nvSpPr>
          <p:spPr>
            <a:xfrm>
              <a:off x="7696160" y="2085631"/>
              <a:ext cx="1257061" cy="369332"/>
            </a:xfrm>
            <a:prstGeom prst="rect">
              <a:avLst/>
            </a:prstGeom>
            <a:noFill/>
          </p:spPr>
          <p:txBody>
            <a:bodyPr wrap="none" rtlCol="0" anchor="ctr">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r>
                <a:rPr lang="en-US" altLang="zh-CN" sz="1636" kern="0" dirty="0">
                  <a:solidFill>
                    <a:srgbClr val="000000">
                      <a:alpha val="0"/>
                    </a:srgbClr>
                  </a:solidFill>
                </a:rPr>
                <a:t>&lt;TIMESLOT&gt;</a:t>
              </a:r>
              <a:endParaRPr lang="zh-CN" altLang="en-US" sz="1636" kern="0" dirty="0">
                <a:solidFill>
                  <a:srgbClr val="000000">
                    <a:alpha val="0"/>
                  </a:srgbClr>
                </a:solidFill>
              </a:endParaRPr>
            </a:p>
          </p:txBody>
        </p:sp>
        <p:sp>
          <p:nvSpPr>
            <p:cNvPr id="58" name="Textbox" hidden="1">
              <a:extLst>
                <a:ext uri="{FF2B5EF4-FFF2-40B4-BE49-F238E27FC236}">
                  <a16:creationId xmlns:a16="http://schemas.microsoft.com/office/drawing/2014/main" id="{0B93904D-BFF3-4788-B141-62303A1C3290}"/>
                </a:ext>
              </a:extLst>
            </p:cNvPr>
            <p:cNvSpPr txBox="1">
              <a:spLocks/>
            </p:cNvSpPr>
            <p:nvPr userDrawn="1"/>
          </p:nvSpPr>
          <p:spPr>
            <a:xfrm>
              <a:off x="6209330" y="2085631"/>
              <a:ext cx="1388067" cy="369332"/>
            </a:xfrm>
            <a:prstGeom prst="rect">
              <a:avLst/>
            </a:prstGeom>
            <a:noFill/>
          </p:spPr>
          <p:txBody>
            <a:bodyPr wrap="none" rtlCol="0" anchor="ctr">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r>
                <a:rPr lang="en-US" altLang="zh-CN" sz="1636" kern="0" dirty="0">
                  <a:solidFill>
                    <a:srgbClr val="000000">
                      <a:alpha val="0"/>
                    </a:srgbClr>
                  </a:solidFill>
                </a:rPr>
                <a:t>&lt;RESPONSIBLE&gt;</a:t>
              </a:r>
              <a:endParaRPr lang="zh-CN" altLang="en-US" sz="1636" kern="0" dirty="0">
                <a:solidFill>
                  <a:srgbClr val="000000">
                    <a:alpha val="0"/>
                  </a:srgbClr>
                </a:solidFill>
              </a:endParaRPr>
            </a:p>
          </p:txBody>
        </p:sp>
        <p:sp>
          <p:nvSpPr>
            <p:cNvPr id="59" name="Textbox" hidden="1">
              <a:extLst>
                <a:ext uri="{FF2B5EF4-FFF2-40B4-BE49-F238E27FC236}">
                  <a16:creationId xmlns:a16="http://schemas.microsoft.com/office/drawing/2014/main" id="{C5ED85AF-A76A-45F7-89F2-B0EF2721DA08}"/>
                </a:ext>
              </a:extLst>
            </p:cNvPr>
            <p:cNvSpPr txBox="1">
              <a:spLocks/>
            </p:cNvSpPr>
            <p:nvPr userDrawn="1"/>
          </p:nvSpPr>
          <p:spPr>
            <a:xfrm>
              <a:off x="9043221" y="2085631"/>
              <a:ext cx="684723" cy="369332"/>
            </a:xfrm>
            <a:prstGeom prst="rect">
              <a:avLst/>
            </a:prstGeom>
            <a:noFill/>
          </p:spPr>
          <p:txBody>
            <a:bodyPr wrap="none" rtlCol="0" anchor="ctr">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r>
                <a:rPr lang="en-US" altLang="zh-CN" sz="1636" kern="0" dirty="0">
                  <a:solidFill>
                    <a:srgbClr val="000000">
                      <a:alpha val="0"/>
                    </a:srgbClr>
                  </a:solidFill>
                </a:rPr>
                <a:t>&lt;DURATION&gt;</a:t>
              </a:r>
              <a:endParaRPr lang="zh-CN" altLang="en-US" sz="1636" kern="0" dirty="0">
                <a:solidFill>
                  <a:srgbClr val="000000">
                    <a:alpha val="0"/>
                  </a:srgbClr>
                </a:solidFill>
              </a:endParaRPr>
            </a:p>
          </p:txBody>
        </p:sp>
      </p:grpSp>
      <p:grpSp>
        <p:nvGrpSpPr>
          <p:cNvPr id="25" name="SP Agenda Section" hidden="1">
            <a:extLst>
              <a:ext uri="{FF2B5EF4-FFF2-40B4-BE49-F238E27FC236}">
                <a16:creationId xmlns:a16="http://schemas.microsoft.com/office/drawing/2014/main" id="{35265F70-19E6-4F49-91AB-ABE1E4D23AF7}"/>
              </a:ext>
            </a:extLst>
          </p:cNvPr>
          <p:cNvGrpSpPr>
            <a:grpSpLocks/>
          </p:cNvGrpSpPr>
          <p:nvPr userDrawn="1"/>
        </p:nvGrpSpPr>
        <p:grpSpPr>
          <a:xfrm>
            <a:off x="519918" y="1660321"/>
            <a:ext cx="9233908" cy="700643"/>
            <a:chOff x="1797664" y="2085631"/>
            <a:chExt cx="8658390" cy="700639"/>
          </a:xfrm>
        </p:grpSpPr>
        <p:sp>
          <p:nvSpPr>
            <p:cNvPr id="26" name="Textbox" hidden="1">
              <a:extLst>
                <a:ext uri="{FF2B5EF4-FFF2-40B4-BE49-F238E27FC236}">
                  <a16:creationId xmlns:a16="http://schemas.microsoft.com/office/drawing/2014/main" id="{69E6AEA5-5497-4056-91C2-D3B282163617}"/>
                </a:ext>
              </a:extLst>
            </p:cNvPr>
            <p:cNvSpPr txBox="1">
              <a:spLocks/>
            </p:cNvSpPr>
            <p:nvPr userDrawn="1"/>
          </p:nvSpPr>
          <p:spPr>
            <a:xfrm>
              <a:off x="1801151" y="2416938"/>
              <a:ext cx="8654903" cy="369332"/>
            </a:xfrm>
            <a:prstGeom prst="rect">
              <a:avLst/>
            </a:prstGeom>
            <a:noFill/>
            <a:extLst>
              <a:ext uri="{909E8E84-426E-40DD-AFC4-6F175D3DCCD1}">
                <a14:hiddenFill xmlns:a14="http://schemas.microsoft.com/office/drawing/2010/main">
                  <a:solidFill>
                    <a:schemeClr val="bg2">
                      <a:lumMod val="100000"/>
                    </a:schemeClr>
                  </a:solidFill>
                </a14:hiddenFill>
              </a:ext>
            </a:extLst>
          </p:spPr>
          <p:txBody>
            <a:bodyPr wrap="square" lIns="0" rIns="0" rtlCol="0" anchor="t" anchorCtr="0">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pPr defTabSz="7001320">
                <a:tabLst>
                  <a:tab pos="7134678" algn="l"/>
                </a:tabLst>
              </a:pPr>
              <a:r>
                <a:rPr lang="en-US" altLang="zh-CN" sz="2545" kern="0" dirty="0">
                  <a:solidFill>
                    <a:prstClr val="black"/>
                  </a:solidFill>
                  <a:ea typeface="+mj-ea"/>
                </a:rPr>
                <a:t>&lt;TEXT&gt;</a:t>
              </a:r>
              <a:endParaRPr lang="zh-CN" altLang="en-US" sz="2545" kern="0" dirty="0">
                <a:solidFill>
                  <a:prstClr val="black"/>
                </a:solidFill>
                <a:ea typeface="+mj-ea"/>
              </a:endParaRPr>
            </a:p>
          </p:txBody>
        </p:sp>
        <p:sp>
          <p:nvSpPr>
            <p:cNvPr id="27" name="Textbox" descr="{&quot;templafy&quot;:{&quot;id&quot;:&quot;f75ce110-4d83-4196-ae60-5cb6234514ea&quot;}}" hidden="1" title="Translations.SectionN">
              <a:extLst>
                <a:ext uri="{FF2B5EF4-FFF2-40B4-BE49-F238E27FC236}">
                  <a16:creationId xmlns:a16="http://schemas.microsoft.com/office/drawing/2014/main" id="{02BB6D8D-10A6-477D-8974-A6F3BEB96B3D}"/>
                </a:ext>
              </a:extLst>
            </p:cNvPr>
            <p:cNvSpPr txBox="1">
              <a:spLocks/>
            </p:cNvSpPr>
            <p:nvPr userDrawn="1"/>
          </p:nvSpPr>
          <p:spPr>
            <a:xfrm>
              <a:off x="1797664" y="2085631"/>
              <a:ext cx="823126" cy="369332"/>
            </a:xfrm>
            <a:prstGeom prst="rect">
              <a:avLst/>
            </a:prstGeom>
            <a:noFill/>
          </p:spPr>
          <p:txBody>
            <a:bodyPr wrap="none" lIns="0" rIns="0" rtlCol="0" anchor="ctr">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r>
                <a:rPr lang="zh-CN" altLang="en-US" sz="1636" kern="0" dirty="0">
                  <a:solidFill>
                    <a:srgbClr val="000000"/>
                  </a:solidFill>
                </a:rPr>
                <a:t>Section &lt;N&gt;</a:t>
              </a:r>
            </a:p>
          </p:txBody>
        </p:sp>
        <p:sp>
          <p:nvSpPr>
            <p:cNvPr id="28" name="Textbox" hidden="1">
              <a:extLst>
                <a:ext uri="{FF2B5EF4-FFF2-40B4-BE49-F238E27FC236}">
                  <a16:creationId xmlns:a16="http://schemas.microsoft.com/office/drawing/2014/main" id="{66CDB0E9-1830-4D5C-8123-AA7B2DB2F85B}"/>
                </a:ext>
              </a:extLst>
            </p:cNvPr>
            <p:cNvSpPr txBox="1">
              <a:spLocks/>
            </p:cNvSpPr>
            <p:nvPr userDrawn="1"/>
          </p:nvSpPr>
          <p:spPr>
            <a:xfrm>
              <a:off x="9817944" y="2085631"/>
              <a:ext cx="636994" cy="369332"/>
            </a:xfrm>
            <a:prstGeom prst="rect">
              <a:avLst/>
            </a:prstGeom>
            <a:noFill/>
          </p:spPr>
          <p:txBody>
            <a:bodyPr wrap="none" rtlCol="0" anchor="ctr">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pPr algn="r"/>
              <a:r>
                <a:rPr lang="en-US" altLang="zh-CN" sz="1636" kern="0" dirty="0">
                  <a:solidFill>
                    <a:srgbClr val="000000">
                      <a:alpha val="0"/>
                    </a:srgbClr>
                  </a:solidFill>
                </a:rPr>
                <a:t>&lt;P&gt;</a:t>
              </a:r>
              <a:endParaRPr lang="zh-CN" altLang="en-US" sz="1636" kern="0" dirty="0">
                <a:solidFill>
                  <a:srgbClr val="000000">
                    <a:alpha val="0"/>
                  </a:srgbClr>
                </a:solidFill>
              </a:endParaRPr>
            </a:p>
          </p:txBody>
        </p:sp>
        <p:sp>
          <p:nvSpPr>
            <p:cNvPr id="43" name="Textbox" hidden="1">
              <a:extLst>
                <a:ext uri="{FF2B5EF4-FFF2-40B4-BE49-F238E27FC236}">
                  <a16:creationId xmlns:a16="http://schemas.microsoft.com/office/drawing/2014/main" id="{D6AB5928-516C-43CB-8DA7-CB071AFB44A9}"/>
                </a:ext>
              </a:extLst>
            </p:cNvPr>
            <p:cNvSpPr txBox="1">
              <a:spLocks/>
            </p:cNvSpPr>
            <p:nvPr userDrawn="1"/>
          </p:nvSpPr>
          <p:spPr>
            <a:xfrm>
              <a:off x="7696160" y="2085631"/>
              <a:ext cx="1257061" cy="369332"/>
            </a:xfrm>
            <a:prstGeom prst="rect">
              <a:avLst/>
            </a:prstGeom>
            <a:noFill/>
          </p:spPr>
          <p:txBody>
            <a:bodyPr wrap="none" rtlCol="0" anchor="ctr">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r>
                <a:rPr lang="en-US" altLang="zh-CN" sz="1636" kern="0" dirty="0">
                  <a:solidFill>
                    <a:srgbClr val="000000">
                      <a:alpha val="0"/>
                    </a:srgbClr>
                  </a:solidFill>
                </a:rPr>
                <a:t>&lt;TIMESLOT&gt;</a:t>
              </a:r>
              <a:endParaRPr lang="zh-CN" altLang="en-US" sz="1636" kern="0" dirty="0">
                <a:solidFill>
                  <a:srgbClr val="000000">
                    <a:alpha val="0"/>
                  </a:srgbClr>
                </a:solidFill>
              </a:endParaRPr>
            </a:p>
          </p:txBody>
        </p:sp>
        <p:sp>
          <p:nvSpPr>
            <p:cNvPr id="44" name="Textbox" hidden="1">
              <a:extLst>
                <a:ext uri="{FF2B5EF4-FFF2-40B4-BE49-F238E27FC236}">
                  <a16:creationId xmlns:a16="http://schemas.microsoft.com/office/drawing/2014/main" id="{9D4820B7-3CB9-407B-9D23-21F1360CC0C6}"/>
                </a:ext>
              </a:extLst>
            </p:cNvPr>
            <p:cNvSpPr txBox="1">
              <a:spLocks/>
            </p:cNvSpPr>
            <p:nvPr userDrawn="1"/>
          </p:nvSpPr>
          <p:spPr>
            <a:xfrm>
              <a:off x="6209330" y="2085631"/>
              <a:ext cx="1388067" cy="369332"/>
            </a:xfrm>
            <a:prstGeom prst="rect">
              <a:avLst/>
            </a:prstGeom>
            <a:noFill/>
          </p:spPr>
          <p:txBody>
            <a:bodyPr wrap="none" rtlCol="0" anchor="ctr">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r>
                <a:rPr lang="en-US" altLang="zh-CN" sz="1636" kern="0" dirty="0">
                  <a:solidFill>
                    <a:srgbClr val="000000">
                      <a:alpha val="0"/>
                    </a:srgbClr>
                  </a:solidFill>
                </a:rPr>
                <a:t>&lt;RESPONSIBLE&gt;</a:t>
              </a:r>
              <a:endParaRPr lang="zh-CN" altLang="en-US" sz="1636" kern="0" dirty="0">
                <a:solidFill>
                  <a:srgbClr val="000000">
                    <a:alpha val="0"/>
                  </a:srgbClr>
                </a:solidFill>
              </a:endParaRPr>
            </a:p>
          </p:txBody>
        </p:sp>
        <p:sp>
          <p:nvSpPr>
            <p:cNvPr id="52" name="Textbox" hidden="1">
              <a:extLst>
                <a:ext uri="{FF2B5EF4-FFF2-40B4-BE49-F238E27FC236}">
                  <a16:creationId xmlns:a16="http://schemas.microsoft.com/office/drawing/2014/main" id="{99D559C9-4F5B-4595-AEC2-BDC09BDAF694}"/>
                </a:ext>
              </a:extLst>
            </p:cNvPr>
            <p:cNvSpPr txBox="1">
              <a:spLocks/>
            </p:cNvSpPr>
            <p:nvPr userDrawn="1"/>
          </p:nvSpPr>
          <p:spPr>
            <a:xfrm>
              <a:off x="9043221" y="2085631"/>
              <a:ext cx="684723" cy="369332"/>
            </a:xfrm>
            <a:prstGeom prst="rect">
              <a:avLst/>
            </a:prstGeom>
            <a:noFill/>
          </p:spPr>
          <p:txBody>
            <a:bodyPr wrap="none" rtlCol="0" anchor="ctr">
              <a:noAutofit/>
            </a:bodyPr>
            <a:lstStyle>
              <a:defPPr>
                <a:defRPr lang="en-US"/>
              </a:defPPr>
              <a:lvl1pPr algn="l" rtl="0" eaLnBrk="0" fontAlgn="base" hangingPunct="0">
                <a:spcBef>
                  <a:spcPct val="50000"/>
                </a:spcBef>
                <a:spcAft>
                  <a:spcPct val="0"/>
                </a:spcAft>
                <a:defRPr lang="en-GB" kern="1200">
                  <a:solidFill>
                    <a:schemeClr val="tx1"/>
                  </a:solidFill>
                  <a:latin typeface="Frutiger 45 Light"/>
                  <a:ea typeface="+mn-ea"/>
                  <a:cs typeface="+mn-cs"/>
                </a:defRPr>
              </a:lvl1pPr>
              <a:lvl2pPr marL="457200" algn="l" rtl="0" eaLnBrk="0" fontAlgn="base" hangingPunct="0">
                <a:spcBef>
                  <a:spcPct val="50000"/>
                </a:spcBef>
                <a:spcAft>
                  <a:spcPct val="0"/>
                </a:spcAft>
                <a:defRPr kern="1200">
                  <a:solidFill>
                    <a:schemeClr val="tx1"/>
                  </a:solidFill>
                  <a:latin typeface="Frutiger 45 Light" pitchFamily="34" charset="0"/>
                  <a:ea typeface="+mn-ea"/>
                  <a:cs typeface="+mn-cs"/>
                </a:defRPr>
              </a:lvl2pPr>
              <a:lvl3pPr marL="914400" algn="l" rtl="0" eaLnBrk="0" fontAlgn="base" hangingPunct="0">
                <a:spcBef>
                  <a:spcPct val="50000"/>
                </a:spcBef>
                <a:spcAft>
                  <a:spcPct val="0"/>
                </a:spcAft>
                <a:defRPr kern="1200">
                  <a:solidFill>
                    <a:schemeClr val="tx1"/>
                  </a:solidFill>
                  <a:latin typeface="Frutiger 45 Light" pitchFamily="34" charset="0"/>
                  <a:ea typeface="+mn-ea"/>
                  <a:cs typeface="+mn-cs"/>
                </a:defRPr>
              </a:lvl3pPr>
              <a:lvl4pPr marL="1371600" algn="l" rtl="0" eaLnBrk="0" fontAlgn="base" hangingPunct="0">
                <a:spcBef>
                  <a:spcPct val="50000"/>
                </a:spcBef>
                <a:spcAft>
                  <a:spcPct val="0"/>
                </a:spcAft>
                <a:defRPr kern="1200">
                  <a:solidFill>
                    <a:schemeClr val="tx1"/>
                  </a:solidFill>
                  <a:latin typeface="Frutiger 45 Light" pitchFamily="34" charset="0"/>
                  <a:ea typeface="+mn-ea"/>
                  <a:cs typeface="+mn-cs"/>
                </a:defRPr>
              </a:lvl4pPr>
              <a:lvl5pPr marL="1828800" algn="l" rtl="0" eaLnBrk="0" fontAlgn="base" hangingPunct="0">
                <a:spcBef>
                  <a:spcPct val="50000"/>
                </a:spcBef>
                <a:spcAft>
                  <a:spcPct val="0"/>
                </a:spcAft>
                <a:defRPr kern="1200">
                  <a:solidFill>
                    <a:schemeClr val="tx1"/>
                  </a:solidFill>
                  <a:latin typeface="Frutiger 45 Light" pitchFamily="34" charset="0"/>
                  <a:ea typeface="+mn-ea"/>
                  <a:cs typeface="+mn-cs"/>
                </a:defRPr>
              </a:lvl5pPr>
              <a:lvl6pPr marL="2286000" algn="l" defTabSz="914400" rtl="0" eaLnBrk="1" latinLnBrk="0" hangingPunct="1">
                <a:defRPr kern="1200">
                  <a:solidFill>
                    <a:schemeClr val="tx1"/>
                  </a:solidFill>
                  <a:latin typeface="Frutiger 45 Light" pitchFamily="34" charset="0"/>
                  <a:ea typeface="+mn-ea"/>
                  <a:cs typeface="+mn-cs"/>
                </a:defRPr>
              </a:lvl6pPr>
              <a:lvl7pPr marL="2743200" algn="l" defTabSz="914400" rtl="0" eaLnBrk="1" latinLnBrk="0" hangingPunct="1">
                <a:defRPr kern="1200">
                  <a:solidFill>
                    <a:schemeClr val="tx1"/>
                  </a:solidFill>
                  <a:latin typeface="Frutiger 45 Light" pitchFamily="34" charset="0"/>
                  <a:ea typeface="+mn-ea"/>
                  <a:cs typeface="+mn-cs"/>
                </a:defRPr>
              </a:lvl7pPr>
              <a:lvl8pPr marL="3200400" algn="l" defTabSz="914400" rtl="0" eaLnBrk="1" latinLnBrk="0" hangingPunct="1">
                <a:defRPr kern="1200">
                  <a:solidFill>
                    <a:schemeClr val="tx1"/>
                  </a:solidFill>
                  <a:latin typeface="Frutiger 45 Light" pitchFamily="34" charset="0"/>
                  <a:ea typeface="+mn-ea"/>
                  <a:cs typeface="+mn-cs"/>
                </a:defRPr>
              </a:lvl8pPr>
              <a:lvl9pPr marL="3657600" algn="l" defTabSz="914400" rtl="0" eaLnBrk="1" latinLnBrk="0" hangingPunct="1">
                <a:defRPr kern="1200">
                  <a:solidFill>
                    <a:schemeClr val="tx1"/>
                  </a:solidFill>
                  <a:latin typeface="Frutiger 45 Light" pitchFamily="34" charset="0"/>
                  <a:ea typeface="+mn-ea"/>
                  <a:cs typeface="+mn-cs"/>
                </a:defRPr>
              </a:lvl9pPr>
            </a:lstStyle>
            <a:p>
              <a:r>
                <a:rPr lang="en-US" altLang="zh-CN" sz="1636" kern="0" dirty="0">
                  <a:solidFill>
                    <a:srgbClr val="000000">
                      <a:alpha val="0"/>
                    </a:srgbClr>
                  </a:solidFill>
                </a:rPr>
                <a:t>&lt;DURATION&gt;</a:t>
              </a:r>
              <a:endParaRPr lang="zh-CN" altLang="en-US" sz="1636" kern="0" dirty="0">
                <a:solidFill>
                  <a:srgbClr val="000000">
                    <a:alpha val="0"/>
                  </a:srgbClr>
                </a:solidFill>
              </a:endParaRPr>
            </a:p>
          </p:txBody>
        </p:sp>
      </p:grpSp>
      <p:grpSp>
        <p:nvGrpSpPr>
          <p:cNvPr id="29" name="PXP_GRIDLINES" hidden="1"/>
          <p:cNvGrpSpPr/>
          <p:nvPr userDrawn="1"/>
        </p:nvGrpSpPr>
        <p:grpSpPr>
          <a:xfrm>
            <a:off x="-8312" y="0"/>
            <a:ext cx="12192506" cy="6858000"/>
            <a:chOff x="-13716" y="0"/>
            <a:chExt cx="10058818" cy="7543800"/>
          </a:xfrm>
        </p:grpSpPr>
        <p:cxnSp>
          <p:nvCxnSpPr>
            <p:cNvPr id="46" name="Straight Connector 45"/>
            <p:cNvCxnSpPr/>
            <p:nvPr userDrawn="1"/>
          </p:nvCxnSpPr>
          <p:spPr>
            <a:xfrm>
              <a:off x="397628"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userDrawn="1"/>
          </p:nvCxnSpPr>
          <p:spPr>
            <a:xfrm>
              <a:off x="501590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userDrawn="1"/>
          </p:nvCxnSpPr>
          <p:spPr>
            <a:xfrm>
              <a:off x="960154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userDrawn="1"/>
          </p:nvCxnSpPr>
          <p:spPr>
            <a:xfrm>
              <a:off x="-13298" y="18612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userDrawn="1"/>
          </p:nvCxnSpPr>
          <p:spPr>
            <a:xfrm>
              <a:off x="-13716"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userDrawn="1"/>
          </p:nvCxnSpPr>
          <p:spPr>
            <a:xfrm>
              <a:off x="-13298" y="409159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pic>
        <p:nvPicPr>
          <p:cNvPr id="24" name="image" descr="{&quot;templafy&quot;:{&quot;id&quot;:&quot;07f9bb92-83d3-4972-876a-921163a66571&quot;}}">
            <a:extLst>
              <a:ext uri="{FF2B5EF4-FFF2-40B4-BE49-F238E27FC236}">
                <a16:creationId xmlns:a16="http://schemas.microsoft.com/office/drawing/2014/main" id="{E8A62046-8918-44A9-ADAE-43162BDD28EA}"/>
              </a:ext>
            </a:extLst>
          </p:cNvPr>
          <p:cNvPicPr>
            <a:picLocks noChangeAspect="1"/>
          </p:cNvPicPr>
          <p:nvPr userDrawn="1"/>
        </p:nvPicPr>
        <p:blipFill>
          <a:blip r:embed="rId2"/>
          <a:stretch>
            <a:fillRect/>
          </a:stretch>
        </p:blipFill>
        <p:spPr>
          <a:xfrm>
            <a:off x="507077" y="6366066"/>
            <a:ext cx="643091" cy="235636"/>
          </a:xfrm>
          <a:prstGeom prst="rect">
            <a:avLst/>
          </a:prstGeom>
        </p:spPr>
      </p:pic>
    </p:spTree>
    <p:extLst>
      <p:ext uri="{BB962C8B-B14F-4D97-AF65-F5344CB8AC3E}">
        <p14:creationId xmlns:p14="http://schemas.microsoft.com/office/powerpoint/2010/main" val="242166692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Do not use">
    <p:spTree>
      <p:nvGrpSpPr>
        <p:cNvPr id="1" name=""/>
        <p:cNvGrpSpPr/>
        <p:nvPr/>
      </p:nvGrpSpPr>
      <p:grpSpPr>
        <a:xfrm>
          <a:off x="0" y="0"/>
          <a:ext cx="0" cy="0"/>
          <a:chOff x="0" y="0"/>
          <a:chExt cx="0" cy="0"/>
        </a:xfrm>
      </p:grpSpPr>
      <p:sp>
        <p:nvSpPr>
          <p:cNvPr id="4" name="Rectangle 3"/>
          <p:cNvSpPr/>
          <p:nvPr userDrawn="1"/>
        </p:nvSpPr>
        <p:spPr>
          <a:xfrm>
            <a:off x="267471" y="199160"/>
            <a:ext cx="11682075" cy="6482773"/>
          </a:xfrm>
          <a:prstGeom prst="rect">
            <a:avLst/>
          </a:prstGeom>
          <a:solidFill>
            <a:schemeClr val="accent6"/>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000" dirty="0">
              <a:solidFill>
                <a:prstClr val="black"/>
              </a:solidFill>
            </a:endParaRPr>
          </a:p>
        </p:txBody>
      </p:sp>
      <p:sp>
        <p:nvSpPr>
          <p:cNvPr id="5" name="TextBox 4"/>
          <p:cNvSpPr txBox="1"/>
          <p:nvPr userDrawn="1"/>
        </p:nvSpPr>
        <p:spPr>
          <a:xfrm>
            <a:off x="6546274" y="3480955"/>
            <a:ext cx="4677834" cy="3238500"/>
          </a:xfrm>
          <a:prstGeom prst="rect">
            <a:avLst/>
          </a:prstGeom>
          <a:noFill/>
        </p:spPr>
        <p:txBody>
          <a:bodyPr wrap="square" lIns="0" tIns="0" rIns="0" bIns="0" rtlCol="0">
            <a:noAutofit/>
          </a:bodyPr>
          <a:lstStyle/>
          <a:p>
            <a:r>
              <a:rPr lang="en-US" sz="1818" dirty="0">
                <a:solidFill>
                  <a:prstClr val="white"/>
                </a:solidFill>
              </a:rPr>
              <a:t>If you see any layouts after this one, please do not use them. These are not part of our UBS templates.</a:t>
            </a:r>
          </a:p>
          <a:p>
            <a:r>
              <a:rPr lang="en-US" sz="1818" dirty="0">
                <a:solidFill>
                  <a:prstClr val="white"/>
                </a:solidFill>
              </a:rPr>
              <a:t>Due to PowerPoint standard copy/paste functionality, extra undesirable layouts can appear. </a:t>
            </a:r>
            <a:br>
              <a:rPr lang="en-US" sz="1818" dirty="0">
                <a:solidFill>
                  <a:prstClr val="white"/>
                </a:solidFill>
              </a:rPr>
            </a:br>
            <a:br>
              <a:rPr lang="en-US" sz="1818" dirty="0">
                <a:solidFill>
                  <a:prstClr val="white"/>
                </a:solidFill>
              </a:rPr>
            </a:br>
            <a:r>
              <a:rPr lang="en-US" sz="1818" dirty="0">
                <a:solidFill>
                  <a:prstClr val="white"/>
                </a:solidFill>
              </a:rPr>
              <a:t>Also notice: </a:t>
            </a:r>
            <a:br>
              <a:rPr lang="en-US" sz="1818" dirty="0">
                <a:solidFill>
                  <a:prstClr val="white"/>
                </a:solidFill>
              </a:rPr>
            </a:br>
            <a:r>
              <a:rPr lang="en-US" sz="1818" dirty="0">
                <a:solidFill>
                  <a:prstClr val="white"/>
                </a:solidFill>
              </a:rPr>
              <a:t>Layouts after this might contain potential confidential information.</a:t>
            </a:r>
          </a:p>
          <a:p>
            <a:endParaRPr lang="en-US" sz="1000" dirty="0">
              <a:solidFill>
                <a:prstClr val="white"/>
              </a:solidFill>
            </a:endParaRPr>
          </a:p>
        </p:txBody>
      </p:sp>
      <p:sp>
        <p:nvSpPr>
          <p:cNvPr id="6" name="TextBox 5"/>
          <p:cNvSpPr txBox="1"/>
          <p:nvPr userDrawn="1"/>
        </p:nvSpPr>
        <p:spPr>
          <a:xfrm>
            <a:off x="509925" y="4072882"/>
            <a:ext cx="5239712" cy="2542665"/>
          </a:xfrm>
          <a:prstGeom prst="rect">
            <a:avLst/>
          </a:prstGeom>
          <a:noFill/>
          <a:ln w="19050">
            <a:noFill/>
          </a:ln>
        </p:spPr>
        <p:txBody>
          <a:bodyPr wrap="square" lIns="0" tIns="0" rIns="0" bIns="0" rtlCol="0">
            <a:noAutofit/>
          </a:bodyPr>
          <a:lstStyle/>
          <a:p>
            <a:pPr>
              <a:spcBef>
                <a:spcPts val="0"/>
              </a:spcBef>
            </a:pPr>
            <a:r>
              <a:rPr lang="en-US" sz="18182" kern="1400" spc="-273" dirty="0">
                <a:solidFill>
                  <a:prstClr val="white"/>
                </a:solidFill>
              </a:rPr>
              <a:t>use</a:t>
            </a:r>
            <a:endParaRPr lang="en-US" sz="18182" dirty="0">
              <a:solidFill>
                <a:prstClr val="white"/>
              </a:solidFill>
            </a:endParaRPr>
          </a:p>
        </p:txBody>
      </p:sp>
      <p:sp>
        <p:nvSpPr>
          <p:cNvPr id="7" name="TextBox 6"/>
          <p:cNvSpPr txBox="1"/>
          <p:nvPr userDrawn="1"/>
        </p:nvSpPr>
        <p:spPr>
          <a:xfrm>
            <a:off x="508000" y="2046654"/>
            <a:ext cx="5239712" cy="2750482"/>
          </a:xfrm>
          <a:prstGeom prst="rect">
            <a:avLst/>
          </a:prstGeom>
          <a:noFill/>
          <a:ln w="19050">
            <a:noFill/>
          </a:ln>
        </p:spPr>
        <p:txBody>
          <a:bodyPr wrap="square" lIns="0" tIns="0" rIns="0" bIns="0" rtlCol="0">
            <a:noAutofit/>
          </a:bodyPr>
          <a:lstStyle/>
          <a:p>
            <a:pPr>
              <a:spcBef>
                <a:spcPts val="0"/>
              </a:spcBef>
            </a:pPr>
            <a:r>
              <a:rPr lang="en-US" sz="18182" kern="1400" spc="-273" dirty="0">
                <a:solidFill>
                  <a:prstClr val="white"/>
                </a:solidFill>
              </a:rPr>
              <a:t>not</a:t>
            </a:r>
            <a:endParaRPr lang="en-US" sz="18182" dirty="0">
              <a:solidFill>
                <a:prstClr val="white"/>
              </a:solidFill>
            </a:endParaRPr>
          </a:p>
        </p:txBody>
      </p:sp>
      <p:sp>
        <p:nvSpPr>
          <p:cNvPr id="8" name="TextBox 7"/>
          <p:cNvSpPr txBox="1"/>
          <p:nvPr userDrawn="1"/>
        </p:nvSpPr>
        <p:spPr>
          <a:xfrm>
            <a:off x="508001" y="-25978"/>
            <a:ext cx="11143288" cy="2537115"/>
          </a:xfrm>
          <a:prstGeom prst="rect">
            <a:avLst/>
          </a:prstGeom>
          <a:noFill/>
          <a:ln w="19050">
            <a:noFill/>
          </a:ln>
        </p:spPr>
        <p:txBody>
          <a:bodyPr wrap="square" lIns="0" tIns="0" rIns="0" bIns="0" rtlCol="0">
            <a:noAutofit/>
          </a:bodyPr>
          <a:lstStyle/>
          <a:p>
            <a:pPr>
              <a:spcBef>
                <a:spcPts val="0"/>
              </a:spcBef>
            </a:pPr>
            <a:r>
              <a:rPr lang="en-US" sz="18182" kern="1400" spc="-273" dirty="0">
                <a:solidFill>
                  <a:prstClr val="white"/>
                </a:solidFill>
              </a:rPr>
              <a:t>Do</a:t>
            </a:r>
            <a:endParaRPr lang="en-US" sz="18182" dirty="0">
              <a:solidFill>
                <a:prstClr val="white"/>
              </a:solidFill>
            </a:endParaRPr>
          </a:p>
        </p:txBody>
      </p:sp>
    </p:spTree>
    <p:extLst>
      <p:ext uri="{BB962C8B-B14F-4D97-AF65-F5344CB8AC3E}">
        <p14:creationId xmlns:p14="http://schemas.microsoft.com/office/powerpoint/2010/main" val="14722334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C1D2D1-D655-4DDE-ACA6-413E9A4B093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1424886-CEEC-47C9-8FD1-848F71D5FD3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0B54C44-5DB2-4EB9-9A61-ECD02D2AEB4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4A85F8C-F7C6-49F0-9C0B-DC08A35FF3D6}"/>
              </a:ext>
            </a:extLst>
          </p:cNvPr>
          <p:cNvSpPr>
            <a:spLocks noGrp="1"/>
          </p:cNvSpPr>
          <p:nvPr>
            <p:ph type="dt" sz="half" idx="10"/>
          </p:nvPr>
        </p:nvSpPr>
        <p:spPr/>
        <p:txBody>
          <a:bodyPr/>
          <a:lstStyle/>
          <a:p>
            <a:fld id="{38F79F67-ACB7-420E-A3B2-6F4F9BBB8A09}" type="datetimeFigureOut">
              <a:rPr lang="en-US" smtClean="0"/>
              <a:t>1/26/2023</a:t>
            </a:fld>
            <a:endParaRPr lang="en-US"/>
          </a:p>
        </p:txBody>
      </p:sp>
      <p:sp>
        <p:nvSpPr>
          <p:cNvPr id="6" name="Footer Placeholder 5">
            <a:extLst>
              <a:ext uri="{FF2B5EF4-FFF2-40B4-BE49-F238E27FC236}">
                <a16:creationId xmlns:a16="http://schemas.microsoft.com/office/drawing/2014/main" id="{66F4A3AB-5927-4C8E-A8DA-6D5D05B9AC1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737CA07-F0BC-4CE8-ACAB-FCB84EA86EC4}"/>
              </a:ext>
            </a:extLst>
          </p:cNvPr>
          <p:cNvSpPr>
            <a:spLocks noGrp="1"/>
          </p:cNvSpPr>
          <p:nvPr>
            <p:ph type="sldNum" sz="quarter" idx="12"/>
          </p:nvPr>
        </p:nvSpPr>
        <p:spPr/>
        <p:txBody>
          <a:bodyPr/>
          <a:lstStyle/>
          <a:p>
            <a:fld id="{EA5EADAA-B0B5-44E5-8FB6-BC7A111C0052}" type="slidenum">
              <a:rPr lang="en-US" smtClean="0"/>
              <a:t>‹#›</a:t>
            </a:fld>
            <a:endParaRPr lang="en-US"/>
          </a:p>
        </p:txBody>
      </p:sp>
    </p:spTree>
    <p:extLst>
      <p:ext uri="{BB962C8B-B14F-4D97-AF65-F5344CB8AC3E}">
        <p14:creationId xmlns:p14="http://schemas.microsoft.com/office/powerpoint/2010/main" val="16301401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57949E-B9D7-48E7-9846-0E7B30FDA3D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DF0E4F0-4F01-49C0-A622-02B67963B40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777A898-24CB-4677-9783-5BE6A9BCAB6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5E029CC-07FD-48B5-A7BF-4EF516CBF91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0FB50CF-0F46-4E72-AB0A-26EB5527A0C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50BD24F-06C2-4B78-9A38-BB9827D36560}"/>
              </a:ext>
            </a:extLst>
          </p:cNvPr>
          <p:cNvSpPr>
            <a:spLocks noGrp="1"/>
          </p:cNvSpPr>
          <p:nvPr>
            <p:ph type="dt" sz="half" idx="10"/>
          </p:nvPr>
        </p:nvSpPr>
        <p:spPr/>
        <p:txBody>
          <a:bodyPr/>
          <a:lstStyle/>
          <a:p>
            <a:fld id="{38F79F67-ACB7-420E-A3B2-6F4F9BBB8A09}" type="datetimeFigureOut">
              <a:rPr lang="en-US" smtClean="0"/>
              <a:t>1/26/2023</a:t>
            </a:fld>
            <a:endParaRPr lang="en-US"/>
          </a:p>
        </p:txBody>
      </p:sp>
      <p:sp>
        <p:nvSpPr>
          <p:cNvPr id="8" name="Footer Placeholder 7">
            <a:extLst>
              <a:ext uri="{FF2B5EF4-FFF2-40B4-BE49-F238E27FC236}">
                <a16:creationId xmlns:a16="http://schemas.microsoft.com/office/drawing/2014/main" id="{732C7F69-0289-4060-B193-1BF289B012B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1AD92B2-E956-42E9-9882-255D6110C076}"/>
              </a:ext>
            </a:extLst>
          </p:cNvPr>
          <p:cNvSpPr>
            <a:spLocks noGrp="1"/>
          </p:cNvSpPr>
          <p:nvPr>
            <p:ph type="sldNum" sz="quarter" idx="12"/>
          </p:nvPr>
        </p:nvSpPr>
        <p:spPr/>
        <p:txBody>
          <a:bodyPr/>
          <a:lstStyle/>
          <a:p>
            <a:fld id="{EA5EADAA-B0B5-44E5-8FB6-BC7A111C0052}" type="slidenum">
              <a:rPr lang="en-US" smtClean="0"/>
              <a:t>‹#›</a:t>
            </a:fld>
            <a:endParaRPr lang="en-US"/>
          </a:p>
        </p:txBody>
      </p:sp>
    </p:spTree>
    <p:extLst>
      <p:ext uri="{BB962C8B-B14F-4D97-AF65-F5344CB8AC3E}">
        <p14:creationId xmlns:p14="http://schemas.microsoft.com/office/powerpoint/2010/main" val="13221947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A3FC9C-7A07-4C90-A4DF-19D594CA8CD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B7199A6-617C-4957-85D6-B91661723DA7}"/>
              </a:ext>
            </a:extLst>
          </p:cNvPr>
          <p:cNvSpPr>
            <a:spLocks noGrp="1"/>
          </p:cNvSpPr>
          <p:nvPr>
            <p:ph type="dt" sz="half" idx="10"/>
          </p:nvPr>
        </p:nvSpPr>
        <p:spPr/>
        <p:txBody>
          <a:bodyPr/>
          <a:lstStyle/>
          <a:p>
            <a:fld id="{38F79F67-ACB7-420E-A3B2-6F4F9BBB8A09}" type="datetimeFigureOut">
              <a:rPr lang="en-US" smtClean="0"/>
              <a:t>1/26/2023</a:t>
            </a:fld>
            <a:endParaRPr lang="en-US"/>
          </a:p>
        </p:txBody>
      </p:sp>
      <p:sp>
        <p:nvSpPr>
          <p:cNvPr id="4" name="Footer Placeholder 3">
            <a:extLst>
              <a:ext uri="{FF2B5EF4-FFF2-40B4-BE49-F238E27FC236}">
                <a16:creationId xmlns:a16="http://schemas.microsoft.com/office/drawing/2014/main" id="{B7A3603E-7D40-4B09-8BD7-F4C054419CE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DA1734F-629A-4C41-9E72-B0C7FD7CD69E}"/>
              </a:ext>
            </a:extLst>
          </p:cNvPr>
          <p:cNvSpPr>
            <a:spLocks noGrp="1"/>
          </p:cNvSpPr>
          <p:nvPr>
            <p:ph type="sldNum" sz="quarter" idx="12"/>
          </p:nvPr>
        </p:nvSpPr>
        <p:spPr/>
        <p:txBody>
          <a:bodyPr/>
          <a:lstStyle/>
          <a:p>
            <a:fld id="{EA5EADAA-B0B5-44E5-8FB6-BC7A111C0052}" type="slidenum">
              <a:rPr lang="en-US" smtClean="0"/>
              <a:t>‹#›</a:t>
            </a:fld>
            <a:endParaRPr lang="en-US"/>
          </a:p>
        </p:txBody>
      </p:sp>
    </p:spTree>
    <p:extLst>
      <p:ext uri="{BB962C8B-B14F-4D97-AF65-F5344CB8AC3E}">
        <p14:creationId xmlns:p14="http://schemas.microsoft.com/office/powerpoint/2010/main" val="12874083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E59C40C-39ED-4E5F-B7F9-B71F783EE934}"/>
              </a:ext>
            </a:extLst>
          </p:cNvPr>
          <p:cNvSpPr>
            <a:spLocks noGrp="1"/>
          </p:cNvSpPr>
          <p:nvPr>
            <p:ph type="dt" sz="half" idx="10"/>
          </p:nvPr>
        </p:nvSpPr>
        <p:spPr/>
        <p:txBody>
          <a:bodyPr/>
          <a:lstStyle/>
          <a:p>
            <a:fld id="{38F79F67-ACB7-420E-A3B2-6F4F9BBB8A09}" type="datetimeFigureOut">
              <a:rPr lang="en-US" smtClean="0"/>
              <a:t>1/26/2023</a:t>
            </a:fld>
            <a:endParaRPr lang="en-US"/>
          </a:p>
        </p:txBody>
      </p:sp>
      <p:sp>
        <p:nvSpPr>
          <p:cNvPr id="3" name="Footer Placeholder 2">
            <a:extLst>
              <a:ext uri="{FF2B5EF4-FFF2-40B4-BE49-F238E27FC236}">
                <a16:creationId xmlns:a16="http://schemas.microsoft.com/office/drawing/2014/main" id="{D3625278-ECCA-438E-A692-F79EB55657C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4F374DB-DFCC-42F7-AF7D-694330EE659B}"/>
              </a:ext>
            </a:extLst>
          </p:cNvPr>
          <p:cNvSpPr>
            <a:spLocks noGrp="1"/>
          </p:cNvSpPr>
          <p:nvPr>
            <p:ph type="sldNum" sz="quarter" idx="12"/>
          </p:nvPr>
        </p:nvSpPr>
        <p:spPr/>
        <p:txBody>
          <a:bodyPr/>
          <a:lstStyle/>
          <a:p>
            <a:fld id="{EA5EADAA-B0B5-44E5-8FB6-BC7A111C0052}" type="slidenum">
              <a:rPr lang="en-US" smtClean="0"/>
              <a:t>‹#›</a:t>
            </a:fld>
            <a:endParaRPr lang="en-US"/>
          </a:p>
        </p:txBody>
      </p:sp>
    </p:spTree>
    <p:extLst>
      <p:ext uri="{BB962C8B-B14F-4D97-AF65-F5344CB8AC3E}">
        <p14:creationId xmlns:p14="http://schemas.microsoft.com/office/powerpoint/2010/main" val="40713703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E0838F-5506-4304-9769-F37A5390D32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9615BC2-A689-42EC-A2DD-5A3EF9A80F5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A9C9DEE-4C37-4CF8-9804-A6F69346993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70138FF-BAF9-4706-8323-B5CD4BD48FEF}"/>
              </a:ext>
            </a:extLst>
          </p:cNvPr>
          <p:cNvSpPr>
            <a:spLocks noGrp="1"/>
          </p:cNvSpPr>
          <p:nvPr>
            <p:ph type="dt" sz="half" idx="10"/>
          </p:nvPr>
        </p:nvSpPr>
        <p:spPr/>
        <p:txBody>
          <a:bodyPr/>
          <a:lstStyle/>
          <a:p>
            <a:fld id="{38F79F67-ACB7-420E-A3B2-6F4F9BBB8A09}" type="datetimeFigureOut">
              <a:rPr lang="en-US" smtClean="0"/>
              <a:t>1/26/2023</a:t>
            </a:fld>
            <a:endParaRPr lang="en-US"/>
          </a:p>
        </p:txBody>
      </p:sp>
      <p:sp>
        <p:nvSpPr>
          <p:cNvPr id="6" name="Footer Placeholder 5">
            <a:extLst>
              <a:ext uri="{FF2B5EF4-FFF2-40B4-BE49-F238E27FC236}">
                <a16:creationId xmlns:a16="http://schemas.microsoft.com/office/drawing/2014/main" id="{291C193B-8B4E-4B65-8C35-861D46BDB4F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36D86C4-8FB8-4F4F-B9DF-CE7831D6FB23}"/>
              </a:ext>
            </a:extLst>
          </p:cNvPr>
          <p:cNvSpPr>
            <a:spLocks noGrp="1"/>
          </p:cNvSpPr>
          <p:nvPr>
            <p:ph type="sldNum" sz="quarter" idx="12"/>
          </p:nvPr>
        </p:nvSpPr>
        <p:spPr/>
        <p:txBody>
          <a:bodyPr/>
          <a:lstStyle/>
          <a:p>
            <a:fld id="{EA5EADAA-B0B5-44E5-8FB6-BC7A111C0052}" type="slidenum">
              <a:rPr lang="en-US" smtClean="0"/>
              <a:t>‹#›</a:t>
            </a:fld>
            <a:endParaRPr lang="en-US"/>
          </a:p>
        </p:txBody>
      </p:sp>
    </p:spTree>
    <p:extLst>
      <p:ext uri="{BB962C8B-B14F-4D97-AF65-F5344CB8AC3E}">
        <p14:creationId xmlns:p14="http://schemas.microsoft.com/office/powerpoint/2010/main" val="37040615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588A10-EC75-40BC-A6CA-D0AE96EFCAD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0270B46F-E2A4-4E98-8D4F-21D548F321F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E8951D9-3258-4D89-92BF-ACCA6ADB286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C2DA73F-C763-49BA-9D5D-4BD4E2A9DE88}"/>
              </a:ext>
            </a:extLst>
          </p:cNvPr>
          <p:cNvSpPr>
            <a:spLocks noGrp="1"/>
          </p:cNvSpPr>
          <p:nvPr>
            <p:ph type="dt" sz="half" idx="10"/>
          </p:nvPr>
        </p:nvSpPr>
        <p:spPr/>
        <p:txBody>
          <a:bodyPr/>
          <a:lstStyle/>
          <a:p>
            <a:fld id="{38F79F67-ACB7-420E-A3B2-6F4F9BBB8A09}" type="datetimeFigureOut">
              <a:rPr lang="en-US" smtClean="0"/>
              <a:t>1/26/2023</a:t>
            </a:fld>
            <a:endParaRPr lang="en-US"/>
          </a:p>
        </p:txBody>
      </p:sp>
      <p:sp>
        <p:nvSpPr>
          <p:cNvPr id="6" name="Footer Placeholder 5">
            <a:extLst>
              <a:ext uri="{FF2B5EF4-FFF2-40B4-BE49-F238E27FC236}">
                <a16:creationId xmlns:a16="http://schemas.microsoft.com/office/drawing/2014/main" id="{3E650BB4-7959-4076-BAC2-397EC1AE6A6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BE86224-B5E5-4657-90F8-3F4567450B8D}"/>
              </a:ext>
            </a:extLst>
          </p:cNvPr>
          <p:cNvSpPr>
            <a:spLocks noGrp="1"/>
          </p:cNvSpPr>
          <p:nvPr>
            <p:ph type="sldNum" sz="quarter" idx="12"/>
          </p:nvPr>
        </p:nvSpPr>
        <p:spPr/>
        <p:txBody>
          <a:bodyPr/>
          <a:lstStyle/>
          <a:p>
            <a:fld id="{EA5EADAA-B0B5-44E5-8FB6-BC7A111C0052}" type="slidenum">
              <a:rPr lang="en-US" smtClean="0"/>
              <a:t>‹#›</a:t>
            </a:fld>
            <a:endParaRPr lang="en-US"/>
          </a:p>
        </p:txBody>
      </p:sp>
    </p:spTree>
    <p:extLst>
      <p:ext uri="{BB962C8B-B14F-4D97-AF65-F5344CB8AC3E}">
        <p14:creationId xmlns:p14="http://schemas.microsoft.com/office/powerpoint/2010/main" val="24672171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30.xml"/><Relationship Id="rId18" Type="http://schemas.openxmlformats.org/officeDocument/2006/relationships/tags" Target="../tags/tag29.xml"/><Relationship Id="rId26" Type="http://schemas.openxmlformats.org/officeDocument/2006/relationships/tags" Target="../tags/tag37.xml"/><Relationship Id="rId21" Type="http://schemas.openxmlformats.org/officeDocument/2006/relationships/tags" Target="../tags/tag32.xml"/><Relationship Id="rId34" Type="http://schemas.openxmlformats.org/officeDocument/2006/relationships/tags" Target="../tags/tag45.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tags" Target="../tags/tag28.xml"/><Relationship Id="rId25" Type="http://schemas.openxmlformats.org/officeDocument/2006/relationships/tags" Target="../tags/tag36.xml"/><Relationship Id="rId33" Type="http://schemas.openxmlformats.org/officeDocument/2006/relationships/tags" Target="../tags/tag44.xml"/><Relationship Id="rId2" Type="http://schemas.openxmlformats.org/officeDocument/2006/relationships/slideLayout" Target="../slideLayouts/slideLayout19.xml"/><Relationship Id="rId16" Type="http://schemas.openxmlformats.org/officeDocument/2006/relationships/theme" Target="../theme/theme2.xml"/><Relationship Id="rId20" Type="http://schemas.openxmlformats.org/officeDocument/2006/relationships/tags" Target="../tags/tag31.xml"/><Relationship Id="rId29" Type="http://schemas.openxmlformats.org/officeDocument/2006/relationships/tags" Target="../tags/tag40.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24" Type="http://schemas.openxmlformats.org/officeDocument/2006/relationships/tags" Target="../tags/tag35.xml"/><Relationship Id="rId32" Type="http://schemas.openxmlformats.org/officeDocument/2006/relationships/tags" Target="../tags/tag43.xml"/><Relationship Id="rId37" Type="http://schemas.openxmlformats.org/officeDocument/2006/relationships/tags" Target="../tags/tag48.xml"/><Relationship Id="rId5" Type="http://schemas.openxmlformats.org/officeDocument/2006/relationships/slideLayout" Target="../slideLayouts/slideLayout22.xml"/><Relationship Id="rId15" Type="http://schemas.openxmlformats.org/officeDocument/2006/relationships/slideLayout" Target="../slideLayouts/slideLayout32.xml"/><Relationship Id="rId23" Type="http://schemas.openxmlformats.org/officeDocument/2006/relationships/tags" Target="../tags/tag34.xml"/><Relationship Id="rId28" Type="http://schemas.openxmlformats.org/officeDocument/2006/relationships/tags" Target="../tags/tag39.xml"/><Relationship Id="rId36" Type="http://schemas.openxmlformats.org/officeDocument/2006/relationships/tags" Target="../tags/tag47.xml"/><Relationship Id="rId10" Type="http://schemas.openxmlformats.org/officeDocument/2006/relationships/slideLayout" Target="../slideLayouts/slideLayout27.xml"/><Relationship Id="rId19" Type="http://schemas.openxmlformats.org/officeDocument/2006/relationships/tags" Target="../tags/tag30.xml"/><Relationship Id="rId31" Type="http://schemas.openxmlformats.org/officeDocument/2006/relationships/tags" Target="../tags/tag42.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 Id="rId22" Type="http://schemas.openxmlformats.org/officeDocument/2006/relationships/tags" Target="../tags/tag33.xml"/><Relationship Id="rId27" Type="http://schemas.openxmlformats.org/officeDocument/2006/relationships/tags" Target="../tags/tag38.xml"/><Relationship Id="rId30" Type="http://schemas.openxmlformats.org/officeDocument/2006/relationships/tags" Target="../tags/tag41.xml"/><Relationship Id="rId35" Type="http://schemas.openxmlformats.org/officeDocument/2006/relationships/tags" Target="../tags/tag46.xml"/><Relationship Id="rId8" Type="http://schemas.openxmlformats.org/officeDocument/2006/relationships/slideLayout" Target="../slideLayouts/slideLayout25.xml"/><Relationship Id="rId3"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6F6EC74-99EB-49C9-BFBE-BF3E422177D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EFFDBB2-451C-427A-9EC0-24EC2B84176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B6CB623-6219-41B8-86A0-CF840A32C90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8F79F67-ACB7-420E-A3B2-6F4F9BBB8A09}" type="datetimeFigureOut">
              <a:rPr lang="en-US" smtClean="0"/>
              <a:t>1/26/2023</a:t>
            </a:fld>
            <a:endParaRPr lang="en-US"/>
          </a:p>
        </p:txBody>
      </p:sp>
      <p:sp>
        <p:nvSpPr>
          <p:cNvPr id="5" name="Footer Placeholder 4">
            <a:extLst>
              <a:ext uri="{FF2B5EF4-FFF2-40B4-BE49-F238E27FC236}">
                <a16:creationId xmlns:a16="http://schemas.microsoft.com/office/drawing/2014/main" id="{8452495C-B621-4686-9989-2889FDC7832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9EB4AF32-E865-44A2-9EFD-CBC378B2BAC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A5EADAA-B0B5-44E5-8FB6-BC7A111C0052}" type="slidenum">
              <a:rPr lang="en-US" smtClean="0"/>
              <a:t>‹#›</a:t>
            </a:fld>
            <a:endParaRPr lang="en-US"/>
          </a:p>
        </p:txBody>
      </p:sp>
    </p:spTree>
    <p:extLst>
      <p:ext uri="{BB962C8B-B14F-4D97-AF65-F5344CB8AC3E}">
        <p14:creationId xmlns:p14="http://schemas.microsoft.com/office/powerpoint/2010/main" val="365328780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710" r:id="rId14"/>
    <p:sldLayoutId id="2147483711" r:id="rId15"/>
    <p:sldLayoutId id="2147483712" r:id="rId16"/>
    <p:sldLayoutId id="2147483713" r:id="rId1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Placeholder"/>
          <p:cNvSpPr>
            <a:spLocks noGrp="1"/>
          </p:cNvSpPr>
          <p:nvPr>
            <p:ph type="title"/>
          </p:nvPr>
        </p:nvSpPr>
        <p:spPr>
          <a:xfrm>
            <a:off x="509848" y="0"/>
            <a:ext cx="11141441" cy="856211"/>
          </a:xfrm>
          <a:prstGeom prst="rect">
            <a:avLst/>
          </a:prstGeom>
        </p:spPr>
        <p:txBody>
          <a:bodyPr vert="horz" lIns="0" tIns="0" rIns="0" bIns="0" rtlCol="0" anchor="b" anchorCtr="0">
            <a:noAutofit/>
          </a:bodyPr>
          <a:lstStyle/>
          <a:p>
            <a:r>
              <a:rPr lang="en-US" dirty="0"/>
              <a:t>&lt;&lt;Page heading&gt;&gt;</a:t>
            </a:r>
          </a:p>
        </p:txBody>
      </p:sp>
      <p:sp>
        <p:nvSpPr>
          <p:cNvPr id="7" name="Text Placeholder 6">
            <a:extLst>
              <a:ext uri="{FF2B5EF4-FFF2-40B4-BE49-F238E27FC236}">
                <a16:creationId xmlns:a16="http://schemas.microsoft.com/office/drawing/2014/main" id="{BF159EFB-68C8-409D-A1E7-BB9C38064FE8}"/>
              </a:ext>
            </a:extLst>
          </p:cNvPr>
          <p:cNvSpPr>
            <a:spLocks noGrp="1"/>
          </p:cNvSpPr>
          <p:nvPr>
            <p:ph type="body" idx="1"/>
          </p:nvPr>
        </p:nvSpPr>
        <p:spPr>
          <a:xfrm>
            <a:off x="510546" y="1689967"/>
            <a:ext cx="11139665" cy="4358409"/>
          </a:xfrm>
          <a:prstGeom prst="rect">
            <a:avLst/>
          </a:prstGeom>
        </p:spPr>
        <p:txBody>
          <a:bodyPr vert="horz" lIns="0" tIns="0" rIns="0" bIns="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6</a:t>
            </a:r>
          </a:p>
          <a:p>
            <a:pPr lvl="6"/>
            <a:r>
              <a:rPr lang="en-US" dirty="0"/>
              <a:t>7</a:t>
            </a:r>
          </a:p>
          <a:p>
            <a:pPr lvl="7"/>
            <a:r>
              <a:rPr lang="en-US" dirty="0"/>
              <a:t>8</a:t>
            </a:r>
          </a:p>
          <a:p>
            <a:pPr lvl="8"/>
            <a:r>
              <a:rPr lang="en-US" dirty="0"/>
              <a:t>9</a:t>
            </a:r>
          </a:p>
        </p:txBody>
      </p:sp>
      <p:grpSp>
        <p:nvGrpSpPr>
          <p:cNvPr id="5" name="Harvey 8" hidden="1"/>
          <p:cNvGrpSpPr>
            <a:grpSpLocks/>
          </p:cNvGrpSpPr>
          <p:nvPr userDrawn="1">
            <p:custDataLst>
              <p:tags r:id="rId17"/>
            </p:custDataLst>
          </p:nvPr>
        </p:nvGrpSpPr>
        <p:grpSpPr>
          <a:xfrm>
            <a:off x="12345939" y="0"/>
            <a:ext cx="354676" cy="266007"/>
            <a:chOff x="0" y="0"/>
            <a:chExt cx="914400" cy="914400"/>
          </a:xfrm>
          <a:solidFill>
            <a:schemeClr val="tx1"/>
          </a:solidFill>
        </p:grpSpPr>
        <p:sp>
          <p:nvSpPr>
            <p:cNvPr id="6" name="Harvey 0/8 [0]" hidden="1"/>
            <p:cNvSpPr>
              <a:spLocks noChangeAspect="1"/>
            </p:cNvSpPr>
            <p:nvPr>
              <p:custDataLst>
                <p:tags r:id="rId29"/>
              </p:custDataLst>
            </p:nvPr>
          </p:nvSpPr>
          <p:spPr>
            <a:xfrm>
              <a:off x="0" y="0"/>
              <a:ext cx="914400" cy="914400"/>
            </a:xfrm>
            <a:custGeom>
              <a:avLst/>
              <a:gdLst/>
              <a:ahLst/>
              <a:cxnLst/>
              <a:rect l="l" t="t" r="r" b="b"/>
              <a:pathLst>
                <a:path w="635000" h="635000" fill="none">
                  <a:moveTo>
                    <a:pt x="317500" y="0"/>
                  </a:moveTo>
                  <a:arcTo wR="317500" hR="317500" stAng="-5400000" swAng="216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8" name="Harvey 1/8 [1]" hidden="1"/>
            <p:cNvSpPr>
              <a:spLocks noChangeAspect="1"/>
            </p:cNvSpPr>
            <p:nvPr>
              <p:custDataLst>
                <p:tags r:id="rId30"/>
              </p:custDataLst>
            </p:nvPr>
          </p:nvSpPr>
          <p:spPr>
            <a:xfrm>
              <a:off x="0" y="0"/>
              <a:ext cx="914400" cy="914400"/>
            </a:xfrm>
            <a:custGeom>
              <a:avLst/>
              <a:gdLst/>
              <a:ahLst/>
              <a:cxnLst/>
              <a:rect l="l" t="t" r="r" b="b"/>
              <a:pathLst>
                <a:path w="635000" h="635000">
                  <a:moveTo>
                    <a:pt x="317500" y="0"/>
                  </a:moveTo>
                  <a:arcTo wR="317500" hR="317500" stAng="16200000" swAng="2700000"/>
                  <a:lnTo>
                    <a:pt x="317500" y="317500"/>
                  </a:lnTo>
                  <a:close/>
                </a:path>
                <a:path w="635000" h="635000" fill="none">
                  <a:moveTo>
                    <a:pt x="542006" y="92993"/>
                  </a:moveTo>
                  <a:arcTo wR="317500" hR="317500" stAng="-2700000" swAng="189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9" name="Harvey 2/8 [2]" hidden="1"/>
            <p:cNvSpPr>
              <a:spLocks noChangeAspect="1"/>
            </p:cNvSpPr>
            <p:nvPr>
              <p:custDataLst>
                <p:tags r:id="rId31"/>
              </p:custDataLst>
            </p:nvPr>
          </p:nvSpPr>
          <p:spPr>
            <a:xfrm>
              <a:off x="0" y="0"/>
              <a:ext cx="914400" cy="914400"/>
            </a:xfrm>
            <a:custGeom>
              <a:avLst/>
              <a:gdLst/>
              <a:ahLst/>
              <a:cxnLst/>
              <a:rect l="l" t="t" r="r" b="b"/>
              <a:pathLst>
                <a:path w="635000" h="635000">
                  <a:moveTo>
                    <a:pt x="317500" y="0"/>
                  </a:moveTo>
                  <a:arcTo wR="317500" hR="317500" stAng="16200000" swAng="5400000"/>
                  <a:lnTo>
                    <a:pt x="317500" y="317500"/>
                  </a:lnTo>
                  <a:close/>
                </a:path>
                <a:path w="635000" h="635000" fill="none">
                  <a:moveTo>
                    <a:pt x="635000" y="317500"/>
                  </a:moveTo>
                  <a:arcTo wR="317500" hR="317500" stAng="0" swAng="162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10" name="Harvey 3/8 [3]" hidden="1"/>
            <p:cNvSpPr>
              <a:spLocks noChangeAspect="1"/>
            </p:cNvSpPr>
            <p:nvPr>
              <p:custDataLst>
                <p:tags r:id="rId32"/>
              </p:custDataLst>
            </p:nvPr>
          </p:nvSpPr>
          <p:spPr>
            <a:xfrm>
              <a:off x="0" y="0"/>
              <a:ext cx="914400" cy="914400"/>
            </a:xfrm>
            <a:custGeom>
              <a:avLst/>
              <a:gdLst/>
              <a:ahLst/>
              <a:cxnLst/>
              <a:rect l="l" t="t" r="r" b="b"/>
              <a:pathLst>
                <a:path w="635000" h="635000">
                  <a:moveTo>
                    <a:pt x="317500" y="0"/>
                  </a:moveTo>
                  <a:arcTo wR="317500" hR="317500" stAng="16200000" swAng="8100000"/>
                  <a:lnTo>
                    <a:pt x="317500" y="317500"/>
                  </a:lnTo>
                  <a:close/>
                </a:path>
                <a:path w="635000" h="635000" fill="none">
                  <a:moveTo>
                    <a:pt x="542006" y="542006"/>
                  </a:moveTo>
                  <a:arcTo wR="317500" hR="317500" stAng="2700000" swAng="135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12" name="Harvey 4/8 [4]" hidden="1"/>
            <p:cNvSpPr>
              <a:spLocks noChangeAspect="1"/>
            </p:cNvSpPr>
            <p:nvPr>
              <p:custDataLst>
                <p:tags r:id="rId33"/>
              </p:custDataLst>
            </p:nvPr>
          </p:nvSpPr>
          <p:spPr>
            <a:xfrm>
              <a:off x="0" y="0"/>
              <a:ext cx="914400" cy="914400"/>
            </a:xfrm>
            <a:custGeom>
              <a:avLst/>
              <a:gdLst/>
              <a:ahLst/>
              <a:cxnLst/>
              <a:rect l="l" t="t" r="r" b="b"/>
              <a:pathLst>
                <a:path w="635000" h="635000">
                  <a:moveTo>
                    <a:pt x="317500" y="0"/>
                  </a:moveTo>
                  <a:arcTo wR="317500" hR="317500" stAng="16200000" swAng="10800000"/>
                  <a:lnTo>
                    <a:pt x="317500" y="317500"/>
                  </a:lnTo>
                  <a:close/>
                </a:path>
                <a:path w="635000" h="635000" fill="none">
                  <a:moveTo>
                    <a:pt x="317500" y="635000"/>
                  </a:moveTo>
                  <a:arcTo wR="317500" hR="317500" stAng="5400000" swAng="108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13" name="Harvey 5/8 [5]" hidden="1"/>
            <p:cNvSpPr>
              <a:spLocks noChangeAspect="1"/>
            </p:cNvSpPr>
            <p:nvPr>
              <p:custDataLst>
                <p:tags r:id="rId34"/>
              </p:custDataLst>
            </p:nvPr>
          </p:nvSpPr>
          <p:spPr>
            <a:xfrm>
              <a:off x="0" y="0"/>
              <a:ext cx="914400" cy="914400"/>
            </a:xfrm>
            <a:custGeom>
              <a:avLst/>
              <a:gdLst/>
              <a:ahLst/>
              <a:cxnLst/>
              <a:rect l="l" t="t" r="r" b="b"/>
              <a:pathLst>
                <a:path w="635000" h="635000">
                  <a:moveTo>
                    <a:pt x="317500" y="0"/>
                  </a:moveTo>
                  <a:arcTo wR="317500" hR="317500" stAng="16200000" swAng="13500000"/>
                  <a:lnTo>
                    <a:pt x="317500" y="317500"/>
                  </a:lnTo>
                  <a:close/>
                </a:path>
                <a:path w="635000" h="635000" fill="none">
                  <a:moveTo>
                    <a:pt x="92993" y="542006"/>
                  </a:moveTo>
                  <a:arcTo wR="317500" hR="317500" stAng="8100000" swAng="81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14" name="Harvey 6/8 [6]" hidden="1"/>
            <p:cNvSpPr>
              <a:spLocks noChangeAspect="1"/>
            </p:cNvSpPr>
            <p:nvPr>
              <p:custDataLst>
                <p:tags r:id="rId35"/>
              </p:custDataLst>
            </p:nvPr>
          </p:nvSpPr>
          <p:spPr>
            <a:xfrm>
              <a:off x="0" y="0"/>
              <a:ext cx="914400" cy="914400"/>
            </a:xfrm>
            <a:custGeom>
              <a:avLst/>
              <a:gdLst/>
              <a:ahLst/>
              <a:cxnLst/>
              <a:rect l="l" t="t" r="r" b="b"/>
              <a:pathLst>
                <a:path w="635000" h="635000">
                  <a:moveTo>
                    <a:pt x="317500" y="0"/>
                  </a:moveTo>
                  <a:arcTo wR="317500" hR="317500" stAng="16200000" swAng="16200000"/>
                  <a:lnTo>
                    <a:pt x="317500" y="317500"/>
                  </a:lnTo>
                  <a:close/>
                </a:path>
                <a:path w="635000" h="635000" fill="none">
                  <a:moveTo>
                    <a:pt x="0" y="317500"/>
                  </a:moveTo>
                  <a:arcTo wR="317500" hR="317500" stAng="10800000" swAng="54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15" name="Harvey 7/8 [7]" hidden="1"/>
            <p:cNvSpPr>
              <a:spLocks noChangeAspect="1"/>
            </p:cNvSpPr>
            <p:nvPr>
              <p:custDataLst>
                <p:tags r:id="rId36"/>
              </p:custDataLst>
            </p:nvPr>
          </p:nvSpPr>
          <p:spPr>
            <a:xfrm>
              <a:off x="0" y="0"/>
              <a:ext cx="914400" cy="914400"/>
            </a:xfrm>
            <a:custGeom>
              <a:avLst/>
              <a:gdLst/>
              <a:ahLst/>
              <a:cxnLst/>
              <a:rect l="l" t="t" r="r" b="b"/>
              <a:pathLst>
                <a:path w="635000" h="635000">
                  <a:moveTo>
                    <a:pt x="317500" y="0"/>
                  </a:moveTo>
                  <a:arcTo wR="317500" hR="317500" stAng="16200000" swAng="18900000"/>
                  <a:lnTo>
                    <a:pt x="317500" y="317500"/>
                  </a:lnTo>
                  <a:close/>
                </a:path>
                <a:path w="635000" h="635000" fill="none">
                  <a:moveTo>
                    <a:pt x="92993" y="92993"/>
                  </a:moveTo>
                  <a:arcTo wR="317500" hR="317500" stAng="13500000" swAng="27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16" name="Harvey 8/8 [8]" hidden="1"/>
            <p:cNvSpPr>
              <a:spLocks noChangeAspect="1"/>
            </p:cNvSpPr>
            <p:nvPr>
              <p:custDataLst>
                <p:tags r:id="rId37"/>
              </p:custDataLst>
            </p:nvPr>
          </p:nvSpPr>
          <p:spPr>
            <a:xfrm>
              <a:off x="0" y="0"/>
              <a:ext cx="914400" cy="914400"/>
            </a:xfrm>
            <a:custGeom>
              <a:avLst/>
              <a:gdLst/>
              <a:ahLst/>
              <a:cxnLst/>
              <a:rect l="l" t="t" r="r" b="b"/>
              <a:pathLst>
                <a:path w="635000" h="635000">
                  <a:moveTo>
                    <a:pt x="317500" y="0"/>
                  </a:moveTo>
                  <a:arcTo wR="317500" hR="317500" stAng="16200000" swAng="21600000"/>
                  <a:close/>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grpSp>
      <p:grpSp>
        <p:nvGrpSpPr>
          <p:cNvPr id="17" name="Harvey 4" hidden="1"/>
          <p:cNvGrpSpPr>
            <a:grpSpLocks/>
          </p:cNvGrpSpPr>
          <p:nvPr userDrawn="1">
            <p:custDataLst>
              <p:tags r:id="rId18"/>
            </p:custDataLst>
          </p:nvPr>
        </p:nvGrpSpPr>
        <p:grpSpPr>
          <a:xfrm>
            <a:off x="12345939" y="0"/>
            <a:ext cx="354676" cy="266007"/>
            <a:chOff x="0" y="0"/>
            <a:chExt cx="914400" cy="914400"/>
          </a:xfrm>
          <a:solidFill>
            <a:schemeClr val="tx1"/>
          </a:solidFill>
        </p:grpSpPr>
        <p:sp>
          <p:nvSpPr>
            <p:cNvPr id="18" name="Harvey 0/4 [0]" hidden="1"/>
            <p:cNvSpPr>
              <a:spLocks noChangeAspect="1"/>
            </p:cNvSpPr>
            <p:nvPr>
              <p:custDataLst>
                <p:tags r:id="rId24"/>
              </p:custDataLst>
            </p:nvPr>
          </p:nvSpPr>
          <p:spPr>
            <a:xfrm>
              <a:off x="0" y="0"/>
              <a:ext cx="914400" cy="914400"/>
            </a:xfrm>
            <a:custGeom>
              <a:avLst/>
              <a:gdLst/>
              <a:ahLst/>
              <a:cxnLst/>
              <a:rect l="l" t="t" r="r" b="b"/>
              <a:pathLst>
                <a:path w="635000" h="635000" fill="none">
                  <a:moveTo>
                    <a:pt x="317500" y="0"/>
                  </a:moveTo>
                  <a:arcTo wR="317500" hR="317500" stAng="-5400000" swAng="216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19" name="Harvey 1/4 [1]" hidden="1"/>
            <p:cNvSpPr>
              <a:spLocks noChangeAspect="1"/>
            </p:cNvSpPr>
            <p:nvPr>
              <p:custDataLst>
                <p:tags r:id="rId25"/>
              </p:custDataLst>
            </p:nvPr>
          </p:nvSpPr>
          <p:spPr>
            <a:xfrm>
              <a:off x="0" y="0"/>
              <a:ext cx="914400" cy="914400"/>
            </a:xfrm>
            <a:custGeom>
              <a:avLst/>
              <a:gdLst/>
              <a:ahLst/>
              <a:cxnLst/>
              <a:rect l="l" t="t" r="r" b="b"/>
              <a:pathLst>
                <a:path w="635000" h="635000">
                  <a:moveTo>
                    <a:pt x="317500" y="0"/>
                  </a:moveTo>
                  <a:arcTo wR="317500" hR="317500" stAng="16200000" swAng="5400000"/>
                  <a:lnTo>
                    <a:pt x="317500" y="317500"/>
                  </a:lnTo>
                  <a:close/>
                </a:path>
                <a:path w="635000" h="635000" fill="none">
                  <a:moveTo>
                    <a:pt x="635000" y="317500"/>
                  </a:moveTo>
                  <a:arcTo wR="317500" hR="317500" stAng="0" swAng="162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20" name="Harvey 2/4 [2]" hidden="1"/>
            <p:cNvSpPr>
              <a:spLocks noChangeAspect="1"/>
            </p:cNvSpPr>
            <p:nvPr>
              <p:custDataLst>
                <p:tags r:id="rId26"/>
              </p:custDataLst>
            </p:nvPr>
          </p:nvSpPr>
          <p:spPr>
            <a:xfrm>
              <a:off x="0" y="0"/>
              <a:ext cx="914400" cy="914400"/>
            </a:xfrm>
            <a:custGeom>
              <a:avLst/>
              <a:gdLst/>
              <a:ahLst/>
              <a:cxnLst/>
              <a:rect l="l" t="t" r="r" b="b"/>
              <a:pathLst>
                <a:path w="635000" h="635000">
                  <a:moveTo>
                    <a:pt x="317500" y="0"/>
                  </a:moveTo>
                  <a:arcTo wR="317500" hR="317500" stAng="16200000" swAng="10800000"/>
                  <a:lnTo>
                    <a:pt x="317500" y="317500"/>
                  </a:lnTo>
                  <a:close/>
                </a:path>
                <a:path w="635000" h="635000" fill="none">
                  <a:moveTo>
                    <a:pt x="317500" y="635000"/>
                  </a:moveTo>
                  <a:arcTo wR="317500" hR="317500" stAng="5400000" swAng="108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21" name="Harvey 3/4 [3]" hidden="1"/>
            <p:cNvSpPr>
              <a:spLocks noChangeAspect="1"/>
            </p:cNvSpPr>
            <p:nvPr>
              <p:custDataLst>
                <p:tags r:id="rId27"/>
              </p:custDataLst>
            </p:nvPr>
          </p:nvSpPr>
          <p:spPr>
            <a:xfrm>
              <a:off x="0" y="0"/>
              <a:ext cx="914400" cy="914400"/>
            </a:xfrm>
            <a:custGeom>
              <a:avLst/>
              <a:gdLst/>
              <a:ahLst/>
              <a:cxnLst/>
              <a:rect l="l" t="t" r="r" b="b"/>
              <a:pathLst>
                <a:path w="635000" h="635000">
                  <a:moveTo>
                    <a:pt x="317500" y="0"/>
                  </a:moveTo>
                  <a:arcTo wR="317500" hR="317500" stAng="16200000" swAng="16200000"/>
                  <a:lnTo>
                    <a:pt x="317500" y="317500"/>
                  </a:lnTo>
                  <a:close/>
                </a:path>
                <a:path w="635000" h="635000" fill="none">
                  <a:moveTo>
                    <a:pt x="0" y="317500"/>
                  </a:moveTo>
                  <a:arcTo wR="317500" hR="317500" stAng="10800000" swAng="54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22" name="Harvey 4/4 [4]" hidden="1"/>
            <p:cNvSpPr>
              <a:spLocks noChangeAspect="1"/>
            </p:cNvSpPr>
            <p:nvPr>
              <p:custDataLst>
                <p:tags r:id="rId28"/>
              </p:custDataLst>
            </p:nvPr>
          </p:nvSpPr>
          <p:spPr>
            <a:xfrm>
              <a:off x="0" y="0"/>
              <a:ext cx="914400" cy="914400"/>
            </a:xfrm>
            <a:custGeom>
              <a:avLst/>
              <a:gdLst/>
              <a:ahLst/>
              <a:cxnLst/>
              <a:rect l="l" t="t" r="r" b="b"/>
              <a:pathLst>
                <a:path w="635000" h="635000">
                  <a:moveTo>
                    <a:pt x="317500" y="0"/>
                  </a:moveTo>
                  <a:arcTo wR="317500" hR="317500" stAng="16200000" swAng="21600000"/>
                  <a:close/>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grpSp>
      <p:grpSp>
        <p:nvGrpSpPr>
          <p:cNvPr id="23" name="Harvey 3" hidden="1"/>
          <p:cNvGrpSpPr>
            <a:grpSpLocks/>
          </p:cNvGrpSpPr>
          <p:nvPr userDrawn="1">
            <p:custDataLst>
              <p:tags r:id="rId19"/>
            </p:custDataLst>
          </p:nvPr>
        </p:nvGrpSpPr>
        <p:grpSpPr>
          <a:xfrm>
            <a:off x="12345939" y="0"/>
            <a:ext cx="354676" cy="266007"/>
            <a:chOff x="0" y="0"/>
            <a:chExt cx="914400" cy="914400"/>
          </a:xfrm>
          <a:solidFill>
            <a:schemeClr val="tx1"/>
          </a:solidFill>
        </p:grpSpPr>
        <p:sp>
          <p:nvSpPr>
            <p:cNvPr id="24" name="Harvey 0/3 [0]" hidden="1"/>
            <p:cNvSpPr>
              <a:spLocks noChangeAspect="1"/>
            </p:cNvSpPr>
            <p:nvPr>
              <p:custDataLst>
                <p:tags r:id="rId20"/>
              </p:custDataLst>
            </p:nvPr>
          </p:nvSpPr>
          <p:spPr>
            <a:xfrm>
              <a:off x="0" y="0"/>
              <a:ext cx="914400" cy="914400"/>
            </a:xfrm>
            <a:custGeom>
              <a:avLst/>
              <a:gdLst/>
              <a:ahLst/>
              <a:cxnLst/>
              <a:rect l="l" t="t" r="r" b="b"/>
              <a:pathLst>
                <a:path w="635000" h="635000" fill="none">
                  <a:moveTo>
                    <a:pt x="317500" y="0"/>
                  </a:moveTo>
                  <a:arcTo wR="317500" hR="317500" stAng="-5400000" swAng="21600000"/>
                </a:path>
              </a:pathLst>
            </a:custGeom>
            <a:grp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25" name="Harvey 1/3 [1]" hidden="1"/>
            <p:cNvSpPr>
              <a:spLocks noChangeAspect="1"/>
            </p:cNvSpPr>
            <p:nvPr>
              <p:custDataLst>
                <p:tags r:id="rId21"/>
              </p:custDataLst>
            </p:nvPr>
          </p:nvSpPr>
          <p:spPr>
            <a:xfrm>
              <a:off x="0" y="0"/>
              <a:ext cx="914400" cy="914400"/>
            </a:xfrm>
            <a:custGeom>
              <a:avLst/>
              <a:gdLst/>
              <a:ahLst/>
              <a:cxnLst/>
              <a:rect l="l" t="t" r="r" b="b"/>
              <a:pathLst>
                <a:path w="635000" h="635000">
                  <a:moveTo>
                    <a:pt x="317500" y="0"/>
                  </a:moveTo>
                  <a:arcTo wR="317500" hR="317500" stAng="16200000" swAng="7200000"/>
                  <a:lnTo>
                    <a:pt x="317500" y="317500"/>
                  </a:lnTo>
                  <a:close/>
                </a:path>
                <a:path w="635000" h="635000" fill="none">
                  <a:moveTo>
                    <a:pt x="592463" y="476249"/>
                  </a:moveTo>
                  <a:arcTo wR="317500" hR="317500" stAng="1800000" swAng="144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26" name="Harvey 2/3 [2]" hidden="1"/>
            <p:cNvSpPr>
              <a:spLocks noChangeAspect="1"/>
            </p:cNvSpPr>
            <p:nvPr>
              <p:custDataLst>
                <p:tags r:id="rId22"/>
              </p:custDataLst>
            </p:nvPr>
          </p:nvSpPr>
          <p:spPr>
            <a:xfrm>
              <a:off x="0" y="0"/>
              <a:ext cx="914400" cy="914400"/>
            </a:xfrm>
            <a:custGeom>
              <a:avLst/>
              <a:gdLst/>
              <a:ahLst/>
              <a:cxnLst/>
              <a:rect l="l" t="t" r="r" b="b"/>
              <a:pathLst>
                <a:path w="635000" h="635000">
                  <a:moveTo>
                    <a:pt x="317500" y="0"/>
                  </a:moveTo>
                  <a:arcTo wR="317500" hR="317500" stAng="16200000" swAng="14400000"/>
                  <a:lnTo>
                    <a:pt x="317500" y="317500"/>
                  </a:lnTo>
                  <a:close/>
                </a:path>
                <a:path w="635000" h="635000" fill="none">
                  <a:moveTo>
                    <a:pt x="42536" y="476250"/>
                  </a:moveTo>
                  <a:arcTo wR="317500" hR="317500" stAng="9000000" swAng="7200000"/>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sp>
          <p:nvSpPr>
            <p:cNvPr id="27" name="Harvey 3/3 [3]" hidden="1"/>
            <p:cNvSpPr>
              <a:spLocks noChangeAspect="1"/>
            </p:cNvSpPr>
            <p:nvPr>
              <p:custDataLst>
                <p:tags r:id="rId23"/>
              </p:custDataLst>
            </p:nvPr>
          </p:nvSpPr>
          <p:spPr>
            <a:xfrm>
              <a:off x="0" y="0"/>
              <a:ext cx="914400" cy="914400"/>
            </a:xfrm>
            <a:custGeom>
              <a:avLst/>
              <a:gdLst/>
              <a:ahLst/>
              <a:cxnLst/>
              <a:rect l="l" t="t" r="r" b="b"/>
              <a:pathLst>
                <a:path w="635000" h="635000">
                  <a:moveTo>
                    <a:pt x="317500" y="0"/>
                  </a:moveTo>
                  <a:arcTo wR="317500" hR="317500" stAng="16200000" swAng="21600000"/>
                  <a:close/>
                </a:path>
              </a:pathLst>
            </a:custGeom>
            <a:solidFill>
              <a:srgbClr val="4D3C2F"/>
            </a:solidFill>
            <a:ln w="12700" cap="flat" cmpd="sng" algn="ctr">
              <a:solidFill>
                <a:srgbClr val="4D3C2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36" dirty="0">
                <a:solidFill>
                  <a:prstClr val="black"/>
                </a:solidFill>
              </a:endParaRPr>
            </a:p>
          </p:txBody>
        </p:sp>
      </p:grpSp>
      <p:sp>
        <p:nvSpPr>
          <p:cNvPr id="28" name="Content [Comment]" hidden="1">
            <a:extLst>
              <a:ext uri="{FF2B5EF4-FFF2-40B4-BE49-F238E27FC236}">
                <a16:creationId xmlns:a16="http://schemas.microsoft.com/office/drawing/2014/main" id="{4F5AB7C8-16D4-49A6-A5E4-DF4BA243C8EC}"/>
              </a:ext>
            </a:extLst>
          </p:cNvPr>
          <p:cNvSpPr/>
          <p:nvPr userDrawn="1"/>
        </p:nvSpPr>
        <p:spPr>
          <a:xfrm>
            <a:off x="11876878" y="105946"/>
            <a:ext cx="2738309" cy="831273"/>
          </a:xfrm>
          <a:prstGeom prst="wedgeRectCallout">
            <a:avLst/>
          </a:prstGeom>
          <a:solidFill>
            <a:srgbClr val="DFAD22"/>
          </a:solidFill>
          <a:ln w="12700" cap="flat" cmpd="sng" algn="ctr">
            <a:noFill/>
            <a:prstDash val="solid"/>
            <a:miter lim="800000"/>
            <a:headEnd type="none" w="med" len="med"/>
            <a:tailEnd type="none" w="med" len="med"/>
          </a:ln>
          <a:effectLst/>
          <a:extLst>
            <a:ext uri="{91240B29-F687-4F45-9708-019B960494DF}">
              <a14:hiddenLine xmlns:a14="http://schemas.microsoft.com/office/drawing/2010/main" w="12700" cap="flat" cmpd="sng" algn="ctr">
                <a:solidFill>
                  <a:schemeClr val="tx1">
                    <a:lumMod val="100000"/>
                    <a:alpha val="0"/>
                  </a:scheme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000" dirty="0">
                <a:solidFill>
                  <a:srgbClr val="000000"/>
                </a:solidFill>
              </a:rPr>
              <a:t>&lt;initials&gt;, &lt;date&gt;yyyy.MM.dd hh:mm&lt;/date&gt;:</a:t>
            </a:r>
          </a:p>
        </p:txBody>
      </p:sp>
      <p:sp>
        <p:nvSpPr>
          <p:cNvPr id="29" name="Formatting [Comment]" hidden="1">
            <a:extLst>
              <a:ext uri="{FF2B5EF4-FFF2-40B4-BE49-F238E27FC236}">
                <a16:creationId xmlns:a16="http://schemas.microsoft.com/office/drawing/2014/main" id="{4F5AB7C8-16D4-49A6-A5E4-DF4BA243C8EC}"/>
              </a:ext>
            </a:extLst>
          </p:cNvPr>
          <p:cNvSpPr/>
          <p:nvPr userDrawn="1"/>
        </p:nvSpPr>
        <p:spPr>
          <a:xfrm>
            <a:off x="11876878" y="105946"/>
            <a:ext cx="2738309" cy="831273"/>
          </a:xfrm>
          <a:prstGeom prst="wedgeRectCallout">
            <a:avLst/>
          </a:prstGeom>
          <a:solidFill>
            <a:srgbClr val="DFAD22"/>
          </a:solidFill>
          <a:ln w="12700" cap="flat" cmpd="sng" algn="ctr">
            <a:noFill/>
            <a:prstDash val="solid"/>
            <a:miter lim="800000"/>
            <a:headEnd type="none" w="med" len="med"/>
            <a:tailEnd type="none" w="med" len="med"/>
          </a:ln>
          <a:effectLst/>
          <a:extLst>
            <a:ext uri="{91240B29-F687-4F45-9708-019B960494DF}">
              <a14:hiddenLine xmlns:a14="http://schemas.microsoft.com/office/drawing/2010/main" w="12700" cap="flat" cmpd="sng" algn="ctr">
                <a:solidFill>
                  <a:schemeClr val="tx1">
                    <a:lumMod val="100000"/>
                    <a:alpha val="0"/>
                  </a:scheme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000" dirty="0">
                <a:solidFill>
                  <a:prstClr val="black"/>
                </a:solidFill>
              </a:rPr>
              <a:t>&lt;initials&gt;, &lt;date&gt;yyyy.MM.dd hh:mm&lt;/date&gt;:</a:t>
            </a:r>
          </a:p>
        </p:txBody>
      </p:sp>
      <p:sp>
        <p:nvSpPr>
          <p:cNvPr id="30" name="Dummy [Sticker]" hidden="1">
            <a:extLst>
              <a:ext uri="{FF2B5EF4-FFF2-40B4-BE49-F238E27FC236}">
                <a16:creationId xmlns:a16="http://schemas.microsoft.com/office/drawing/2014/main" id="{2437763D-C811-465D-9A4E-4D6021FB1746}"/>
              </a:ext>
            </a:extLst>
          </p:cNvPr>
          <p:cNvSpPr/>
          <p:nvPr userDrawn="1"/>
        </p:nvSpPr>
        <p:spPr>
          <a:xfrm>
            <a:off x="12370359" y="171989"/>
            <a:ext cx="2165768" cy="621066"/>
          </a:xfrm>
          <a:prstGeom prst="rect">
            <a:avLst/>
          </a:prstGeom>
          <a:solidFill>
            <a:srgbClr val="7B7D80"/>
          </a:solidFill>
          <a:ln w="28575" cap="flat" cmpd="sng" algn="ctr">
            <a:noFill/>
            <a:prstDash val="solid"/>
            <a:miter lim="800000"/>
            <a:headEnd type="none" w="med" len="med"/>
            <a:tailEnd type="none" w="med" len="med"/>
          </a:ln>
          <a:effectLst/>
          <a:extLst>
            <a:ext uri="{91240B29-F687-4F45-9708-019B960494DF}">
              <a14:hiddenLine xmlns:a14="http://schemas.microsoft.com/office/drawing/2010/main" w="28575" cap="flat" cmpd="sng" algn="ctr">
                <a:solidFill>
                  <a:srgbClr val="464749">
                    <a:alpha val="0"/>
                  </a:srgb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36" dirty="0">
                <a:solidFill>
                  <a:srgbClr val="FFFFFF"/>
                </a:solidFill>
              </a:rPr>
              <a:t>Dummy data</a:t>
            </a:r>
          </a:p>
        </p:txBody>
      </p:sp>
      <p:sp>
        <p:nvSpPr>
          <p:cNvPr id="31" name="Update [Sticker]" hidden="1">
            <a:extLst>
              <a:ext uri="{FF2B5EF4-FFF2-40B4-BE49-F238E27FC236}">
                <a16:creationId xmlns:a16="http://schemas.microsoft.com/office/drawing/2014/main" id="{ABC4F7ED-21BD-4B46-86D3-DDD87E7E79F4}"/>
              </a:ext>
            </a:extLst>
          </p:cNvPr>
          <p:cNvSpPr>
            <a:spLocks/>
          </p:cNvSpPr>
          <p:nvPr userDrawn="1"/>
        </p:nvSpPr>
        <p:spPr>
          <a:xfrm>
            <a:off x="12370359" y="171989"/>
            <a:ext cx="2165768" cy="621066"/>
          </a:xfrm>
          <a:prstGeom prst="rect">
            <a:avLst/>
          </a:prstGeom>
          <a:solidFill>
            <a:srgbClr val="7B7D80"/>
          </a:solidFill>
          <a:ln w="28575" cap="flat" cmpd="sng" algn="ctr">
            <a:noFill/>
            <a:prstDash val="solid"/>
            <a:miter lim="800000"/>
            <a:headEnd type="none" w="med" len="med"/>
            <a:tailEnd type="none" w="med" len="med"/>
          </a:ln>
          <a:effectLst/>
          <a:extLst>
            <a:ext uri="{91240B29-F687-4F45-9708-019B960494DF}">
              <a14:hiddenLine xmlns:a14="http://schemas.microsoft.com/office/drawing/2010/main" w="28575" cap="flat" cmpd="sng" algn="ctr">
                <a:solidFill>
                  <a:srgbClr val="464749">
                    <a:alpha val="0"/>
                  </a:srgb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36" dirty="0">
                <a:solidFill>
                  <a:srgbClr val="FFFFFF"/>
                </a:solidFill>
              </a:rPr>
              <a:t>Update data</a:t>
            </a:r>
          </a:p>
        </p:txBody>
      </p:sp>
      <p:sp>
        <p:nvSpPr>
          <p:cNvPr id="32" name="Responsible [Sticker]" hidden="1">
            <a:extLst>
              <a:ext uri="{FF2B5EF4-FFF2-40B4-BE49-F238E27FC236}">
                <a16:creationId xmlns:a16="http://schemas.microsoft.com/office/drawing/2014/main" id="{F6CA93B9-0D84-4AF4-97F4-92BA05D085E6}"/>
              </a:ext>
            </a:extLst>
          </p:cNvPr>
          <p:cNvSpPr>
            <a:spLocks/>
          </p:cNvSpPr>
          <p:nvPr userDrawn="1"/>
        </p:nvSpPr>
        <p:spPr>
          <a:xfrm>
            <a:off x="12370359" y="171989"/>
            <a:ext cx="2165768" cy="621066"/>
          </a:xfrm>
          <a:prstGeom prst="rect">
            <a:avLst/>
          </a:prstGeom>
          <a:solidFill>
            <a:srgbClr val="7B7D80"/>
          </a:solidFill>
          <a:ln w="28575" cap="flat" cmpd="sng" algn="ctr">
            <a:noFill/>
            <a:prstDash val="solid"/>
            <a:miter lim="800000"/>
            <a:headEnd type="none" w="med" len="med"/>
            <a:tailEnd type="none" w="med" len="med"/>
          </a:ln>
          <a:effectLst/>
          <a:extLst>
            <a:ext uri="{91240B29-F687-4F45-9708-019B960494DF}">
              <a14:hiddenLine xmlns:a14="http://schemas.microsoft.com/office/drawing/2010/main" w="28575" cap="flat" cmpd="sng" algn="ctr">
                <a:solidFill>
                  <a:srgbClr val="464749">
                    <a:alpha val="0"/>
                  </a:srgb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36" dirty="0">
                <a:solidFill>
                  <a:srgbClr val="FFFFFF"/>
                </a:solidFill>
              </a:rPr>
              <a:t>Responsible:</a:t>
            </a:r>
          </a:p>
          <a:p>
            <a:pPr algn="ctr"/>
            <a:endParaRPr lang="en-US" sz="1636" dirty="0">
              <a:solidFill>
                <a:srgbClr val="FFFFFF"/>
              </a:solidFill>
            </a:endParaRPr>
          </a:p>
        </p:txBody>
      </p:sp>
      <p:sp>
        <p:nvSpPr>
          <p:cNvPr id="33" name="Final [Sticker]" hidden="1">
            <a:extLst>
              <a:ext uri="{FF2B5EF4-FFF2-40B4-BE49-F238E27FC236}">
                <a16:creationId xmlns:a16="http://schemas.microsoft.com/office/drawing/2014/main" id="{8EE2AD89-1185-4603-8CA7-C1A54E90AFBA}"/>
              </a:ext>
            </a:extLst>
          </p:cNvPr>
          <p:cNvSpPr>
            <a:spLocks/>
          </p:cNvSpPr>
          <p:nvPr userDrawn="1"/>
        </p:nvSpPr>
        <p:spPr>
          <a:xfrm>
            <a:off x="12370359" y="171989"/>
            <a:ext cx="2165768" cy="621066"/>
          </a:xfrm>
          <a:prstGeom prst="rect">
            <a:avLst/>
          </a:prstGeom>
          <a:solidFill>
            <a:srgbClr val="7B7D80"/>
          </a:solidFill>
          <a:ln w="28575" cap="flat" cmpd="sng" algn="ctr">
            <a:noFill/>
            <a:prstDash val="solid"/>
            <a:miter lim="800000"/>
            <a:headEnd type="none" w="med" len="med"/>
            <a:tailEnd type="none" w="med" len="med"/>
          </a:ln>
          <a:effectLst/>
          <a:extLst>
            <a:ext uri="{91240B29-F687-4F45-9708-019B960494DF}">
              <a14:hiddenLine xmlns:a14="http://schemas.microsoft.com/office/drawing/2010/main" w="28575" cap="flat" cmpd="sng" algn="ctr">
                <a:solidFill>
                  <a:srgbClr val="464749">
                    <a:alpha val="0"/>
                  </a:srgb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36" dirty="0">
                <a:solidFill>
                  <a:srgbClr val="FFFFFF"/>
                </a:solidFill>
              </a:rPr>
              <a:t>Final</a:t>
            </a:r>
          </a:p>
        </p:txBody>
      </p:sp>
      <p:sp>
        <p:nvSpPr>
          <p:cNvPr id="34" name="Draft [Sticker]" hidden="1">
            <a:extLst>
              <a:ext uri="{FF2B5EF4-FFF2-40B4-BE49-F238E27FC236}">
                <a16:creationId xmlns:a16="http://schemas.microsoft.com/office/drawing/2014/main" id="{201CF74D-2104-4625-A368-DCB3CD3E5C78}"/>
              </a:ext>
            </a:extLst>
          </p:cNvPr>
          <p:cNvSpPr>
            <a:spLocks/>
          </p:cNvSpPr>
          <p:nvPr userDrawn="1"/>
        </p:nvSpPr>
        <p:spPr>
          <a:xfrm>
            <a:off x="12370359" y="171989"/>
            <a:ext cx="2165768" cy="621066"/>
          </a:xfrm>
          <a:prstGeom prst="rect">
            <a:avLst/>
          </a:prstGeom>
          <a:solidFill>
            <a:srgbClr val="7B7D80"/>
          </a:solidFill>
          <a:ln w="28575" cap="flat" cmpd="sng" algn="ctr">
            <a:noFill/>
            <a:prstDash val="solid"/>
            <a:miter lim="800000"/>
            <a:headEnd type="none" w="med" len="med"/>
            <a:tailEnd type="none" w="med" len="med"/>
          </a:ln>
          <a:effectLst/>
          <a:extLst>
            <a:ext uri="{91240B29-F687-4F45-9708-019B960494DF}">
              <a14:hiddenLine xmlns:a14="http://schemas.microsoft.com/office/drawing/2010/main" w="28575" cap="flat" cmpd="sng" algn="ctr">
                <a:solidFill>
                  <a:srgbClr val="464749">
                    <a:alpha val="0"/>
                  </a:srgb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36" dirty="0">
                <a:solidFill>
                  <a:srgbClr val="FFFFFF"/>
                </a:solidFill>
              </a:rPr>
              <a:t>Draft</a:t>
            </a:r>
          </a:p>
        </p:txBody>
      </p:sp>
      <p:sp>
        <p:nvSpPr>
          <p:cNvPr id="35" name="Discussion [Sticker]" hidden="1">
            <a:extLst>
              <a:ext uri="{FF2B5EF4-FFF2-40B4-BE49-F238E27FC236}">
                <a16:creationId xmlns:a16="http://schemas.microsoft.com/office/drawing/2014/main" id="{5CC188B5-E87E-4C31-B7E5-B92D268B37B2}"/>
              </a:ext>
            </a:extLst>
          </p:cNvPr>
          <p:cNvSpPr>
            <a:spLocks/>
          </p:cNvSpPr>
          <p:nvPr userDrawn="1"/>
        </p:nvSpPr>
        <p:spPr>
          <a:xfrm>
            <a:off x="12370359" y="171989"/>
            <a:ext cx="2165768" cy="621066"/>
          </a:xfrm>
          <a:prstGeom prst="rect">
            <a:avLst/>
          </a:prstGeom>
          <a:solidFill>
            <a:srgbClr val="7B7D80"/>
          </a:solidFill>
          <a:ln w="28575" cap="flat" cmpd="sng" algn="ctr">
            <a:noFill/>
            <a:prstDash val="solid"/>
            <a:miter lim="800000"/>
            <a:headEnd type="none" w="med" len="med"/>
            <a:tailEnd type="none" w="med" len="med"/>
          </a:ln>
          <a:effectLst/>
          <a:extLst>
            <a:ext uri="{91240B29-F687-4F45-9708-019B960494DF}">
              <a14:hiddenLine xmlns:a14="http://schemas.microsoft.com/office/drawing/2010/main" w="28575" cap="flat" cmpd="sng" algn="ctr">
                <a:solidFill>
                  <a:srgbClr val="FFFFFF">
                    <a:alpha val="0"/>
                  </a:srgb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36" dirty="0">
                <a:solidFill>
                  <a:srgbClr val="FFFFFF"/>
                </a:solidFill>
              </a:rPr>
              <a:t>For discussion</a:t>
            </a:r>
          </a:p>
        </p:txBody>
      </p:sp>
      <p:sp>
        <p:nvSpPr>
          <p:cNvPr id="36" name="Internal [Sticker]" hidden="1">
            <a:extLst>
              <a:ext uri="{FF2B5EF4-FFF2-40B4-BE49-F238E27FC236}">
                <a16:creationId xmlns:a16="http://schemas.microsoft.com/office/drawing/2014/main" id="{012224C2-AC3C-4AD1-8667-6EB32285CFB8}"/>
              </a:ext>
            </a:extLst>
          </p:cNvPr>
          <p:cNvSpPr>
            <a:spLocks/>
          </p:cNvSpPr>
          <p:nvPr userDrawn="1"/>
        </p:nvSpPr>
        <p:spPr>
          <a:xfrm>
            <a:off x="12370359" y="171989"/>
            <a:ext cx="2165768" cy="621066"/>
          </a:xfrm>
          <a:prstGeom prst="rect">
            <a:avLst/>
          </a:prstGeom>
          <a:solidFill>
            <a:srgbClr val="7B7D80"/>
          </a:solidFill>
          <a:ln w="28575" cap="flat" cmpd="sng" algn="ctr">
            <a:noFill/>
            <a:prstDash val="solid"/>
            <a:miter lim="800000"/>
            <a:headEnd type="none" w="med" len="med"/>
            <a:tailEnd type="none" w="med" len="med"/>
          </a:ln>
          <a:effectLst/>
          <a:extLst>
            <a:ext uri="{91240B29-F687-4F45-9708-019B960494DF}">
              <a14:hiddenLine xmlns:a14="http://schemas.microsoft.com/office/drawing/2010/main" w="28575" cap="flat" cmpd="sng" algn="ctr">
                <a:solidFill>
                  <a:srgbClr val="464749">
                    <a:alpha val="0"/>
                  </a:srgb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0"/>
              </a:spcBef>
            </a:pPr>
            <a:r>
              <a:rPr lang="en-US" sz="1636" dirty="0">
                <a:solidFill>
                  <a:srgbClr val="FFFFFF"/>
                </a:solidFill>
              </a:rPr>
              <a:t>Internal use </a:t>
            </a:r>
          </a:p>
          <a:p>
            <a:pPr algn="ctr">
              <a:spcBef>
                <a:spcPts val="0"/>
              </a:spcBef>
            </a:pPr>
            <a:r>
              <a:rPr lang="en-US" sz="1636" dirty="0">
                <a:solidFill>
                  <a:srgbClr val="FFFFFF"/>
                </a:solidFill>
              </a:rPr>
              <a:t>only</a:t>
            </a:r>
          </a:p>
        </p:txBody>
      </p:sp>
      <p:sp>
        <p:nvSpPr>
          <p:cNvPr id="37" name="Backup [Sticker]" hidden="1">
            <a:extLst>
              <a:ext uri="{FF2B5EF4-FFF2-40B4-BE49-F238E27FC236}">
                <a16:creationId xmlns:a16="http://schemas.microsoft.com/office/drawing/2014/main" id="{849C0275-96AC-43E8-95B3-C35C9077E5C2}"/>
              </a:ext>
            </a:extLst>
          </p:cNvPr>
          <p:cNvSpPr>
            <a:spLocks/>
          </p:cNvSpPr>
          <p:nvPr userDrawn="1"/>
        </p:nvSpPr>
        <p:spPr>
          <a:xfrm>
            <a:off x="12370359" y="171989"/>
            <a:ext cx="2165768" cy="621066"/>
          </a:xfrm>
          <a:prstGeom prst="rect">
            <a:avLst/>
          </a:prstGeom>
          <a:solidFill>
            <a:srgbClr val="7B7D80"/>
          </a:solidFill>
          <a:ln w="28575" cap="flat" cmpd="sng" algn="ctr">
            <a:noFill/>
            <a:prstDash val="solid"/>
            <a:miter lim="800000"/>
            <a:headEnd type="none" w="med" len="med"/>
            <a:tailEnd type="none" w="med" len="med"/>
          </a:ln>
          <a:effectLst/>
          <a:extLst>
            <a:ext uri="{91240B29-F687-4F45-9708-019B960494DF}">
              <a14:hiddenLine xmlns:a14="http://schemas.microsoft.com/office/drawing/2010/main" w="28575" cap="flat" cmpd="sng" algn="ctr">
                <a:solidFill>
                  <a:srgbClr val="7B7D80">
                    <a:alpha val="0"/>
                  </a:srgb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36" dirty="0">
                <a:solidFill>
                  <a:srgbClr val="FFFFFF"/>
                </a:solidFill>
              </a:rPr>
              <a:t>Backup</a:t>
            </a:r>
          </a:p>
        </p:txBody>
      </p:sp>
      <p:sp>
        <p:nvSpPr>
          <p:cNvPr id="38" name="Footnote [Placeholder]" hidden="1">
            <a:extLst>
              <a:ext uri="{FF2B5EF4-FFF2-40B4-BE49-F238E27FC236}">
                <a16:creationId xmlns:a16="http://schemas.microsoft.com/office/drawing/2014/main" id="{92C85C98-EC3A-43F3-A873-8CDA3866EF21}"/>
              </a:ext>
            </a:extLst>
          </p:cNvPr>
          <p:cNvSpPr/>
          <p:nvPr userDrawn="1"/>
        </p:nvSpPr>
        <p:spPr>
          <a:xfrm>
            <a:off x="1728000" y="6447261"/>
            <a:ext cx="8757818" cy="139910"/>
          </a:xfrm>
          <a:prstGeom prst="rect">
            <a:avLst/>
          </a:prstGeom>
        </p:spPr>
        <p:txBody>
          <a:bodyPr wrap="square" lIns="0" tIns="0" rIns="0" bIns="0" anchor="b" anchorCtr="0">
            <a:spAutoFit/>
          </a:bodyPr>
          <a:lstStyle/>
          <a:p>
            <a:pPr defTabSz="914105" eaLnBrk="1" fontAlgn="auto" hangingPunct="1">
              <a:spcBef>
                <a:spcPts val="0"/>
              </a:spcBef>
              <a:spcAft>
                <a:spcPts val="0"/>
              </a:spcAft>
            </a:pPr>
            <a:r>
              <a:rPr sz="909" dirty="0">
                <a:solidFill>
                  <a:prstClr val="black"/>
                </a:solidFill>
              </a:rPr>
              <a:t>(n)</a:t>
            </a:r>
            <a:endParaRPr lang="en-US" sz="909" dirty="0">
              <a:solidFill>
                <a:prstClr val="black"/>
              </a:solidFill>
            </a:endParaRPr>
          </a:p>
        </p:txBody>
      </p:sp>
    </p:spTree>
    <p:extLst>
      <p:ext uri="{BB962C8B-B14F-4D97-AF65-F5344CB8AC3E}">
        <p14:creationId xmlns:p14="http://schemas.microsoft.com/office/powerpoint/2010/main" val="678575644"/>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 id="2147483702" r:id="rId12"/>
    <p:sldLayoutId id="2147483703" r:id="rId13"/>
    <p:sldLayoutId id="2147483704" r:id="rId14"/>
    <p:sldLayoutId id="2147483705" r:id="rId15"/>
  </p:sldLayoutIdLst>
  <p:hf hdr="0" ftr="0" dt="0"/>
  <p:txStyles>
    <p:titleStyle>
      <a:lvl1pPr algn="l" defTabSz="914105" rtl="0" eaLnBrk="1" latinLnBrk="0" hangingPunct="1">
        <a:lnSpc>
          <a:spcPct val="95000"/>
        </a:lnSpc>
        <a:spcBef>
          <a:spcPct val="0"/>
        </a:spcBef>
        <a:buNone/>
        <a:defRPr lang="en-US" sz="2545" b="0" kern="1200" baseline="0" dirty="0">
          <a:solidFill>
            <a:schemeClr val="tx1"/>
          </a:solidFill>
          <a:latin typeface="+mn-lt"/>
          <a:ea typeface="Arial Unicode MS" pitchFamily="34" charset="-128"/>
          <a:cs typeface="+mj-cs"/>
        </a:defRPr>
      </a:lvl1pPr>
    </p:titleStyle>
    <p:bodyStyle>
      <a:lvl1pPr marL="166256" marR="0" indent="-166256" algn="l" defTabSz="914105" rtl="0" eaLnBrk="1" fontAlgn="auto" latinLnBrk="0" hangingPunct="1">
        <a:lnSpc>
          <a:spcPct val="100000"/>
        </a:lnSpc>
        <a:spcBef>
          <a:spcPts val="727"/>
        </a:spcBef>
        <a:spcAft>
          <a:spcPts val="0"/>
        </a:spcAft>
        <a:buClrTx/>
        <a:buSzPct val="75000"/>
        <a:buFont typeface="Wingdings 2" panose="05020102010507070707" pitchFamily="18" charset="2"/>
        <a:buChar char=""/>
        <a:tabLst/>
        <a:defRPr lang="en-US" sz="1455" b="0" kern="0" baseline="0" dirty="0" smtClean="0">
          <a:solidFill>
            <a:schemeClr val="tx1"/>
          </a:solidFill>
          <a:latin typeface="+mn-lt"/>
          <a:ea typeface="+mn-ea"/>
          <a:cs typeface="+mn-cs"/>
        </a:defRPr>
      </a:lvl1pPr>
      <a:lvl2pPr marL="340367" marR="0" indent="-166256" algn="l" defTabSz="914105" rtl="0" eaLnBrk="1" fontAlgn="auto" latinLnBrk="0" hangingPunct="1">
        <a:lnSpc>
          <a:spcPct val="100000"/>
        </a:lnSpc>
        <a:spcBef>
          <a:spcPts val="727"/>
        </a:spcBef>
        <a:spcAft>
          <a:spcPts val="0"/>
        </a:spcAft>
        <a:buClrTx/>
        <a:buSzTx/>
        <a:buFont typeface="Arial" panose="020B0604020202020204" pitchFamily="34" charset="0"/>
        <a:buChar char="–"/>
        <a:tabLst/>
        <a:defRPr lang="en-US" sz="1455" kern="0" baseline="0" dirty="0" smtClean="0">
          <a:solidFill>
            <a:schemeClr val="tx1"/>
          </a:solidFill>
          <a:latin typeface="+mn-lt"/>
          <a:ea typeface="+mn-ea"/>
          <a:cs typeface="+mn-cs"/>
        </a:defRPr>
      </a:lvl2pPr>
      <a:lvl3pPr marL="515394" marR="0" indent="-166256" algn="l" defTabSz="914105" rtl="0" eaLnBrk="1" fontAlgn="auto" latinLnBrk="0" hangingPunct="1">
        <a:lnSpc>
          <a:spcPct val="100000"/>
        </a:lnSpc>
        <a:spcBef>
          <a:spcPts val="727"/>
        </a:spcBef>
        <a:spcAft>
          <a:spcPts val="0"/>
        </a:spcAft>
        <a:buClrTx/>
        <a:buSzTx/>
        <a:buFont typeface="Arial" panose="020B0604020202020204" pitchFamily="34" charset="0"/>
        <a:buChar char="–"/>
        <a:tabLst/>
        <a:defRPr lang="en-US" sz="1455" kern="0" baseline="0" dirty="0" smtClean="0">
          <a:solidFill>
            <a:schemeClr val="tx1"/>
          </a:solidFill>
          <a:latin typeface="+mn-lt"/>
          <a:ea typeface="+mn-ea"/>
          <a:cs typeface="+mn-cs"/>
        </a:defRPr>
      </a:lvl3pPr>
      <a:lvl4pPr marL="689963" marR="0" indent="-165968" algn="l" defTabSz="914105" rtl="0" eaLnBrk="1" fontAlgn="auto" latinLnBrk="0" hangingPunct="1">
        <a:lnSpc>
          <a:spcPct val="100000"/>
        </a:lnSpc>
        <a:spcBef>
          <a:spcPts val="727"/>
        </a:spcBef>
        <a:spcAft>
          <a:spcPts val="0"/>
        </a:spcAft>
        <a:buClr>
          <a:schemeClr val="tx1"/>
        </a:buClr>
        <a:buSzPct val="100000"/>
        <a:buFont typeface="Arial" panose="020B0604020202020204" pitchFamily="34" charset="0"/>
        <a:buChar char="–"/>
        <a:tabLst/>
        <a:defRPr lang="en-US" sz="1455" kern="0" baseline="0" dirty="0" smtClean="0">
          <a:solidFill>
            <a:schemeClr val="tx1"/>
          </a:solidFill>
          <a:latin typeface="+mn-lt"/>
          <a:ea typeface="+mn-ea"/>
          <a:cs typeface="+mn-cs"/>
        </a:defRPr>
      </a:lvl4pPr>
      <a:lvl5pPr marL="864532" marR="0" indent="-165968" algn="l" defTabSz="914105" rtl="0" eaLnBrk="1" fontAlgn="auto" latinLnBrk="0" hangingPunct="1">
        <a:lnSpc>
          <a:spcPct val="100000"/>
        </a:lnSpc>
        <a:spcBef>
          <a:spcPts val="727"/>
        </a:spcBef>
        <a:spcAft>
          <a:spcPts val="0"/>
        </a:spcAft>
        <a:buClr>
          <a:schemeClr val="tx1"/>
        </a:buClr>
        <a:buSzPct val="100000"/>
        <a:buFont typeface="Arial" panose="020B0604020202020204" pitchFamily="34" charset="0"/>
        <a:buChar char="–"/>
        <a:tabLst/>
        <a:defRPr lang="en-US" sz="1455" kern="0" baseline="0" dirty="0" smtClean="0">
          <a:solidFill>
            <a:schemeClr val="tx1"/>
          </a:solidFill>
          <a:latin typeface="+mn-lt"/>
          <a:ea typeface="+mn-ea"/>
          <a:cs typeface="+mn-cs"/>
        </a:defRPr>
      </a:lvl5pPr>
      <a:lvl6pPr marL="864532" marR="0" indent="-165968" algn="l" defTabSz="914105" rtl="0" eaLnBrk="1" fontAlgn="auto" latinLnBrk="0" hangingPunct="1">
        <a:lnSpc>
          <a:spcPct val="100000"/>
        </a:lnSpc>
        <a:spcBef>
          <a:spcPts val="727"/>
        </a:spcBef>
        <a:spcAft>
          <a:spcPts val="0"/>
        </a:spcAft>
        <a:buClr>
          <a:schemeClr val="tx1"/>
        </a:buClr>
        <a:buSzPct val="100000"/>
        <a:buFont typeface="Arial" panose="020B0604020202020204" pitchFamily="34" charset="0"/>
        <a:buChar char="–"/>
        <a:tabLst/>
        <a:defRPr lang="en-US" sz="1455" b="0" kern="0" baseline="0" dirty="0" smtClean="0">
          <a:solidFill>
            <a:schemeClr val="tx1"/>
          </a:solidFill>
          <a:latin typeface="+mn-lt"/>
          <a:ea typeface="+mn-ea"/>
          <a:cs typeface="+mn-cs"/>
        </a:defRPr>
      </a:lvl6pPr>
      <a:lvl7pPr marL="0" marR="0" indent="0" algn="l" defTabSz="914105" rtl="0" eaLnBrk="1" fontAlgn="auto" latinLnBrk="0" hangingPunct="1">
        <a:lnSpc>
          <a:spcPct val="100000"/>
        </a:lnSpc>
        <a:spcBef>
          <a:spcPts val="727"/>
        </a:spcBef>
        <a:spcAft>
          <a:spcPts val="0"/>
        </a:spcAft>
        <a:buClr>
          <a:schemeClr val="tx1"/>
        </a:buClr>
        <a:buSzPct val="100000"/>
        <a:buFont typeface="Arial" panose="020B0604020202020204" pitchFamily="34" charset="0"/>
        <a:buChar char="‫"/>
        <a:tabLst/>
        <a:defRPr lang="en-US" sz="1455" b="1" kern="0" baseline="0" dirty="0" smtClean="0">
          <a:solidFill>
            <a:schemeClr val="tx1"/>
          </a:solidFill>
          <a:latin typeface="+mn-lt"/>
          <a:ea typeface="+mn-ea"/>
          <a:cs typeface="+mn-cs"/>
        </a:defRPr>
      </a:lvl7pPr>
      <a:lvl8pPr marL="0" marR="0" indent="0" algn="l" defTabSz="914105" rtl="0" eaLnBrk="1" fontAlgn="auto" latinLnBrk="0" hangingPunct="1">
        <a:lnSpc>
          <a:spcPct val="100000"/>
        </a:lnSpc>
        <a:spcBef>
          <a:spcPts val="727"/>
        </a:spcBef>
        <a:spcAft>
          <a:spcPts val="0"/>
        </a:spcAft>
        <a:buClr>
          <a:schemeClr val="tx1"/>
        </a:buClr>
        <a:buSzPct val="100000"/>
        <a:buFont typeface="Arial" panose="020B0604020202020204" pitchFamily="34" charset="0"/>
        <a:buChar char="‫"/>
        <a:tabLst/>
        <a:defRPr lang="en-US" sz="1455" kern="0" baseline="0" dirty="0" smtClean="0">
          <a:solidFill>
            <a:srgbClr val="464749"/>
          </a:solidFill>
          <a:latin typeface="+mn-lt"/>
          <a:ea typeface="+mn-ea"/>
          <a:cs typeface="+mn-cs"/>
        </a:defRPr>
      </a:lvl8pPr>
      <a:lvl9pPr marL="0" marR="0" indent="0" algn="l" defTabSz="914105" rtl="0" eaLnBrk="1" fontAlgn="auto" latinLnBrk="0" hangingPunct="1">
        <a:lnSpc>
          <a:spcPct val="100000"/>
        </a:lnSpc>
        <a:spcBef>
          <a:spcPts val="727"/>
        </a:spcBef>
        <a:spcAft>
          <a:spcPts val="0"/>
        </a:spcAft>
        <a:buClr>
          <a:schemeClr val="tx1"/>
        </a:buClr>
        <a:buSzPct val="100000"/>
        <a:buFont typeface="Arial" panose="020B0604020202020204" pitchFamily="34" charset="0"/>
        <a:buChar char="‫"/>
        <a:tabLst/>
        <a:defRPr lang="en-US" sz="1455" kern="0" baseline="0" dirty="0" smtClean="0">
          <a:solidFill>
            <a:srgbClr val="A43725"/>
          </a:solidFill>
          <a:latin typeface="+mn-lt"/>
          <a:ea typeface="+mn-ea"/>
          <a:cs typeface="+mn-cs"/>
        </a:defRPr>
      </a:lvl9pPr>
    </p:bodyStyle>
    <p:otherStyle>
      <a:defPPr>
        <a:defRPr lang="en-US"/>
      </a:defPPr>
      <a:lvl1pPr marL="0" algn="l" defTabSz="914105" rtl="0" eaLnBrk="1" latinLnBrk="0" hangingPunct="1">
        <a:defRPr sz="1818" kern="1200">
          <a:solidFill>
            <a:schemeClr val="tx1"/>
          </a:solidFill>
          <a:latin typeface="+mn-lt"/>
          <a:ea typeface="+mn-ea"/>
          <a:cs typeface="+mn-cs"/>
        </a:defRPr>
      </a:lvl1pPr>
      <a:lvl2pPr marL="457053" algn="l" defTabSz="914105" rtl="0" eaLnBrk="1" latinLnBrk="0" hangingPunct="1">
        <a:defRPr sz="1818" kern="1200">
          <a:solidFill>
            <a:schemeClr val="tx1"/>
          </a:solidFill>
          <a:latin typeface="+mn-lt"/>
          <a:ea typeface="+mn-ea"/>
          <a:cs typeface="+mn-cs"/>
        </a:defRPr>
      </a:lvl2pPr>
      <a:lvl3pPr marL="914105" algn="l" defTabSz="914105" rtl="0" eaLnBrk="1" latinLnBrk="0" hangingPunct="1">
        <a:defRPr sz="1818" kern="1200">
          <a:solidFill>
            <a:schemeClr val="tx1"/>
          </a:solidFill>
          <a:latin typeface="+mn-lt"/>
          <a:ea typeface="+mn-ea"/>
          <a:cs typeface="+mn-cs"/>
        </a:defRPr>
      </a:lvl3pPr>
      <a:lvl4pPr marL="1371156" algn="l" defTabSz="914105" rtl="0" eaLnBrk="1" latinLnBrk="0" hangingPunct="1">
        <a:defRPr sz="1818" kern="1200">
          <a:solidFill>
            <a:schemeClr val="tx1"/>
          </a:solidFill>
          <a:latin typeface="+mn-lt"/>
          <a:ea typeface="+mn-ea"/>
          <a:cs typeface="+mn-cs"/>
        </a:defRPr>
      </a:lvl4pPr>
      <a:lvl5pPr marL="1828208" algn="l" defTabSz="914105" rtl="0" eaLnBrk="1" latinLnBrk="0" hangingPunct="1">
        <a:defRPr sz="1818" kern="1200">
          <a:solidFill>
            <a:schemeClr val="tx1"/>
          </a:solidFill>
          <a:latin typeface="+mn-lt"/>
          <a:ea typeface="+mn-ea"/>
          <a:cs typeface="+mn-cs"/>
        </a:defRPr>
      </a:lvl5pPr>
      <a:lvl6pPr marL="2285260" algn="l" defTabSz="914105" rtl="0" eaLnBrk="1" latinLnBrk="0" hangingPunct="1">
        <a:defRPr sz="1818" kern="1200">
          <a:solidFill>
            <a:schemeClr val="tx1"/>
          </a:solidFill>
          <a:latin typeface="+mn-lt"/>
          <a:ea typeface="+mn-ea"/>
          <a:cs typeface="+mn-cs"/>
        </a:defRPr>
      </a:lvl6pPr>
      <a:lvl7pPr marL="2742311" algn="l" defTabSz="914105" rtl="0" eaLnBrk="1" latinLnBrk="0" hangingPunct="1">
        <a:defRPr sz="1818" kern="1200">
          <a:solidFill>
            <a:schemeClr val="tx1"/>
          </a:solidFill>
          <a:latin typeface="+mn-lt"/>
          <a:ea typeface="+mn-ea"/>
          <a:cs typeface="+mn-cs"/>
        </a:defRPr>
      </a:lvl7pPr>
      <a:lvl8pPr marL="3199364" algn="l" defTabSz="914105" rtl="0" eaLnBrk="1" latinLnBrk="0" hangingPunct="1">
        <a:defRPr sz="1818" kern="1200">
          <a:solidFill>
            <a:schemeClr val="tx1"/>
          </a:solidFill>
          <a:latin typeface="+mn-lt"/>
          <a:ea typeface="+mn-ea"/>
          <a:cs typeface="+mn-cs"/>
        </a:defRPr>
      </a:lvl8pPr>
      <a:lvl9pPr marL="3656415" algn="l" defTabSz="914105" rtl="0" eaLnBrk="1" latinLnBrk="0" hangingPunct="1">
        <a:defRPr sz="1818"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8.xml"/><Relationship Id="rId1" Type="http://schemas.openxmlformats.org/officeDocument/2006/relationships/tags" Target="../tags/tag82.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slideLayout" Target="../slideLayouts/slideLayout16.xml"/><Relationship Id="rId1" Type="http://schemas.openxmlformats.org/officeDocument/2006/relationships/tags" Target="../tags/tag95.xml"/><Relationship Id="rId6" Type="http://schemas.openxmlformats.org/officeDocument/2006/relationships/image" Target="../media/image15.emf"/><Relationship Id="rId5" Type="http://schemas.openxmlformats.org/officeDocument/2006/relationships/image" Target="../media/image11.emf"/><Relationship Id="rId4" Type="http://schemas.openxmlformats.org/officeDocument/2006/relationships/oleObject" Target="../embeddings/oleObject8.bin"/></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6.xml"/><Relationship Id="rId7" Type="http://schemas.openxmlformats.org/officeDocument/2006/relationships/image" Target="../media/image17.emf"/><Relationship Id="rId2" Type="http://schemas.openxmlformats.org/officeDocument/2006/relationships/slideLayout" Target="../slideLayouts/slideLayout16.xml"/><Relationship Id="rId1" Type="http://schemas.openxmlformats.org/officeDocument/2006/relationships/tags" Target="../tags/tag96.xml"/><Relationship Id="rId6" Type="http://schemas.openxmlformats.org/officeDocument/2006/relationships/image" Target="../media/image16.emf"/><Relationship Id="rId5" Type="http://schemas.openxmlformats.org/officeDocument/2006/relationships/image" Target="../media/image11.emf"/><Relationship Id="rId4" Type="http://schemas.openxmlformats.org/officeDocument/2006/relationships/oleObject" Target="../embeddings/oleObject9.bin"/></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16.xml"/><Relationship Id="rId1" Type="http://schemas.openxmlformats.org/officeDocument/2006/relationships/tags" Target="../tags/tag97.xml"/><Relationship Id="rId6" Type="http://schemas.openxmlformats.org/officeDocument/2006/relationships/image" Target="../media/image19.emf"/><Relationship Id="rId5" Type="http://schemas.openxmlformats.org/officeDocument/2006/relationships/image" Target="../media/image18.emf"/><Relationship Id="rId4" Type="http://schemas.openxmlformats.org/officeDocument/2006/relationships/image" Target="../media/image11.emf"/></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7.xml"/><Relationship Id="rId7" Type="http://schemas.openxmlformats.org/officeDocument/2006/relationships/image" Target="../media/image21.png"/><Relationship Id="rId2" Type="http://schemas.openxmlformats.org/officeDocument/2006/relationships/slideLayout" Target="../slideLayouts/slideLayout16.xml"/><Relationship Id="rId1" Type="http://schemas.openxmlformats.org/officeDocument/2006/relationships/tags" Target="../tags/tag98.xml"/><Relationship Id="rId6" Type="http://schemas.openxmlformats.org/officeDocument/2006/relationships/image" Target="../media/image11.emf"/><Relationship Id="rId5" Type="http://schemas.openxmlformats.org/officeDocument/2006/relationships/oleObject" Target="../embeddings/oleObject10.bin"/><Relationship Id="rId4" Type="http://schemas.openxmlformats.org/officeDocument/2006/relationships/image" Target="../media/image20.emf"/></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8" Type="http://schemas.openxmlformats.org/officeDocument/2006/relationships/notesSlide" Target="../notesSlides/notesSlide9.xml"/><Relationship Id="rId3" Type="http://schemas.openxmlformats.org/officeDocument/2006/relationships/tags" Target="../tags/tag101.xml"/><Relationship Id="rId7" Type="http://schemas.openxmlformats.org/officeDocument/2006/relationships/slideLayout" Target="../slideLayouts/slideLayout15.xml"/><Relationship Id="rId2" Type="http://schemas.openxmlformats.org/officeDocument/2006/relationships/tags" Target="../tags/tag100.xml"/><Relationship Id="rId1" Type="http://schemas.openxmlformats.org/officeDocument/2006/relationships/tags" Target="../tags/tag99.xml"/><Relationship Id="rId6" Type="http://schemas.openxmlformats.org/officeDocument/2006/relationships/tags" Target="../tags/tag104.xml"/><Relationship Id="rId11" Type="http://schemas.openxmlformats.org/officeDocument/2006/relationships/chart" Target="../charts/chart8.xml"/><Relationship Id="rId5" Type="http://schemas.openxmlformats.org/officeDocument/2006/relationships/tags" Target="../tags/tag103.xml"/><Relationship Id="rId10" Type="http://schemas.openxmlformats.org/officeDocument/2006/relationships/chart" Target="../charts/chart7.xml"/><Relationship Id="rId4" Type="http://schemas.openxmlformats.org/officeDocument/2006/relationships/tags" Target="../tags/tag102.xml"/><Relationship Id="rId9" Type="http://schemas.openxmlformats.org/officeDocument/2006/relationships/chart" Target="../charts/chart6.xml"/></Relationships>
</file>

<file path=ppt/slides/_rels/slide16.xml.rels><?xml version="1.0" encoding="UTF-8" standalone="yes"?>
<Relationships xmlns="http://schemas.openxmlformats.org/package/2006/relationships"><Relationship Id="rId8" Type="http://schemas.openxmlformats.org/officeDocument/2006/relationships/chart" Target="../charts/chart10.xml"/><Relationship Id="rId3" Type="http://schemas.openxmlformats.org/officeDocument/2006/relationships/tags" Target="../tags/tag107.xml"/><Relationship Id="rId7" Type="http://schemas.openxmlformats.org/officeDocument/2006/relationships/chart" Target="../charts/chart9.xml"/><Relationship Id="rId2" Type="http://schemas.openxmlformats.org/officeDocument/2006/relationships/tags" Target="../tags/tag106.xml"/><Relationship Id="rId1" Type="http://schemas.openxmlformats.org/officeDocument/2006/relationships/tags" Target="../tags/tag105.xml"/><Relationship Id="rId6" Type="http://schemas.openxmlformats.org/officeDocument/2006/relationships/image" Target="../media/image23.png"/><Relationship Id="rId5" Type="http://schemas.openxmlformats.org/officeDocument/2006/relationships/slideLayout" Target="../slideLayouts/slideLayout14.xml"/><Relationship Id="rId4" Type="http://schemas.openxmlformats.org/officeDocument/2006/relationships/tags" Target="../tags/tag108.xml"/></Relationships>
</file>

<file path=ppt/slides/_rels/slide17.xml.rels><?xml version="1.0" encoding="UTF-8" standalone="yes"?>
<Relationships xmlns="http://schemas.openxmlformats.org/package/2006/relationships"><Relationship Id="rId8" Type="http://schemas.openxmlformats.org/officeDocument/2006/relationships/chart" Target="../charts/chart13.xml"/><Relationship Id="rId3" Type="http://schemas.openxmlformats.org/officeDocument/2006/relationships/tags" Target="../tags/tag111.xml"/><Relationship Id="rId7" Type="http://schemas.openxmlformats.org/officeDocument/2006/relationships/chart" Target="../charts/chart12.xml"/><Relationship Id="rId2" Type="http://schemas.openxmlformats.org/officeDocument/2006/relationships/tags" Target="../tags/tag110.xml"/><Relationship Id="rId1" Type="http://schemas.openxmlformats.org/officeDocument/2006/relationships/tags" Target="../tags/tag109.xml"/><Relationship Id="rId6" Type="http://schemas.openxmlformats.org/officeDocument/2006/relationships/chart" Target="../charts/chart11.xml"/><Relationship Id="rId5" Type="http://schemas.openxmlformats.org/officeDocument/2006/relationships/slideLayout" Target="../slideLayouts/slideLayout14.xml"/><Relationship Id="rId4" Type="http://schemas.openxmlformats.org/officeDocument/2006/relationships/tags" Target="../tags/tag112.xml"/></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Layout" Target="../slideLayouts/slideLayout14.xml"/><Relationship Id="rId1" Type="http://schemas.openxmlformats.org/officeDocument/2006/relationships/tags" Target="../tags/tag113.xml"/><Relationship Id="rId4" Type="http://schemas.openxmlformats.org/officeDocument/2006/relationships/chart" Target="../charts/chart14.xml"/></Relationships>
</file>

<file path=ppt/slides/_rels/slide19.xml.rels><?xml version="1.0" encoding="UTF-8" standalone="yes"?>
<Relationships xmlns="http://schemas.openxmlformats.org/package/2006/relationships"><Relationship Id="rId8" Type="http://schemas.openxmlformats.org/officeDocument/2006/relationships/hyperlink" Target="http://www.ubs.com/research" TargetMode="External"/><Relationship Id="rId3" Type="http://schemas.openxmlformats.org/officeDocument/2006/relationships/tags" Target="../tags/tag116.xml"/><Relationship Id="rId7" Type="http://schemas.openxmlformats.org/officeDocument/2006/relationships/image" Target="../media/image25.emf"/><Relationship Id="rId2" Type="http://schemas.openxmlformats.org/officeDocument/2006/relationships/tags" Target="../tags/tag115.xml"/><Relationship Id="rId1" Type="http://schemas.openxmlformats.org/officeDocument/2006/relationships/tags" Target="../tags/tag114.xml"/><Relationship Id="rId6" Type="http://schemas.openxmlformats.org/officeDocument/2006/relationships/oleObject" Target="../embeddings/oleObject11.bin"/><Relationship Id="rId5" Type="http://schemas.openxmlformats.org/officeDocument/2006/relationships/notesSlide" Target="../notesSlides/notesSlide10.xml"/><Relationship Id="rId4"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8" Type="http://schemas.openxmlformats.org/officeDocument/2006/relationships/hyperlink" Target="https://www.theocc.com/about/publications/character-risks.jsp" TargetMode="External"/><Relationship Id="rId3" Type="http://schemas.openxmlformats.org/officeDocument/2006/relationships/tags" Target="../tags/tag119.xml"/><Relationship Id="rId7" Type="http://schemas.openxmlformats.org/officeDocument/2006/relationships/image" Target="../media/image25.emf"/><Relationship Id="rId2" Type="http://schemas.openxmlformats.org/officeDocument/2006/relationships/tags" Target="../tags/tag118.xml"/><Relationship Id="rId1" Type="http://schemas.openxmlformats.org/officeDocument/2006/relationships/tags" Target="../tags/tag117.xml"/><Relationship Id="rId6" Type="http://schemas.openxmlformats.org/officeDocument/2006/relationships/oleObject" Target="../embeddings/oleObject12.bin"/><Relationship Id="rId5" Type="http://schemas.openxmlformats.org/officeDocument/2006/relationships/notesSlide" Target="../notesSlides/notesSlide11.xml"/><Relationship Id="rId4" Type="http://schemas.openxmlformats.org/officeDocument/2006/relationships/slideLayout" Target="../slideLayouts/slideLayout17.xml"/><Relationship Id="rId9" Type="http://schemas.openxmlformats.org/officeDocument/2006/relationships/hyperlink" Target="https://www.ubs.com/global/en/wealth-management/chief-investment-office/country-disclaimer-gr.html"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tags" Target="../tags/tag85.xml"/><Relationship Id="rId2" Type="http://schemas.openxmlformats.org/officeDocument/2006/relationships/tags" Target="../tags/tag84.xml"/><Relationship Id="rId1" Type="http://schemas.openxmlformats.org/officeDocument/2006/relationships/tags" Target="../tags/tag83.xml"/><Relationship Id="rId6" Type="http://schemas.openxmlformats.org/officeDocument/2006/relationships/chart" Target="../charts/chart2.xml"/><Relationship Id="rId5" Type="http://schemas.openxmlformats.org/officeDocument/2006/relationships/chart" Target="../charts/chart1.xml"/><Relationship Id="rId4"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3" Type="http://schemas.openxmlformats.org/officeDocument/2006/relationships/tags" Target="../tags/tag88.xml"/><Relationship Id="rId7" Type="http://schemas.openxmlformats.org/officeDocument/2006/relationships/chart" Target="../charts/chart4.xml"/><Relationship Id="rId2" Type="http://schemas.openxmlformats.org/officeDocument/2006/relationships/tags" Target="../tags/tag87.xml"/><Relationship Id="rId1" Type="http://schemas.openxmlformats.org/officeDocument/2006/relationships/tags" Target="../tags/tag86.xml"/><Relationship Id="rId6" Type="http://schemas.openxmlformats.org/officeDocument/2006/relationships/chart" Target="../charts/chart3.xml"/><Relationship Id="rId5" Type="http://schemas.openxmlformats.org/officeDocument/2006/relationships/notesSlide" Target="../notesSlides/notesSlide3.xml"/><Relationship Id="rId4"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3" Type="http://schemas.openxmlformats.org/officeDocument/2006/relationships/tags" Target="../tags/tag91.xml"/><Relationship Id="rId2" Type="http://schemas.openxmlformats.org/officeDocument/2006/relationships/tags" Target="../tags/tag90.xml"/><Relationship Id="rId1" Type="http://schemas.openxmlformats.org/officeDocument/2006/relationships/tags" Target="../tags/tag89.xml"/><Relationship Id="rId5" Type="http://schemas.openxmlformats.org/officeDocument/2006/relationships/chart" Target="../charts/chart5.xml"/><Relationship Id="rId4"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8" Type="http://schemas.openxmlformats.org/officeDocument/2006/relationships/image" Target="../media/image10.emf"/><Relationship Id="rId3" Type="http://schemas.openxmlformats.org/officeDocument/2006/relationships/slideLayout" Target="../slideLayouts/slideLayout16.xml"/><Relationship Id="rId7" Type="http://schemas.openxmlformats.org/officeDocument/2006/relationships/oleObject" Target="../embeddings/oleObject6.bin"/><Relationship Id="rId2" Type="http://schemas.openxmlformats.org/officeDocument/2006/relationships/tags" Target="../tags/tag93.xml"/><Relationship Id="rId1" Type="http://schemas.openxmlformats.org/officeDocument/2006/relationships/tags" Target="../tags/tag92.xml"/><Relationship Id="rId6" Type="http://schemas.openxmlformats.org/officeDocument/2006/relationships/image" Target="../media/image9.emf"/><Relationship Id="rId5" Type="http://schemas.openxmlformats.org/officeDocument/2006/relationships/image" Target="../media/image8.emf"/><Relationship Id="rId4" Type="http://schemas.openxmlformats.org/officeDocument/2006/relationships/notesSlide" Target="../notesSlides/notesSlide5.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16.xml"/><Relationship Id="rId1" Type="http://schemas.openxmlformats.org/officeDocument/2006/relationships/tags" Target="../tags/tag94.xml"/><Relationship Id="rId6" Type="http://schemas.openxmlformats.org/officeDocument/2006/relationships/image" Target="../media/image13.png"/><Relationship Id="rId5" Type="http://schemas.openxmlformats.org/officeDocument/2006/relationships/image" Target="../media/image12.emf"/><Relationship Id="rId4" Type="http://schemas.openxmlformats.org/officeDocument/2006/relationships/image" Target="../media/image1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Keys"/>
          <p:cNvPicPr>
            <a:picLocks noChangeAspect="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9659000" y="4067086"/>
            <a:ext cx="2303806" cy="2497678"/>
          </a:xfrm>
          <a:prstGeom prst="rect">
            <a:avLst/>
          </a:prstGeom>
        </p:spPr>
      </p:pic>
      <p:sp>
        <p:nvSpPr>
          <p:cNvPr id="13" name="PRESENTATION TITLE"/>
          <p:cNvSpPr txBox="1">
            <a:spLocks/>
          </p:cNvSpPr>
          <p:nvPr>
            <p:custDataLst>
              <p:tags r:id="rId1"/>
            </p:custDataLst>
          </p:nvPr>
        </p:nvSpPr>
        <p:spPr>
          <a:xfrm>
            <a:off x="11093438" y="1615403"/>
            <a:ext cx="6775443" cy="908866"/>
          </a:xfrm>
          <a:prstGeom prst="rect">
            <a:avLst/>
          </a:prstGeom>
        </p:spPr>
        <p:txBody>
          <a:bodyPr vert="horz" lIns="0" tIns="0" rIns="0" bIns="0" rtlCol="0" anchor="b" anchorCtr="0">
            <a:noAutofit/>
          </a:bodyPr>
          <a:lstStyle>
            <a:lvl1pPr algn="l" defTabSz="906205" rtl="0" eaLnBrk="1" latinLnBrk="0" hangingPunct="1">
              <a:lnSpc>
                <a:spcPts val="3818"/>
              </a:lnSpc>
              <a:spcBef>
                <a:spcPts val="3818"/>
              </a:spcBef>
              <a:buNone/>
              <a:defRPr sz="3600" kern="1200" baseline="0">
                <a:solidFill>
                  <a:schemeClr val="tx1"/>
                </a:solidFill>
                <a:latin typeface="Frutiger 45 Light"/>
                <a:ea typeface="Arial Unicode MS" pitchFamily="34" charset="-128"/>
                <a:cs typeface="+mj-cs"/>
              </a:defRPr>
            </a:lvl1pPr>
          </a:lstStyle>
          <a:p>
            <a:pPr marL="0" marR="0" lvl="0" indent="0" algn="l" defTabSz="906205" rtl="0" eaLnBrk="1" fontAlgn="auto" latinLnBrk="0" hangingPunct="1">
              <a:lnSpc>
                <a:spcPts val="3818"/>
              </a:lnSpc>
              <a:spcBef>
                <a:spcPts val="3818"/>
              </a:spcBef>
              <a:spcAft>
                <a:spcPts val="0"/>
              </a:spcAft>
              <a:buClrTx/>
              <a:buSzTx/>
              <a:buFontTx/>
              <a:buNone/>
              <a:tabLst/>
              <a:defRPr/>
            </a:pPr>
            <a:endParaRPr kumimoji="0" lang="de-CH" sz="2545" b="0" i="0" u="none" strike="noStrike" kern="1200" cap="none" spc="0" normalizeH="0" baseline="0" noProof="0" dirty="0">
              <a:ln>
                <a:noFill/>
              </a:ln>
              <a:solidFill>
                <a:prstClr val="black"/>
              </a:solidFill>
              <a:effectLst/>
              <a:uLnTx/>
              <a:uFillTx/>
              <a:latin typeface="Frutiger 45 Light"/>
              <a:ea typeface="Arial Unicode MS" pitchFamily="34" charset="-128"/>
              <a:cs typeface="+mj-cs"/>
            </a:endParaRPr>
          </a:p>
        </p:txBody>
      </p:sp>
      <p:sp>
        <p:nvSpPr>
          <p:cNvPr id="14" name="Title 4"/>
          <p:cNvSpPr>
            <a:spLocks noGrp="1"/>
          </p:cNvSpPr>
          <p:nvPr>
            <p:ph type="ctrTitle" idx="4294967295"/>
          </p:nvPr>
        </p:nvSpPr>
        <p:spPr>
          <a:xfrm>
            <a:off x="5598694" y="2057400"/>
            <a:ext cx="6593305" cy="857250"/>
          </a:xfrm>
        </p:spPr>
        <p:txBody>
          <a:bodyPr/>
          <a:lstStyle/>
          <a:p>
            <a:pPr>
              <a:lnSpc>
                <a:spcPct val="100000"/>
              </a:lnSpc>
              <a:spcBef>
                <a:spcPts val="5400"/>
              </a:spcBef>
              <a:spcAft>
                <a:spcPts val="3000"/>
              </a:spcAft>
            </a:pPr>
            <a:r>
              <a:rPr lang="de-CH" sz="1800" dirty="0"/>
              <a:t>Global CIO livestream</a:t>
            </a:r>
            <a:br>
              <a:rPr lang="de-CH" sz="3200" dirty="0"/>
            </a:br>
            <a:r>
              <a:rPr lang="de-CH" sz="3200" dirty="0" err="1"/>
              <a:t>Rising</a:t>
            </a:r>
            <a:r>
              <a:rPr lang="de-CH" sz="3200" dirty="0"/>
              <a:t> </a:t>
            </a:r>
            <a:r>
              <a:rPr lang="de-CH" sz="3200" dirty="0" err="1"/>
              <a:t>rates</a:t>
            </a:r>
            <a:r>
              <a:rPr lang="de-CH" sz="3200" dirty="0"/>
              <a:t>, </a:t>
            </a:r>
            <a:r>
              <a:rPr lang="de-CH" sz="3200" dirty="0" err="1"/>
              <a:t>rising</a:t>
            </a:r>
            <a:r>
              <a:rPr lang="de-CH" sz="3200" dirty="0"/>
              <a:t> </a:t>
            </a:r>
            <a:r>
              <a:rPr lang="de-CH" sz="3200" dirty="0" err="1"/>
              <a:t>income</a:t>
            </a:r>
            <a:endParaRPr lang="de-CH" sz="3200" dirty="0"/>
          </a:p>
        </p:txBody>
      </p:sp>
      <p:sp>
        <p:nvSpPr>
          <p:cNvPr id="12" name="Subtitle 4">
            <a:extLst>
              <a:ext uri="{FF2B5EF4-FFF2-40B4-BE49-F238E27FC236}">
                <a16:creationId xmlns:a16="http://schemas.microsoft.com/office/drawing/2014/main" id="{6D2868FC-1B52-4C48-9760-0276B96E5441}"/>
              </a:ext>
            </a:extLst>
          </p:cNvPr>
          <p:cNvSpPr txBox="1">
            <a:spLocks/>
          </p:cNvSpPr>
          <p:nvPr/>
        </p:nvSpPr>
        <p:spPr>
          <a:xfrm>
            <a:off x="7809943" y="6388330"/>
            <a:ext cx="1505555" cy="939339"/>
          </a:xfrm>
          <a:prstGeom prst="rect">
            <a:avLst/>
          </a:prstGeom>
        </p:spPr>
        <p:txBody>
          <a:bodyPr vert="horz" lIns="0" tIns="0" rIns="0" bIns="0" rtlCol="0">
            <a:noAutofit/>
          </a:bodyPr>
          <a:lstStyle>
            <a:lvl1pPr marL="0" indent="0" algn="l" defTabSz="1005505" rtl="0" eaLnBrk="1" latinLnBrk="0" hangingPunct="1">
              <a:spcBef>
                <a:spcPts val="1400"/>
              </a:spcBef>
              <a:buClr>
                <a:schemeClr val="tx2"/>
              </a:buClr>
              <a:buSzPct val="100000"/>
              <a:buFont typeface="Symbol" pitchFamily="18" charset="2"/>
              <a:buNone/>
              <a:defRPr sz="4000" b="0" kern="1200" baseline="0">
                <a:solidFill>
                  <a:schemeClr val="tx1"/>
                </a:solidFill>
                <a:latin typeface="Frutiger 45 Light"/>
                <a:ea typeface="Arial Unicode MS" pitchFamily="34" charset="-128"/>
                <a:cs typeface="+mn-cs"/>
              </a:defRPr>
            </a:lvl1pPr>
            <a:lvl2pPr marL="502753" indent="0" algn="ctr" defTabSz="1005505" rtl="0" eaLnBrk="1" latinLnBrk="0" hangingPunct="1">
              <a:spcBef>
                <a:spcPts val="700"/>
              </a:spcBef>
              <a:buClr>
                <a:schemeClr val="tx1"/>
              </a:buClr>
              <a:buFont typeface="Arial" pitchFamily="34" charset="0"/>
              <a:buNone/>
              <a:defRPr sz="1600" kern="1200">
                <a:solidFill>
                  <a:schemeClr val="tx1">
                    <a:tint val="75000"/>
                  </a:schemeClr>
                </a:solidFill>
                <a:latin typeface="+mn-lt"/>
                <a:ea typeface="+mn-ea"/>
                <a:cs typeface="+mn-cs"/>
              </a:defRPr>
            </a:lvl2pPr>
            <a:lvl3pPr marL="1005505" indent="0" algn="ctr" defTabSz="1005505" rtl="0" eaLnBrk="1" latinLnBrk="0" hangingPunct="1">
              <a:spcBef>
                <a:spcPts val="700"/>
              </a:spcBef>
              <a:buClr>
                <a:schemeClr val="tx1"/>
              </a:buClr>
              <a:buFont typeface="Arial" pitchFamily="34" charset="0"/>
              <a:buNone/>
              <a:defRPr sz="1600" kern="1200">
                <a:solidFill>
                  <a:schemeClr val="tx1">
                    <a:tint val="75000"/>
                  </a:schemeClr>
                </a:solidFill>
                <a:latin typeface="+mn-lt"/>
                <a:ea typeface="+mn-ea"/>
                <a:cs typeface="+mn-cs"/>
              </a:defRPr>
            </a:lvl3pPr>
            <a:lvl4pPr marL="1508257" indent="0" algn="ctr" defTabSz="1005505" rtl="0" eaLnBrk="1" latinLnBrk="0" hangingPunct="1">
              <a:spcBef>
                <a:spcPts val="300"/>
              </a:spcBef>
              <a:buClr>
                <a:schemeClr val="tx1"/>
              </a:buClr>
              <a:buSzPct val="84000"/>
              <a:buFont typeface="Arial" pitchFamily="34" charset="0"/>
              <a:buNone/>
              <a:defRPr sz="1600" kern="1200">
                <a:solidFill>
                  <a:schemeClr val="tx1">
                    <a:tint val="75000"/>
                  </a:schemeClr>
                </a:solidFill>
                <a:latin typeface="+mn-lt"/>
                <a:ea typeface="+mn-ea"/>
                <a:cs typeface="+mn-cs"/>
              </a:defRPr>
            </a:lvl4pPr>
            <a:lvl5pPr marL="2011009" indent="0" algn="ctr" defTabSz="1005505" rtl="0" eaLnBrk="1" latinLnBrk="0" hangingPunct="1">
              <a:spcBef>
                <a:spcPts val="300"/>
              </a:spcBef>
              <a:buClr>
                <a:schemeClr val="tx1"/>
              </a:buClr>
              <a:buSzPct val="84000"/>
              <a:buFont typeface="Arial" pitchFamily="34" charset="0"/>
              <a:buNone/>
              <a:defRPr sz="1600" kern="1200">
                <a:solidFill>
                  <a:schemeClr val="tx1">
                    <a:tint val="75000"/>
                  </a:schemeClr>
                </a:solidFill>
                <a:latin typeface="+mn-lt"/>
                <a:ea typeface="+mn-ea"/>
                <a:cs typeface="+mn-cs"/>
              </a:defRPr>
            </a:lvl5pPr>
            <a:lvl6pPr marL="2513761" indent="0" algn="ctr" defTabSz="1005505" rtl="0" eaLnBrk="1" latinLnBrk="0" hangingPunct="1">
              <a:spcBef>
                <a:spcPts val="300"/>
              </a:spcBef>
              <a:buClr>
                <a:schemeClr val="tx1"/>
              </a:buClr>
              <a:buSzPct val="84000"/>
              <a:buFont typeface="Frutiger 55 Roman" pitchFamily="34" charset="0"/>
              <a:buNone/>
              <a:defRPr sz="1600" kern="1200">
                <a:solidFill>
                  <a:schemeClr val="tx1">
                    <a:tint val="75000"/>
                  </a:schemeClr>
                </a:solidFill>
                <a:latin typeface="+mn-lt"/>
                <a:ea typeface="+mn-ea"/>
                <a:cs typeface="+mn-cs"/>
              </a:defRPr>
            </a:lvl6pPr>
            <a:lvl7pPr marL="3016512" indent="0" algn="ctr" defTabSz="1005505" rtl="0" eaLnBrk="1" latinLnBrk="0" hangingPunct="1">
              <a:spcBef>
                <a:spcPts val="300"/>
              </a:spcBef>
              <a:buClr>
                <a:schemeClr val="tx1"/>
              </a:buClr>
              <a:buSzPct val="84000"/>
              <a:buFont typeface="Frutiger 55 Roman" pitchFamily="34" charset="0"/>
              <a:buNone/>
              <a:defRPr sz="1600" kern="1200">
                <a:solidFill>
                  <a:schemeClr val="tx1">
                    <a:tint val="75000"/>
                  </a:schemeClr>
                </a:solidFill>
                <a:latin typeface="+mn-lt"/>
                <a:ea typeface="+mn-ea"/>
                <a:cs typeface="+mn-cs"/>
              </a:defRPr>
            </a:lvl7pPr>
            <a:lvl8pPr marL="3519265" indent="0" algn="ctr" defTabSz="1005505" rtl="0" eaLnBrk="1" latinLnBrk="0" hangingPunct="1">
              <a:spcBef>
                <a:spcPts val="300"/>
              </a:spcBef>
              <a:buClr>
                <a:schemeClr val="tx1"/>
              </a:buClr>
              <a:buSzPct val="84000"/>
              <a:buFont typeface="Frutiger 55 Roman" pitchFamily="34" charset="0"/>
              <a:buNone/>
              <a:defRPr sz="1600" kern="1200">
                <a:solidFill>
                  <a:schemeClr val="tx1">
                    <a:tint val="75000"/>
                  </a:schemeClr>
                </a:solidFill>
                <a:latin typeface="+mn-lt"/>
                <a:ea typeface="+mn-ea"/>
                <a:cs typeface="+mn-cs"/>
              </a:defRPr>
            </a:lvl8pPr>
            <a:lvl9pPr marL="4022016" indent="0" algn="ctr" defTabSz="1005505" rtl="0" eaLnBrk="1" latinLnBrk="0" hangingPunct="1">
              <a:spcBef>
                <a:spcPts val="300"/>
              </a:spcBef>
              <a:buClr>
                <a:schemeClr val="tx1"/>
              </a:buClr>
              <a:buSzPct val="84000"/>
              <a:buFont typeface="Frutiger 55 Roman" pitchFamily="34" charset="0"/>
              <a:buNone/>
              <a:defRPr sz="1600" kern="1200">
                <a:solidFill>
                  <a:schemeClr val="tx1">
                    <a:tint val="75000"/>
                  </a:schemeClr>
                </a:solidFill>
                <a:latin typeface="+mn-lt"/>
                <a:ea typeface="+mn-ea"/>
                <a:cs typeface="+mn-cs"/>
              </a:defRPr>
            </a:lvl9pPr>
          </a:lstStyle>
          <a:p>
            <a:pPr marL="0" marR="0" lvl="0" indent="0" algn="l" defTabSz="1005505" rtl="0" eaLnBrk="1" fontAlgn="auto" latinLnBrk="0" hangingPunct="1">
              <a:lnSpc>
                <a:spcPct val="100000"/>
              </a:lnSpc>
              <a:spcBef>
                <a:spcPts val="1400"/>
              </a:spcBef>
              <a:spcAft>
                <a:spcPts val="0"/>
              </a:spcAft>
              <a:buClr>
                <a:srgbClr val="44546A"/>
              </a:buClr>
              <a:buSzPct val="100000"/>
              <a:buFont typeface="Symbol" pitchFamily="18" charset="2"/>
              <a:buNone/>
              <a:tabLst/>
              <a:defRPr/>
            </a:pPr>
            <a:endParaRPr kumimoji="0" lang="de-CH" sz="1273" b="0" i="0" u="none" strike="noStrike" kern="1200" cap="none" spc="0" normalizeH="0" baseline="0" noProof="0" dirty="0">
              <a:ln>
                <a:noFill/>
              </a:ln>
              <a:solidFill>
                <a:prstClr val="black"/>
              </a:solidFill>
              <a:effectLst/>
              <a:uLnTx/>
              <a:uFillTx/>
              <a:latin typeface="Frutiger 45 Light"/>
              <a:ea typeface="Arial Unicode MS" pitchFamily="34" charset="-128"/>
              <a:cs typeface="+mn-cs"/>
            </a:endParaRPr>
          </a:p>
        </p:txBody>
      </p:sp>
      <p:pic>
        <p:nvPicPr>
          <p:cNvPr id="4" name="Picture 3">
            <a:extLst>
              <a:ext uri="{FF2B5EF4-FFF2-40B4-BE49-F238E27FC236}">
                <a16:creationId xmlns:a16="http://schemas.microsoft.com/office/drawing/2014/main" id="{A210DEB2-E4FE-91D4-56EF-BB06CF69A4DE}"/>
              </a:ext>
            </a:extLst>
          </p:cNvPr>
          <p:cNvPicPr>
            <a:picLocks noChangeAspect="1"/>
          </p:cNvPicPr>
          <p:nvPr/>
        </p:nvPicPr>
        <p:blipFill>
          <a:blip r:embed="rId4"/>
          <a:stretch>
            <a:fillRect/>
          </a:stretch>
        </p:blipFill>
        <p:spPr>
          <a:xfrm>
            <a:off x="1003137" y="3483052"/>
            <a:ext cx="8624632" cy="2497677"/>
          </a:xfrm>
          <a:prstGeom prst="rect">
            <a:avLst/>
          </a:prstGeom>
        </p:spPr>
      </p:pic>
    </p:spTree>
    <p:extLst>
      <p:ext uri="{BB962C8B-B14F-4D97-AF65-F5344CB8AC3E}">
        <p14:creationId xmlns:p14="http://schemas.microsoft.com/office/powerpoint/2010/main" val="21951041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058F38C4-F27A-4CDE-34C2-CA414D168EE2}"/>
              </a:ext>
            </a:extLst>
          </p:cNvPr>
          <p:cNvPicPr>
            <a:picLocks noChangeAspect="1"/>
          </p:cNvPicPr>
          <p:nvPr/>
        </p:nvPicPr>
        <p:blipFill>
          <a:blip r:embed="rId3"/>
          <a:stretch>
            <a:fillRect/>
          </a:stretch>
        </p:blipFill>
        <p:spPr>
          <a:xfrm>
            <a:off x="6496052" y="1992482"/>
            <a:ext cx="5170655" cy="4005915"/>
          </a:xfrm>
          <a:prstGeom prst="rect">
            <a:avLst/>
          </a:prstGeom>
        </p:spPr>
      </p:pic>
      <p:graphicFrame>
        <p:nvGraphicFramePr>
          <p:cNvPr id="5" name="Object 4" hidden="1">
            <a:extLst>
              <a:ext uri="{FF2B5EF4-FFF2-40B4-BE49-F238E27FC236}">
                <a16:creationId xmlns:a16="http://schemas.microsoft.com/office/drawing/2014/main" id="{D2CBE920-CD2C-8344-E9BD-071F970DF7E5}"/>
              </a:ext>
            </a:extLst>
          </p:cNvPr>
          <p:cNvGraphicFramePr>
            <a:graphicFrameLocks noChangeAspect="1"/>
          </p:cNvGraphicFramePr>
          <p:nvPr>
            <p:custDataLst>
              <p:tags r:id="rId1"/>
            </p:custDataLst>
          </p:nvPr>
        </p:nvGraphicFramePr>
        <p:xfrm>
          <a:off x="4330" y="1443"/>
          <a:ext cx="1444" cy="1444"/>
        </p:xfrm>
        <a:graphic>
          <a:graphicData uri="http://schemas.openxmlformats.org/presentationml/2006/ole">
            <mc:AlternateContent xmlns:mc="http://schemas.openxmlformats.org/markup-compatibility/2006">
              <mc:Choice xmlns:v="urn:schemas-microsoft-com:vml" Requires="v">
                <p:oleObj name="think-cell Slide" r:id="rId4" imgW="360" imgH="360" progId="TCLayout.ActiveDocument.1">
                  <p:embed/>
                </p:oleObj>
              </mc:Choice>
              <mc:Fallback>
                <p:oleObj name="think-cell Slide" r:id="rId4" imgW="360" imgH="360" progId="TCLayout.ActiveDocument.1">
                  <p:embed/>
                  <p:pic>
                    <p:nvPicPr>
                      <p:cNvPr id="5" name="Object 4" hidden="1">
                        <a:extLst>
                          <a:ext uri="{FF2B5EF4-FFF2-40B4-BE49-F238E27FC236}">
                            <a16:creationId xmlns:a16="http://schemas.microsoft.com/office/drawing/2014/main" id="{D2CBE920-CD2C-8344-E9BD-071F970DF7E5}"/>
                          </a:ext>
                        </a:extLst>
                      </p:cNvPr>
                      <p:cNvPicPr/>
                      <p:nvPr/>
                    </p:nvPicPr>
                    <p:blipFill>
                      <a:blip r:embed="rId5"/>
                      <a:stretch>
                        <a:fillRect/>
                      </a:stretch>
                    </p:blipFill>
                    <p:spPr>
                      <a:xfrm>
                        <a:off x="4330" y="1443"/>
                        <a:ext cx="1444" cy="1444"/>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D7C665B9-93B3-77CB-16C8-C9E9D4096B3C}"/>
              </a:ext>
            </a:extLst>
          </p:cNvPr>
          <p:cNvSpPr>
            <a:spLocks noGrp="1"/>
          </p:cNvSpPr>
          <p:nvPr>
            <p:ph type="title"/>
          </p:nvPr>
        </p:nvSpPr>
        <p:spPr/>
        <p:txBody>
          <a:bodyPr vert="horz">
            <a:normAutofit/>
          </a:bodyPr>
          <a:lstStyle/>
          <a:p>
            <a:r>
              <a:rPr lang="en-US" sz="2800" dirty="0">
                <a:solidFill>
                  <a:srgbClr val="FF0000"/>
                </a:solidFill>
                <a:latin typeface="Frutiger 45 Light" panose="020B0603020202020204" pitchFamily="34" charset="0"/>
              </a:rPr>
              <a:t>Forex: </a:t>
            </a:r>
            <a:r>
              <a:rPr lang="en-US" sz="2800" dirty="0">
                <a:latin typeface="Frutiger 45 Light" panose="020B0603020202020204" pitchFamily="34" charset="0"/>
              </a:rPr>
              <a:t>Return considerations &amp; option volatility</a:t>
            </a:r>
            <a:endParaRPr lang="en-GB" sz="2800" dirty="0">
              <a:latin typeface="Frutiger 45 Light" panose="020B0603020202020204" pitchFamily="34" charset="0"/>
            </a:endParaRPr>
          </a:p>
        </p:txBody>
      </p:sp>
      <p:sp>
        <p:nvSpPr>
          <p:cNvPr id="8" name="TextBox 7">
            <a:extLst>
              <a:ext uri="{FF2B5EF4-FFF2-40B4-BE49-F238E27FC236}">
                <a16:creationId xmlns:a16="http://schemas.microsoft.com/office/drawing/2014/main" id="{E9BFD567-1C24-AFE9-0DA1-9E6F769CCFD5}"/>
              </a:ext>
            </a:extLst>
          </p:cNvPr>
          <p:cNvSpPr txBox="1"/>
          <p:nvPr/>
        </p:nvSpPr>
        <p:spPr>
          <a:xfrm>
            <a:off x="934314" y="1605308"/>
            <a:ext cx="4537445" cy="331857"/>
          </a:xfrm>
          <a:prstGeom prst="rect">
            <a:avLst/>
          </a:prstGeom>
          <a:noFill/>
        </p:spPr>
        <p:txBody>
          <a:bodyPr wrap="square" lIns="0" tIns="0" rIns="0" bIns="0" rtlCol="0">
            <a:noAutofit/>
          </a:bodyPr>
          <a:lstStyle/>
          <a:p>
            <a:pPr algn="ctr" defTabSz="755718">
              <a:defRPr/>
            </a:pPr>
            <a:r>
              <a:rPr lang="en-US" sz="1455" b="1" dirty="0">
                <a:solidFill>
                  <a:prstClr val="black"/>
                </a:solidFill>
                <a:latin typeface="Frutiger 45 Light" panose="020B0603020202020204" pitchFamily="34" charset="0"/>
              </a:rPr>
              <a:t>Expected USD returns vs. forwards (12 months)</a:t>
            </a:r>
          </a:p>
        </p:txBody>
      </p:sp>
      <p:sp>
        <p:nvSpPr>
          <p:cNvPr id="10" name="TextBox 9">
            <a:extLst>
              <a:ext uri="{FF2B5EF4-FFF2-40B4-BE49-F238E27FC236}">
                <a16:creationId xmlns:a16="http://schemas.microsoft.com/office/drawing/2014/main" id="{57B7A9DC-425A-6FCA-8F9F-F5D3CB7E0A23}"/>
              </a:ext>
            </a:extLst>
          </p:cNvPr>
          <p:cNvSpPr txBox="1"/>
          <p:nvPr/>
        </p:nvSpPr>
        <p:spPr>
          <a:xfrm>
            <a:off x="8381709" y="1619611"/>
            <a:ext cx="831273" cy="307578"/>
          </a:xfrm>
          <a:prstGeom prst="rect">
            <a:avLst/>
          </a:prstGeom>
          <a:noFill/>
        </p:spPr>
        <p:txBody>
          <a:bodyPr wrap="none" lIns="0" tIns="0" rIns="0" bIns="0" rtlCol="0">
            <a:noAutofit/>
          </a:bodyPr>
          <a:lstStyle/>
          <a:p>
            <a:pPr algn="ctr"/>
            <a:r>
              <a:rPr lang="en-US" sz="1455" b="1" dirty="0">
                <a:latin typeface="Frutiger 45 Light" panose="020B0603020202020204" pitchFamily="34" charset="0"/>
              </a:rPr>
              <a:t>Where is volatility attractive (since 2015)</a:t>
            </a:r>
          </a:p>
        </p:txBody>
      </p:sp>
      <p:sp>
        <p:nvSpPr>
          <p:cNvPr id="6" name="TextBox 5">
            <a:extLst>
              <a:ext uri="{FF2B5EF4-FFF2-40B4-BE49-F238E27FC236}">
                <a16:creationId xmlns:a16="http://schemas.microsoft.com/office/drawing/2014/main" id="{F0BF7203-195F-3C8F-9577-1FB42842492C}"/>
              </a:ext>
            </a:extLst>
          </p:cNvPr>
          <p:cNvSpPr txBox="1">
            <a:spLocks noChangeArrowheads="1"/>
          </p:cNvSpPr>
          <p:nvPr/>
        </p:nvSpPr>
        <p:spPr bwMode="auto">
          <a:xfrm>
            <a:off x="1415479" y="6257378"/>
            <a:ext cx="9690545" cy="327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nchorCtr="0">
            <a:noAutofit/>
          </a:bodyPr>
          <a:lstStyle>
            <a:lvl1pPr defTabSz="993775">
              <a:defRPr b="1">
                <a:solidFill>
                  <a:schemeClr val="tx1"/>
                </a:solidFill>
                <a:latin typeface="Frutiger 55 Roman" pitchFamily="34" charset="0"/>
                <a:ea typeface="Arial Unicode MS" pitchFamily="34" charset="-128"/>
                <a:cs typeface="Arial Unicode MS" pitchFamily="34" charset="-128"/>
              </a:defRPr>
            </a:lvl1pPr>
            <a:lvl2pPr defTabSz="993775">
              <a:defRPr b="1">
                <a:solidFill>
                  <a:schemeClr val="tx1"/>
                </a:solidFill>
                <a:latin typeface="Frutiger 55 Roman" pitchFamily="34" charset="0"/>
                <a:ea typeface="Arial Unicode MS" pitchFamily="34" charset="-128"/>
                <a:cs typeface="Arial Unicode MS" pitchFamily="34" charset="-128"/>
              </a:defRPr>
            </a:lvl2pPr>
            <a:lvl3pPr defTabSz="993775">
              <a:defRPr b="1">
                <a:solidFill>
                  <a:schemeClr val="tx1"/>
                </a:solidFill>
                <a:latin typeface="Frutiger 55 Roman" pitchFamily="34" charset="0"/>
                <a:ea typeface="Arial Unicode MS" pitchFamily="34" charset="-128"/>
                <a:cs typeface="Arial Unicode MS" pitchFamily="34" charset="-128"/>
              </a:defRPr>
            </a:lvl3pPr>
            <a:lvl4pPr defTabSz="993775">
              <a:defRPr b="1">
                <a:solidFill>
                  <a:schemeClr val="tx1"/>
                </a:solidFill>
                <a:latin typeface="Frutiger 55 Roman" pitchFamily="34" charset="0"/>
                <a:ea typeface="Arial Unicode MS" pitchFamily="34" charset="-128"/>
                <a:cs typeface="Arial Unicode MS" pitchFamily="34" charset="-128"/>
              </a:defRPr>
            </a:lvl4pPr>
            <a:lvl5pPr defTabSz="993775">
              <a:defRPr b="1">
                <a:solidFill>
                  <a:schemeClr val="tx1"/>
                </a:solidFill>
                <a:latin typeface="Frutiger 55 Roman" pitchFamily="34" charset="0"/>
                <a:ea typeface="Arial Unicode MS" pitchFamily="34" charset="-128"/>
                <a:cs typeface="Arial Unicode MS" pitchFamily="34" charset="-128"/>
              </a:defRPr>
            </a:lvl5pPr>
            <a:lvl6pPr marL="2282825" indent="3175" defTabSz="993775"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740025" indent="3175" defTabSz="993775"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197225" indent="3175" defTabSz="993775"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654425" indent="3175" defTabSz="993775"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pPr algn="r" eaLnBrk="0" fontAlgn="base" hangingPunct="0">
              <a:spcBef>
                <a:spcPct val="50000"/>
              </a:spcBef>
              <a:spcAft>
                <a:spcPct val="0"/>
              </a:spcAft>
            </a:pPr>
            <a:r>
              <a:rPr lang="en-US" altLang="en-US" sz="727" b="0" dirty="0">
                <a:solidFill>
                  <a:srgbClr val="000000"/>
                </a:solidFill>
                <a:latin typeface="Frutiger 45 Light" panose="020B0603020202020204" pitchFamily="34" charset="0"/>
              </a:rPr>
              <a:t>Source: Bloomberg, UBS, as of January 2023, Please see important disclaimer at the end of the document.</a:t>
            </a:r>
          </a:p>
        </p:txBody>
      </p:sp>
      <p:pic>
        <p:nvPicPr>
          <p:cNvPr id="4" name="Picture 3">
            <a:extLst>
              <a:ext uri="{FF2B5EF4-FFF2-40B4-BE49-F238E27FC236}">
                <a16:creationId xmlns:a16="http://schemas.microsoft.com/office/drawing/2014/main" id="{68BAF229-5FB3-79B1-CC9F-4827B95E044D}"/>
              </a:ext>
            </a:extLst>
          </p:cNvPr>
          <p:cNvPicPr>
            <a:picLocks noChangeAspect="1"/>
          </p:cNvPicPr>
          <p:nvPr/>
        </p:nvPicPr>
        <p:blipFill>
          <a:blip r:embed="rId6"/>
          <a:stretch>
            <a:fillRect/>
          </a:stretch>
        </p:blipFill>
        <p:spPr>
          <a:xfrm>
            <a:off x="636133" y="1942921"/>
            <a:ext cx="5170655" cy="4156801"/>
          </a:xfrm>
          <a:prstGeom prst="rect">
            <a:avLst/>
          </a:prstGeom>
        </p:spPr>
      </p:pic>
      <p:sp>
        <p:nvSpPr>
          <p:cNvPr id="7" name="Rectangle 6">
            <a:extLst>
              <a:ext uri="{FF2B5EF4-FFF2-40B4-BE49-F238E27FC236}">
                <a16:creationId xmlns:a16="http://schemas.microsoft.com/office/drawing/2014/main" id="{A0015CEB-868B-C563-1EC2-8140FCF17CF1}"/>
              </a:ext>
            </a:extLst>
          </p:cNvPr>
          <p:cNvSpPr/>
          <p:nvPr/>
        </p:nvSpPr>
        <p:spPr>
          <a:xfrm>
            <a:off x="3631046" y="3377046"/>
            <a:ext cx="1956954" cy="2320636"/>
          </a:xfrm>
          <a:prstGeom prst="rect">
            <a:avLst/>
          </a:prstGeom>
          <a:noFill/>
          <a:ln w="9525">
            <a:solidFill>
              <a:srgbClr val="7B7D8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455" dirty="0" err="1">
              <a:solidFill>
                <a:schemeClr val="tx1"/>
              </a:solidFill>
            </a:endParaRPr>
          </a:p>
        </p:txBody>
      </p:sp>
      <p:sp>
        <p:nvSpPr>
          <p:cNvPr id="11" name="Rectangle 10">
            <a:extLst>
              <a:ext uri="{FF2B5EF4-FFF2-40B4-BE49-F238E27FC236}">
                <a16:creationId xmlns:a16="http://schemas.microsoft.com/office/drawing/2014/main" id="{BB58C57E-24C7-C716-E9F8-950748BBF6CA}"/>
              </a:ext>
            </a:extLst>
          </p:cNvPr>
          <p:cNvSpPr/>
          <p:nvPr/>
        </p:nvSpPr>
        <p:spPr>
          <a:xfrm>
            <a:off x="5155046" y="5311272"/>
            <a:ext cx="377535" cy="305592"/>
          </a:xfrm>
          <a:prstGeom prst="rect">
            <a:avLst/>
          </a:prstGeom>
          <a:noFill/>
          <a:ln w="19050">
            <a:solidFill>
              <a:srgbClr val="00B05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455" dirty="0" err="1">
              <a:solidFill>
                <a:schemeClr val="tx1"/>
              </a:solidFill>
            </a:endParaRPr>
          </a:p>
        </p:txBody>
      </p:sp>
      <p:sp>
        <p:nvSpPr>
          <p:cNvPr id="13" name="Rectangle 12">
            <a:extLst>
              <a:ext uri="{FF2B5EF4-FFF2-40B4-BE49-F238E27FC236}">
                <a16:creationId xmlns:a16="http://schemas.microsoft.com/office/drawing/2014/main" id="{5FAEFDED-93EC-50F4-A2D8-D0BD0564D701}"/>
              </a:ext>
            </a:extLst>
          </p:cNvPr>
          <p:cNvSpPr/>
          <p:nvPr/>
        </p:nvSpPr>
        <p:spPr>
          <a:xfrm>
            <a:off x="4320309" y="5312427"/>
            <a:ext cx="790864" cy="305592"/>
          </a:xfrm>
          <a:prstGeom prst="rect">
            <a:avLst/>
          </a:prstGeom>
          <a:noFill/>
          <a:ln w="19050">
            <a:solidFill>
              <a:srgbClr val="92D05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455" dirty="0" err="1">
              <a:solidFill>
                <a:schemeClr val="tx1"/>
              </a:solidFill>
            </a:endParaRPr>
          </a:p>
        </p:txBody>
      </p:sp>
      <p:sp>
        <p:nvSpPr>
          <p:cNvPr id="15" name="Rectangle 14">
            <a:extLst>
              <a:ext uri="{FF2B5EF4-FFF2-40B4-BE49-F238E27FC236}">
                <a16:creationId xmlns:a16="http://schemas.microsoft.com/office/drawing/2014/main" id="{ECDA5492-F599-AAA9-7D37-D06195BE8867}"/>
              </a:ext>
            </a:extLst>
          </p:cNvPr>
          <p:cNvSpPr/>
          <p:nvPr/>
        </p:nvSpPr>
        <p:spPr>
          <a:xfrm>
            <a:off x="3673187" y="5306654"/>
            <a:ext cx="190500" cy="305592"/>
          </a:xfrm>
          <a:prstGeom prst="rect">
            <a:avLst/>
          </a:prstGeom>
          <a:noFill/>
          <a:ln w="19050">
            <a:solidFill>
              <a:srgbClr val="00B05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455" dirty="0" err="1">
              <a:solidFill>
                <a:schemeClr val="tx1"/>
              </a:solidFill>
            </a:endParaRPr>
          </a:p>
        </p:txBody>
      </p:sp>
      <p:sp>
        <p:nvSpPr>
          <p:cNvPr id="16" name="Rectangle 15">
            <a:extLst>
              <a:ext uri="{FF2B5EF4-FFF2-40B4-BE49-F238E27FC236}">
                <a16:creationId xmlns:a16="http://schemas.microsoft.com/office/drawing/2014/main" id="{AF189FA6-DD4B-20FE-9429-DD248DD6C196}"/>
              </a:ext>
            </a:extLst>
          </p:cNvPr>
          <p:cNvSpPr/>
          <p:nvPr/>
        </p:nvSpPr>
        <p:spPr>
          <a:xfrm>
            <a:off x="7296728" y="5028012"/>
            <a:ext cx="1974272" cy="305592"/>
          </a:xfrm>
          <a:prstGeom prst="rect">
            <a:avLst/>
          </a:prstGeom>
          <a:noFill/>
          <a:ln w="19050">
            <a:solidFill>
              <a:srgbClr val="92D05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455" dirty="0" err="1">
              <a:solidFill>
                <a:schemeClr val="tx1"/>
              </a:solidFill>
            </a:endParaRPr>
          </a:p>
        </p:txBody>
      </p:sp>
      <p:sp>
        <p:nvSpPr>
          <p:cNvPr id="9" name="Text Placeholder 2">
            <a:extLst>
              <a:ext uri="{FF2B5EF4-FFF2-40B4-BE49-F238E27FC236}">
                <a16:creationId xmlns:a16="http://schemas.microsoft.com/office/drawing/2014/main" id="{8384B1FF-619B-F913-3450-88C99DF6BD6B}"/>
              </a:ext>
            </a:extLst>
          </p:cNvPr>
          <p:cNvSpPr txBox="1">
            <a:spLocks/>
          </p:cNvSpPr>
          <p:nvPr/>
        </p:nvSpPr>
        <p:spPr>
          <a:xfrm>
            <a:off x="604720" y="794617"/>
            <a:ext cx="12253002" cy="274320"/>
          </a:xfrm>
          <a:prstGeom prst="rect">
            <a:avLst/>
          </a:prstGeom>
        </p:spPr>
        <p:txBody>
          <a:bodyPr vert="horz" lIns="0" tIns="0" rIns="0" bIns="0" rtlCol="0">
            <a:noAutofit/>
          </a:bodyPr>
          <a:lstStyle>
            <a:lvl1pPr marL="6858" marR="0" indent="0" algn="l" defTabSz="1005505" rtl="0" eaLnBrk="1" fontAlgn="auto" latinLnBrk="0" hangingPunct="1">
              <a:lnSpc>
                <a:spcPct val="100000"/>
              </a:lnSpc>
              <a:spcBef>
                <a:spcPts val="0"/>
              </a:spcBef>
              <a:spcAft>
                <a:spcPts val="0"/>
              </a:spcAft>
              <a:buClrTx/>
              <a:buSzPct val="75000"/>
              <a:buFontTx/>
              <a:buNone/>
              <a:tabLst/>
              <a:defRPr lang="en-US" sz="1800" b="0" kern="0" baseline="0">
                <a:solidFill>
                  <a:schemeClr val="tx1"/>
                </a:solidFill>
                <a:latin typeface="+mn-lt"/>
                <a:ea typeface="+mn-ea"/>
                <a:cs typeface="+mn-cs"/>
              </a:defRPr>
            </a:lvl1pPr>
            <a:lvl2pPr marL="374400" marR="0" indent="-182880" algn="l" defTabSz="1005505" rtl="0" eaLnBrk="1" fontAlgn="auto" latinLnBrk="0" hangingPunct="1">
              <a:lnSpc>
                <a:spcPct val="100000"/>
              </a:lnSpc>
              <a:spcBef>
                <a:spcPts val="800"/>
              </a:spcBef>
              <a:spcAft>
                <a:spcPts val="0"/>
              </a:spcAft>
              <a:buClrTx/>
              <a:buSzTx/>
              <a:buFont typeface="Arial" panose="020B0604020202020204" pitchFamily="34" charset="0"/>
              <a:buChar char="–"/>
              <a:tabLst/>
              <a:defRPr lang="en-US" sz="1600" kern="0" baseline="0" dirty="0" smtClean="0">
                <a:solidFill>
                  <a:schemeClr val="tx1"/>
                </a:solidFill>
                <a:latin typeface="+mn-lt"/>
                <a:ea typeface="+mn-ea"/>
                <a:cs typeface="+mn-cs"/>
              </a:defRPr>
            </a:lvl2pPr>
            <a:lvl3pPr marL="566928" marR="0" indent="-182880" algn="l" defTabSz="1005505" rtl="0" eaLnBrk="1" fontAlgn="auto" latinLnBrk="0" hangingPunct="1">
              <a:lnSpc>
                <a:spcPct val="100000"/>
              </a:lnSpc>
              <a:spcBef>
                <a:spcPts val="800"/>
              </a:spcBef>
              <a:spcAft>
                <a:spcPts val="0"/>
              </a:spcAft>
              <a:buClrTx/>
              <a:buSzTx/>
              <a:buFont typeface="Arial" panose="020B0604020202020204" pitchFamily="34" charset="0"/>
              <a:buChar char="–"/>
              <a:tabLst/>
              <a:defRPr lang="en-US" sz="1600" kern="0" baseline="0" dirty="0" smtClean="0">
                <a:solidFill>
                  <a:schemeClr val="tx1"/>
                </a:solidFill>
                <a:latin typeface="+mn-lt"/>
                <a:ea typeface="+mn-ea"/>
                <a:cs typeface="+mn-cs"/>
              </a:defRPr>
            </a:lvl3pPr>
            <a:lvl4pPr marL="758952" marR="0" indent="-182563"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kern="0" baseline="0" dirty="0" smtClean="0">
                <a:solidFill>
                  <a:schemeClr val="tx1"/>
                </a:solidFill>
                <a:latin typeface="+mn-lt"/>
                <a:ea typeface="+mn-ea"/>
                <a:cs typeface="+mn-cs"/>
              </a:defRPr>
            </a:lvl4pPr>
            <a:lvl5pPr marL="950976" marR="0" indent="-182563"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kern="0" baseline="0" dirty="0" smtClean="0">
                <a:solidFill>
                  <a:schemeClr val="tx1"/>
                </a:solidFill>
                <a:latin typeface="+mn-lt"/>
                <a:ea typeface="+mn-ea"/>
                <a:cs typeface="+mn-cs"/>
              </a:defRPr>
            </a:lvl5pPr>
            <a:lvl6pPr marL="950976" marR="0" indent="-182563"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b="0" kern="0" baseline="0" dirty="0" smtClean="0">
                <a:solidFill>
                  <a:schemeClr val="tx1"/>
                </a:solidFill>
                <a:latin typeface="+mn-lt"/>
                <a:ea typeface="+mn-ea"/>
                <a:cs typeface="+mn-cs"/>
              </a:defRPr>
            </a:lvl6pPr>
            <a:lvl7pPr marL="0" marR="0" indent="0"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b="1" kern="0" baseline="0" dirty="0" smtClean="0">
                <a:solidFill>
                  <a:schemeClr val="tx1"/>
                </a:solidFill>
                <a:latin typeface="+mn-lt"/>
                <a:ea typeface="+mn-ea"/>
                <a:cs typeface="+mn-cs"/>
              </a:defRPr>
            </a:lvl7pPr>
            <a:lvl8pPr marL="0" marR="0" indent="0"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kern="0" baseline="0" dirty="0" smtClean="0">
                <a:solidFill>
                  <a:srgbClr val="464749"/>
                </a:solidFill>
                <a:latin typeface="+mn-lt"/>
                <a:ea typeface="+mn-ea"/>
                <a:cs typeface="+mn-cs"/>
              </a:defRPr>
            </a:lvl8pPr>
            <a:lvl9pPr marL="0" marR="0" indent="0" algn="l" defTabSz="1005505" rtl="0" eaLnBrk="1" fontAlgn="auto" latinLnBrk="0" hangingPunct="1">
              <a:lnSpc>
                <a:spcPct val="100000"/>
              </a:lnSpc>
              <a:spcBef>
                <a:spcPts val="800"/>
              </a:spcBef>
              <a:spcAft>
                <a:spcPts val="0"/>
              </a:spcAft>
              <a:buClrTx/>
              <a:buSzPct val="100000"/>
              <a:buFont typeface="Arial" panose="020B0604020202020204" pitchFamily="34" charset="0"/>
              <a:buChar char="‫"/>
              <a:tabLst/>
              <a:defRPr lang="en-US" sz="1600" kern="0" baseline="0" dirty="0" smtClean="0">
                <a:solidFill>
                  <a:srgbClr val="A43725"/>
                </a:solidFill>
                <a:latin typeface="+mn-lt"/>
                <a:ea typeface="+mn-ea"/>
                <a:cs typeface="+mn-cs"/>
              </a:defRPr>
            </a:lvl9pPr>
          </a:lstStyle>
          <a:p>
            <a:r>
              <a:rPr lang="en-GB" dirty="0">
                <a:solidFill>
                  <a:sysClr val="windowText" lastClr="000000"/>
                </a:solidFill>
                <a:latin typeface="Frutiger 45 Light"/>
              </a:rPr>
              <a:t>Investor can position for USD weakness today or sell the USD upside for a yield pickup</a:t>
            </a:r>
          </a:p>
          <a:p>
            <a:endParaRPr lang="en-GB" dirty="0">
              <a:solidFill>
                <a:sysClr val="windowText" lastClr="000000"/>
              </a:solidFill>
              <a:latin typeface="Frutiger 45 Light"/>
            </a:endParaRPr>
          </a:p>
        </p:txBody>
      </p:sp>
    </p:spTree>
    <p:extLst>
      <p:ext uri="{BB962C8B-B14F-4D97-AF65-F5344CB8AC3E}">
        <p14:creationId xmlns:p14="http://schemas.microsoft.com/office/powerpoint/2010/main" val="29309245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D2CBE920-CD2C-8344-E9BD-071F970DF7E5}"/>
              </a:ext>
            </a:extLst>
          </p:cNvPr>
          <p:cNvGraphicFramePr>
            <a:graphicFrameLocks noChangeAspect="1"/>
          </p:cNvGraphicFramePr>
          <p:nvPr>
            <p:custDataLst>
              <p:tags r:id="rId1"/>
            </p:custDataLst>
          </p:nvPr>
        </p:nvGraphicFramePr>
        <p:xfrm>
          <a:off x="4330" y="1443"/>
          <a:ext cx="1444" cy="1444"/>
        </p:xfrm>
        <a:graphic>
          <a:graphicData uri="http://schemas.openxmlformats.org/presentationml/2006/ole">
            <mc:AlternateContent xmlns:mc="http://schemas.openxmlformats.org/markup-compatibility/2006">
              <mc:Choice xmlns:v="urn:schemas-microsoft-com:vml" Requires="v">
                <p:oleObj name="think-cell Slide" r:id="rId4" imgW="360" imgH="360" progId="TCLayout.ActiveDocument.1">
                  <p:embed/>
                </p:oleObj>
              </mc:Choice>
              <mc:Fallback>
                <p:oleObj name="think-cell Slide" r:id="rId4" imgW="360" imgH="360" progId="TCLayout.ActiveDocument.1">
                  <p:embed/>
                  <p:pic>
                    <p:nvPicPr>
                      <p:cNvPr id="5" name="Object 4" hidden="1">
                        <a:extLst>
                          <a:ext uri="{FF2B5EF4-FFF2-40B4-BE49-F238E27FC236}">
                            <a16:creationId xmlns:a16="http://schemas.microsoft.com/office/drawing/2014/main" id="{D2CBE920-CD2C-8344-E9BD-071F970DF7E5}"/>
                          </a:ext>
                        </a:extLst>
                      </p:cNvPr>
                      <p:cNvPicPr/>
                      <p:nvPr/>
                    </p:nvPicPr>
                    <p:blipFill>
                      <a:blip r:embed="rId5"/>
                      <a:stretch>
                        <a:fillRect/>
                      </a:stretch>
                    </p:blipFill>
                    <p:spPr>
                      <a:xfrm>
                        <a:off x="4330" y="1443"/>
                        <a:ext cx="1444" cy="1444"/>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D7C665B9-93B3-77CB-16C8-C9E9D4096B3C}"/>
              </a:ext>
            </a:extLst>
          </p:cNvPr>
          <p:cNvSpPr>
            <a:spLocks noGrp="1"/>
          </p:cNvSpPr>
          <p:nvPr>
            <p:ph type="title"/>
          </p:nvPr>
        </p:nvSpPr>
        <p:spPr/>
        <p:txBody>
          <a:bodyPr vert="horz">
            <a:normAutofit/>
          </a:bodyPr>
          <a:lstStyle/>
          <a:p>
            <a:r>
              <a:rPr lang="en-US" sz="2800" dirty="0">
                <a:solidFill>
                  <a:srgbClr val="FF0000"/>
                </a:solidFill>
                <a:latin typeface="Frutiger 45 Light" panose="020B0603020202020204" pitchFamily="34" charset="0"/>
              </a:rPr>
              <a:t>Commodities: </a:t>
            </a:r>
            <a:r>
              <a:rPr lang="en-US" sz="2800" dirty="0">
                <a:latin typeface="Frutiger 45 Light" panose="020B0603020202020204" pitchFamily="34" charset="0"/>
              </a:rPr>
              <a:t>Conditioned returns look favorable</a:t>
            </a:r>
            <a:endParaRPr lang="en-GB" sz="2800" dirty="0">
              <a:latin typeface="Frutiger 45 Light" panose="020B0603020202020204" pitchFamily="34" charset="0"/>
            </a:endParaRPr>
          </a:p>
        </p:txBody>
      </p:sp>
      <p:sp>
        <p:nvSpPr>
          <p:cNvPr id="8" name="TextBox 7">
            <a:extLst>
              <a:ext uri="{FF2B5EF4-FFF2-40B4-BE49-F238E27FC236}">
                <a16:creationId xmlns:a16="http://schemas.microsoft.com/office/drawing/2014/main" id="{E9BFD567-1C24-AFE9-0DA1-9E6F769CCFD5}"/>
              </a:ext>
            </a:extLst>
          </p:cNvPr>
          <p:cNvSpPr txBox="1"/>
          <p:nvPr/>
        </p:nvSpPr>
        <p:spPr>
          <a:xfrm>
            <a:off x="1034862" y="1573964"/>
            <a:ext cx="4124490" cy="331857"/>
          </a:xfrm>
          <a:prstGeom prst="rect">
            <a:avLst/>
          </a:prstGeom>
          <a:noFill/>
        </p:spPr>
        <p:txBody>
          <a:bodyPr wrap="square" lIns="0" tIns="0" rIns="0" bIns="0" rtlCol="0">
            <a:noAutofit/>
          </a:bodyPr>
          <a:lstStyle/>
          <a:p>
            <a:pPr algn="ctr" defTabSz="831281" eaLnBrk="0" fontAlgn="base" hangingPunct="0">
              <a:spcAft>
                <a:spcPct val="0"/>
              </a:spcAft>
              <a:defRPr/>
            </a:pPr>
            <a:r>
              <a:rPr lang="en-US" sz="1455" b="1" dirty="0">
                <a:solidFill>
                  <a:prstClr val="black"/>
                </a:solidFill>
                <a:latin typeface="Frutiger 45 Light" panose="020B0603020202020204" pitchFamily="34" charset="0"/>
              </a:rPr>
              <a:t>Quarterly CMCI TR performance</a:t>
            </a:r>
          </a:p>
          <a:p>
            <a:pPr algn="ctr" defTabSz="831281" eaLnBrk="0" fontAlgn="base" hangingPunct="0">
              <a:spcAft>
                <a:spcPct val="0"/>
              </a:spcAft>
              <a:defRPr/>
            </a:pPr>
            <a:r>
              <a:rPr lang="en-US" sz="1455" dirty="0">
                <a:solidFill>
                  <a:prstClr val="black"/>
                </a:solidFill>
                <a:latin typeface="Frutiger 45 Light" panose="020B0603020202020204" pitchFamily="34" charset="0"/>
              </a:rPr>
              <a:t>u</a:t>
            </a:r>
            <a:r>
              <a:rPr lang="en-US" sz="1455" dirty="0" err="1">
                <a:solidFill>
                  <a:prstClr val="black"/>
                </a:solidFill>
                <a:latin typeface="Frutiger 45 Light" panose="020B0603020202020204" pitchFamily="34" charset="0"/>
              </a:rPr>
              <a:t>nder</a:t>
            </a:r>
            <a:r>
              <a:rPr lang="en-US" sz="1455" dirty="0">
                <a:solidFill>
                  <a:prstClr val="black"/>
                </a:solidFill>
                <a:latin typeface="Frutiger 45 Light" panose="020B0603020202020204" pitchFamily="34" charset="0"/>
              </a:rPr>
              <a:t> different GDP regimes</a:t>
            </a:r>
          </a:p>
        </p:txBody>
      </p:sp>
      <p:sp>
        <p:nvSpPr>
          <p:cNvPr id="10" name="TextBox 9">
            <a:extLst>
              <a:ext uri="{FF2B5EF4-FFF2-40B4-BE49-F238E27FC236}">
                <a16:creationId xmlns:a16="http://schemas.microsoft.com/office/drawing/2014/main" id="{C021EEF8-EEC9-18DE-49B6-D76C1B694FD5}"/>
              </a:ext>
            </a:extLst>
          </p:cNvPr>
          <p:cNvSpPr txBox="1"/>
          <p:nvPr/>
        </p:nvSpPr>
        <p:spPr>
          <a:xfrm>
            <a:off x="6974212" y="1580774"/>
            <a:ext cx="3972874" cy="331857"/>
          </a:xfrm>
          <a:prstGeom prst="rect">
            <a:avLst/>
          </a:prstGeom>
          <a:noFill/>
        </p:spPr>
        <p:txBody>
          <a:bodyPr wrap="square" lIns="0" tIns="0" rIns="0" bIns="0" rtlCol="0">
            <a:noAutofit/>
          </a:bodyPr>
          <a:lstStyle/>
          <a:p>
            <a:pPr algn="ctr" defTabSz="831281" eaLnBrk="0" fontAlgn="base" hangingPunct="0">
              <a:spcAft>
                <a:spcPct val="0"/>
              </a:spcAft>
              <a:defRPr/>
            </a:pPr>
            <a:r>
              <a:rPr lang="en-US" sz="1455" b="1" dirty="0">
                <a:solidFill>
                  <a:prstClr val="black"/>
                </a:solidFill>
                <a:latin typeface="Frutiger 45 Light" panose="020B0603020202020204" pitchFamily="34" charset="0"/>
              </a:rPr>
              <a:t>Quarterly CMCI TR performance</a:t>
            </a:r>
          </a:p>
          <a:p>
            <a:pPr algn="ctr" defTabSz="831281" eaLnBrk="0" fontAlgn="base" hangingPunct="0">
              <a:spcAft>
                <a:spcPct val="0"/>
              </a:spcAft>
              <a:defRPr/>
            </a:pPr>
            <a:r>
              <a:rPr lang="en-US" sz="1455" dirty="0">
                <a:solidFill>
                  <a:prstClr val="black"/>
                </a:solidFill>
                <a:latin typeface="Frutiger 45 Light" panose="020B0603020202020204" pitchFamily="34" charset="0"/>
              </a:rPr>
              <a:t>u</a:t>
            </a:r>
            <a:r>
              <a:rPr lang="en-US" sz="1455" dirty="0" err="1">
                <a:solidFill>
                  <a:prstClr val="black"/>
                </a:solidFill>
                <a:latin typeface="Frutiger 45 Light" panose="020B0603020202020204" pitchFamily="34" charset="0"/>
              </a:rPr>
              <a:t>nder</a:t>
            </a:r>
            <a:r>
              <a:rPr lang="en-US" sz="1455" dirty="0">
                <a:solidFill>
                  <a:prstClr val="black"/>
                </a:solidFill>
                <a:latin typeface="Frutiger 45 Light" panose="020B0603020202020204" pitchFamily="34" charset="0"/>
              </a:rPr>
              <a:t> different GDP regimes</a:t>
            </a:r>
          </a:p>
        </p:txBody>
      </p:sp>
      <p:sp>
        <p:nvSpPr>
          <p:cNvPr id="4" name="TextBox 3">
            <a:extLst>
              <a:ext uri="{FF2B5EF4-FFF2-40B4-BE49-F238E27FC236}">
                <a16:creationId xmlns:a16="http://schemas.microsoft.com/office/drawing/2014/main" id="{CD6CBF24-796E-8893-F623-EB61544C1223}"/>
              </a:ext>
            </a:extLst>
          </p:cNvPr>
          <p:cNvSpPr txBox="1">
            <a:spLocks noChangeArrowheads="1"/>
          </p:cNvSpPr>
          <p:nvPr/>
        </p:nvSpPr>
        <p:spPr bwMode="auto">
          <a:xfrm>
            <a:off x="1415479" y="6257378"/>
            <a:ext cx="9690545" cy="327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nchorCtr="0">
            <a:noAutofit/>
          </a:bodyPr>
          <a:lstStyle>
            <a:lvl1pPr defTabSz="993775">
              <a:defRPr b="1">
                <a:solidFill>
                  <a:schemeClr val="tx1"/>
                </a:solidFill>
                <a:latin typeface="Frutiger 55 Roman" pitchFamily="34" charset="0"/>
                <a:ea typeface="Arial Unicode MS" pitchFamily="34" charset="-128"/>
                <a:cs typeface="Arial Unicode MS" pitchFamily="34" charset="-128"/>
              </a:defRPr>
            </a:lvl1pPr>
            <a:lvl2pPr defTabSz="993775">
              <a:defRPr b="1">
                <a:solidFill>
                  <a:schemeClr val="tx1"/>
                </a:solidFill>
                <a:latin typeface="Frutiger 55 Roman" pitchFamily="34" charset="0"/>
                <a:ea typeface="Arial Unicode MS" pitchFamily="34" charset="-128"/>
                <a:cs typeface="Arial Unicode MS" pitchFamily="34" charset="-128"/>
              </a:defRPr>
            </a:lvl2pPr>
            <a:lvl3pPr defTabSz="993775">
              <a:defRPr b="1">
                <a:solidFill>
                  <a:schemeClr val="tx1"/>
                </a:solidFill>
                <a:latin typeface="Frutiger 55 Roman" pitchFamily="34" charset="0"/>
                <a:ea typeface="Arial Unicode MS" pitchFamily="34" charset="-128"/>
                <a:cs typeface="Arial Unicode MS" pitchFamily="34" charset="-128"/>
              </a:defRPr>
            </a:lvl3pPr>
            <a:lvl4pPr defTabSz="993775">
              <a:defRPr b="1">
                <a:solidFill>
                  <a:schemeClr val="tx1"/>
                </a:solidFill>
                <a:latin typeface="Frutiger 55 Roman" pitchFamily="34" charset="0"/>
                <a:ea typeface="Arial Unicode MS" pitchFamily="34" charset="-128"/>
                <a:cs typeface="Arial Unicode MS" pitchFamily="34" charset="-128"/>
              </a:defRPr>
            </a:lvl4pPr>
            <a:lvl5pPr defTabSz="993775">
              <a:defRPr b="1">
                <a:solidFill>
                  <a:schemeClr val="tx1"/>
                </a:solidFill>
                <a:latin typeface="Frutiger 55 Roman" pitchFamily="34" charset="0"/>
                <a:ea typeface="Arial Unicode MS" pitchFamily="34" charset="-128"/>
                <a:cs typeface="Arial Unicode MS" pitchFamily="34" charset="-128"/>
              </a:defRPr>
            </a:lvl5pPr>
            <a:lvl6pPr marL="2282825" indent="3175" defTabSz="993775"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740025" indent="3175" defTabSz="993775"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197225" indent="3175" defTabSz="993775"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654425" indent="3175" defTabSz="993775"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pPr algn="r" eaLnBrk="0" fontAlgn="base" hangingPunct="0">
              <a:spcBef>
                <a:spcPct val="50000"/>
              </a:spcBef>
              <a:spcAft>
                <a:spcPct val="0"/>
              </a:spcAft>
            </a:pPr>
            <a:r>
              <a:rPr lang="en-US" altLang="en-US" sz="727" b="0" dirty="0">
                <a:solidFill>
                  <a:srgbClr val="000000"/>
                </a:solidFill>
                <a:latin typeface="Frutiger 45 Light" panose="020B0603020202020204" pitchFamily="34" charset="0"/>
              </a:rPr>
              <a:t>Source: Bloomberg, UBS, as of January 2023, Please see important disclaimer at the end of the document.</a:t>
            </a:r>
          </a:p>
        </p:txBody>
      </p:sp>
      <p:pic>
        <p:nvPicPr>
          <p:cNvPr id="6" name="Picture 5">
            <a:extLst>
              <a:ext uri="{FF2B5EF4-FFF2-40B4-BE49-F238E27FC236}">
                <a16:creationId xmlns:a16="http://schemas.microsoft.com/office/drawing/2014/main" id="{8600D256-ECA5-EA3E-59BC-FDF0A2F98FCC}"/>
              </a:ext>
            </a:extLst>
          </p:cNvPr>
          <p:cNvPicPr>
            <a:picLocks noChangeAspect="1"/>
          </p:cNvPicPr>
          <p:nvPr/>
        </p:nvPicPr>
        <p:blipFill>
          <a:blip r:embed="rId6"/>
          <a:stretch>
            <a:fillRect/>
          </a:stretch>
        </p:blipFill>
        <p:spPr>
          <a:xfrm>
            <a:off x="784108" y="2136470"/>
            <a:ext cx="4887596" cy="3982733"/>
          </a:xfrm>
          <a:prstGeom prst="rect">
            <a:avLst/>
          </a:prstGeom>
        </p:spPr>
      </p:pic>
      <p:sp>
        <p:nvSpPr>
          <p:cNvPr id="7" name="TextBox 6">
            <a:extLst>
              <a:ext uri="{FF2B5EF4-FFF2-40B4-BE49-F238E27FC236}">
                <a16:creationId xmlns:a16="http://schemas.microsoft.com/office/drawing/2014/main" id="{69BD3761-B204-2D57-E4E3-1537F975D974}"/>
              </a:ext>
            </a:extLst>
          </p:cNvPr>
          <p:cNvSpPr txBox="1"/>
          <p:nvPr/>
        </p:nvSpPr>
        <p:spPr>
          <a:xfrm>
            <a:off x="1415479" y="4919909"/>
            <a:ext cx="2292298" cy="235107"/>
          </a:xfrm>
          <a:prstGeom prst="rect">
            <a:avLst/>
          </a:prstGeom>
          <a:noFill/>
        </p:spPr>
        <p:txBody>
          <a:bodyPr wrap="none" lIns="0" tIns="0" rIns="0" bIns="0" rtlCol="0">
            <a:noAutofit/>
          </a:bodyPr>
          <a:lstStyle/>
          <a:p>
            <a:r>
              <a:rPr lang="en-US" sz="1091" dirty="0">
                <a:latin typeface="Frutiger 45 Light" panose="020B0603020202020204" pitchFamily="34" charset="0"/>
              </a:rPr>
              <a:t>Quarterly values since 2000</a:t>
            </a:r>
          </a:p>
        </p:txBody>
      </p:sp>
      <p:pic>
        <p:nvPicPr>
          <p:cNvPr id="12" name="Picture 11">
            <a:extLst>
              <a:ext uri="{FF2B5EF4-FFF2-40B4-BE49-F238E27FC236}">
                <a16:creationId xmlns:a16="http://schemas.microsoft.com/office/drawing/2014/main" id="{E17B2A31-3AC8-4477-F6B5-C066D919AA35}"/>
              </a:ext>
            </a:extLst>
          </p:cNvPr>
          <p:cNvPicPr>
            <a:picLocks noChangeAspect="1"/>
          </p:cNvPicPr>
          <p:nvPr/>
        </p:nvPicPr>
        <p:blipFill>
          <a:blip r:embed="rId7"/>
          <a:stretch>
            <a:fillRect/>
          </a:stretch>
        </p:blipFill>
        <p:spPr>
          <a:xfrm>
            <a:off x="7214910" y="2428111"/>
            <a:ext cx="4192982" cy="3112823"/>
          </a:xfrm>
          <a:prstGeom prst="rect">
            <a:avLst/>
          </a:prstGeom>
        </p:spPr>
      </p:pic>
      <p:sp>
        <p:nvSpPr>
          <p:cNvPr id="9" name="Text Placeholder 2">
            <a:extLst>
              <a:ext uri="{FF2B5EF4-FFF2-40B4-BE49-F238E27FC236}">
                <a16:creationId xmlns:a16="http://schemas.microsoft.com/office/drawing/2014/main" id="{D3B92CA4-B980-4B85-748D-32931FB63E70}"/>
              </a:ext>
            </a:extLst>
          </p:cNvPr>
          <p:cNvSpPr txBox="1">
            <a:spLocks/>
          </p:cNvSpPr>
          <p:nvPr/>
        </p:nvSpPr>
        <p:spPr>
          <a:xfrm>
            <a:off x="604720" y="794617"/>
            <a:ext cx="12253002" cy="274320"/>
          </a:xfrm>
          <a:prstGeom prst="rect">
            <a:avLst/>
          </a:prstGeom>
        </p:spPr>
        <p:txBody>
          <a:bodyPr vert="horz" lIns="0" tIns="0" rIns="0" bIns="0" rtlCol="0">
            <a:noAutofit/>
          </a:bodyPr>
          <a:lstStyle>
            <a:lvl1pPr marL="6858" marR="0" indent="0" algn="l" defTabSz="1005505" rtl="0" eaLnBrk="1" fontAlgn="auto" latinLnBrk="0" hangingPunct="1">
              <a:lnSpc>
                <a:spcPct val="100000"/>
              </a:lnSpc>
              <a:spcBef>
                <a:spcPts val="0"/>
              </a:spcBef>
              <a:spcAft>
                <a:spcPts val="0"/>
              </a:spcAft>
              <a:buClrTx/>
              <a:buSzPct val="75000"/>
              <a:buFontTx/>
              <a:buNone/>
              <a:tabLst/>
              <a:defRPr lang="en-US" sz="1800" b="0" kern="0" baseline="0">
                <a:solidFill>
                  <a:schemeClr val="tx1"/>
                </a:solidFill>
                <a:latin typeface="+mn-lt"/>
                <a:ea typeface="+mn-ea"/>
                <a:cs typeface="+mn-cs"/>
              </a:defRPr>
            </a:lvl1pPr>
            <a:lvl2pPr marL="374400" marR="0" indent="-182880" algn="l" defTabSz="1005505" rtl="0" eaLnBrk="1" fontAlgn="auto" latinLnBrk="0" hangingPunct="1">
              <a:lnSpc>
                <a:spcPct val="100000"/>
              </a:lnSpc>
              <a:spcBef>
                <a:spcPts val="800"/>
              </a:spcBef>
              <a:spcAft>
                <a:spcPts val="0"/>
              </a:spcAft>
              <a:buClrTx/>
              <a:buSzTx/>
              <a:buFont typeface="Arial" panose="020B0604020202020204" pitchFamily="34" charset="0"/>
              <a:buChar char="–"/>
              <a:tabLst/>
              <a:defRPr lang="en-US" sz="1600" kern="0" baseline="0" dirty="0" smtClean="0">
                <a:solidFill>
                  <a:schemeClr val="tx1"/>
                </a:solidFill>
                <a:latin typeface="+mn-lt"/>
                <a:ea typeface="+mn-ea"/>
                <a:cs typeface="+mn-cs"/>
              </a:defRPr>
            </a:lvl2pPr>
            <a:lvl3pPr marL="566928" marR="0" indent="-182880" algn="l" defTabSz="1005505" rtl="0" eaLnBrk="1" fontAlgn="auto" latinLnBrk="0" hangingPunct="1">
              <a:lnSpc>
                <a:spcPct val="100000"/>
              </a:lnSpc>
              <a:spcBef>
                <a:spcPts val="800"/>
              </a:spcBef>
              <a:spcAft>
                <a:spcPts val="0"/>
              </a:spcAft>
              <a:buClrTx/>
              <a:buSzTx/>
              <a:buFont typeface="Arial" panose="020B0604020202020204" pitchFamily="34" charset="0"/>
              <a:buChar char="–"/>
              <a:tabLst/>
              <a:defRPr lang="en-US" sz="1600" kern="0" baseline="0" dirty="0" smtClean="0">
                <a:solidFill>
                  <a:schemeClr val="tx1"/>
                </a:solidFill>
                <a:latin typeface="+mn-lt"/>
                <a:ea typeface="+mn-ea"/>
                <a:cs typeface="+mn-cs"/>
              </a:defRPr>
            </a:lvl3pPr>
            <a:lvl4pPr marL="758952" marR="0" indent="-182563"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kern="0" baseline="0" dirty="0" smtClean="0">
                <a:solidFill>
                  <a:schemeClr val="tx1"/>
                </a:solidFill>
                <a:latin typeface="+mn-lt"/>
                <a:ea typeface="+mn-ea"/>
                <a:cs typeface="+mn-cs"/>
              </a:defRPr>
            </a:lvl4pPr>
            <a:lvl5pPr marL="950976" marR="0" indent="-182563"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kern="0" baseline="0" dirty="0" smtClean="0">
                <a:solidFill>
                  <a:schemeClr val="tx1"/>
                </a:solidFill>
                <a:latin typeface="+mn-lt"/>
                <a:ea typeface="+mn-ea"/>
                <a:cs typeface="+mn-cs"/>
              </a:defRPr>
            </a:lvl5pPr>
            <a:lvl6pPr marL="950976" marR="0" indent="-182563"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b="0" kern="0" baseline="0" dirty="0" smtClean="0">
                <a:solidFill>
                  <a:schemeClr val="tx1"/>
                </a:solidFill>
                <a:latin typeface="+mn-lt"/>
                <a:ea typeface="+mn-ea"/>
                <a:cs typeface="+mn-cs"/>
              </a:defRPr>
            </a:lvl6pPr>
            <a:lvl7pPr marL="0" marR="0" indent="0"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b="1" kern="0" baseline="0" dirty="0" smtClean="0">
                <a:solidFill>
                  <a:schemeClr val="tx1"/>
                </a:solidFill>
                <a:latin typeface="+mn-lt"/>
                <a:ea typeface="+mn-ea"/>
                <a:cs typeface="+mn-cs"/>
              </a:defRPr>
            </a:lvl7pPr>
            <a:lvl8pPr marL="0" marR="0" indent="0"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kern="0" baseline="0" dirty="0" smtClean="0">
                <a:solidFill>
                  <a:srgbClr val="464749"/>
                </a:solidFill>
                <a:latin typeface="+mn-lt"/>
                <a:ea typeface="+mn-ea"/>
                <a:cs typeface="+mn-cs"/>
              </a:defRPr>
            </a:lvl8pPr>
            <a:lvl9pPr marL="0" marR="0" indent="0" algn="l" defTabSz="1005505" rtl="0" eaLnBrk="1" fontAlgn="auto" latinLnBrk="0" hangingPunct="1">
              <a:lnSpc>
                <a:spcPct val="100000"/>
              </a:lnSpc>
              <a:spcBef>
                <a:spcPts val="800"/>
              </a:spcBef>
              <a:spcAft>
                <a:spcPts val="0"/>
              </a:spcAft>
              <a:buClrTx/>
              <a:buSzPct val="100000"/>
              <a:buFont typeface="Arial" panose="020B0604020202020204" pitchFamily="34" charset="0"/>
              <a:buChar char="‫"/>
              <a:tabLst/>
              <a:defRPr lang="en-US" sz="1600" kern="0" baseline="0" dirty="0" smtClean="0">
                <a:solidFill>
                  <a:srgbClr val="A43725"/>
                </a:solidFill>
                <a:latin typeface="+mn-lt"/>
                <a:ea typeface="+mn-ea"/>
                <a:cs typeface="+mn-cs"/>
              </a:defRPr>
            </a:lvl9pPr>
          </a:lstStyle>
          <a:p>
            <a:r>
              <a:rPr lang="en-US" dirty="0">
                <a:solidFill>
                  <a:sysClr val="windowText" lastClr="000000"/>
                </a:solidFill>
                <a:latin typeface="Frutiger 45 Light"/>
              </a:rPr>
              <a:t>Accelerating EM growth and decelerating DM growth have historically come with solid commodity returns</a:t>
            </a:r>
          </a:p>
          <a:p>
            <a:endParaRPr lang="en-GB" dirty="0">
              <a:solidFill>
                <a:sysClr val="windowText" lastClr="000000"/>
              </a:solidFill>
              <a:latin typeface="Frutiger 45 Light"/>
            </a:endParaRPr>
          </a:p>
          <a:p>
            <a:endParaRPr lang="en-GB" dirty="0">
              <a:solidFill>
                <a:sysClr val="windowText" lastClr="000000"/>
              </a:solidFill>
              <a:latin typeface="Frutiger 45 Light"/>
            </a:endParaRPr>
          </a:p>
        </p:txBody>
      </p:sp>
    </p:spTree>
    <p:extLst>
      <p:ext uri="{BB962C8B-B14F-4D97-AF65-F5344CB8AC3E}">
        <p14:creationId xmlns:p14="http://schemas.microsoft.com/office/powerpoint/2010/main" val="32974050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D2CBE920-CD2C-8344-E9BD-071F970DF7E5}"/>
              </a:ext>
            </a:extLst>
          </p:cNvPr>
          <p:cNvGraphicFramePr>
            <a:graphicFrameLocks noChangeAspect="1"/>
          </p:cNvGraphicFramePr>
          <p:nvPr>
            <p:custDataLst>
              <p:tags r:id="rId1"/>
            </p:custDataLst>
          </p:nvPr>
        </p:nvGraphicFramePr>
        <p:xfrm>
          <a:off x="4330" y="1443"/>
          <a:ext cx="1444" cy="1444"/>
        </p:xfrm>
        <a:graphic>
          <a:graphicData uri="http://schemas.openxmlformats.org/presentationml/2006/ole">
            <mc:AlternateContent xmlns:mc="http://schemas.openxmlformats.org/markup-compatibility/2006">
              <mc:Choice xmlns:v="urn:schemas-microsoft-com:vml" Requires="v">
                <p:oleObj name="think-cell Slide" r:id="rId3" imgW="360" imgH="360" progId="TCLayout.ActiveDocument.1">
                  <p:embed/>
                </p:oleObj>
              </mc:Choice>
              <mc:Fallback>
                <p:oleObj name="think-cell Slide" r:id="rId3" imgW="360" imgH="360" progId="TCLayout.ActiveDocument.1">
                  <p:embed/>
                  <p:pic>
                    <p:nvPicPr>
                      <p:cNvPr id="5" name="Object 4" hidden="1">
                        <a:extLst>
                          <a:ext uri="{FF2B5EF4-FFF2-40B4-BE49-F238E27FC236}">
                            <a16:creationId xmlns:a16="http://schemas.microsoft.com/office/drawing/2014/main" id="{D2CBE920-CD2C-8344-E9BD-071F970DF7E5}"/>
                          </a:ext>
                        </a:extLst>
                      </p:cNvPr>
                      <p:cNvPicPr/>
                      <p:nvPr/>
                    </p:nvPicPr>
                    <p:blipFill>
                      <a:blip r:embed="rId4"/>
                      <a:stretch>
                        <a:fillRect/>
                      </a:stretch>
                    </p:blipFill>
                    <p:spPr>
                      <a:xfrm>
                        <a:off x="4330" y="1443"/>
                        <a:ext cx="1444" cy="1444"/>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D7C665B9-93B3-77CB-16C8-C9E9D4096B3C}"/>
              </a:ext>
            </a:extLst>
          </p:cNvPr>
          <p:cNvSpPr>
            <a:spLocks noGrp="1"/>
          </p:cNvSpPr>
          <p:nvPr>
            <p:ph type="title"/>
          </p:nvPr>
        </p:nvSpPr>
        <p:spPr/>
        <p:txBody>
          <a:bodyPr vert="horz">
            <a:normAutofit/>
          </a:bodyPr>
          <a:lstStyle/>
          <a:p>
            <a:r>
              <a:rPr lang="en-US" sz="2800" dirty="0">
                <a:solidFill>
                  <a:srgbClr val="FF0000"/>
                </a:solidFill>
                <a:latin typeface="Frutiger 45 Light" panose="020B0603020202020204" pitchFamily="34" charset="0"/>
              </a:rPr>
              <a:t>Commodities: </a:t>
            </a:r>
            <a:r>
              <a:rPr lang="en-US" sz="2800" dirty="0">
                <a:latin typeface="Frutiger 45 Light" panose="020B0603020202020204" pitchFamily="34" charset="0"/>
              </a:rPr>
              <a:t>Elevated expected returns across all components</a:t>
            </a:r>
            <a:endParaRPr lang="en-GB" sz="2800" dirty="0">
              <a:latin typeface="Frutiger 45 Light" panose="020B0603020202020204" pitchFamily="34" charset="0"/>
            </a:endParaRPr>
          </a:p>
        </p:txBody>
      </p:sp>
      <p:sp>
        <p:nvSpPr>
          <p:cNvPr id="8" name="TextBox 7">
            <a:extLst>
              <a:ext uri="{FF2B5EF4-FFF2-40B4-BE49-F238E27FC236}">
                <a16:creationId xmlns:a16="http://schemas.microsoft.com/office/drawing/2014/main" id="{E9BFD567-1C24-AFE9-0DA1-9E6F769CCFD5}"/>
              </a:ext>
            </a:extLst>
          </p:cNvPr>
          <p:cNvSpPr txBox="1"/>
          <p:nvPr/>
        </p:nvSpPr>
        <p:spPr>
          <a:xfrm>
            <a:off x="1034862" y="1597055"/>
            <a:ext cx="4124490" cy="331857"/>
          </a:xfrm>
          <a:prstGeom prst="rect">
            <a:avLst/>
          </a:prstGeom>
          <a:noFill/>
        </p:spPr>
        <p:txBody>
          <a:bodyPr wrap="square" lIns="0" tIns="0" rIns="0" bIns="0" rtlCol="0">
            <a:noAutofit/>
          </a:bodyPr>
          <a:lstStyle/>
          <a:p>
            <a:pPr algn="ctr" defTabSz="831281" eaLnBrk="0" fontAlgn="base" hangingPunct="0">
              <a:spcBef>
                <a:spcPct val="50000"/>
              </a:spcBef>
              <a:spcAft>
                <a:spcPct val="0"/>
              </a:spcAft>
              <a:defRPr/>
            </a:pPr>
            <a:r>
              <a:rPr lang="en-US" sz="1455" b="1" dirty="0">
                <a:solidFill>
                  <a:prstClr val="black"/>
                </a:solidFill>
                <a:latin typeface="Frutiger 45 Light" panose="020B0603020202020204" pitchFamily="34" charset="0"/>
              </a:rPr>
              <a:t>Asset class: Expected spot returns</a:t>
            </a:r>
            <a:endParaRPr lang="en-US" sz="1455" dirty="0">
              <a:solidFill>
                <a:prstClr val="black"/>
              </a:solidFill>
              <a:latin typeface="Frutiger 45 Light" panose="020B0603020202020204" pitchFamily="34" charset="0"/>
            </a:endParaRPr>
          </a:p>
        </p:txBody>
      </p:sp>
      <p:sp>
        <p:nvSpPr>
          <p:cNvPr id="10" name="TextBox 9">
            <a:extLst>
              <a:ext uri="{FF2B5EF4-FFF2-40B4-BE49-F238E27FC236}">
                <a16:creationId xmlns:a16="http://schemas.microsoft.com/office/drawing/2014/main" id="{C021EEF8-EEC9-18DE-49B6-D76C1B694FD5}"/>
              </a:ext>
            </a:extLst>
          </p:cNvPr>
          <p:cNvSpPr txBox="1"/>
          <p:nvPr/>
        </p:nvSpPr>
        <p:spPr>
          <a:xfrm>
            <a:off x="6974212" y="1603865"/>
            <a:ext cx="3972874" cy="331857"/>
          </a:xfrm>
          <a:prstGeom prst="rect">
            <a:avLst/>
          </a:prstGeom>
          <a:noFill/>
        </p:spPr>
        <p:txBody>
          <a:bodyPr wrap="square" lIns="0" tIns="0" rIns="0" bIns="0" rtlCol="0">
            <a:noAutofit/>
          </a:bodyPr>
          <a:lstStyle/>
          <a:p>
            <a:pPr algn="ctr" defTabSz="831281" eaLnBrk="0" fontAlgn="base" hangingPunct="0">
              <a:spcBef>
                <a:spcPct val="50000"/>
              </a:spcBef>
              <a:spcAft>
                <a:spcPct val="0"/>
              </a:spcAft>
              <a:defRPr/>
            </a:pPr>
            <a:r>
              <a:rPr lang="en-US" sz="1455" b="1" dirty="0">
                <a:solidFill>
                  <a:prstClr val="black"/>
                </a:solidFill>
                <a:latin typeface="Frutiger 45 Light" panose="020B0603020202020204" pitchFamily="34" charset="0"/>
              </a:rPr>
              <a:t>Asset class: Roll yield and cash collateral</a:t>
            </a:r>
            <a:endParaRPr lang="en-US" sz="1455" dirty="0">
              <a:solidFill>
                <a:prstClr val="black"/>
              </a:solidFill>
              <a:latin typeface="Frutiger 45 Light" panose="020B0603020202020204" pitchFamily="34" charset="0"/>
            </a:endParaRPr>
          </a:p>
        </p:txBody>
      </p:sp>
      <p:sp>
        <p:nvSpPr>
          <p:cNvPr id="4" name="TextBox 3">
            <a:extLst>
              <a:ext uri="{FF2B5EF4-FFF2-40B4-BE49-F238E27FC236}">
                <a16:creationId xmlns:a16="http://schemas.microsoft.com/office/drawing/2014/main" id="{CD6CBF24-796E-8893-F623-EB61544C1223}"/>
              </a:ext>
            </a:extLst>
          </p:cNvPr>
          <p:cNvSpPr txBox="1">
            <a:spLocks noChangeArrowheads="1"/>
          </p:cNvSpPr>
          <p:nvPr/>
        </p:nvSpPr>
        <p:spPr bwMode="auto">
          <a:xfrm>
            <a:off x="1415479" y="6257378"/>
            <a:ext cx="9690545" cy="327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nchorCtr="0">
            <a:noAutofit/>
          </a:bodyPr>
          <a:lstStyle>
            <a:lvl1pPr defTabSz="993775">
              <a:defRPr b="1">
                <a:solidFill>
                  <a:schemeClr val="tx1"/>
                </a:solidFill>
                <a:latin typeface="Frutiger 55 Roman" pitchFamily="34" charset="0"/>
                <a:ea typeface="Arial Unicode MS" pitchFamily="34" charset="-128"/>
                <a:cs typeface="Arial Unicode MS" pitchFamily="34" charset="-128"/>
              </a:defRPr>
            </a:lvl1pPr>
            <a:lvl2pPr defTabSz="993775">
              <a:defRPr b="1">
                <a:solidFill>
                  <a:schemeClr val="tx1"/>
                </a:solidFill>
                <a:latin typeface="Frutiger 55 Roman" pitchFamily="34" charset="0"/>
                <a:ea typeface="Arial Unicode MS" pitchFamily="34" charset="-128"/>
                <a:cs typeface="Arial Unicode MS" pitchFamily="34" charset="-128"/>
              </a:defRPr>
            </a:lvl2pPr>
            <a:lvl3pPr defTabSz="993775">
              <a:defRPr b="1">
                <a:solidFill>
                  <a:schemeClr val="tx1"/>
                </a:solidFill>
                <a:latin typeface="Frutiger 55 Roman" pitchFamily="34" charset="0"/>
                <a:ea typeface="Arial Unicode MS" pitchFamily="34" charset="-128"/>
                <a:cs typeface="Arial Unicode MS" pitchFamily="34" charset="-128"/>
              </a:defRPr>
            </a:lvl3pPr>
            <a:lvl4pPr defTabSz="993775">
              <a:defRPr b="1">
                <a:solidFill>
                  <a:schemeClr val="tx1"/>
                </a:solidFill>
                <a:latin typeface="Frutiger 55 Roman" pitchFamily="34" charset="0"/>
                <a:ea typeface="Arial Unicode MS" pitchFamily="34" charset="-128"/>
                <a:cs typeface="Arial Unicode MS" pitchFamily="34" charset="-128"/>
              </a:defRPr>
            </a:lvl4pPr>
            <a:lvl5pPr defTabSz="993775">
              <a:defRPr b="1">
                <a:solidFill>
                  <a:schemeClr val="tx1"/>
                </a:solidFill>
                <a:latin typeface="Frutiger 55 Roman" pitchFamily="34" charset="0"/>
                <a:ea typeface="Arial Unicode MS" pitchFamily="34" charset="-128"/>
                <a:cs typeface="Arial Unicode MS" pitchFamily="34" charset="-128"/>
              </a:defRPr>
            </a:lvl5pPr>
            <a:lvl6pPr marL="2282825" indent="3175" defTabSz="993775"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740025" indent="3175" defTabSz="993775"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197225" indent="3175" defTabSz="993775"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654425" indent="3175" defTabSz="993775"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pPr algn="r" eaLnBrk="0" fontAlgn="base" hangingPunct="0">
              <a:spcBef>
                <a:spcPct val="50000"/>
              </a:spcBef>
              <a:spcAft>
                <a:spcPct val="0"/>
              </a:spcAft>
            </a:pPr>
            <a:r>
              <a:rPr lang="en-US" altLang="en-US" sz="727" b="0" dirty="0">
                <a:solidFill>
                  <a:srgbClr val="000000"/>
                </a:solidFill>
                <a:latin typeface="Frutiger 45 Light" panose="020B0603020202020204" pitchFamily="34" charset="0"/>
              </a:rPr>
              <a:t>Source: Bloomberg, UBS, as of January 2023, Please see important disclaimer at the end of the document.</a:t>
            </a:r>
          </a:p>
        </p:txBody>
      </p:sp>
      <p:pic>
        <p:nvPicPr>
          <p:cNvPr id="6" name="Picture 5">
            <a:extLst>
              <a:ext uri="{FF2B5EF4-FFF2-40B4-BE49-F238E27FC236}">
                <a16:creationId xmlns:a16="http://schemas.microsoft.com/office/drawing/2014/main" id="{A987F444-C2AD-102D-210B-DCFD033E1E7F}"/>
              </a:ext>
            </a:extLst>
          </p:cNvPr>
          <p:cNvPicPr>
            <a:picLocks noChangeAspect="1"/>
          </p:cNvPicPr>
          <p:nvPr/>
        </p:nvPicPr>
        <p:blipFill>
          <a:blip r:embed="rId5"/>
          <a:stretch>
            <a:fillRect/>
          </a:stretch>
        </p:blipFill>
        <p:spPr>
          <a:xfrm>
            <a:off x="514465" y="2101833"/>
            <a:ext cx="5085080" cy="3841763"/>
          </a:xfrm>
          <a:prstGeom prst="rect">
            <a:avLst/>
          </a:prstGeom>
        </p:spPr>
      </p:pic>
      <p:pic>
        <p:nvPicPr>
          <p:cNvPr id="7" name="Picture 6">
            <a:extLst>
              <a:ext uri="{FF2B5EF4-FFF2-40B4-BE49-F238E27FC236}">
                <a16:creationId xmlns:a16="http://schemas.microsoft.com/office/drawing/2014/main" id="{97BC6890-7653-8A6A-E60C-F3ED092DFCD9}"/>
              </a:ext>
            </a:extLst>
          </p:cNvPr>
          <p:cNvPicPr>
            <a:picLocks noChangeAspect="1"/>
          </p:cNvPicPr>
          <p:nvPr/>
        </p:nvPicPr>
        <p:blipFill>
          <a:blip r:embed="rId6"/>
          <a:stretch>
            <a:fillRect/>
          </a:stretch>
        </p:blipFill>
        <p:spPr>
          <a:xfrm>
            <a:off x="6549185" y="2047134"/>
            <a:ext cx="5034119" cy="3881053"/>
          </a:xfrm>
          <a:prstGeom prst="rect">
            <a:avLst/>
          </a:prstGeom>
        </p:spPr>
      </p:pic>
      <p:sp>
        <p:nvSpPr>
          <p:cNvPr id="9" name="Text Placeholder 2">
            <a:extLst>
              <a:ext uri="{FF2B5EF4-FFF2-40B4-BE49-F238E27FC236}">
                <a16:creationId xmlns:a16="http://schemas.microsoft.com/office/drawing/2014/main" id="{67C3881F-ACB0-B37D-5416-FC1381298FE6}"/>
              </a:ext>
            </a:extLst>
          </p:cNvPr>
          <p:cNvSpPr txBox="1">
            <a:spLocks/>
          </p:cNvSpPr>
          <p:nvPr/>
        </p:nvSpPr>
        <p:spPr>
          <a:xfrm>
            <a:off x="604720" y="794617"/>
            <a:ext cx="12253002" cy="274320"/>
          </a:xfrm>
          <a:prstGeom prst="rect">
            <a:avLst/>
          </a:prstGeom>
        </p:spPr>
        <p:txBody>
          <a:bodyPr vert="horz" lIns="0" tIns="0" rIns="0" bIns="0" rtlCol="0">
            <a:noAutofit/>
          </a:bodyPr>
          <a:lstStyle>
            <a:lvl1pPr marL="6858" marR="0" indent="0" algn="l" defTabSz="1005505" rtl="0" eaLnBrk="1" fontAlgn="auto" latinLnBrk="0" hangingPunct="1">
              <a:lnSpc>
                <a:spcPct val="100000"/>
              </a:lnSpc>
              <a:spcBef>
                <a:spcPts val="0"/>
              </a:spcBef>
              <a:spcAft>
                <a:spcPts val="0"/>
              </a:spcAft>
              <a:buClrTx/>
              <a:buSzPct val="75000"/>
              <a:buFontTx/>
              <a:buNone/>
              <a:tabLst/>
              <a:defRPr lang="en-US" sz="1800" b="0" kern="0" baseline="0">
                <a:solidFill>
                  <a:schemeClr val="tx1"/>
                </a:solidFill>
                <a:latin typeface="+mn-lt"/>
                <a:ea typeface="+mn-ea"/>
                <a:cs typeface="+mn-cs"/>
              </a:defRPr>
            </a:lvl1pPr>
            <a:lvl2pPr marL="374400" marR="0" indent="-182880" algn="l" defTabSz="1005505" rtl="0" eaLnBrk="1" fontAlgn="auto" latinLnBrk="0" hangingPunct="1">
              <a:lnSpc>
                <a:spcPct val="100000"/>
              </a:lnSpc>
              <a:spcBef>
                <a:spcPts val="800"/>
              </a:spcBef>
              <a:spcAft>
                <a:spcPts val="0"/>
              </a:spcAft>
              <a:buClrTx/>
              <a:buSzTx/>
              <a:buFont typeface="Arial" panose="020B0604020202020204" pitchFamily="34" charset="0"/>
              <a:buChar char="–"/>
              <a:tabLst/>
              <a:defRPr lang="en-US" sz="1600" kern="0" baseline="0" dirty="0" smtClean="0">
                <a:solidFill>
                  <a:schemeClr val="tx1"/>
                </a:solidFill>
                <a:latin typeface="+mn-lt"/>
                <a:ea typeface="+mn-ea"/>
                <a:cs typeface="+mn-cs"/>
              </a:defRPr>
            </a:lvl2pPr>
            <a:lvl3pPr marL="566928" marR="0" indent="-182880" algn="l" defTabSz="1005505" rtl="0" eaLnBrk="1" fontAlgn="auto" latinLnBrk="0" hangingPunct="1">
              <a:lnSpc>
                <a:spcPct val="100000"/>
              </a:lnSpc>
              <a:spcBef>
                <a:spcPts val="800"/>
              </a:spcBef>
              <a:spcAft>
                <a:spcPts val="0"/>
              </a:spcAft>
              <a:buClrTx/>
              <a:buSzTx/>
              <a:buFont typeface="Arial" panose="020B0604020202020204" pitchFamily="34" charset="0"/>
              <a:buChar char="–"/>
              <a:tabLst/>
              <a:defRPr lang="en-US" sz="1600" kern="0" baseline="0" dirty="0" smtClean="0">
                <a:solidFill>
                  <a:schemeClr val="tx1"/>
                </a:solidFill>
                <a:latin typeface="+mn-lt"/>
                <a:ea typeface="+mn-ea"/>
                <a:cs typeface="+mn-cs"/>
              </a:defRPr>
            </a:lvl3pPr>
            <a:lvl4pPr marL="758952" marR="0" indent="-182563"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kern="0" baseline="0" dirty="0" smtClean="0">
                <a:solidFill>
                  <a:schemeClr val="tx1"/>
                </a:solidFill>
                <a:latin typeface="+mn-lt"/>
                <a:ea typeface="+mn-ea"/>
                <a:cs typeface="+mn-cs"/>
              </a:defRPr>
            </a:lvl4pPr>
            <a:lvl5pPr marL="950976" marR="0" indent="-182563"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kern="0" baseline="0" dirty="0" smtClean="0">
                <a:solidFill>
                  <a:schemeClr val="tx1"/>
                </a:solidFill>
                <a:latin typeface="+mn-lt"/>
                <a:ea typeface="+mn-ea"/>
                <a:cs typeface="+mn-cs"/>
              </a:defRPr>
            </a:lvl5pPr>
            <a:lvl6pPr marL="950976" marR="0" indent="-182563"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b="0" kern="0" baseline="0" dirty="0" smtClean="0">
                <a:solidFill>
                  <a:schemeClr val="tx1"/>
                </a:solidFill>
                <a:latin typeface="+mn-lt"/>
                <a:ea typeface="+mn-ea"/>
                <a:cs typeface="+mn-cs"/>
              </a:defRPr>
            </a:lvl6pPr>
            <a:lvl7pPr marL="0" marR="0" indent="0"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b="1" kern="0" baseline="0" dirty="0" smtClean="0">
                <a:solidFill>
                  <a:schemeClr val="tx1"/>
                </a:solidFill>
                <a:latin typeface="+mn-lt"/>
                <a:ea typeface="+mn-ea"/>
                <a:cs typeface="+mn-cs"/>
              </a:defRPr>
            </a:lvl7pPr>
            <a:lvl8pPr marL="0" marR="0" indent="0"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kern="0" baseline="0" dirty="0" smtClean="0">
                <a:solidFill>
                  <a:srgbClr val="464749"/>
                </a:solidFill>
                <a:latin typeface="+mn-lt"/>
                <a:ea typeface="+mn-ea"/>
                <a:cs typeface="+mn-cs"/>
              </a:defRPr>
            </a:lvl8pPr>
            <a:lvl9pPr marL="0" marR="0" indent="0" algn="l" defTabSz="1005505" rtl="0" eaLnBrk="1" fontAlgn="auto" latinLnBrk="0" hangingPunct="1">
              <a:lnSpc>
                <a:spcPct val="100000"/>
              </a:lnSpc>
              <a:spcBef>
                <a:spcPts val="800"/>
              </a:spcBef>
              <a:spcAft>
                <a:spcPts val="0"/>
              </a:spcAft>
              <a:buClrTx/>
              <a:buSzPct val="100000"/>
              <a:buFont typeface="Arial" panose="020B0604020202020204" pitchFamily="34" charset="0"/>
              <a:buChar char="‫"/>
              <a:tabLst/>
              <a:defRPr lang="en-US" sz="1600" kern="0" baseline="0" dirty="0" smtClean="0">
                <a:solidFill>
                  <a:srgbClr val="A43725"/>
                </a:solidFill>
                <a:latin typeface="+mn-lt"/>
                <a:ea typeface="+mn-ea"/>
                <a:cs typeface="+mn-cs"/>
              </a:defRPr>
            </a:lvl9pPr>
          </a:lstStyle>
          <a:p>
            <a:pPr marL="0" defTabSz="831281" fontAlgn="base" hangingPunct="0">
              <a:lnSpc>
                <a:spcPct val="100000"/>
              </a:lnSpc>
              <a:spcAft>
                <a:spcPts val="545"/>
              </a:spcAft>
              <a:defRPr/>
            </a:pPr>
            <a:r>
              <a:rPr lang="en-US" dirty="0">
                <a:solidFill>
                  <a:sysClr val="windowText" lastClr="000000"/>
                </a:solidFill>
                <a:latin typeface="Frutiger 45 Light"/>
              </a:rPr>
              <a:t>Expected commodity returns (total returns) stand in the high teens for 2023</a:t>
            </a:r>
          </a:p>
          <a:p>
            <a:endParaRPr lang="en-GB" dirty="0">
              <a:solidFill>
                <a:sysClr val="windowText" lastClr="000000"/>
              </a:solidFill>
              <a:latin typeface="Frutiger 45 Light"/>
            </a:endParaRPr>
          </a:p>
        </p:txBody>
      </p:sp>
    </p:spTree>
    <p:extLst>
      <p:ext uri="{BB962C8B-B14F-4D97-AF65-F5344CB8AC3E}">
        <p14:creationId xmlns:p14="http://schemas.microsoft.com/office/powerpoint/2010/main" val="963811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E02D4661-3674-BAEA-F0FF-2FE1B2142BD0}"/>
              </a:ext>
            </a:extLst>
          </p:cNvPr>
          <p:cNvPicPr>
            <a:picLocks noChangeAspect="1"/>
          </p:cNvPicPr>
          <p:nvPr/>
        </p:nvPicPr>
        <p:blipFill>
          <a:blip r:embed="rId4"/>
          <a:stretch>
            <a:fillRect/>
          </a:stretch>
        </p:blipFill>
        <p:spPr>
          <a:xfrm>
            <a:off x="654222" y="2232312"/>
            <a:ext cx="4885768" cy="3819630"/>
          </a:xfrm>
          <a:prstGeom prst="rect">
            <a:avLst/>
          </a:prstGeom>
        </p:spPr>
      </p:pic>
      <p:graphicFrame>
        <p:nvGraphicFramePr>
          <p:cNvPr id="5" name="Object 4" hidden="1">
            <a:extLst>
              <a:ext uri="{FF2B5EF4-FFF2-40B4-BE49-F238E27FC236}">
                <a16:creationId xmlns:a16="http://schemas.microsoft.com/office/drawing/2014/main" id="{D2CBE920-CD2C-8344-E9BD-071F970DF7E5}"/>
              </a:ext>
            </a:extLst>
          </p:cNvPr>
          <p:cNvGraphicFramePr>
            <a:graphicFrameLocks noChangeAspect="1"/>
          </p:cNvGraphicFramePr>
          <p:nvPr>
            <p:custDataLst>
              <p:tags r:id="rId1"/>
            </p:custDataLst>
          </p:nvPr>
        </p:nvGraphicFramePr>
        <p:xfrm>
          <a:off x="4330" y="1443"/>
          <a:ext cx="1444" cy="1444"/>
        </p:xfrm>
        <a:graphic>
          <a:graphicData uri="http://schemas.openxmlformats.org/presentationml/2006/ole">
            <mc:AlternateContent xmlns:mc="http://schemas.openxmlformats.org/markup-compatibility/2006">
              <mc:Choice xmlns:v="urn:schemas-microsoft-com:vml" Requires="v">
                <p:oleObj name="think-cell Slide" r:id="rId5" imgW="360" imgH="360" progId="TCLayout.ActiveDocument.1">
                  <p:embed/>
                </p:oleObj>
              </mc:Choice>
              <mc:Fallback>
                <p:oleObj name="think-cell Slide" r:id="rId5" imgW="360" imgH="360" progId="TCLayout.ActiveDocument.1">
                  <p:embed/>
                  <p:pic>
                    <p:nvPicPr>
                      <p:cNvPr id="5" name="Object 4" hidden="1">
                        <a:extLst>
                          <a:ext uri="{FF2B5EF4-FFF2-40B4-BE49-F238E27FC236}">
                            <a16:creationId xmlns:a16="http://schemas.microsoft.com/office/drawing/2014/main" id="{D2CBE920-CD2C-8344-E9BD-071F970DF7E5}"/>
                          </a:ext>
                        </a:extLst>
                      </p:cNvPr>
                      <p:cNvPicPr/>
                      <p:nvPr/>
                    </p:nvPicPr>
                    <p:blipFill>
                      <a:blip r:embed="rId6"/>
                      <a:stretch>
                        <a:fillRect/>
                      </a:stretch>
                    </p:blipFill>
                    <p:spPr>
                      <a:xfrm>
                        <a:off x="4330" y="1443"/>
                        <a:ext cx="1444" cy="1444"/>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D7C665B9-93B3-77CB-16C8-C9E9D4096B3C}"/>
              </a:ext>
            </a:extLst>
          </p:cNvPr>
          <p:cNvSpPr>
            <a:spLocks noGrp="1"/>
          </p:cNvSpPr>
          <p:nvPr>
            <p:ph type="title"/>
          </p:nvPr>
        </p:nvSpPr>
        <p:spPr/>
        <p:txBody>
          <a:bodyPr vert="horz">
            <a:noAutofit/>
          </a:bodyPr>
          <a:lstStyle/>
          <a:p>
            <a:r>
              <a:rPr lang="en-US" sz="2600" dirty="0">
                <a:solidFill>
                  <a:srgbClr val="FF0000"/>
                </a:solidFill>
                <a:latin typeface="Frutiger 45 Light" panose="020B0603020202020204" pitchFamily="34" charset="0"/>
              </a:rPr>
              <a:t>Commodities: </a:t>
            </a:r>
            <a:r>
              <a:rPr lang="en-US" sz="2600" spc="-73" dirty="0">
                <a:latin typeface="Frutiger 45 Light" panose="020B0603020202020204" pitchFamily="34" charset="0"/>
              </a:rPr>
              <a:t>The focus is on crude oil due to Chinese demand </a:t>
            </a:r>
            <a:r>
              <a:rPr lang="en-US" sz="2600" dirty="0">
                <a:latin typeface="Frutiger 45 Light" panose="020B0603020202020204" pitchFamily="34" charset="0"/>
              </a:rPr>
              <a:t>&amp;</a:t>
            </a:r>
            <a:r>
              <a:rPr lang="en-US" sz="2600" spc="-73" dirty="0">
                <a:latin typeface="Frutiger 45 Light" panose="020B0603020202020204" pitchFamily="34" charset="0"/>
              </a:rPr>
              <a:t> Russian supply</a:t>
            </a:r>
            <a:endParaRPr lang="en-GB" sz="2600" dirty="0">
              <a:latin typeface="Frutiger 45 Light" panose="020B0603020202020204" pitchFamily="34" charset="0"/>
            </a:endParaRPr>
          </a:p>
        </p:txBody>
      </p:sp>
      <p:sp>
        <p:nvSpPr>
          <p:cNvPr id="8" name="TextBox 7">
            <a:extLst>
              <a:ext uri="{FF2B5EF4-FFF2-40B4-BE49-F238E27FC236}">
                <a16:creationId xmlns:a16="http://schemas.microsoft.com/office/drawing/2014/main" id="{E9BFD567-1C24-AFE9-0DA1-9E6F769CCFD5}"/>
              </a:ext>
            </a:extLst>
          </p:cNvPr>
          <p:cNvSpPr txBox="1"/>
          <p:nvPr/>
        </p:nvSpPr>
        <p:spPr>
          <a:xfrm>
            <a:off x="922294" y="1590042"/>
            <a:ext cx="4124490" cy="331857"/>
          </a:xfrm>
          <a:prstGeom prst="rect">
            <a:avLst/>
          </a:prstGeom>
          <a:noFill/>
        </p:spPr>
        <p:txBody>
          <a:bodyPr wrap="square" lIns="0" tIns="0" rIns="0" bIns="0" rtlCol="0">
            <a:noAutofit/>
          </a:bodyPr>
          <a:lstStyle/>
          <a:p>
            <a:pPr algn="ctr" defTabSz="831281" eaLnBrk="0" fontAlgn="base" hangingPunct="0">
              <a:spcAft>
                <a:spcPct val="0"/>
              </a:spcAft>
              <a:defRPr/>
            </a:pPr>
            <a:r>
              <a:rPr lang="en-US" sz="1455" b="1" dirty="0">
                <a:solidFill>
                  <a:prstClr val="black"/>
                </a:solidFill>
                <a:latin typeface="Frutiger 45 Light" panose="020B0603020202020204" pitchFamily="34" charset="0"/>
              </a:rPr>
              <a:t>Chinese oil imports to soar</a:t>
            </a:r>
          </a:p>
          <a:p>
            <a:pPr algn="ctr" defTabSz="831281" eaLnBrk="0" fontAlgn="base" hangingPunct="0">
              <a:spcAft>
                <a:spcPct val="0"/>
              </a:spcAft>
              <a:defRPr/>
            </a:pPr>
            <a:r>
              <a:rPr lang="en-US" sz="1455" dirty="0">
                <a:solidFill>
                  <a:prstClr val="black"/>
                </a:solidFill>
                <a:latin typeface="Frutiger 45 Light" panose="020B0603020202020204" pitchFamily="34" charset="0"/>
              </a:rPr>
              <a:t>Values in million barrels per day</a:t>
            </a:r>
          </a:p>
        </p:txBody>
      </p:sp>
      <p:sp>
        <p:nvSpPr>
          <p:cNvPr id="4" name="TextBox 3">
            <a:extLst>
              <a:ext uri="{FF2B5EF4-FFF2-40B4-BE49-F238E27FC236}">
                <a16:creationId xmlns:a16="http://schemas.microsoft.com/office/drawing/2014/main" id="{CD6CBF24-796E-8893-F623-EB61544C1223}"/>
              </a:ext>
            </a:extLst>
          </p:cNvPr>
          <p:cNvSpPr txBox="1">
            <a:spLocks noChangeArrowheads="1"/>
          </p:cNvSpPr>
          <p:nvPr/>
        </p:nvSpPr>
        <p:spPr bwMode="auto">
          <a:xfrm>
            <a:off x="1415479" y="6257378"/>
            <a:ext cx="9690545" cy="327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nchorCtr="0">
            <a:noAutofit/>
          </a:bodyPr>
          <a:lstStyle>
            <a:lvl1pPr defTabSz="993775">
              <a:defRPr b="1">
                <a:solidFill>
                  <a:schemeClr val="tx1"/>
                </a:solidFill>
                <a:latin typeface="Frutiger 55 Roman" pitchFamily="34" charset="0"/>
                <a:ea typeface="Arial Unicode MS" pitchFamily="34" charset="-128"/>
                <a:cs typeface="Arial Unicode MS" pitchFamily="34" charset="-128"/>
              </a:defRPr>
            </a:lvl1pPr>
            <a:lvl2pPr defTabSz="993775">
              <a:defRPr b="1">
                <a:solidFill>
                  <a:schemeClr val="tx1"/>
                </a:solidFill>
                <a:latin typeface="Frutiger 55 Roman" pitchFamily="34" charset="0"/>
                <a:ea typeface="Arial Unicode MS" pitchFamily="34" charset="-128"/>
                <a:cs typeface="Arial Unicode MS" pitchFamily="34" charset="-128"/>
              </a:defRPr>
            </a:lvl2pPr>
            <a:lvl3pPr defTabSz="993775">
              <a:defRPr b="1">
                <a:solidFill>
                  <a:schemeClr val="tx1"/>
                </a:solidFill>
                <a:latin typeface="Frutiger 55 Roman" pitchFamily="34" charset="0"/>
                <a:ea typeface="Arial Unicode MS" pitchFamily="34" charset="-128"/>
                <a:cs typeface="Arial Unicode MS" pitchFamily="34" charset="-128"/>
              </a:defRPr>
            </a:lvl3pPr>
            <a:lvl4pPr defTabSz="993775">
              <a:defRPr b="1">
                <a:solidFill>
                  <a:schemeClr val="tx1"/>
                </a:solidFill>
                <a:latin typeface="Frutiger 55 Roman" pitchFamily="34" charset="0"/>
                <a:ea typeface="Arial Unicode MS" pitchFamily="34" charset="-128"/>
                <a:cs typeface="Arial Unicode MS" pitchFamily="34" charset="-128"/>
              </a:defRPr>
            </a:lvl4pPr>
            <a:lvl5pPr defTabSz="993775">
              <a:defRPr b="1">
                <a:solidFill>
                  <a:schemeClr val="tx1"/>
                </a:solidFill>
                <a:latin typeface="Frutiger 55 Roman" pitchFamily="34" charset="0"/>
                <a:ea typeface="Arial Unicode MS" pitchFamily="34" charset="-128"/>
                <a:cs typeface="Arial Unicode MS" pitchFamily="34" charset="-128"/>
              </a:defRPr>
            </a:lvl5pPr>
            <a:lvl6pPr marL="2282825" indent="3175" defTabSz="993775"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740025" indent="3175" defTabSz="993775"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197225" indent="3175" defTabSz="993775"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654425" indent="3175" defTabSz="993775"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pPr algn="r" eaLnBrk="0" fontAlgn="base" hangingPunct="0">
              <a:spcBef>
                <a:spcPct val="50000"/>
              </a:spcBef>
              <a:spcAft>
                <a:spcPct val="0"/>
              </a:spcAft>
            </a:pPr>
            <a:r>
              <a:rPr lang="en-US" altLang="en-US" sz="727" b="0" dirty="0">
                <a:solidFill>
                  <a:srgbClr val="000000"/>
                </a:solidFill>
                <a:latin typeface="Frutiger 45 Light" panose="020B0603020202020204" pitchFamily="34" charset="0"/>
              </a:rPr>
              <a:t>Source: Bloomberg, IEA, UBS, as of January 2023, Please see important disclaimer at the end of the document.</a:t>
            </a:r>
          </a:p>
        </p:txBody>
      </p:sp>
      <p:cxnSp>
        <p:nvCxnSpPr>
          <p:cNvPr id="16" name="Straight Arrow Connector 15">
            <a:extLst>
              <a:ext uri="{FF2B5EF4-FFF2-40B4-BE49-F238E27FC236}">
                <a16:creationId xmlns:a16="http://schemas.microsoft.com/office/drawing/2014/main" id="{932FC7A6-44CB-262D-C776-16E04ABBAB58}"/>
              </a:ext>
            </a:extLst>
          </p:cNvPr>
          <p:cNvCxnSpPr>
            <a:cxnSpLocks/>
          </p:cNvCxnSpPr>
          <p:nvPr/>
        </p:nvCxnSpPr>
        <p:spPr>
          <a:xfrm flipV="1">
            <a:off x="5433232" y="2415887"/>
            <a:ext cx="281768" cy="476250"/>
          </a:xfrm>
          <a:prstGeom prst="straightConnector1">
            <a:avLst/>
          </a:prstGeom>
          <a:ln w="6350">
            <a:solidFill>
              <a:schemeClr val="accent6"/>
            </a:solidFill>
            <a:prstDash val="lgDash"/>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84336E95-68F9-7052-6CCC-48E38C42F731}"/>
              </a:ext>
            </a:extLst>
          </p:cNvPr>
          <p:cNvSpPr txBox="1"/>
          <p:nvPr/>
        </p:nvSpPr>
        <p:spPr>
          <a:xfrm>
            <a:off x="6974212" y="1603865"/>
            <a:ext cx="3972874" cy="331857"/>
          </a:xfrm>
          <a:prstGeom prst="rect">
            <a:avLst/>
          </a:prstGeom>
          <a:noFill/>
        </p:spPr>
        <p:txBody>
          <a:bodyPr wrap="square" lIns="0" tIns="0" rIns="0" bIns="0" rtlCol="0">
            <a:noAutofit/>
          </a:bodyPr>
          <a:lstStyle/>
          <a:p>
            <a:pPr algn="ctr" defTabSz="831281" eaLnBrk="0" fontAlgn="base" hangingPunct="0">
              <a:spcBef>
                <a:spcPct val="50000"/>
              </a:spcBef>
              <a:spcAft>
                <a:spcPct val="0"/>
              </a:spcAft>
              <a:defRPr/>
            </a:pPr>
            <a:r>
              <a:rPr lang="en-US" sz="1455" b="1" dirty="0">
                <a:solidFill>
                  <a:prstClr val="black"/>
                </a:solidFill>
                <a:latin typeface="Frutiger 45 Light" panose="020B0603020202020204" pitchFamily="34" charset="0"/>
              </a:rPr>
              <a:t>Russian oil production to slide</a:t>
            </a:r>
            <a:br>
              <a:rPr lang="en-US" sz="1455" b="1" dirty="0">
                <a:solidFill>
                  <a:prstClr val="black"/>
                </a:solidFill>
                <a:latin typeface="Frutiger 45 Light" panose="020B0603020202020204" pitchFamily="34" charset="0"/>
              </a:rPr>
            </a:br>
            <a:r>
              <a:rPr lang="en-US" sz="1455" dirty="0">
                <a:solidFill>
                  <a:prstClr val="black"/>
                </a:solidFill>
                <a:latin typeface="Frutiger 45 Light" panose="020B0603020202020204" pitchFamily="34" charset="0"/>
              </a:rPr>
              <a:t>Values in million barrels per day</a:t>
            </a:r>
          </a:p>
        </p:txBody>
      </p:sp>
      <p:pic>
        <p:nvPicPr>
          <p:cNvPr id="22" name="Picture 21">
            <a:extLst>
              <a:ext uri="{FF2B5EF4-FFF2-40B4-BE49-F238E27FC236}">
                <a16:creationId xmlns:a16="http://schemas.microsoft.com/office/drawing/2014/main" id="{5A305E21-BBC9-5CAE-40B3-B8B8779EF171}"/>
              </a:ext>
            </a:extLst>
          </p:cNvPr>
          <p:cNvPicPr>
            <a:picLocks noChangeAspect="1"/>
          </p:cNvPicPr>
          <p:nvPr/>
        </p:nvPicPr>
        <p:blipFill>
          <a:blip r:embed="rId7"/>
          <a:stretch>
            <a:fillRect/>
          </a:stretch>
        </p:blipFill>
        <p:spPr>
          <a:xfrm>
            <a:off x="6743490" y="2413652"/>
            <a:ext cx="4667244" cy="3532257"/>
          </a:xfrm>
          <a:prstGeom prst="rect">
            <a:avLst/>
          </a:prstGeom>
        </p:spPr>
      </p:pic>
      <p:cxnSp>
        <p:nvCxnSpPr>
          <p:cNvPr id="23" name="Straight Arrow Connector 22">
            <a:extLst>
              <a:ext uri="{FF2B5EF4-FFF2-40B4-BE49-F238E27FC236}">
                <a16:creationId xmlns:a16="http://schemas.microsoft.com/office/drawing/2014/main" id="{E1118CC0-2002-C288-99DD-558FB8DEA283}"/>
              </a:ext>
            </a:extLst>
          </p:cNvPr>
          <p:cNvCxnSpPr>
            <a:cxnSpLocks/>
          </p:cNvCxnSpPr>
          <p:nvPr/>
        </p:nvCxnSpPr>
        <p:spPr>
          <a:xfrm>
            <a:off x="11066861" y="3372716"/>
            <a:ext cx="220066" cy="336710"/>
          </a:xfrm>
          <a:prstGeom prst="straightConnector1">
            <a:avLst/>
          </a:prstGeom>
          <a:ln w="6350">
            <a:solidFill>
              <a:schemeClr val="accent6"/>
            </a:solidFill>
            <a:prstDash val="lgDash"/>
            <a:tailEnd type="triangle"/>
          </a:ln>
        </p:spPr>
        <p:style>
          <a:lnRef idx="1">
            <a:schemeClr val="accent1"/>
          </a:lnRef>
          <a:fillRef idx="0">
            <a:schemeClr val="accent1"/>
          </a:fillRef>
          <a:effectRef idx="0">
            <a:schemeClr val="accent1"/>
          </a:effectRef>
          <a:fontRef idx="minor">
            <a:schemeClr val="tx1"/>
          </a:fontRef>
        </p:style>
      </p:cxnSp>
      <p:sp>
        <p:nvSpPr>
          <p:cNvPr id="6" name="Text Placeholder 2">
            <a:extLst>
              <a:ext uri="{FF2B5EF4-FFF2-40B4-BE49-F238E27FC236}">
                <a16:creationId xmlns:a16="http://schemas.microsoft.com/office/drawing/2014/main" id="{65DE11E2-6828-D8FF-AD5A-D20EA4D9DA8C}"/>
              </a:ext>
            </a:extLst>
          </p:cNvPr>
          <p:cNvSpPr txBox="1">
            <a:spLocks/>
          </p:cNvSpPr>
          <p:nvPr/>
        </p:nvSpPr>
        <p:spPr>
          <a:xfrm>
            <a:off x="604720" y="794617"/>
            <a:ext cx="12253002" cy="274320"/>
          </a:xfrm>
          <a:prstGeom prst="rect">
            <a:avLst/>
          </a:prstGeom>
        </p:spPr>
        <p:txBody>
          <a:bodyPr vert="horz" lIns="0" tIns="0" rIns="0" bIns="0" rtlCol="0">
            <a:noAutofit/>
          </a:bodyPr>
          <a:lstStyle>
            <a:lvl1pPr marL="6858" marR="0" indent="0" algn="l" defTabSz="1005505" rtl="0" eaLnBrk="1" fontAlgn="auto" latinLnBrk="0" hangingPunct="1">
              <a:lnSpc>
                <a:spcPct val="100000"/>
              </a:lnSpc>
              <a:spcBef>
                <a:spcPts val="0"/>
              </a:spcBef>
              <a:spcAft>
                <a:spcPts val="0"/>
              </a:spcAft>
              <a:buClrTx/>
              <a:buSzPct val="75000"/>
              <a:buFontTx/>
              <a:buNone/>
              <a:tabLst/>
              <a:defRPr lang="en-US" sz="1800" b="0" kern="0" baseline="0">
                <a:solidFill>
                  <a:schemeClr val="tx1"/>
                </a:solidFill>
                <a:latin typeface="+mn-lt"/>
                <a:ea typeface="+mn-ea"/>
                <a:cs typeface="+mn-cs"/>
              </a:defRPr>
            </a:lvl1pPr>
            <a:lvl2pPr marL="374400" marR="0" indent="-182880" algn="l" defTabSz="1005505" rtl="0" eaLnBrk="1" fontAlgn="auto" latinLnBrk="0" hangingPunct="1">
              <a:lnSpc>
                <a:spcPct val="100000"/>
              </a:lnSpc>
              <a:spcBef>
                <a:spcPts val="800"/>
              </a:spcBef>
              <a:spcAft>
                <a:spcPts val="0"/>
              </a:spcAft>
              <a:buClrTx/>
              <a:buSzTx/>
              <a:buFont typeface="Arial" panose="020B0604020202020204" pitchFamily="34" charset="0"/>
              <a:buChar char="–"/>
              <a:tabLst/>
              <a:defRPr lang="en-US" sz="1600" kern="0" baseline="0" dirty="0" smtClean="0">
                <a:solidFill>
                  <a:schemeClr val="tx1"/>
                </a:solidFill>
                <a:latin typeface="+mn-lt"/>
                <a:ea typeface="+mn-ea"/>
                <a:cs typeface="+mn-cs"/>
              </a:defRPr>
            </a:lvl2pPr>
            <a:lvl3pPr marL="566928" marR="0" indent="-182880" algn="l" defTabSz="1005505" rtl="0" eaLnBrk="1" fontAlgn="auto" latinLnBrk="0" hangingPunct="1">
              <a:lnSpc>
                <a:spcPct val="100000"/>
              </a:lnSpc>
              <a:spcBef>
                <a:spcPts val="800"/>
              </a:spcBef>
              <a:spcAft>
                <a:spcPts val="0"/>
              </a:spcAft>
              <a:buClrTx/>
              <a:buSzTx/>
              <a:buFont typeface="Arial" panose="020B0604020202020204" pitchFamily="34" charset="0"/>
              <a:buChar char="–"/>
              <a:tabLst/>
              <a:defRPr lang="en-US" sz="1600" kern="0" baseline="0" dirty="0" smtClean="0">
                <a:solidFill>
                  <a:schemeClr val="tx1"/>
                </a:solidFill>
                <a:latin typeface="+mn-lt"/>
                <a:ea typeface="+mn-ea"/>
                <a:cs typeface="+mn-cs"/>
              </a:defRPr>
            </a:lvl3pPr>
            <a:lvl4pPr marL="758952" marR="0" indent="-182563"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kern="0" baseline="0" dirty="0" smtClean="0">
                <a:solidFill>
                  <a:schemeClr val="tx1"/>
                </a:solidFill>
                <a:latin typeface="+mn-lt"/>
                <a:ea typeface="+mn-ea"/>
                <a:cs typeface="+mn-cs"/>
              </a:defRPr>
            </a:lvl4pPr>
            <a:lvl5pPr marL="950976" marR="0" indent="-182563"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kern="0" baseline="0" dirty="0" smtClean="0">
                <a:solidFill>
                  <a:schemeClr val="tx1"/>
                </a:solidFill>
                <a:latin typeface="+mn-lt"/>
                <a:ea typeface="+mn-ea"/>
                <a:cs typeface="+mn-cs"/>
              </a:defRPr>
            </a:lvl5pPr>
            <a:lvl6pPr marL="950976" marR="0" indent="-182563"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b="0" kern="0" baseline="0" dirty="0" smtClean="0">
                <a:solidFill>
                  <a:schemeClr val="tx1"/>
                </a:solidFill>
                <a:latin typeface="+mn-lt"/>
                <a:ea typeface="+mn-ea"/>
                <a:cs typeface="+mn-cs"/>
              </a:defRPr>
            </a:lvl6pPr>
            <a:lvl7pPr marL="0" marR="0" indent="0"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b="1" kern="0" baseline="0" dirty="0" smtClean="0">
                <a:solidFill>
                  <a:schemeClr val="tx1"/>
                </a:solidFill>
                <a:latin typeface="+mn-lt"/>
                <a:ea typeface="+mn-ea"/>
                <a:cs typeface="+mn-cs"/>
              </a:defRPr>
            </a:lvl7pPr>
            <a:lvl8pPr marL="0" marR="0" indent="0"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kern="0" baseline="0" dirty="0" smtClean="0">
                <a:solidFill>
                  <a:srgbClr val="464749"/>
                </a:solidFill>
                <a:latin typeface="+mn-lt"/>
                <a:ea typeface="+mn-ea"/>
                <a:cs typeface="+mn-cs"/>
              </a:defRPr>
            </a:lvl8pPr>
            <a:lvl9pPr marL="0" marR="0" indent="0" algn="l" defTabSz="1005505" rtl="0" eaLnBrk="1" fontAlgn="auto" latinLnBrk="0" hangingPunct="1">
              <a:lnSpc>
                <a:spcPct val="100000"/>
              </a:lnSpc>
              <a:spcBef>
                <a:spcPts val="800"/>
              </a:spcBef>
              <a:spcAft>
                <a:spcPts val="0"/>
              </a:spcAft>
              <a:buClrTx/>
              <a:buSzPct val="100000"/>
              <a:buFont typeface="Arial" panose="020B0604020202020204" pitchFamily="34" charset="0"/>
              <a:buChar char="‫"/>
              <a:tabLst/>
              <a:defRPr lang="en-US" sz="1600" kern="0" baseline="0" dirty="0" smtClean="0">
                <a:solidFill>
                  <a:srgbClr val="A43725"/>
                </a:solidFill>
                <a:latin typeface="+mn-lt"/>
                <a:ea typeface="+mn-ea"/>
                <a:cs typeface="+mn-cs"/>
              </a:defRPr>
            </a:lvl9pPr>
          </a:lstStyle>
          <a:p>
            <a:pPr>
              <a:spcAft>
                <a:spcPts val="545"/>
              </a:spcAft>
              <a:defRPr/>
            </a:pPr>
            <a:r>
              <a:rPr lang="en-US" kern="0" dirty="0">
                <a:latin typeface="Frutiger 45 Light" panose="020B0603020202020204" pitchFamily="34" charset="0"/>
              </a:rPr>
              <a:t>The reopening of China’s economy and solid demand </a:t>
            </a:r>
            <a:r>
              <a:rPr lang="en-US" dirty="0">
                <a:latin typeface="Frutiger 45 Light" panose="020B0603020202020204" pitchFamily="34" charset="0"/>
              </a:rPr>
              <a:t>from</a:t>
            </a:r>
            <a:r>
              <a:rPr lang="en-US" kern="0" dirty="0">
                <a:latin typeface="Frutiger 45 Light" panose="020B0603020202020204" pitchFamily="34" charset="0"/>
              </a:rPr>
              <a:t> India should lift global oil consumption and push Brent</a:t>
            </a:r>
            <a:br>
              <a:rPr lang="en-US" kern="0" dirty="0">
                <a:latin typeface="Frutiger 45 Light" panose="020B0603020202020204" pitchFamily="34" charset="0"/>
              </a:rPr>
            </a:br>
            <a:r>
              <a:rPr lang="en-US" kern="0" dirty="0">
                <a:latin typeface="Frutiger 45 Light" panose="020B0603020202020204" pitchFamily="34" charset="0"/>
              </a:rPr>
              <a:t>crude oil to USD 110/</a:t>
            </a:r>
            <a:r>
              <a:rPr lang="en-US" kern="0" dirty="0" err="1">
                <a:latin typeface="Frutiger 45 Light" panose="020B0603020202020204" pitchFamily="34" charset="0"/>
              </a:rPr>
              <a:t>bbl</a:t>
            </a:r>
            <a:endParaRPr lang="en-US" kern="0" dirty="0">
              <a:latin typeface="Frutiger 45 Light" panose="020B0603020202020204" pitchFamily="34" charset="0"/>
            </a:endParaRPr>
          </a:p>
          <a:p>
            <a:endParaRPr lang="en-GB" dirty="0">
              <a:solidFill>
                <a:sysClr val="windowText" lastClr="000000"/>
              </a:solidFill>
              <a:latin typeface="Frutiger 45 Light" panose="020B0603020202020204" pitchFamily="34" charset="0"/>
            </a:endParaRPr>
          </a:p>
        </p:txBody>
      </p:sp>
    </p:spTree>
    <p:extLst>
      <p:ext uri="{BB962C8B-B14F-4D97-AF65-F5344CB8AC3E}">
        <p14:creationId xmlns:p14="http://schemas.microsoft.com/office/powerpoint/2010/main" val="23264784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973F0AD-DF62-439C-A219-E1E59A48AF8E}"/>
              </a:ext>
            </a:extLst>
          </p:cNvPr>
          <p:cNvPicPr>
            <a:picLocks noChangeAspect="1"/>
          </p:cNvPicPr>
          <p:nvPr/>
        </p:nvPicPr>
        <p:blipFill rotWithShape="1">
          <a:blip r:embed="rId3">
            <a:extLst>
              <a:ext uri="{28A0092B-C50C-407E-A947-70E740481C1C}">
                <a14:useLocalDpi xmlns:a14="http://schemas.microsoft.com/office/drawing/2010/main" val="0"/>
              </a:ext>
            </a:extLst>
          </a:blip>
          <a:srcRect t="3847" b="3847"/>
          <a:stretch/>
        </p:blipFill>
        <p:spPr>
          <a:xfrm>
            <a:off x="-2" y="0"/>
            <a:ext cx="4985983" cy="6858000"/>
          </a:xfrm>
          <a:prstGeom prst="rect">
            <a:avLst/>
          </a:prstGeom>
        </p:spPr>
      </p:pic>
      <p:sp>
        <p:nvSpPr>
          <p:cNvPr id="6" name="Subtitle 4">
            <a:extLst>
              <a:ext uri="{FF2B5EF4-FFF2-40B4-BE49-F238E27FC236}">
                <a16:creationId xmlns:a16="http://schemas.microsoft.com/office/drawing/2014/main" id="{87F05CDA-6136-41A4-8B36-5BBF0A679197}"/>
              </a:ext>
            </a:extLst>
          </p:cNvPr>
          <p:cNvSpPr txBox="1">
            <a:spLocks/>
          </p:cNvSpPr>
          <p:nvPr/>
        </p:nvSpPr>
        <p:spPr>
          <a:xfrm>
            <a:off x="5761227" y="4608968"/>
            <a:ext cx="5573368" cy="939339"/>
          </a:xfrm>
          <a:prstGeom prst="rect">
            <a:avLst/>
          </a:prstGeom>
        </p:spPr>
        <p:txBody>
          <a:bodyPr vert="horz" lIns="0" tIns="0" rIns="0" bIns="0" rtlCol="0">
            <a:noAutofit/>
          </a:bodyPr>
          <a:lstStyle>
            <a:lvl1pPr marL="0" indent="0" algn="l" defTabSz="914400" rtl="0" eaLnBrk="1" latinLnBrk="0" hangingPunct="1">
              <a:lnSpc>
                <a:spcPct val="90000"/>
              </a:lnSpc>
              <a:spcBef>
                <a:spcPts val="1000"/>
              </a:spcBef>
              <a:buFont typeface="Arial" panose="020B0604020202020204" pitchFamily="34" charset="0"/>
              <a:buNone/>
              <a:defRPr sz="3636" kern="1200" baseline="0">
                <a:solidFill>
                  <a:schemeClr val="tx1"/>
                </a:solidFill>
                <a:latin typeface="Frutiger 45 Light"/>
                <a:ea typeface="Arial Unicode MS" pitchFamily="34" charset="-128"/>
                <a:cs typeface="+mn-cs"/>
              </a:defRPr>
            </a:lvl1pPr>
            <a:lvl2pPr marL="457053" indent="0" algn="ctr" defTabSz="914400" rtl="0" eaLnBrk="1" latinLnBrk="0" hangingPunct="1">
              <a:lnSpc>
                <a:spcPct val="90000"/>
              </a:lnSpc>
              <a:spcBef>
                <a:spcPts val="500"/>
              </a:spcBef>
              <a:buFont typeface="Arial" panose="020B0604020202020204" pitchFamily="34" charset="0"/>
              <a:buNone/>
              <a:defRPr sz="2400" kern="1200">
                <a:solidFill>
                  <a:schemeClr val="tx1">
                    <a:tint val="75000"/>
                  </a:schemeClr>
                </a:solidFill>
                <a:latin typeface="+mn-lt"/>
                <a:ea typeface="+mn-ea"/>
                <a:cs typeface="+mn-cs"/>
              </a:defRPr>
            </a:lvl2pPr>
            <a:lvl3pPr marL="914105" indent="0" algn="ctr"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3pPr>
            <a:lvl4pPr marL="1371156"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4pPr>
            <a:lvl5pPr marL="1828208"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5pPr>
            <a:lvl6pPr marL="2285260"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6pPr>
            <a:lvl7pPr marL="2742311"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7pPr>
            <a:lvl8pPr marL="3199364"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8pPr>
            <a:lvl9pPr marL="3656415"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9pPr>
          </a:lstStyle>
          <a:p>
            <a:r>
              <a:rPr lang="en-GB" sz="2545" b="1" dirty="0"/>
              <a:t>Claudia Panseri</a:t>
            </a:r>
          </a:p>
          <a:p>
            <a:r>
              <a:rPr lang="en-US" sz="2545" dirty="0"/>
              <a:t>Head Equities GAA</a:t>
            </a:r>
            <a:r>
              <a:rPr lang="en-GB" sz="2545" dirty="0"/>
              <a:t>,</a:t>
            </a:r>
            <a:br>
              <a:rPr lang="en-GB" sz="2545" dirty="0"/>
            </a:br>
            <a:r>
              <a:rPr lang="en-GB" sz="2545" dirty="0"/>
              <a:t>UBS Global Wealth Management</a:t>
            </a:r>
          </a:p>
        </p:txBody>
      </p:sp>
    </p:spTree>
    <p:extLst>
      <p:ext uri="{BB962C8B-B14F-4D97-AF65-F5344CB8AC3E}">
        <p14:creationId xmlns:p14="http://schemas.microsoft.com/office/powerpoint/2010/main" val="16170075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GE HEADING"/>
          <p:cNvSpPr>
            <a:spLocks noGrp="1"/>
          </p:cNvSpPr>
          <p:nvPr>
            <p:ph type="title"/>
            <p:custDataLst>
              <p:tags r:id="rId2"/>
            </p:custDataLst>
          </p:nvPr>
        </p:nvSpPr>
        <p:spPr>
          <a:xfrm>
            <a:off x="532458" y="1624"/>
            <a:ext cx="11100545" cy="855805"/>
          </a:xfrm>
        </p:spPr>
        <p:txBody>
          <a:bodyPr>
            <a:normAutofit/>
          </a:bodyPr>
          <a:lstStyle/>
          <a:p>
            <a:pPr>
              <a:lnSpc>
                <a:spcPct val="107000"/>
              </a:lnSpc>
              <a:spcBef>
                <a:spcPts val="0"/>
              </a:spcBef>
            </a:pPr>
            <a:r>
              <a:rPr lang="en-US" sz="2800" dirty="0"/>
              <a:t>2023: In a desynchronized world, country dispersion should rise</a:t>
            </a:r>
          </a:p>
        </p:txBody>
      </p:sp>
      <p:sp>
        <p:nvSpPr>
          <p:cNvPr id="2" name="TextBox 1"/>
          <p:cNvSpPr txBox="1"/>
          <p:nvPr>
            <p:custDataLst>
              <p:tags r:id="rId3"/>
            </p:custDataLst>
          </p:nvPr>
        </p:nvSpPr>
        <p:spPr>
          <a:xfrm>
            <a:off x="520567" y="1142816"/>
            <a:ext cx="3663062" cy="498527"/>
          </a:xfrm>
          <a:prstGeom prst="rect">
            <a:avLst/>
          </a:prstGeom>
          <a:noFill/>
        </p:spPr>
        <p:txBody>
          <a:bodyPr vert="horz" wrap="square" lIns="0" tIns="0" rIns="0" bIns="0" rtlCol="0" anchor="t">
            <a:noAutofit/>
          </a:bodyPr>
          <a:lstStyle/>
          <a:p>
            <a:pPr>
              <a:spcAft>
                <a:spcPts val="545"/>
              </a:spcAft>
            </a:pPr>
            <a:r>
              <a:rPr lang="en-US" sz="1200" b="1" kern="0" dirty="0">
                <a:latin typeface="Frutiger 45 Light" panose="020B0603020202020204" pitchFamily="34" charset="0"/>
              </a:rPr>
              <a:t>2022 saw a greater performance dispersion across sectors than countries</a:t>
            </a:r>
          </a:p>
          <a:p>
            <a:pPr>
              <a:spcAft>
                <a:spcPts val="545"/>
              </a:spcAft>
            </a:pPr>
            <a:r>
              <a:rPr lang="en-US" sz="1200" kern="0" dirty="0">
                <a:latin typeface="Frutiger 45 Light" panose="020B0603020202020204" pitchFamily="34" charset="0"/>
              </a:rPr>
              <a:t>Sectors and countries performance dispersion (%)</a:t>
            </a:r>
          </a:p>
        </p:txBody>
      </p:sp>
      <p:sp>
        <p:nvSpPr>
          <p:cNvPr id="13" name="TextBox 12">
            <a:extLst>
              <a:ext uri="{FF2B5EF4-FFF2-40B4-BE49-F238E27FC236}">
                <a16:creationId xmlns:a16="http://schemas.microsoft.com/office/drawing/2014/main" id="{E0A1174D-AEE4-4DC0-A5DC-5FBE0F2D1114}"/>
              </a:ext>
            </a:extLst>
          </p:cNvPr>
          <p:cNvSpPr txBox="1"/>
          <p:nvPr>
            <p:custDataLst>
              <p:tags r:id="rId4"/>
            </p:custDataLst>
          </p:nvPr>
        </p:nvSpPr>
        <p:spPr>
          <a:xfrm>
            <a:off x="8275156" y="1142816"/>
            <a:ext cx="3663062" cy="498527"/>
          </a:xfrm>
          <a:prstGeom prst="rect">
            <a:avLst/>
          </a:prstGeom>
          <a:noFill/>
        </p:spPr>
        <p:txBody>
          <a:bodyPr vert="horz" wrap="square" lIns="0" tIns="0" rIns="0" bIns="0" rtlCol="0" anchor="t">
            <a:noAutofit/>
          </a:bodyPr>
          <a:lstStyle/>
          <a:p>
            <a:pPr>
              <a:spcAft>
                <a:spcPts val="545"/>
              </a:spcAft>
            </a:pPr>
            <a:r>
              <a:rPr lang="en-US" sz="1272" b="1" kern="0" dirty="0">
                <a:latin typeface="Frutiger 45 Light" panose="020B0603020202020204" pitchFamily="34" charset="0"/>
              </a:rPr>
              <a:t>UK: The best performing country in 2022</a:t>
            </a:r>
          </a:p>
          <a:p>
            <a:pPr>
              <a:spcAft>
                <a:spcPts val="545"/>
              </a:spcAft>
            </a:pPr>
            <a:r>
              <a:rPr lang="en-US" sz="1200" kern="0" dirty="0">
                <a:latin typeface="Frutiger 45 Light" panose="020B0603020202020204" pitchFamily="34" charset="0"/>
              </a:rPr>
              <a:t>Performance (rebased to 100 in January 2022, in $)</a:t>
            </a:r>
            <a:endParaRPr lang="en-US" sz="1272" kern="0" spc="-73" dirty="0">
              <a:latin typeface="Frutiger 45 Light" panose="020B0603020202020204" pitchFamily="34" charset="0"/>
            </a:endParaRPr>
          </a:p>
        </p:txBody>
      </p:sp>
      <p:sp>
        <p:nvSpPr>
          <p:cNvPr id="11" name="TextBox 10">
            <a:extLst>
              <a:ext uri="{FF2B5EF4-FFF2-40B4-BE49-F238E27FC236}">
                <a16:creationId xmlns:a16="http://schemas.microsoft.com/office/drawing/2014/main" id="{E88AA1D0-C13D-4C45-B593-121214AAE11B}"/>
              </a:ext>
            </a:extLst>
          </p:cNvPr>
          <p:cNvSpPr txBox="1"/>
          <p:nvPr>
            <p:custDataLst>
              <p:tags r:id="rId5"/>
            </p:custDataLst>
          </p:nvPr>
        </p:nvSpPr>
        <p:spPr>
          <a:xfrm>
            <a:off x="1726000" y="6424300"/>
            <a:ext cx="9690304" cy="327118"/>
          </a:xfrm>
          <a:prstGeom prst="rect">
            <a:avLst/>
          </a:prstGeom>
          <a:noFill/>
        </p:spPr>
        <p:txBody>
          <a:bodyPr vert="horz" wrap="square" lIns="0" tIns="0" rIns="0" bIns="0" rtlCol="0" anchor="b" anchorCtr="0">
            <a:noAutofit/>
          </a:bodyPr>
          <a:lstStyle/>
          <a:p>
            <a:pPr algn="r">
              <a:spcAft>
                <a:spcPts val="545"/>
              </a:spcAft>
            </a:pPr>
            <a:r>
              <a:rPr lang="en-US" sz="727" kern="0" dirty="0">
                <a:latin typeface="Frutiger 45 Light" panose="020B0603020202020204" pitchFamily="34" charset="0"/>
              </a:rPr>
              <a:t>Source: Refinitiv  </a:t>
            </a:r>
            <a:r>
              <a:rPr lang="en-US" sz="727" kern="0" dirty="0" err="1">
                <a:latin typeface="Frutiger 45 Light" panose="020B0603020202020204" pitchFamily="34" charset="0"/>
              </a:rPr>
              <a:t>Datastream</a:t>
            </a:r>
            <a:r>
              <a:rPr lang="en-US" sz="727" kern="0" dirty="0">
                <a:latin typeface="Frutiger 45 Light" panose="020B0603020202020204" pitchFamily="34" charset="0"/>
              </a:rPr>
              <a:t>, UBS, January 2023</a:t>
            </a:r>
          </a:p>
          <a:p>
            <a:pPr algn="r">
              <a:spcAft>
                <a:spcPts val="545"/>
              </a:spcAft>
            </a:pPr>
            <a:r>
              <a:rPr lang="en-US" sz="727" kern="0" dirty="0">
                <a:latin typeface="Frutiger 45 Light" panose="020B0603020202020204" pitchFamily="34" charset="0"/>
              </a:rPr>
              <a:t>Charts and scenarios are for illustrative purposes only. Historical performance and forecasts are no guarantee for future performance.</a:t>
            </a:r>
            <a:br>
              <a:rPr lang="en-US" sz="727" kern="0" dirty="0">
                <a:latin typeface="Frutiger 45 Light" panose="020B0603020202020204" pitchFamily="34" charset="0"/>
              </a:rPr>
            </a:br>
            <a:r>
              <a:rPr lang="en-US" sz="727" kern="0" dirty="0">
                <a:latin typeface="Frutiger 45 Light" panose="020B0603020202020204" pitchFamily="34" charset="0"/>
              </a:rPr>
              <a:t>Please see important disclaimer at the end of the document.</a:t>
            </a:r>
          </a:p>
        </p:txBody>
      </p:sp>
      <p:sp>
        <p:nvSpPr>
          <p:cNvPr id="7" name="TextBox 6">
            <a:extLst>
              <a:ext uri="{FF2B5EF4-FFF2-40B4-BE49-F238E27FC236}">
                <a16:creationId xmlns:a16="http://schemas.microsoft.com/office/drawing/2014/main" id="{15F0761E-6FF9-EC9A-1823-BCAC32DFC37D}"/>
              </a:ext>
            </a:extLst>
          </p:cNvPr>
          <p:cNvSpPr txBox="1"/>
          <p:nvPr>
            <p:custDataLst>
              <p:tags r:id="rId6"/>
            </p:custDataLst>
          </p:nvPr>
        </p:nvSpPr>
        <p:spPr>
          <a:xfrm>
            <a:off x="4340569" y="1151045"/>
            <a:ext cx="3663062" cy="498527"/>
          </a:xfrm>
          <a:prstGeom prst="rect">
            <a:avLst/>
          </a:prstGeom>
          <a:noFill/>
        </p:spPr>
        <p:txBody>
          <a:bodyPr vert="horz" wrap="square" lIns="0" tIns="0" rIns="0" bIns="0" rtlCol="0" anchor="t">
            <a:noAutofit/>
          </a:bodyPr>
          <a:lstStyle/>
          <a:p>
            <a:pPr>
              <a:spcAft>
                <a:spcPts val="545"/>
              </a:spcAft>
            </a:pPr>
            <a:r>
              <a:rPr lang="en-US" sz="1200" b="1" kern="0" dirty="0">
                <a:latin typeface="Frutiger 45 Light" panose="020B0603020202020204" pitchFamily="34" charset="0"/>
              </a:rPr>
              <a:t>Energy: The best performing sector in 2022</a:t>
            </a:r>
          </a:p>
          <a:p>
            <a:pPr>
              <a:spcAft>
                <a:spcPts val="545"/>
              </a:spcAft>
            </a:pPr>
            <a:r>
              <a:rPr lang="en-US" sz="1200" kern="0" dirty="0">
                <a:latin typeface="Frutiger 45 Light" panose="020B0603020202020204" pitchFamily="34" charset="0"/>
              </a:rPr>
              <a:t>Performance (rebased to 100 in January 2022, in USD)</a:t>
            </a:r>
          </a:p>
        </p:txBody>
      </p:sp>
      <p:graphicFrame>
        <p:nvGraphicFramePr>
          <p:cNvPr id="9" name="Chart 8">
            <a:extLst>
              <a:ext uri="{FF2B5EF4-FFF2-40B4-BE49-F238E27FC236}">
                <a16:creationId xmlns:a16="http://schemas.microsoft.com/office/drawing/2014/main" id="{FCD2DC92-9E35-41CA-104F-B091B0F81A97}"/>
              </a:ext>
            </a:extLst>
          </p:cNvPr>
          <p:cNvGraphicFramePr>
            <a:graphicFrameLocks/>
          </p:cNvGraphicFramePr>
          <p:nvPr>
            <p:extLst>
              <p:ext uri="{D42A27DB-BD31-4B8C-83A1-F6EECF244321}">
                <p14:modId xmlns:p14="http://schemas.microsoft.com/office/powerpoint/2010/main" val="2800963333"/>
              </p:ext>
            </p:extLst>
          </p:nvPr>
        </p:nvGraphicFramePr>
        <p:xfrm>
          <a:off x="278434" y="1855261"/>
          <a:ext cx="3808232" cy="3947661"/>
        </p:xfrm>
        <a:graphic>
          <a:graphicData uri="http://schemas.openxmlformats.org/drawingml/2006/chart">
            <c:chart xmlns:c="http://schemas.openxmlformats.org/drawingml/2006/chart" xmlns:r="http://schemas.openxmlformats.org/officeDocument/2006/relationships" r:id="rId9"/>
          </a:graphicData>
        </a:graphic>
      </p:graphicFrame>
      <p:graphicFrame>
        <p:nvGraphicFramePr>
          <p:cNvPr id="18" name="Chart 17">
            <a:extLst>
              <a:ext uri="{FF2B5EF4-FFF2-40B4-BE49-F238E27FC236}">
                <a16:creationId xmlns:a16="http://schemas.microsoft.com/office/drawing/2014/main" id="{6BCBD8E3-B30C-984E-315B-4A53CD00BCA6}"/>
              </a:ext>
            </a:extLst>
          </p:cNvPr>
          <p:cNvGraphicFramePr>
            <a:graphicFrameLocks/>
          </p:cNvGraphicFramePr>
          <p:nvPr>
            <p:extLst>
              <p:ext uri="{D42A27DB-BD31-4B8C-83A1-F6EECF244321}">
                <p14:modId xmlns:p14="http://schemas.microsoft.com/office/powerpoint/2010/main" val="2255438655"/>
              </p:ext>
            </p:extLst>
          </p:nvPr>
        </p:nvGraphicFramePr>
        <p:xfrm>
          <a:off x="8148484" y="1934516"/>
          <a:ext cx="3945194" cy="3868406"/>
        </p:xfrm>
        <a:graphic>
          <a:graphicData uri="http://schemas.openxmlformats.org/drawingml/2006/chart">
            <c:chart xmlns:c="http://schemas.openxmlformats.org/drawingml/2006/chart" xmlns:r="http://schemas.openxmlformats.org/officeDocument/2006/relationships" r:id="rId10"/>
          </a:graphicData>
        </a:graphic>
      </p:graphicFrame>
      <p:graphicFrame>
        <p:nvGraphicFramePr>
          <p:cNvPr id="19" name="Chart 18">
            <a:extLst>
              <a:ext uri="{FF2B5EF4-FFF2-40B4-BE49-F238E27FC236}">
                <a16:creationId xmlns:a16="http://schemas.microsoft.com/office/drawing/2014/main" id="{A937A905-679D-F020-87C8-DD45D96A90CA}"/>
              </a:ext>
            </a:extLst>
          </p:cNvPr>
          <p:cNvGraphicFramePr>
            <a:graphicFrameLocks/>
          </p:cNvGraphicFramePr>
          <p:nvPr>
            <p:extLst>
              <p:ext uri="{D42A27DB-BD31-4B8C-83A1-F6EECF244321}">
                <p14:modId xmlns:p14="http://schemas.microsoft.com/office/powerpoint/2010/main" val="3391382022"/>
              </p:ext>
            </p:extLst>
          </p:nvPr>
        </p:nvGraphicFramePr>
        <p:xfrm>
          <a:off x="4183629" y="1769805"/>
          <a:ext cx="4023847" cy="4299155"/>
        </p:xfrm>
        <a:graphic>
          <a:graphicData uri="http://schemas.openxmlformats.org/drawingml/2006/chart">
            <c:chart xmlns:c="http://schemas.openxmlformats.org/drawingml/2006/chart" xmlns:r="http://schemas.openxmlformats.org/officeDocument/2006/relationships" r:id="rId11"/>
          </a:graphicData>
        </a:graphic>
      </p:graphicFrame>
    </p:spTree>
    <p:custDataLst>
      <p:tags r:id="rId1"/>
    </p:custDataLst>
    <p:extLst>
      <p:ext uri="{BB962C8B-B14F-4D97-AF65-F5344CB8AC3E}">
        <p14:creationId xmlns:p14="http://schemas.microsoft.com/office/powerpoint/2010/main" val="33729936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DB2CC487-B094-1CF4-DDAC-A158928D208A}"/>
              </a:ext>
            </a:extLst>
          </p:cNvPr>
          <p:cNvSpPr>
            <a:spLocks noGrp="1"/>
          </p:cNvSpPr>
          <p:nvPr>
            <p:ph type="title"/>
          </p:nvPr>
        </p:nvSpPr>
        <p:spPr/>
        <p:txBody>
          <a:bodyPr/>
          <a:lstStyle/>
          <a:p>
            <a:r>
              <a:rPr lang="en-US" dirty="0"/>
              <a:t>Anticipating inflections: Time to reweight emerging markets</a:t>
            </a:r>
          </a:p>
        </p:txBody>
      </p:sp>
      <p:sp>
        <p:nvSpPr>
          <p:cNvPr id="4" name="TextBox 3">
            <a:extLst>
              <a:ext uri="{FF2B5EF4-FFF2-40B4-BE49-F238E27FC236}">
                <a16:creationId xmlns:a16="http://schemas.microsoft.com/office/drawing/2014/main" id="{058ECE7B-3D82-B654-9571-4466D850F5FA}"/>
              </a:ext>
            </a:extLst>
          </p:cNvPr>
          <p:cNvSpPr txBox="1"/>
          <p:nvPr>
            <p:custDataLst>
              <p:tags r:id="rId1"/>
            </p:custDataLst>
          </p:nvPr>
        </p:nvSpPr>
        <p:spPr>
          <a:xfrm>
            <a:off x="525568" y="1014006"/>
            <a:ext cx="3634698" cy="498527"/>
          </a:xfrm>
          <a:prstGeom prst="rect">
            <a:avLst/>
          </a:prstGeom>
          <a:noFill/>
        </p:spPr>
        <p:txBody>
          <a:bodyPr vert="horz" wrap="square" lIns="0" tIns="0" rIns="0" bIns="0" rtlCol="0" anchor="t">
            <a:noAutofit/>
          </a:bodyPr>
          <a:lstStyle/>
          <a:p>
            <a:pPr>
              <a:spcAft>
                <a:spcPts val="545"/>
              </a:spcAft>
            </a:pPr>
            <a:r>
              <a:rPr lang="en-US" sz="1200" b="1" kern="0" dirty="0">
                <a:latin typeface="Frutiger 45 Light" panose="020B0603020202020204" pitchFamily="34" charset="0"/>
              </a:rPr>
              <a:t>China reopening – Domestic policy support, pent-up savings to aid recovery </a:t>
            </a:r>
          </a:p>
          <a:p>
            <a:pPr>
              <a:spcAft>
                <a:spcPts val="545"/>
              </a:spcAft>
            </a:pPr>
            <a:r>
              <a:rPr lang="en-US" sz="1200" kern="0" dirty="0">
                <a:latin typeface="Frutiger 45 Light" panose="020B0603020202020204" pitchFamily="34" charset="0"/>
              </a:rPr>
              <a:t>GDP growth breakdown (year-on-year, %)</a:t>
            </a:r>
          </a:p>
        </p:txBody>
      </p:sp>
      <p:sp>
        <p:nvSpPr>
          <p:cNvPr id="5" name="TextBox 4">
            <a:extLst>
              <a:ext uri="{FF2B5EF4-FFF2-40B4-BE49-F238E27FC236}">
                <a16:creationId xmlns:a16="http://schemas.microsoft.com/office/drawing/2014/main" id="{05DB0A2B-896E-0E97-CB98-A3441BCFB122}"/>
              </a:ext>
            </a:extLst>
          </p:cNvPr>
          <p:cNvSpPr txBox="1"/>
          <p:nvPr>
            <p:custDataLst>
              <p:tags r:id="rId2"/>
            </p:custDataLst>
          </p:nvPr>
        </p:nvSpPr>
        <p:spPr>
          <a:xfrm>
            <a:off x="1726000" y="6391068"/>
            <a:ext cx="9690304" cy="327118"/>
          </a:xfrm>
          <a:prstGeom prst="rect">
            <a:avLst/>
          </a:prstGeom>
          <a:noFill/>
        </p:spPr>
        <p:txBody>
          <a:bodyPr vert="horz" wrap="square" lIns="0" tIns="0" rIns="0" bIns="0" rtlCol="0" anchor="b" anchorCtr="0">
            <a:noAutofit/>
          </a:bodyPr>
          <a:lstStyle/>
          <a:p>
            <a:pPr algn="r">
              <a:spcAft>
                <a:spcPts val="545"/>
              </a:spcAft>
            </a:pPr>
            <a:r>
              <a:rPr lang="en-US" sz="727" kern="0" dirty="0">
                <a:latin typeface="Frutiger 45 Light" panose="020B0603020202020204" pitchFamily="34" charset="0"/>
              </a:rPr>
              <a:t>Source: Refinitiv  </a:t>
            </a:r>
            <a:r>
              <a:rPr lang="en-US" sz="727" kern="0" dirty="0" err="1">
                <a:latin typeface="Frutiger 45 Light" panose="020B0603020202020204" pitchFamily="34" charset="0"/>
              </a:rPr>
              <a:t>Datastream</a:t>
            </a:r>
            <a:r>
              <a:rPr lang="en-US" sz="727" kern="0" dirty="0">
                <a:latin typeface="Frutiger 45 Light" panose="020B0603020202020204" pitchFamily="34" charset="0"/>
              </a:rPr>
              <a:t>, </a:t>
            </a:r>
            <a:r>
              <a:rPr lang="en-US" sz="700" dirty="0">
                <a:solidFill>
                  <a:prstClr val="black"/>
                </a:solidFill>
                <a:latin typeface="Frutiger 45 Light" panose="020B0603020202020204" pitchFamily="34" charset="0"/>
              </a:rPr>
              <a:t>CEIC, Wind</a:t>
            </a:r>
            <a:r>
              <a:rPr lang="en-US" sz="727" kern="0" dirty="0">
                <a:latin typeface="Frutiger 45 Light" panose="020B0603020202020204" pitchFamily="34" charset="0"/>
              </a:rPr>
              <a:t>, UBS, January 2023</a:t>
            </a:r>
          </a:p>
          <a:p>
            <a:pPr algn="r">
              <a:spcAft>
                <a:spcPts val="545"/>
              </a:spcAft>
            </a:pPr>
            <a:r>
              <a:rPr lang="en-US" sz="727" kern="0" dirty="0">
                <a:latin typeface="Frutiger 45 Light" panose="020B0603020202020204" pitchFamily="34" charset="0"/>
              </a:rPr>
              <a:t>Charts and scenarios are for illustrative purposes only. Historical performance and forecasts are no guarantee for future performance.</a:t>
            </a:r>
            <a:br>
              <a:rPr lang="en-US" sz="727" kern="0" dirty="0">
                <a:latin typeface="Frutiger 45 Light" panose="020B0603020202020204" pitchFamily="34" charset="0"/>
              </a:rPr>
            </a:br>
            <a:r>
              <a:rPr lang="en-US" sz="727" kern="0" dirty="0">
                <a:latin typeface="Frutiger 45 Light" panose="020B0603020202020204" pitchFamily="34" charset="0"/>
              </a:rPr>
              <a:t>Please see important disclaimer at the end of the document.</a:t>
            </a:r>
          </a:p>
        </p:txBody>
      </p:sp>
      <p:grpSp>
        <p:nvGrpSpPr>
          <p:cNvPr id="8" name="Group 7">
            <a:extLst>
              <a:ext uri="{FF2B5EF4-FFF2-40B4-BE49-F238E27FC236}">
                <a16:creationId xmlns:a16="http://schemas.microsoft.com/office/drawing/2014/main" id="{5D83B3D4-B8E1-E9C9-C01D-040FDAE36D86}"/>
              </a:ext>
            </a:extLst>
          </p:cNvPr>
          <p:cNvGrpSpPr/>
          <p:nvPr/>
        </p:nvGrpSpPr>
        <p:grpSpPr>
          <a:xfrm>
            <a:off x="515735" y="1980895"/>
            <a:ext cx="3746551" cy="2945066"/>
            <a:chOff x="628803" y="1631852"/>
            <a:chExt cx="5230571" cy="3798278"/>
          </a:xfrm>
        </p:grpSpPr>
        <p:pic>
          <p:nvPicPr>
            <p:cNvPr id="2" name="Picture 1">
              <a:extLst>
                <a:ext uri="{FF2B5EF4-FFF2-40B4-BE49-F238E27FC236}">
                  <a16:creationId xmlns:a16="http://schemas.microsoft.com/office/drawing/2014/main" id="{08AD693C-7B7B-404C-1663-0FA2C130F07A}"/>
                </a:ext>
              </a:extLst>
            </p:cNvPr>
            <p:cNvPicPr>
              <a:picLocks noChangeAspect="1"/>
            </p:cNvPicPr>
            <p:nvPr/>
          </p:nvPicPr>
          <p:blipFill>
            <a:blip r:embed="rId6"/>
            <a:stretch>
              <a:fillRect/>
            </a:stretch>
          </p:blipFill>
          <p:spPr>
            <a:xfrm>
              <a:off x="628803" y="1631852"/>
              <a:ext cx="5230571" cy="3798278"/>
            </a:xfrm>
            <a:prstGeom prst="rect">
              <a:avLst/>
            </a:prstGeom>
          </p:spPr>
        </p:pic>
        <p:sp>
          <p:nvSpPr>
            <p:cNvPr id="7" name="TextBox 6">
              <a:extLst>
                <a:ext uri="{FF2B5EF4-FFF2-40B4-BE49-F238E27FC236}">
                  <a16:creationId xmlns:a16="http://schemas.microsoft.com/office/drawing/2014/main" id="{AB165112-5F18-D314-C55B-DA682C8CAD6A}"/>
                </a:ext>
              </a:extLst>
            </p:cNvPr>
            <p:cNvSpPr txBox="1"/>
            <p:nvPr/>
          </p:nvSpPr>
          <p:spPr>
            <a:xfrm>
              <a:off x="1005840" y="1744394"/>
              <a:ext cx="1512277" cy="369332"/>
            </a:xfrm>
            <a:prstGeom prst="rect">
              <a:avLst/>
            </a:prstGeom>
            <a:solidFill>
              <a:schemeClr val="bg1"/>
            </a:solidFill>
          </p:spPr>
          <p:txBody>
            <a:bodyPr wrap="square" rtlCol="0">
              <a:spAutoFit/>
            </a:bodyPr>
            <a:lstStyle/>
            <a:p>
              <a:endParaRPr lang="en-US" dirty="0"/>
            </a:p>
          </p:txBody>
        </p:sp>
      </p:grpSp>
      <p:graphicFrame>
        <p:nvGraphicFramePr>
          <p:cNvPr id="10" name="Chart 9">
            <a:extLst>
              <a:ext uri="{FF2B5EF4-FFF2-40B4-BE49-F238E27FC236}">
                <a16:creationId xmlns:a16="http://schemas.microsoft.com/office/drawing/2014/main" id="{B0DB1E68-B7BE-4366-B4EB-D133E0B98A42}"/>
              </a:ext>
            </a:extLst>
          </p:cNvPr>
          <p:cNvGraphicFramePr>
            <a:graphicFrameLocks/>
          </p:cNvGraphicFramePr>
          <p:nvPr>
            <p:extLst>
              <p:ext uri="{D42A27DB-BD31-4B8C-83A1-F6EECF244321}">
                <p14:modId xmlns:p14="http://schemas.microsoft.com/office/powerpoint/2010/main" val="940458478"/>
              </p:ext>
            </p:extLst>
          </p:nvPr>
        </p:nvGraphicFramePr>
        <p:xfrm>
          <a:off x="4262286" y="1853083"/>
          <a:ext cx="3971336" cy="3205619"/>
        </p:xfrm>
        <a:graphic>
          <a:graphicData uri="http://schemas.openxmlformats.org/drawingml/2006/chart">
            <c:chart xmlns:c="http://schemas.openxmlformats.org/drawingml/2006/chart" xmlns:r="http://schemas.openxmlformats.org/officeDocument/2006/relationships" r:id="rId7"/>
          </a:graphicData>
        </a:graphic>
      </p:graphicFrame>
      <p:sp>
        <p:nvSpPr>
          <p:cNvPr id="11" name="TextBox 10">
            <a:extLst>
              <a:ext uri="{FF2B5EF4-FFF2-40B4-BE49-F238E27FC236}">
                <a16:creationId xmlns:a16="http://schemas.microsoft.com/office/drawing/2014/main" id="{014905F9-09A3-3302-FA51-E1C87C85A523}"/>
              </a:ext>
            </a:extLst>
          </p:cNvPr>
          <p:cNvSpPr txBox="1"/>
          <p:nvPr>
            <p:custDataLst>
              <p:tags r:id="rId3"/>
            </p:custDataLst>
          </p:nvPr>
        </p:nvSpPr>
        <p:spPr>
          <a:xfrm>
            <a:off x="4381174" y="999958"/>
            <a:ext cx="3799866" cy="327274"/>
          </a:xfrm>
          <a:prstGeom prst="rect">
            <a:avLst/>
          </a:prstGeom>
          <a:noFill/>
        </p:spPr>
        <p:txBody>
          <a:bodyPr vert="horz" wrap="square" lIns="0" tIns="0" rIns="0" bIns="0" rtlCol="0" anchor="t">
            <a:noAutofit/>
          </a:bodyPr>
          <a:lstStyle/>
          <a:p>
            <a:pPr>
              <a:spcAft>
                <a:spcPts val="545"/>
              </a:spcAft>
            </a:pPr>
            <a:r>
              <a:rPr lang="en-US" sz="1200" b="1" kern="0" dirty="0">
                <a:latin typeface="Frutiger 45 Light" panose="020B0603020202020204" pitchFamily="34" charset="0"/>
              </a:rPr>
              <a:t>Emerging markets are expected to deliver superior earnings growth in 2023</a:t>
            </a:r>
          </a:p>
          <a:p>
            <a:pPr>
              <a:spcAft>
                <a:spcPts val="545"/>
              </a:spcAft>
            </a:pPr>
            <a:r>
              <a:rPr lang="en-US" sz="1200" kern="0" dirty="0">
                <a:latin typeface="Frutiger 45 Light" panose="020B0603020202020204" pitchFamily="34" charset="0"/>
              </a:rPr>
              <a:t>6-month changes in forward earnings forecasts (%) vs. 6-month changes in price performance (%)</a:t>
            </a:r>
          </a:p>
        </p:txBody>
      </p:sp>
      <p:graphicFrame>
        <p:nvGraphicFramePr>
          <p:cNvPr id="3" name="Chart 2">
            <a:extLst>
              <a:ext uri="{FF2B5EF4-FFF2-40B4-BE49-F238E27FC236}">
                <a16:creationId xmlns:a16="http://schemas.microsoft.com/office/drawing/2014/main" id="{DFB8DD34-7DF1-468D-BCAD-F2AE4753B7FF}"/>
              </a:ext>
            </a:extLst>
          </p:cNvPr>
          <p:cNvGraphicFramePr>
            <a:graphicFrameLocks/>
          </p:cNvGraphicFramePr>
          <p:nvPr>
            <p:extLst>
              <p:ext uri="{D42A27DB-BD31-4B8C-83A1-F6EECF244321}">
                <p14:modId xmlns:p14="http://schemas.microsoft.com/office/powerpoint/2010/main" val="627001958"/>
              </p:ext>
            </p:extLst>
          </p:nvPr>
        </p:nvGraphicFramePr>
        <p:xfrm>
          <a:off x="8318089" y="1895029"/>
          <a:ext cx="3544530" cy="3163673"/>
        </p:xfrm>
        <a:graphic>
          <a:graphicData uri="http://schemas.openxmlformats.org/drawingml/2006/chart">
            <c:chart xmlns:c="http://schemas.openxmlformats.org/drawingml/2006/chart" xmlns:r="http://schemas.openxmlformats.org/officeDocument/2006/relationships" r:id="rId8"/>
          </a:graphicData>
        </a:graphic>
      </p:graphicFrame>
      <p:sp>
        <p:nvSpPr>
          <p:cNvPr id="9" name="TextBox 8">
            <a:extLst>
              <a:ext uri="{FF2B5EF4-FFF2-40B4-BE49-F238E27FC236}">
                <a16:creationId xmlns:a16="http://schemas.microsoft.com/office/drawing/2014/main" id="{89BF5420-148D-59AC-4D0C-7CECD435A54A}"/>
              </a:ext>
            </a:extLst>
          </p:cNvPr>
          <p:cNvSpPr txBox="1"/>
          <p:nvPr>
            <p:custDataLst>
              <p:tags r:id="rId4"/>
            </p:custDataLst>
          </p:nvPr>
        </p:nvSpPr>
        <p:spPr>
          <a:xfrm>
            <a:off x="8392134" y="998839"/>
            <a:ext cx="3799866" cy="327274"/>
          </a:xfrm>
          <a:prstGeom prst="rect">
            <a:avLst/>
          </a:prstGeom>
          <a:noFill/>
        </p:spPr>
        <p:txBody>
          <a:bodyPr vert="horz" wrap="square" lIns="0" tIns="0" rIns="0" bIns="0" rtlCol="0" anchor="t">
            <a:noAutofit/>
          </a:bodyPr>
          <a:lstStyle/>
          <a:p>
            <a:pPr>
              <a:spcAft>
                <a:spcPts val="545"/>
              </a:spcAft>
            </a:pPr>
            <a:r>
              <a:rPr lang="en-US" sz="1200" b="1" kern="0" dirty="0">
                <a:latin typeface="Frutiger 45 Light" panose="020B0603020202020204" pitchFamily="34" charset="0"/>
              </a:rPr>
              <a:t>A peak in the dollar creates more opportunities outside the US</a:t>
            </a:r>
          </a:p>
          <a:p>
            <a:pPr>
              <a:spcAft>
                <a:spcPts val="545"/>
              </a:spcAft>
            </a:pPr>
            <a:r>
              <a:rPr lang="en-US" sz="1200" kern="0" dirty="0">
                <a:latin typeface="Frutiger 45 Light" panose="020B0603020202020204" pitchFamily="34" charset="0"/>
              </a:rPr>
              <a:t>MSCI US relative performance vs. MSCI EM (right hand scale) vs. US dollar index (left hand scale)</a:t>
            </a:r>
          </a:p>
        </p:txBody>
      </p:sp>
    </p:spTree>
    <p:extLst>
      <p:ext uri="{BB962C8B-B14F-4D97-AF65-F5344CB8AC3E}">
        <p14:creationId xmlns:p14="http://schemas.microsoft.com/office/powerpoint/2010/main" val="2439505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20E088-7D1F-0706-3242-2274A3BF5698}"/>
              </a:ext>
            </a:extLst>
          </p:cNvPr>
          <p:cNvSpPr>
            <a:spLocks noGrp="1"/>
          </p:cNvSpPr>
          <p:nvPr>
            <p:ph type="title"/>
          </p:nvPr>
        </p:nvSpPr>
        <p:spPr/>
        <p:txBody>
          <a:bodyPr/>
          <a:lstStyle/>
          <a:p>
            <a:r>
              <a:rPr lang="en-US" dirty="0"/>
              <a:t>Anticipating inflections: Consumer recovery</a:t>
            </a:r>
          </a:p>
        </p:txBody>
      </p:sp>
      <p:graphicFrame>
        <p:nvGraphicFramePr>
          <p:cNvPr id="3" name="Chart 2">
            <a:extLst>
              <a:ext uri="{FF2B5EF4-FFF2-40B4-BE49-F238E27FC236}">
                <a16:creationId xmlns:a16="http://schemas.microsoft.com/office/drawing/2014/main" id="{D4E394DB-74FC-0C78-44C5-2E43A300E0D8}"/>
              </a:ext>
            </a:extLst>
          </p:cNvPr>
          <p:cNvGraphicFramePr>
            <a:graphicFrameLocks/>
          </p:cNvGraphicFramePr>
          <p:nvPr>
            <p:extLst>
              <p:ext uri="{D42A27DB-BD31-4B8C-83A1-F6EECF244321}">
                <p14:modId xmlns:p14="http://schemas.microsoft.com/office/powerpoint/2010/main" val="1109276147"/>
              </p:ext>
            </p:extLst>
          </p:nvPr>
        </p:nvGraphicFramePr>
        <p:xfrm>
          <a:off x="4247534" y="1978108"/>
          <a:ext cx="3870429" cy="3537788"/>
        </p:xfrm>
        <a:graphic>
          <a:graphicData uri="http://schemas.openxmlformats.org/drawingml/2006/chart">
            <c:chart xmlns:c="http://schemas.openxmlformats.org/drawingml/2006/chart" xmlns:r="http://schemas.openxmlformats.org/officeDocument/2006/relationships" r:id="rId6"/>
          </a:graphicData>
        </a:graphic>
      </p:graphicFrame>
      <p:sp>
        <p:nvSpPr>
          <p:cNvPr id="4" name="TextBox 3">
            <a:extLst>
              <a:ext uri="{FF2B5EF4-FFF2-40B4-BE49-F238E27FC236}">
                <a16:creationId xmlns:a16="http://schemas.microsoft.com/office/drawing/2014/main" id="{0829B650-2FE4-37C5-8D07-79514EC8EAB2}"/>
              </a:ext>
            </a:extLst>
          </p:cNvPr>
          <p:cNvSpPr txBox="1"/>
          <p:nvPr>
            <p:custDataLst>
              <p:tags r:id="rId1"/>
            </p:custDataLst>
          </p:nvPr>
        </p:nvSpPr>
        <p:spPr>
          <a:xfrm>
            <a:off x="1726000" y="6424300"/>
            <a:ext cx="9690304" cy="327118"/>
          </a:xfrm>
          <a:prstGeom prst="rect">
            <a:avLst/>
          </a:prstGeom>
          <a:noFill/>
        </p:spPr>
        <p:txBody>
          <a:bodyPr vert="horz" wrap="square" lIns="0" tIns="0" rIns="0" bIns="0" rtlCol="0" anchor="b" anchorCtr="0">
            <a:noAutofit/>
          </a:bodyPr>
          <a:lstStyle/>
          <a:p>
            <a:pPr algn="r">
              <a:spcAft>
                <a:spcPts val="545"/>
              </a:spcAft>
            </a:pPr>
            <a:r>
              <a:rPr lang="en-US" sz="727" kern="0" dirty="0">
                <a:latin typeface="Frutiger 45 Light" panose="020B0603020202020204" pitchFamily="34" charset="0"/>
              </a:rPr>
              <a:t>Source: Refinitiv  </a:t>
            </a:r>
            <a:r>
              <a:rPr lang="en-US" sz="727" kern="0" dirty="0" err="1">
                <a:latin typeface="Frutiger 45 Light" panose="020B0603020202020204" pitchFamily="34" charset="0"/>
              </a:rPr>
              <a:t>Datastream</a:t>
            </a:r>
            <a:r>
              <a:rPr lang="en-US" sz="727" kern="0" dirty="0">
                <a:latin typeface="Frutiger 45 Light" panose="020B0603020202020204" pitchFamily="34" charset="0"/>
              </a:rPr>
              <a:t>, UBS, January 2023</a:t>
            </a:r>
          </a:p>
          <a:p>
            <a:pPr algn="r">
              <a:spcAft>
                <a:spcPts val="545"/>
              </a:spcAft>
            </a:pPr>
            <a:r>
              <a:rPr lang="en-US" sz="727" kern="0" dirty="0">
                <a:latin typeface="Frutiger 45 Light" panose="020B0603020202020204" pitchFamily="34" charset="0"/>
              </a:rPr>
              <a:t>Charts and scenarios are for illustrative purposes only. Historical performance and forecasts are no guarantee for future performance.</a:t>
            </a:r>
            <a:br>
              <a:rPr lang="en-US" sz="727" kern="0" dirty="0">
                <a:latin typeface="Frutiger 45 Light" panose="020B0603020202020204" pitchFamily="34" charset="0"/>
              </a:rPr>
            </a:br>
            <a:r>
              <a:rPr lang="en-US" sz="727" kern="0" dirty="0">
                <a:latin typeface="Frutiger 45 Light" panose="020B0603020202020204" pitchFamily="34" charset="0"/>
              </a:rPr>
              <a:t>Please see important disclaimer at the end of the document.</a:t>
            </a:r>
          </a:p>
        </p:txBody>
      </p:sp>
      <p:sp>
        <p:nvSpPr>
          <p:cNvPr id="5" name="TextBox 4">
            <a:extLst>
              <a:ext uri="{FF2B5EF4-FFF2-40B4-BE49-F238E27FC236}">
                <a16:creationId xmlns:a16="http://schemas.microsoft.com/office/drawing/2014/main" id="{BE226ED2-829E-10A7-60F6-553F3D6A2ACA}"/>
              </a:ext>
            </a:extLst>
          </p:cNvPr>
          <p:cNvSpPr txBox="1"/>
          <p:nvPr>
            <p:custDataLst>
              <p:tags r:id="rId2"/>
            </p:custDataLst>
          </p:nvPr>
        </p:nvSpPr>
        <p:spPr>
          <a:xfrm>
            <a:off x="4187110" y="1061346"/>
            <a:ext cx="4043926" cy="498527"/>
          </a:xfrm>
          <a:prstGeom prst="rect">
            <a:avLst/>
          </a:prstGeom>
          <a:noFill/>
        </p:spPr>
        <p:txBody>
          <a:bodyPr vert="horz" wrap="square" lIns="0" tIns="0" rIns="0" bIns="0" rtlCol="0" anchor="t">
            <a:noAutofit/>
          </a:bodyPr>
          <a:lstStyle/>
          <a:p>
            <a:pPr>
              <a:spcAft>
                <a:spcPts val="545"/>
              </a:spcAft>
            </a:pPr>
            <a:r>
              <a:rPr lang="en-US" sz="1200" b="1" kern="0" dirty="0">
                <a:latin typeface="Frutiger 45 Light" panose="020B0603020202020204" pitchFamily="34" charset="0"/>
              </a:rPr>
              <a:t>Consumer staples offer a defensive tilt</a:t>
            </a:r>
          </a:p>
          <a:p>
            <a:pPr>
              <a:spcAft>
                <a:spcPts val="545"/>
              </a:spcAft>
            </a:pPr>
            <a:r>
              <a:rPr lang="en-US" sz="1200" kern="0" dirty="0">
                <a:latin typeface="Frutiger 45 Light" panose="020B0603020202020204" pitchFamily="34" charset="0"/>
              </a:rPr>
              <a:t>MSCI ACWI consumer staples relative performance vs. MSCI ACWI (left hand scale) and ISM manufacturing index (inverted right scale)</a:t>
            </a:r>
          </a:p>
        </p:txBody>
      </p:sp>
      <p:graphicFrame>
        <p:nvGraphicFramePr>
          <p:cNvPr id="7" name="Chart 6">
            <a:extLst>
              <a:ext uri="{FF2B5EF4-FFF2-40B4-BE49-F238E27FC236}">
                <a16:creationId xmlns:a16="http://schemas.microsoft.com/office/drawing/2014/main" id="{A5057DB1-82EB-46EB-8785-708A25DADCFE}"/>
              </a:ext>
            </a:extLst>
          </p:cNvPr>
          <p:cNvGraphicFramePr>
            <a:graphicFrameLocks/>
          </p:cNvGraphicFramePr>
          <p:nvPr>
            <p:extLst>
              <p:ext uri="{D42A27DB-BD31-4B8C-83A1-F6EECF244321}">
                <p14:modId xmlns:p14="http://schemas.microsoft.com/office/powerpoint/2010/main" val="681300768"/>
              </p:ext>
            </p:extLst>
          </p:nvPr>
        </p:nvGraphicFramePr>
        <p:xfrm>
          <a:off x="381000" y="1927123"/>
          <a:ext cx="3693038" cy="3588773"/>
        </p:xfrm>
        <a:graphic>
          <a:graphicData uri="http://schemas.openxmlformats.org/drawingml/2006/chart">
            <c:chart xmlns:c="http://schemas.openxmlformats.org/drawingml/2006/chart" xmlns:r="http://schemas.openxmlformats.org/officeDocument/2006/relationships" r:id="rId7"/>
          </a:graphicData>
        </a:graphic>
      </p:graphicFrame>
      <p:sp>
        <p:nvSpPr>
          <p:cNvPr id="9" name="TextBox 8">
            <a:extLst>
              <a:ext uri="{FF2B5EF4-FFF2-40B4-BE49-F238E27FC236}">
                <a16:creationId xmlns:a16="http://schemas.microsoft.com/office/drawing/2014/main" id="{C01723EC-3491-5C6A-B006-BF3A579F91A8}"/>
              </a:ext>
            </a:extLst>
          </p:cNvPr>
          <p:cNvSpPr txBox="1"/>
          <p:nvPr>
            <p:custDataLst>
              <p:tags r:id="rId3"/>
            </p:custDataLst>
          </p:nvPr>
        </p:nvSpPr>
        <p:spPr>
          <a:xfrm>
            <a:off x="441019" y="1096617"/>
            <a:ext cx="3633019" cy="498527"/>
          </a:xfrm>
          <a:prstGeom prst="rect">
            <a:avLst/>
          </a:prstGeom>
          <a:noFill/>
        </p:spPr>
        <p:txBody>
          <a:bodyPr vert="horz" wrap="square" lIns="0" tIns="0" rIns="0" bIns="0" rtlCol="0" anchor="t">
            <a:noAutofit/>
          </a:bodyPr>
          <a:lstStyle/>
          <a:p>
            <a:pPr>
              <a:spcAft>
                <a:spcPts val="545"/>
              </a:spcAft>
            </a:pPr>
            <a:r>
              <a:rPr lang="en-US" sz="1200" b="1" kern="0" dirty="0">
                <a:latin typeface="Frutiger 45 Light" panose="020B0603020202020204" pitchFamily="34" charset="0"/>
              </a:rPr>
              <a:t>Consumer stocks to benefit from improving consumer confidence</a:t>
            </a:r>
          </a:p>
          <a:p>
            <a:pPr>
              <a:spcAft>
                <a:spcPts val="545"/>
              </a:spcAft>
            </a:pPr>
            <a:r>
              <a:rPr lang="en-US" sz="1200" kern="0" dirty="0">
                <a:latin typeface="Frutiger 45 Light" panose="020B0603020202020204" pitchFamily="34" charset="0"/>
              </a:rPr>
              <a:t>Consumer sentiment in the US (left hand scale) and EMU (right hand scale)</a:t>
            </a:r>
          </a:p>
        </p:txBody>
      </p:sp>
      <p:graphicFrame>
        <p:nvGraphicFramePr>
          <p:cNvPr id="10" name="Chart 9">
            <a:extLst>
              <a:ext uri="{FF2B5EF4-FFF2-40B4-BE49-F238E27FC236}">
                <a16:creationId xmlns:a16="http://schemas.microsoft.com/office/drawing/2014/main" id="{FD6C12E0-EA7F-4620-A867-8540E9BBBC89}"/>
              </a:ext>
            </a:extLst>
          </p:cNvPr>
          <p:cNvGraphicFramePr>
            <a:graphicFrameLocks/>
          </p:cNvGraphicFramePr>
          <p:nvPr>
            <p:extLst>
              <p:ext uri="{D42A27DB-BD31-4B8C-83A1-F6EECF244321}">
                <p14:modId xmlns:p14="http://schemas.microsoft.com/office/powerpoint/2010/main" val="1113077288"/>
              </p:ext>
            </p:extLst>
          </p:nvPr>
        </p:nvGraphicFramePr>
        <p:xfrm>
          <a:off x="8291459" y="1978107"/>
          <a:ext cx="3693038" cy="3668797"/>
        </p:xfrm>
        <a:graphic>
          <a:graphicData uri="http://schemas.openxmlformats.org/drawingml/2006/chart">
            <c:chart xmlns:c="http://schemas.openxmlformats.org/drawingml/2006/chart" xmlns:r="http://schemas.openxmlformats.org/officeDocument/2006/relationships" r:id="rId8"/>
          </a:graphicData>
        </a:graphic>
      </p:graphicFrame>
      <p:sp>
        <p:nvSpPr>
          <p:cNvPr id="11" name="TextBox 10">
            <a:extLst>
              <a:ext uri="{FF2B5EF4-FFF2-40B4-BE49-F238E27FC236}">
                <a16:creationId xmlns:a16="http://schemas.microsoft.com/office/drawing/2014/main" id="{97B2FA4B-C27C-FEEB-03C2-81E020A88BB8}"/>
              </a:ext>
            </a:extLst>
          </p:cNvPr>
          <p:cNvSpPr txBox="1"/>
          <p:nvPr>
            <p:custDataLst>
              <p:tags r:id="rId4"/>
            </p:custDataLst>
          </p:nvPr>
        </p:nvSpPr>
        <p:spPr>
          <a:xfrm>
            <a:off x="8449394" y="1034572"/>
            <a:ext cx="3693038" cy="498527"/>
          </a:xfrm>
          <a:prstGeom prst="rect">
            <a:avLst/>
          </a:prstGeom>
          <a:noFill/>
        </p:spPr>
        <p:txBody>
          <a:bodyPr vert="horz" wrap="square" lIns="0" tIns="0" rIns="0" bIns="0" rtlCol="0" anchor="t">
            <a:noAutofit/>
          </a:bodyPr>
          <a:lstStyle/>
          <a:p>
            <a:pPr>
              <a:spcAft>
                <a:spcPts val="545"/>
              </a:spcAft>
            </a:pPr>
            <a:r>
              <a:rPr lang="en-US" sz="1200" b="1" kern="0" dirty="0">
                <a:latin typeface="Frutiger 45 Light" panose="020B0603020202020204" pitchFamily="34" charset="0"/>
              </a:rPr>
              <a:t>Consumer </a:t>
            </a:r>
            <a:r>
              <a:rPr lang="en-US" sz="1200" b="1" kern="0" dirty="0" err="1">
                <a:latin typeface="Frutiger 45 Light" panose="020B0603020202020204" pitchFamily="34" charset="0"/>
              </a:rPr>
              <a:t>discretionary’s</a:t>
            </a:r>
            <a:r>
              <a:rPr lang="en-US" sz="1200" b="1" kern="0" dirty="0">
                <a:latin typeface="Frutiger 45 Light" panose="020B0603020202020204" pitchFamily="34" charset="0"/>
              </a:rPr>
              <a:t> post-Covid rerating has normalized</a:t>
            </a:r>
          </a:p>
          <a:p>
            <a:pPr>
              <a:spcAft>
                <a:spcPts val="545"/>
              </a:spcAft>
            </a:pPr>
            <a:r>
              <a:rPr lang="en-US" sz="1200" kern="0" dirty="0">
                <a:latin typeface="Frutiger 45 Light" panose="020B0603020202020204" pitchFamily="34" charset="0"/>
              </a:rPr>
              <a:t>12-month forward price-to-earnings (x) and averages</a:t>
            </a:r>
          </a:p>
        </p:txBody>
      </p:sp>
    </p:spTree>
    <p:extLst>
      <p:ext uri="{BB962C8B-B14F-4D97-AF65-F5344CB8AC3E}">
        <p14:creationId xmlns:p14="http://schemas.microsoft.com/office/powerpoint/2010/main" val="9723062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88FBEA-2823-AAE2-5092-8F5803F71B3C}"/>
              </a:ext>
            </a:extLst>
          </p:cNvPr>
          <p:cNvSpPr>
            <a:spLocks noGrp="1"/>
          </p:cNvSpPr>
          <p:nvPr>
            <p:ph type="title"/>
          </p:nvPr>
        </p:nvSpPr>
        <p:spPr/>
        <p:txBody>
          <a:bodyPr/>
          <a:lstStyle/>
          <a:p>
            <a:r>
              <a:rPr lang="en-US" sz="2546" dirty="0">
                <a:ea typeface="+mj-ea"/>
              </a:rPr>
              <a:t>EMBI is the cheapest credit segment based on history</a:t>
            </a:r>
            <a:endParaRPr lang="en-US" dirty="0"/>
          </a:p>
        </p:txBody>
      </p:sp>
      <p:pic>
        <p:nvPicPr>
          <p:cNvPr id="3" name="Picture 2" descr="Chart, bar chart&#10;&#10;Description automatically generated">
            <a:extLst>
              <a:ext uri="{FF2B5EF4-FFF2-40B4-BE49-F238E27FC236}">
                <a16:creationId xmlns:a16="http://schemas.microsoft.com/office/drawing/2014/main" id="{6353956F-2639-81EF-DD24-78329D3CF53C}"/>
              </a:ext>
            </a:extLst>
          </p:cNvPr>
          <p:cNvPicPr>
            <a:picLocks noChangeAspect="1"/>
          </p:cNvPicPr>
          <p:nvPr/>
        </p:nvPicPr>
        <p:blipFill>
          <a:blip r:embed="rId3"/>
          <a:stretch>
            <a:fillRect/>
          </a:stretch>
        </p:blipFill>
        <p:spPr>
          <a:xfrm>
            <a:off x="509851" y="1842687"/>
            <a:ext cx="5670174" cy="3383157"/>
          </a:xfrm>
          <a:prstGeom prst="rect">
            <a:avLst/>
          </a:prstGeom>
        </p:spPr>
      </p:pic>
      <p:sp>
        <p:nvSpPr>
          <p:cNvPr id="4" name="TextBox 3">
            <a:extLst>
              <a:ext uri="{FF2B5EF4-FFF2-40B4-BE49-F238E27FC236}">
                <a16:creationId xmlns:a16="http://schemas.microsoft.com/office/drawing/2014/main" id="{0EFC53F9-3C4F-D0DA-6A02-6C6AC7EC9DD7}"/>
              </a:ext>
            </a:extLst>
          </p:cNvPr>
          <p:cNvSpPr txBox="1"/>
          <p:nvPr/>
        </p:nvSpPr>
        <p:spPr>
          <a:xfrm>
            <a:off x="636293" y="1072453"/>
            <a:ext cx="4092666" cy="276999"/>
          </a:xfrm>
          <a:prstGeom prst="rect">
            <a:avLst/>
          </a:prstGeom>
          <a:noFill/>
        </p:spPr>
        <p:txBody>
          <a:bodyPr wrap="square">
            <a:spAutoFit/>
          </a:bodyPr>
          <a:lstStyle/>
          <a:p>
            <a:pPr defTabSz="623712" eaLnBrk="0" fontAlgn="base" hangingPunct="0">
              <a:spcBef>
                <a:spcPct val="50000"/>
              </a:spcBef>
              <a:spcAft>
                <a:spcPct val="0"/>
              </a:spcAft>
              <a:defRPr/>
            </a:pPr>
            <a:r>
              <a:rPr lang="de-CH" sz="1200" b="1" kern="0" dirty="0">
                <a:latin typeface="Frutiger 45 Light" panose="020B0603020202020204" pitchFamily="34" charset="0"/>
              </a:rPr>
              <a:t>S</a:t>
            </a:r>
            <a:r>
              <a:rPr lang="en-US" sz="1200" b="1" kern="0" dirty="0" err="1">
                <a:latin typeface="Frutiger 45 Light" panose="020B0603020202020204" pitchFamily="34" charset="0"/>
              </a:rPr>
              <a:t>preads</a:t>
            </a:r>
            <a:r>
              <a:rPr lang="en-US" sz="1200" b="1" kern="0" dirty="0">
                <a:latin typeface="Frutiger 45 Light" panose="020B0603020202020204" pitchFamily="34" charset="0"/>
              </a:rPr>
              <a:t> and percentiles (data since 2005)</a:t>
            </a:r>
          </a:p>
        </p:txBody>
      </p:sp>
      <p:sp>
        <p:nvSpPr>
          <p:cNvPr id="5" name="TextBox 4">
            <a:extLst>
              <a:ext uri="{FF2B5EF4-FFF2-40B4-BE49-F238E27FC236}">
                <a16:creationId xmlns:a16="http://schemas.microsoft.com/office/drawing/2014/main" id="{BD95C58A-BE05-44CC-C554-4DB7F3B4EB93}"/>
              </a:ext>
            </a:extLst>
          </p:cNvPr>
          <p:cNvSpPr txBox="1"/>
          <p:nvPr>
            <p:custDataLst>
              <p:tags r:id="rId1"/>
            </p:custDataLst>
          </p:nvPr>
        </p:nvSpPr>
        <p:spPr>
          <a:xfrm>
            <a:off x="1726000" y="6424300"/>
            <a:ext cx="9690304" cy="327118"/>
          </a:xfrm>
          <a:prstGeom prst="rect">
            <a:avLst/>
          </a:prstGeom>
          <a:noFill/>
        </p:spPr>
        <p:txBody>
          <a:bodyPr vert="horz" wrap="square" lIns="0" tIns="0" rIns="0" bIns="0" rtlCol="0" anchor="b" anchorCtr="0">
            <a:noAutofit/>
          </a:bodyPr>
          <a:lstStyle/>
          <a:p>
            <a:pPr algn="r">
              <a:spcAft>
                <a:spcPts val="545"/>
              </a:spcAft>
            </a:pPr>
            <a:r>
              <a:rPr lang="en-US" sz="727" kern="0" dirty="0">
                <a:latin typeface="Frutiger 45 Light" panose="020B0603020202020204" pitchFamily="34" charset="0"/>
              </a:rPr>
              <a:t>Source: Bloomberg, UBS, January 2023</a:t>
            </a:r>
          </a:p>
          <a:p>
            <a:pPr algn="r">
              <a:spcAft>
                <a:spcPts val="545"/>
              </a:spcAft>
            </a:pPr>
            <a:r>
              <a:rPr lang="en-US" sz="727" kern="0" dirty="0">
                <a:latin typeface="Frutiger 45 Light" panose="020B0603020202020204" pitchFamily="34" charset="0"/>
              </a:rPr>
              <a:t>Charts and scenarios are for illustrative purposes only. Historical performance and forecasts are no guarantee for future performance.</a:t>
            </a:r>
            <a:br>
              <a:rPr lang="en-US" sz="727" kern="0" dirty="0">
                <a:latin typeface="Frutiger 45 Light" panose="020B0603020202020204" pitchFamily="34" charset="0"/>
              </a:rPr>
            </a:br>
            <a:r>
              <a:rPr lang="en-US" sz="727" kern="0" dirty="0">
                <a:latin typeface="Frutiger 45 Light" panose="020B0603020202020204" pitchFamily="34" charset="0"/>
              </a:rPr>
              <a:t>Please see important disclaimer at the end of the document.</a:t>
            </a:r>
          </a:p>
        </p:txBody>
      </p:sp>
      <p:sp>
        <p:nvSpPr>
          <p:cNvPr id="7" name="TextBox 6">
            <a:extLst>
              <a:ext uri="{FF2B5EF4-FFF2-40B4-BE49-F238E27FC236}">
                <a16:creationId xmlns:a16="http://schemas.microsoft.com/office/drawing/2014/main" id="{CA097EB1-7411-BC47-5994-4E34FDA3C06F}"/>
              </a:ext>
            </a:extLst>
          </p:cNvPr>
          <p:cNvSpPr txBox="1"/>
          <p:nvPr/>
        </p:nvSpPr>
        <p:spPr>
          <a:xfrm>
            <a:off x="6474542" y="987873"/>
            <a:ext cx="5466736" cy="646331"/>
          </a:xfrm>
          <a:prstGeom prst="rect">
            <a:avLst/>
          </a:prstGeom>
          <a:noFill/>
        </p:spPr>
        <p:txBody>
          <a:bodyPr wrap="square">
            <a:spAutoFit/>
          </a:bodyPr>
          <a:lstStyle/>
          <a:p>
            <a:r>
              <a:rPr lang="en-US" sz="1200" b="1" kern="0" dirty="0">
                <a:latin typeface="Frutiger 45 Light" panose="020B0603020202020204" pitchFamily="34" charset="0"/>
              </a:rPr>
              <a:t>EMBI spreads are a function of global growth and financial conditions </a:t>
            </a:r>
          </a:p>
          <a:p>
            <a:r>
              <a:rPr lang="en-US" sz="1200" kern="0" dirty="0">
                <a:latin typeface="Frutiger 45 Light" panose="020B0603020202020204" pitchFamily="34" charset="0"/>
              </a:rPr>
              <a:t>EMBI global diversified sovereign spreads (left hand side, USD) versus global manufacturing PMI (inverted right hand side)</a:t>
            </a:r>
            <a:endParaRPr lang="en-US" sz="1200" b="1" kern="0" dirty="0">
              <a:latin typeface="Frutiger 45 Light" panose="020B0603020202020204" pitchFamily="34" charset="0"/>
            </a:endParaRPr>
          </a:p>
        </p:txBody>
      </p:sp>
      <p:graphicFrame>
        <p:nvGraphicFramePr>
          <p:cNvPr id="9" name="Chart 8">
            <a:extLst>
              <a:ext uri="{FF2B5EF4-FFF2-40B4-BE49-F238E27FC236}">
                <a16:creationId xmlns:a16="http://schemas.microsoft.com/office/drawing/2014/main" id="{815DB695-91B2-446F-8102-09E9DBEEF2A0}"/>
              </a:ext>
            </a:extLst>
          </p:cNvPr>
          <p:cNvGraphicFramePr>
            <a:graphicFrameLocks/>
          </p:cNvGraphicFramePr>
          <p:nvPr>
            <p:extLst>
              <p:ext uri="{D42A27DB-BD31-4B8C-83A1-F6EECF244321}">
                <p14:modId xmlns:p14="http://schemas.microsoft.com/office/powerpoint/2010/main" val="4154682253"/>
              </p:ext>
            </p:extLst>
          </p:nvPr>
        </p:nvGraphicFramePr>
        <p:xfrm>
          <a:off x="6474542" y="2135191"/>
          <a:ext cx="4730822" cy="3679372"/>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8860886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24DCB1FC-11F0-4B14-961A-62BEDB911569}"/>
              </a:ext>
            </a:extLst>
          </p:cNvPr>
          <p:cNvGraphicFramePr>
            <a:graphicFrameLocks noChangeAspect="1"/>
          </p:cNvGraphicFramePr>
          <p:nvPr>
            <p:custDataLst>
              <p:tags r:id="rId2"/>
            </p:custDataLst>
          </p:nvPr>
        </p:nvGraphicFramePr>
        <p:xfrm>
          <a:off x="1525443" y="1443"/>
          <a:ext cx="1444" cy="1444"/>
        </p:xfrm>
        <a:graphic>
          <a:graphicData uri="http://schemas.openxmlformats.org/presentationml/2006/ole">
            <mc:AlternateContent xmlns:mc="http://schemas.openxmlformats.org/markup-compatibility/2006">
              <mc:Choice xmlns:v="urn:schemas-microsoft-com:vml" Requires="v">
                <p:oleObj name="think-cell Slide" r:id="rId6" imgW="286" imgH="286" progId="TCLayout.ActiveDocument.1">
                  <p:embed/>
                </p:oleObj>
              </mc:Choice>
              <mc:Fallback>
                <p:oleObj name="think-cell Slide" r:id="rId6" imgW="286" imgH="286" progId="TCLayout.ActiveDocument.1">
                  <p:embed/>
                  <p:pic>
                    <p:nvPicPr>
                      <p:cNvPr id="3" name="Object 2" hidden="1">
                        <a:extLst>
                          <a:ext uri="{FF2B5EF4-FFF2-40B4-BE49-F238E27FC236}">
                            <a16:creationId xmlns:a16="http://schemas.microsoft.com/office/drawing/2014/main" id="{24DCB1FC-11F0-4B14-961A-62BEDB911569}"/>
                          </a:ext>
                        </a:extLst>
                      </p:cNvPr>
                      <p:cNvPicPr/>
                      <p:nvPr/>
                    </p:nvPicPr>
                    <p:blipFill>
                      <a:blip r:embed="rId7"/>
                      <a:stretch>
                        <a:fillRect/>
                      </a:stretch>
                    </p:blipFill>
                    <p:spPr>
                      <a:xfrm>
                        <a:off x="1525443" y="1443"/>
                        <a:ext cx="1444" cy="1444"/>
                      </a:xfrm>
                      <a:prstGeom prst="rect">
                        <a:avLst/>
                      </a:prstGeom>
                    </p:spPr>
                  </p:pic>
                </p:oleObj>
              </mc:Fallback>
            </mc:AlternateContent>
          </a:graphicData>
        </a:graphic>
      </p:graphicFrame>
      <p:sp>
        <p:nvSpPr>
          <p:cNvPr id="8194" name="PAGE HEADING">
            <a:extLst>
              <a:ext uri="{FF2B5EF4-FFF2-40B4-BE49-F238E27FC236}">
                <a16:creationId xmlns:a16="http://schemas.microsoft.com/office/drawing/2014/main" id="{CFF1FC18-443B-4CC8-83E1-CA2F1D72C812}"/>
              </a:ext>
            </a:extLst>
          </p:cNvPr>
          <p:cNvSpPr>
            <a:spLocks noGrp="1"/>
          </p:cNvSpPr>
          <p:nvPr>
            <p:ph type="title"/>
            <p:custDataLst>
              <p:tags r:id="rId3"/>
            </p:custDataLst>
          </p:nvPr>
        </p:nvSpPr>
        <p:spPr>
          <a:xfrm>
            <a:off x="604339" y="-28354"/>
            <a:ext cx="8255000" cy="646545"/>
          </a:xfrm>
        </p:spPr>
        <p:txBody>
          <a:bodyPr vert="horz"/>
          <a:lstStyle/>
          <a:p>
            <a:pPr>
              <a:tabLst>
                <a:tab pos="897668" algn="l"/>
              </a:tabLst>
            </a:pPr>
            <a:r>
              <a:rPr altLang="zh-TW" dirty="0">
                <a:latin typeface="Frutiger 45 Light" panose="020B0603020202020204" pitchFamily="34" charset="0"/>
                <a:cs typeface="Arial Unicode MS" panose="020B0604020202020204" pitchFamily="34" charset="-128"/>
              </a:rPr>
              <a:t>Risk information</a:t>
            </a:r>
            <a:endParaRPr altLang="zh-TW" dirty="0">
              <a:latin typeface="UBSHeadline" panose="02040503080702040204" pitchFamily="18" charset="0"/>
              <a:cs typeface="Arial Unicode MS" panose="020B0604020202020204" pitchFamily="34" charset="-128"/>
            </a:endParaRPr>
          </a:p>
        </p:txBody>
      </p:sp>
      <p:sp>
        <p:nvSpPr>
          <p:cNvPr id="8195" name="TextBox 2">
            <a:extLst>
              <a:ext uri="{FF2B5EF4-FFF2-40B4-BE49-F238E27FC236}">
                <a16:creationId xmlns:a16="http://schemas.microsoft.com/office/drawing/2014/main" id="{58758000-73C0-4C1C-8D2D-E5A34A259252}"/>
              </a:ext>
            </a:extLst>
          </p:cNvPr>
          <p:cNvSpPr txBox="1">
            <a:spLocks noChangeArrowheads="1"/>
          </p:cNvSpPr>
          <p:nvPr/>
        </p:nvSpPr>
        <p:spPr bwMode="auto">
          <a:xfrm>
            <a:off x="618440" y="1053390"/>
            <a:ext cx="9013545" cy="5221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ts val="1400"/>
              </a:spcBef>
              <a:buClr>
                <a:schemeClr val="tx2"/>
              </a:buClr>
              <a:buSzPct val="100000"/>
              <a:buFont typeface="Symbol" panose="05050102010706020507" pitchFamily="18" charset="2"/>
              <a:buChar char="·"/>
              <a:defRPr>
                <a:solidFill>
                  <a:schemeClr val="tx1"/>
                </a:solidFill>
                <a:latin typeface="Frutiger 55 Roman" panose="020B0503040202020204" pitchFamily="34" charset="0"/>
                <a:ea typeface="MS PGothic" panose="020B0600070205080204" pitchFamily="34" charset="-128"/>
              </a:defRPr>
            </a:lvl1pPr>
            <a:lvl2pPr marL="742950" indent="-285750">
              <a:spcBef>
                <a:spcPts val="700"/>
              </a:spcBef>
              <a:buClr>
                <a:schemeClr val="tx1"/>
              </a:buClr>
              <a:buFont typeface="Arial" panose="020B0604020202020204" pitchFamily="34" charset="0"/>
              <a:buChar char="–"/>
              <a:defRPr sz="1600">
                <a:solidFill>
                  <a:schemeClr val="tx1"/>
                </a:solidFill>
                <a:latin typeface="Frutiger 55 Roman" panose="020B0503040202020204" pitchFamily="34" charset="0"/>
                <a:ea typeface="MS PGothic" panose="020B0600070205080204" pitchFamily="34" charset="-128"/>
              </a:defRPr>
            </a:lvl2pPr>
            <a:lvl3pPr marL="1143000" indent="-228600">
              <a:spcBef>
                <a:spcPts val="700"/>
              </a:spcBef>
              <a:buClr>
                <a:schemeClr val="tx1"/>
              </a:buClr>
              <a:buFont typeface="Arial" panose="020B0604020202020204" pitchFamily="34" charset="0"/>
              <a:buChar char="–"/>
              <a:defRPr sz="1600">
                <a:solidFill>
                  <a:schemeClr val="tx1"/>
                </a:solidFill>
                <a:latin typeface="Frutiger 55 Roman" panose="020B0503040202020204" pitchFamily="34" charset="0"/>
                <a:ea typeface="MS PGothic" panose="020B0600070205080204" pitchFamily="34" charset="-128"/>
              </a:defRPr>
            </a:lvl3pPr>
            <a:lvl4pPr marL="1600200" indent="-228600">
              <a:spcBef>
                <a:spcPts val="300"/>
              </a:spcBef>
              <a:buClr>
                <a:schemeClr val="tx1"/>
              </a:buClr>
              <a:buSzPct val="84000"/>
              <a:buFont typeface="Arial" panose="020B0604020202020204" pitchFamily="34" charset="0"/>
              <a:buChar char="–"/>
              <a:defRPr sz="1600">
                <a:solidFill>
                  <a:schemeClr val="tx1"/>
                </a:solidFill>
                <a:latin typeface="Frutiger 55 Roman" panose="020B0503040202020204" pitchFamily="34" charset="0"/>
                <a:ea typeface="MS PGothic" panose="020B0600070205080204" pitchFamily="34" charset="-128"/>
              </a:defRPr>
            </a:lvl4pPr>
            <a:lvl5pPr marL="2057400" indent="-228600">
              <a:spcBef>
                <a:spcPts val="300"/>
              </a:spcBef>
              <a:buClr>
                <a:schemeClr val="tx1"/>
              </a:buClr>
              <a:buSzPct val="84000"/>
              <a:buFont typeface="Arial" panose="020B0604020202020204" pitchFamily="34" charset="0"/>
              <a:buChar char="–"/>
              <a:defRPr sz="1600">
                <a:solidFill>
                  <a:schemeClr val="tx1"/>
                </a:solidFill>
                <a:latin typeface="Frutiger 55 Roman" panose="020B0503040202020204" pitchFamily="34" charset="0"/>
                <a:ea typeface="MS PGothic" panose="020B0600070205080204" pitchFamily="34" charset="-128"/>
              </a:defRPr>
            </a:lvl5pPr>
            <a:lvl6pPr marL="2514600" indent="-228600" eaLnBrk="0" fontAlgn="base" hangingPunct="0">
              <a:spcBef>
                <a:spcPts val="300"/>
              </a:spcBef>
              <a:spcAft>
                <a:spcPct val="0"/>
              </a:spcAft>
              <a:buClr>
                <a:schemeClr val="tx1"/>
              </a:buClr>
              <a:buSzPct val="84000"/>
              <a:buFont typeface="Arial" panose="020B0604020202020204" pitchFamily="34" charset="0"/>
              <a:buChar char="–"/>
              <a:defRPr sz="1600">
                <a:solidFill>
                  <a:schemeClr val="tx1"/>
                </a:solidFill>
                <a:latin typeface="Frutiger 55 Roman" panose="020B0503040202020204" pitchFamily="34" charset="0"/>
                <a:ea typeface="MS PGothic" panose="020B0600070205080204" pitchFamily="34" charset="-128"/>
              </a:defRPr>
            </a:lvl6pPr>
            <a:lvl7pPr marL="2971800" indent="-228600" eaLnBrk="0" fontAlgn="base" hangingPunct="0">
              <a:spcBef>
                <a:spcPts val="300"/>
              </a:spcBef>
              <a:spcAft>
                <a:spcPct val="0"/>
              </a:spcAft>
              <a:buClr>
                <a:schemeClr val="tx1"/>
              </a:buClr>
              <a:buSzPct val="84000"/>
              <a:buFont typeface="Arial" panose="020B0604020202020204" pitchFamily="34" charset="0"/>
              <a:buChar char="–"/>
              <a:defRPr sz="1600">
                <a:solidFill>
                  <a:schemeClr val="tx1"/>
                </a:solidFill>
                <a:latin typeface="Frutiger 55 Roman" panose="020B0503040202020204" pitchFamily="34" charset="0"/>
                <a:ea typeface="MS PGothic" panose="020B0600070205080204" pitchFamily="34" charset="-128"/>
              </a:defRPr>
            </a:lvl7pPr>
            <a:lvl8pPr marL="3429000" indent="-228600" eaLnBrk="0" fontAlgn="base" hangingPunct="0">
              <a:spcBef>
                <a:spcPts val="300"/>
              </a:spcBef>
              <a:spcAft>
                <a:spcPct val="0"/>
              </a:spcAft>
              <a:buClr>
                <a:schemeClr val="tx1"/>
              </a:buClr>
              <a:buSzPct val="84000"/>
              <a:buFont typeface="Arial" panose="020B0604020202020204" pitchFamily="34" charset="0"/>
              <a:buChar char="–"/>
              <a:defRPr sz="1600">
                <a:solidFill>
                  <a:schemeClr val="tx1"/>
                </a:solidFill>
                <a:latin typeface="Frutiger 55 Roman" panose="020B0503040202020204" pitchFamily="34" charset="0"/>
                <a:ea typeface="MS PGothic" panose="020B0600070205080204" pitchFamily="34" charset="-128"/>
              </a:defRPr>
            </a:lvl8pPr>
            <a:lvl9pPr marL="3886200" indent="-228600" eaLnBrk="0" fontAlgn="base" hangingPunct="0">
              <a:spcBef>
                <a:spcPts val="300"/>
              </a:spcBef>
              <a:spcAft>
                <a:spcPct val="0"/>
              </a:spcAft>
              <a:buClr>
                <a:schemeClr val="tx1"/>
              </a:buClr>
              <a:buSzPct val="84000"/>
              <a:buFont typeface="Arial" panose="020B0604020202020204" pitchFamily="34" charset="0"/>
              <a:buChar char="–"/>
              <a:defRPr sz="1600">
                <a:solidFill>
                  <a:schemeClr val="tx1"/>
                </a:solidFill>
                <a:latin typeface="Frutiger 55 Roman" panose="020B0503040202020204" pitchFamily="34" charset="0"/>
                <a:ea typeface="MS PGothic" panose="020B0600070205080204" pitchFamily="34" charset="-128"/>
              </a:defRPr>
            </a:lvl9pPr>
          </a:lstStyle>
          <a:p>
            <a:pPr algn="just" defTabSz="831281" eaLnBrk="0" fontAlgn="base" hangingPunct="0">
              <a:spcBef>
                <a:spcPts val="1273"/>
              </a:spcBef>
              <a:spcAft>
                <a:spcPct val="0"/>
              </a:spcAft>
              <a:buClr>
                <a:srgbClr val="E60000"/>
              </a:buClr>
              <a:buNone/>
              <a:defRPr/>
            </a:pPr>
            <a:r>
              <a:rPr lang="en-GB" altLang="en-US" sz="818" dirty="0">
                <a:solidFill>
                  <a:prstClr val="black"/>
                </a:solidFill>
                <a:latin typeface="Frutiger 45 Light" panose="020B0603020202020204" pitchFamily="34" charset="0"/>
                <a:cs typeface="Arial" panose="020B0604020202020204" pitchFamily="34" charset="0"/>
              </a:rPr>
              <a:t>UBS Chief Investment Office's ("CIO") investment views are prepared and published by the Global Wealth Management business of UBS Switzerland AG (regulated by FINMA in Switzerland) or its affiliates ("UBS").</a:t>
            </a:r>
            <a:endParaRPr lang="en-US" altLang="en-US" sz="818" dirty="0">
              <a:solidFill>
                <a:prstClr val="black"/>
              </a:solidFill>
              <a:latin typeface="Frutiger 45 Light" panose="020B0603020202020204" pitchFamily="34" charset="0"/>
              <a:cs typeface="Arial" panose="020B0604020202020204" pitchFamily="34" charset="0"/>
            </a:endParaRPr>
          </a:p>
          <a:p>
            <a:pPr algn="just" defTabSz="831281" eaLnBrk="0" fontAlgn="base" hangingPunct="0">
              <a:spcBef>
                <a:spcPts val="1273"/>
              </a:spcBef>
              <a:spcAft>
                <a:spcPct val="0"/>
              </a:spcAft>
              <a:buClr>
                <a:srgbClr val="E60000"/>
              </a:buClr>
              <a:buNone/>
              <a:defRPr/>
            </a:pPr>
            <a:r>
              <a:rPr lang="en-GB" altLang="en-US" sz="818" dirty="0">
                <a:solidFill>
                  <a:prstClr val="black"/>
                </a:solidFill>
                <a:latin typeface="Frutiger 45 Light" panose="020B0603020202020204" pitchFamily="34" charset="0"/>
                <a:cs typeface="Arial" panose="020B0604020202020204" pitchFamily="34" charset="0"/>
              </a:rPr>
              <a:t>The investment views have been prepared in accordance with legal requirements designed to promote the </a:t>
            </a:r>
            <a:r>
              <a:rPr lang="en-GB" altLang="en-US" sz="818" b="1" dirty="0">
                <a:solidFill>
                  <a:prstClr val="black"/>
                </a:solidFill>
                <a:latin typeface="Frutiger 45 Light" panose="020B0603020202020204" pitchFamily="34" charset="0"/>
                <a:cs typeface="Arial" panose="020B0604020202020204" pitchFamily="34" charset="0"/>
              </a:rPr>
              <a:t>independence of investment research</a:t>
            </a:r>
            <a:r>
              <a:rPr lang="en-GB" altLang="en-US" sz="818" dirty="0">
                <a:solidFill>
                  <a:prstClr val="black"/>
                </a:solidFill>
                <a:latin typeface="Frutiger 45 Light" panose="020B0603020202020204" pitchFamily="34" charset="0"/>
                <a:cs typeface="Arial" panose="020B0604020202020204" pitchFamily="34" charset="0"/>
              </a:rPr>
              <a:t>.</a:t>
            </a:r>
            <a:endParaRPr lang="en-US" altLang="en-US" sz="818" dirty="0">
              <a:solidFill>
                <a:prstClr val="black"/>
              </a:solidFill>
              <a:latin typeface="Frutiger 45 Light" panose="020B0603020202020204" pitchFamily="34" charset="0"/>
              <a:cs typeface="Arial" panose="020B0604020202020204" pitchFamily="34" charset="0"/>
            </a:endParaRPr>
          </a:p>
          <a:p>
            <a:pPr algn="just" defTabSz="831281" eaLnBrk="0" fontAlgn="base" hangingPunct="0">
              <a:spcBef>
                <a:spcPts val="1273"/>
              </a:spcBef>
              <a:spcAft>
                <a:spcPct val="0"/>
              </a:spcAft>
              <a:buClr>
                <a:srgbClr val="E60000"/>
              </a:buClr>
              <a:buNone/>
              <a:defRPr/>
            </a:pPr>
            <a:r>
              <a:rPr lang="en-GB" altLang="en-US" sz="818" b="1" dirty="0">
                <a:solidFill>
                  <a:prstClr val="black"/>
                </a:solidFill>
                <a:latin typeface="Frutiger 45 Light" panose="020B0603020202020204" pitchFamily="34" charset="0"/>
                <a:cs typeface="Arial" panose="020B0604020202020204" pitchFamily="34" charset="0"/>
              </a:rPr>
              <a:t>Generic investment research – Risk information:</a:t>
            </a:r>
            <a:endParaRPr lang="en-US" altLang="en-US" sz="818" dirty="0">
              <a:solidFill>
                <a:prstClr val="black"/>
              </a:solidFill>
              <a:latin typeface="Frutiger 45 Light" panose="020B0603020202020204" pitchFamily="34" charset="0"/>
              <a:cs typeface="Arial" panose="020B0604020202020204" pitchFamily="34" charset="0"/>
            </a:endParaRPr>
          </a:p>
          <a:p>
            <a:pPr algn="just" defTabSz="831281" eaLnBrk="0" fontAlgn="base" hangingPunct="0">
              <a:spcBef>
                <a:spcPts val="1273"/>
              </a:spcBef>
              <a:spcAft>
                <a:spcPct val="0"/>
              </a:spcAft>
              <a:buClr>
                <a:srgbClr val="E60000"/>
              </a:buClr>
              <a:buNone/>
              <a:defRPr/>
            </a:pPr>
            <a:r>
              <a:rPr lang="en-GB" altLang="en-US" sz="818" dirty="0">
                <a:solidFill>
                  <a:prstClr val="black"/>
                </a:solidFill>
                <a:latin typeface="Frutiger 45 Light" panose="020B0603020202020204" pitchFamily="34" charset="0"/>
                <a:cs typeface="Arial" panose="020B0604020202020204" pitchFamily="34" charset="0"/>
              </a:rPr>
              <a:t>This publication is </a:t>
            </a:r>
            <a:r>
              <a:rPr lang="en-GB" altLang="en-US" sz="818" b="1" dirty="0">
                <a:solidFill>
                  <a:prstClr val="black"/>
                </a:solidFill>
                <a:latin typeface="Frutiger 45 Light" panose="020B0603020202020204" pitchFamily="34" charset="0"/>
                <a:cs typeface="Arial" panose="020B0604020202020204" pitchFamily="34" charset="0"/>
              </a:rPr>
              <a:t>for your</a:t>
            </a:r>
            <a:r>
              <a:rPr lang="en-GB" altLang="en-US" sz="818" dirty="0">
                <a:solidFill>
                  <a:prstClr val="black"/>
                </a:solidFill>
                <a:latin typeface="Frutiger 45 Light" panose="020B0603020202020204" pitchFamily="34" charset="0"/>
                <a:cs typeface="Arial" panose="020B0604020202020204" pitchFamily="34" charset="0"/>
              </a:rPr>
              <a:t> </a:t>
            </a:r>
            <a:r>
              <a:rPr lang="en-GB" altLang="en-US" sz="818" b="1" dirty="0">
                <a:solidFill>
                  <a:prstClr val="black"/>
                </a:solidFill>
                <a:latin typeface="Frutiger 45 Light" panose="020B0603020202020204" pitchFamily="34" charset="0"/>
                <a:cs typeface="Arial" panose="020B0604020202020204" pitchFamily="34" charset="0"/>
              </a:rPr>
              <a:t>information only</a:t>
            </a:r>
            <a:r>
              <a:rPr lang="en-GB" altLang="en-US" sz="818" dirty="0">
                <a:solidFill>
                  <a:prstClr val="black"/>
                </a:solidFill>
                <a:latin typeface="Frutiger 45 Light" panose="020B0603020202020204" pitchFamily="34" charset="0"/>
                <a:cs typeface="Arial" panose="020B0604020202020204" pitchFamily="34" charset="0"/>
              </a:rPr>
              <a:t> and is not intended as an offer, or a solicitation of an offer, to buy or sell any investment or other specific product. The analysis contained herein does not constitute a personal recommendation or take into account the particular investment objectives, investment strategies, financial situation and needs of any specific recipient. It is based on numerous assumptions. Different assumptions could result in materially different results. Certain services and products are subject to legal restrictions and cannot be offered worldwide on an unrestricted basis and/or may not be eligible for sale to all investors. All information and opinions expressed in this document were obtained from sources believed to be reliable and in good faith, but no representation or warranty, express or implied, is made as to its accuracy or completeness (other than disclosures relating to UBS). All information and opinions as well as any forecasts, estimates and market prices indicated are current as of the date of this report, and are subject to change without notice. Opinions expressed herein may differ or be contrary to those expressed by other business areas or divisions of UBS as a result of using different assumptions and/or criteria.</a:t>
            </a:r>
            <a:endParaRPr lang="en-US" altLang="en-US" sz="818" dirty="0">
              <a:solidFill>
                <a:prstClr val="black"/>
              </a:solidFill>
              <a:latin typeface="Frutiger 45 Light" panose="020B0603020202020204" pitchFamily="34" charset="0"/>
              <a:cs typeface="Arial" panose="020B0604020202020204" pitchFamily="34" charset="0"/>
            </a:endParaRPr>
          </a:p>
          <a:p>
            <a:pPr algn="just" defTabSz="831281" eaLnBrk="0" fontAlgn="base" hangingPunct="0">
              <a:spcBef>
                <a:spcPts val="1273"/>
              </a:spcBef>
              <a:spcAft>
                <a:spcPct val="0"/>
              </a:spcAft>
              <a:buClr>
                <a:srgbClr val="E60000"/>
              </a:buClr>
              <a:buNone/>
              <a:defRPr/>
            </a:pPr>
            <a:r>
              <a:rPr lang="en-GB" altLang="en-US" sz="818" dirty="0">
                <a:solidFill>
                  <a:prstClr val="black"/>
                </a:solidFill>
                <a:latin typeface="Frutiger 45 Light" panose="020B0603020202020204" pitchFamily="34" charset="0"/>
                <a:cs typeface="Arial" panose="020B0604020202020204" pitchFamily="34" charset="0"/>
              </a:rPr>
              <a:t>In no circumstances may this document or any of the information (including any forecast, value, index or other calculated amount ("Values")) be used for any of the following purposes (</a:t>
            </a:r>
            <a:r>
              <a:rPr lang="en-GB" altLang="en-US" sz="818" dirty="0" err="1">
                <a:solidFill>
                  <a:prstClr val="black"/>
                </a:solidFill>
                <a:latin typeface="Frutiger 45 Light" panose="020B0603020202020204" pitchFamily="34" charset="0"/>
                <a:cs typeface="Arial" panose="020B0604020202020204" pitchFamily="34" charset="0"/>
              </a:rPr>
              <a:t>i</a:t>
            </a:r>
            <a:r>
              <a:rPr lang="en-GB" altLang="en-US" sz="818" dirty="0">
                <a:solidFill>
                  <a:prstClr val="black"/>
                </a:solidFill>
                <a:latin typeface="Frutiger 45 Light" panose="020B0603020202020204" pitchFamily="34" charset="0"/>
                <a:cs typeface="Arial" panose="020B0604020202020204" pitchFamily="34" charset="0"/>
              </a:rPr>
              <a:t>) valuation or accounting purposes; (ii) to determine the amounts due or payable, the price or the value of any financial instrument or financial contract; or (iii) to measure the performance of any financial instrument including, without limitation, for the purpose of tracking the return or performance of any Value or of defining the asset allocation of portfolio or of computing performance fees. By receiving this document and the information you will be deemed to represent and warrant to UBS that you will not use this document or otherwise rely on any of the information for any of the above purposes. UBS and any of its directors or employees may be entitled at any time to hold long or short positions in investment instruments referred to herein, carry out transactions involving relevant investment instruments in the capacity of principal or agent, or provide any other services or have officers, who serve as directors, either to/for the issuer, the investment instrument itself or to/for any company commercially or financially affiliated to such issuers. At any time, investment decisions (including whether to buy, sell or hold securities) made by UBS and its employees may differ from or be contrary to the opinions expressed in UBS research publications. Some investments may not be readily realizable since the market in the securities is illiquid and therefore valuing the investment and identifying the risk to which you are exposed may be difficult to quantify. UBS relies on information barriers to control the flow of information contained in one or more areas within UBS, into other areas, units, divisions or affiliates of UBS. Futures and options trading is not suitable for every investor as there is a substantial risk of loss, and losses in excess of an initial investment may occur. Past performance of an investment is no guarantee for its future performance. Additional information will be made available upon request. Some investments may be subject to sudden and large falls in value and on realization you may receive back less than you invested or may be required to pay more. Changes in foreign exchange rates may have an adverse effect on the price, value or income of an investment. The analyst(s) responsible for the preparation of this report may interact with trading desk personnel, sales personnel and other constituencies for the purpose of gathering, synthesizing and interpreting market information.</a:t>
            </a:r>
            <a:endParaRPr lang="en-US" altLang="en-US" sz="818" dirty="0">
              <a:solidFill>
                <a:prstClr val="black"/>
              </a:solidFill>
              <a:latin typeface="Frutiger 45 Light" panose="020B0603020202020204" pitchFamily="34" charset="0"/>
              <a:cs typeface="Arial" panose="020B0604020202020204" pitchFamily="34" charset="0"/>
            </a:endParaRPr>
          </a:p>
          <a:p>
            <a:pPr algn="just" defTabSz="831281" eaLnBrk="0" fontAlgn="base" hangingPunct="0">
              <a:spcBef>
                <a:spcPts val="1273"/>
              </a:spcBef>
              <a:spcAft>
                <a:spcPct val="0"/>
              </a:spcAft>
              <a:buClr>
                <a:srgbClr val="E60000"/>
              </a:buClr>
              <a:buNone/>
              <a:defRPr/>
            </a:pPr>
            <a:r>
              <a:rPr lang="en-GB" altLang="en-US" sz="818" dirty="0">
                <a:solidFill>
                  <a:prstClr val="black"/>
                </a:solidFill>
                <a:latin typeface="Frutiger 45 Light" panose="020B0603020202020204" pitchFamily="34" charset="0"/>
                <a:cs typeface="Arial" panose="020B0604020202020204" pitchFamily="34" charset="0"/>
              </a:rPr>
              <a:t>Tax treatment depends on the individual circumstances and may be subject to change in the future. UBS does not provide legal or tax advice and makes no representations as to the tax treatment of assets or the investment returns thereon both in general or with reference to specific client's circumstances and needs. We are of necessity unable to take into account the particular investment objectives, financial situation and needs of our individual clients and we would recommend that you take financial and/or tax advice as to the implications (including tax) of investing in any of the products mentioned herein.</a:t>
            </a:r>
            <a:endParaRPr lang="en-US" altLang="en-US" sz="818" dirty="0">
              <a:solidFill>
                <a:prstClr val="black"/>
              </a:solidFill>
              <a:latin typeface="Frutiger 45 Light" panose="020B0603020202020204" pitchFamily="34" charset="0"/>
              <a:cs typeface="Arial" panose="020B0604020202020204" pitchFamily="34" charset="0"/>
            </a:endParaRPr>
          </a:p>
          <a:p>
            <a:pPr algn="just" defTabSz="831281" eaLnBrk="0" fontAlgn="base" hangingPunct="0">
              <a:spcBef>
                <a:spcPts val="1273"/>
              </a:spcBef>
              <a:spcAft>
                <a:spcPct val="0"/>
              </a:spcAft>
              <a:buClr>
                <a:srgbClr val="E60000"/>
              </a:buClr>
              <a:buNone/>
              <a:defRPr/>
            </a:pPr>
            <a:r>
              <a:rPr lang="en-GB" altLang="en-US" sz="818" dirty="0">
                <a:solidFill>
                  <a:prstClr val="black"/>
                </a:solidFill>
                <a:latin typeface="Frutiger 45 Light" panose="020B0603020202020204" pitchFamily="34" charset="0"/>
                <a:cs typeface="Arial" panose="020B0604020202020204" pitchFamily="34" charset="0"/>
              </a:rPr>
              <a:t>This material may not be reproduced or copies circulated without prior authority of UBS. Unless otherwise agreed in writing UBS expressly prohibits the distribution and transfer of this material to third parties for any reason. UBS accepts no liability whatsoever for any claims or lawsuits from any third parties arising from the use or distribution of this material. This report is for distribution only under such circumstances as may be permitted by applicable law. For information on the ways in which CIO manages conflicts and maintains independence of its investment views and publication offering, and research and rating methodologies, please visit </a:t>
            </a:r>
            <a:r>
              <a:rPr lang="en-GB" altLang="en-US" sz="818" u="sng" dirty="0">
                <a:solidFill>
                  <a:srgbClr val="E60000"/>
                </a:solidFill>
                <a:latin typeface="Frutiger 45 Light" panose="020B0603020202020204" pitchFamily="34" charset="0"/>
                <a:cs typeface="Arial" panose="020B0604020202020204" pitchFamily="34" charset="0"/>
                <a:hlinkClick r:id="rId8">
                  <a:extLst>
                    <a:ext uri="{A12FA001-AC4F-418D-AE19-62706E023703}">
                      <ahyp:hlinkClr xmlns:ahyp="http://schemas.microsoft.com/office/drawing/2018/hyperlinkcolor" val="tx"/>
                    </a:ext>
                  </a:extLst>
                </a:hlinkClick>
              </a:rPr>
              <a:t>www.ubs.com/research</a:t>
            </a:r>
            <a:r>
              <a:rPr lang="en-GB" altLang="en-US" sz="818" dirty="0">
                <a:solidFill>
                  <a:prstClr val="black"/>
                </a:solidFill>
                <a:latin typeface="Frutiger 45 Light" panose="020B0603020202020204" pitchFamily="34" charset="0"/>
                <a:cs typeface="Arial" panose="020B0604020202020204" pitchFamily="34" charset="0"/>
              </a:rPr>
              <a:t>. Additional information on the relevant authors of this publication and other CIO publication(s) referenced in this report; and copies of any past reports on this topic; are available upon request from your client advisor.</a:t>
            </a:r>
            <a:endParaRPr lang="en-US" altLang="en-US" sz="818" dirty="0">
              <a:solidFill>
                <a:prstClr val="black"/>
              </a:solidFill>
              <a:latin typeface="Frutiger 45 Light" panose="020B0603020202020204" pitchFamily="34" charset="0"/>
              <a:cs typeface="Arial" panose="020B0604020202020204" pitchFamily="34" charset="0"/>
            </a:endParaRPr>
          </a:p>
          <a:p>
            <a:pPr algn="just" defTabSz="831281" eaLnBrk="0" fontAlgn="base" hangingPunct="0">
              <a:spcBef>
                <a:spcPts val="1273"/>
              </a:spcBef>
              <a:spcAft>
                <a:spcPct val="0"/>
              </a:spcAft>
              <a:buClr>
                <a:srgbClr val="E60000"/>
              </a:buClr>
              <a:buNone/>
              <a:defRPr/>
            </a:pPr>
            <a:r>
              <a:rPr lang="en-GB" altLang="en-US" sz="818" dirty="0">
                <a:solidFill>
                  <a:prstClr val="black"/>
                </a:solidFill>
                <a:latin typeface="Frutiger 45 Light" panose="020B0603020202020204" pitchFamily="34" charset="0"/>
                <a:cs typeface="Arial" panose="020B0604020202020204" pitchFamily="34" charset="0"/>
              </a:rPr>
              <a:t> </a:t>
            </a:r>
            <a:endParaRPr lang="en-US" altLang="en-US" sz="818" dirty="0">
              <a:solidFill>
                <a:prstClr val="black"/>
              </a:solidFill>
              <a:latin typeface="Frutiger 45 Light" panose="020B0603020202020204" pitchFamily="34" charset="0"/>
              <a:cs typeface="Arial" panose="020B0604020202020204" pitchFamily="34" charset="0"/>
            </a:endParaRPr>
          </a:p>
        </p:txBody>
      </p:sp>
    </p:spTree>
    <p:custDataLst>
      <p:tags r:id="rId1"/>
    </p:custDataLst>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4">
            <a:extLst>
              <a:ext uri="{FF2B5EF4-FFF2-40B4-BE49-F238E27FC236}">
                <a16:creationId xmlns:a16="http://schemas.microsoft.com/office/drawing/2014/main" id="{87F05CDA-6136-41A4-8B36-5BBF0A679197}"/>
              </a:ext>
            </a:extLst>
          </p:cNvPr>
          <p:cNvSpPr txBox="1">
            <a:spLocks/>
          </p:cNvSpPr>
          <p:nvPr/>
        </p:nvSpPr>
        <p:spPr>
          <a:xfrm>
            <a:off x="5761227" y="4608968"/>
            <a:ext cx="5573368" cy="939339"/>
          </a:xfrm>
          <a:prstGeom prst="rect">
            <a:avLst/>
          </a:prstGeom>
        </p:spPr>
        <p:txBody>
          <a:bodyPr vert="horz" lIns="0" tIns="0" rIns="0" bIns="0" rtlCol="0">
            <a:noAutofit/>
          </a:bodyPr>
          <a:lstStyle>
            <a:lvl1pPr marL="0" indent="0" algn="l" defTabSz="914400" rtl="0" eaLnBrk="1" latinLnBrk="0" hangingPunct="1">
              <a:lnSpc>
                <a:spcPct val="90000"/>
              </a:lnSpc>
              <a:spcBef>
                <a:spcPts val="1000"/>
              </a:spcBef>
              <a:buFont typeface="Arial" panose="020B0604020202020204" pitchFamily="34" charset="0"/>
              <a:buNone/>
              <a:defRPr sz="3636" kern="1200" baseline="0">
                <a:solidFill>
                  <a:schemeClr val="tx1"/>
                </a:solidFill>
                <a:latin typeface="Frutiger 45 Light"/>
                <a:ea typeface="Arial Unicode MS" pitchFamily="34" charset="-128"/>
                <a:cs typeface="+mn-cs"/>
              </a:defRPr>
            </a:lvl1pPr>
            <a:lvl2pPr marL="457053" indent="0" algn="ctr" defTabSz="914400" rtl="0" eaLnBrk="1" latinLnBrk="0" hangingPunct="1">
              <a:lnSpc>
                <a:spcPct val="90000"/>
              </a:lnSpc>
              <a:spcBef>
                <a:spcPts val="500"/>
              </a:spcBef>
              <a:buFont typeface="Arial" panose="020B0604020202020204" pitchFamily="34" charset="0"/>
              <a:buNone/>
              <a:defRPr sz="2400" kern="1200">
                <a:solidFill>
                  <a:schemeClr val="tx1">
                    <a:tint val="75000"/>
                  </a:schemeClr>
                </a:solidFill>
                <a:latin typeface="+mn-lt"/>
                <a:ea typeface="+mn-ea"/>
                <a:cs typeface="+mn-cs"/>
              </a:defRPr>
            </a:lvl2pPr>
            <a:lvl3pPr marL="914105" indent="0" algn="ctr"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3pPr>
            <a:lvl4pPr marL="1371156"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4pPr>
            <a:lvl5pPr marL="1828208"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5pPr>
            <a:lvl6pPr marL="2285260"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6pPr>
            <a:lvl7pPr marL="2742311"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7pPr>
            <a:lvl8pPr marL="3199364"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8pPr>
            <a:lvl9pPr marL="3656415"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9pPr>
          </a:lstStyle>
          <a:p>
            <a:pPr defTabSz="813932">
              <a:buClr>
                <a:srgbClr val="E60000"/>
              </a:buClr>
              <a:defRPr/>
            </a:pPr>
            <a:r>
              <a:rPr lang="en-GB" sz="2400" b="1" dirty="0">
                <a:solidFill>
                  <a:sysClr val="windowText" lastClr="000000"/>
                </a:solidFill>
              </a:rPr>
              <a:t>Mark Andersen</a:t>
            </a:r>
          </a:p>
          <a:p>
            <a:pPr defTabSz="813932">
              <a:buClr>
                <a:srgbClr val="E60000"/>
              </a:buClr>
              <a:defRPr/>
            </a:pPr>
            <a:r>
              <a:rPr lang="en-GB" sz="2400" dirty="0">
                <a:solidFill>
                  <a:sysClr val="windowText" lastClr="000000"/>
                </a:solidFill>
              </a:rPr>
              <a:t>Co-Head Global Asset Allocation, </a:t>
            </a:r>
            <a:br>
              <a:rPr lang="en-GB" sz="2400" dirty="0">
                <a:solidFill>
                  <a:sysClr val="windowText" lastClr="000000"/>
                </a:solidFill>
              </a:rPr>
            </a:br>
            <a:r>
              <a:rPr lang="en-GB" sz="2400" dirty="0">
                <a:solidFill>
                  <a:sysClr val="windowText" lastClr="000000"/>
                </a:solidFill>
              </a:rPr>
              <a:t>UBS Global Wealth Management</a:t>
            </a:r>
          </a:p>
        </p:txBody>
      </p:sp>
      <p:pic>
        <p:nvPicPr>
          <p:cNvPr id="4" name="Picture 3">
            <a:extLst>
              <a:ext uri="{FF2B5EF4-FFF2-40B4-BE49-F238E27FC236}">
                <a16:creationId xmlns:a16="http://schemas.microsoft.com/office/drawing/2014/main" id="{7C063DA5-5460-4E11-B149-7F2FE4ADCFEB}"/>
              </a:ext>
            </a:extLst>
          </p:cNvPr>
          <p:cNvPicPr>
            <a:picLocks noChangeAspect="1"/>
          </p:cNvPicPr>
          <p:nvPr/>
        </p:nvPicPr>
        <p:blipFill rotWithShape="1">
          <a:blip r:embed="rId3"/>
          <a:srcRect l="3035" r="2937"/>
          <a:stretch/>
        </p:blipFill>
        <p:spPr>
          <a:xfrm>
            <a:off x="0" y="0"/>
            <a:ext cx="5009218" cy="6858001"/>
          </a:xfrm>
          <a:prstGeom prst="rect">
            <a:avLst/>
          </a:prstGeom>
        </p:spPr>
      </p:pic>
    </p:spTree>
    <p:extLst>
      <p:ext uri="{BB962C8B-B14F-4D97-AF65-F5344CB8AC3E}">
        <p14:creationId xmlns:p14="http://schemas.microsoft.com/office/powerpoint/2010/main" val="23599310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D9157F0C-000C-44FB-8E8F-5BB143881193}"/>
              </a:ext>
            </a:extLst>
          </p:cNvPr>
          <p:cNvGraphicFramePr>
            <a:graphicFrameLocks noChangeAspect="1"/>
          </p:cNvGraphicFramePr>
          <p:nvPr>
            <p:custDataLst>
              <p:tags r:id="rId2"/>
            </p:custDataLst>
          </p:nvPr>
        </p:nvGraphicFramePr>
        <p:xfrm>
          <a:off x="1525443" y="1443"/>
          <a:ext cx="1444" cy="1444"/>
        </p:xfrm>
        <a:graphic>
          <a:graphicData uri="http://schemas.openxmlformats.org/presentationml/2006/ole">
            <mc:AlternateContent xmlns:mc="http://schemas.openxmlformats.org/markup-compatibility/2006">
              <mc:Choice xmlns:v="urn:schemas-microsoft-com:vml" Requires="v">
                <p:oleObj name="think-cell Slide" r:id="rId6" imgW="286" imgH="286" progId="TCLayout.ActiveDocument.1">
                  <p:embed/>
                </p:oleObj>
              </mc:Choice>
              <mc:Fallback>
                <p:oleObj name="think-cell Slide" r:id="rId6" imgW="286" imgH="286" progId="TCLayout.ActiveDocument.1">
                  <p:embed/>
                  <p:pic>
                    <p:nvPicPr>
                      <p:cNvPr id="3" name="Object 2" hidden="1">
                        <a:extLst>
                          <a:ext uri="{FF2B5EF4-FFF2-40B4-BE49-F238E27FC236}">
                            <a16:creationId xmlns:a16="http://schemas.microsoft.com/office/drawing/2014/main" id="{D9157F0C-000C-44FB-8E8F-5BB143881193}"/>
                          </a:ext>
                        </a:extLst>
                      </p:cNvPr>
                      <p:cNvPicPr/>
                      <p:nvPr/>
                    </p:nvPicPr>
                    <p:blipFill>
                      <a:blip r:embed="rId7"/>
                      <a:stretch>
                        <a:fillRect/>
                      </a:stretch>
                    </p:blipFill>
                    <p:spPr>
                      <a:xfrm>
                        <a:off x="1525443" y="1443"/>
                        <a:ext cx="1444" cy="1444"/>
                      </a:xfrm>
                      <a:prstGeom prst="rect">
                        <a:avLst/>
                      </a:prstGeom>
                    </p:spPr>
                  </p:pic>
                </p:oleObj>
              </mc:Fallback>
            </mc:AlternateContent>
          </a:graphicData>
        </a:graphic>
      </p:graphicFrame>
      <p:sp>
        <p:nvSpPr>
          <p:cNvPr id="10243" name="TextBox 2">
            <a:extLst>
              <a:ext uri="{FF2B5EF4-FFF2-40B4-BE49-F238E27FC236}">
                <a16:creationId xmlns:a16="http://schemas.microsoft.com/office/drawing/2014/main" id="{872D58F1-D486-4BEE-8D7D-FC67F9889320}"/>
              </a:ext>
            </a:extLst>
          </p:cNvPr>
          <p:cNvSpPr txBox="1">
            <a:spLocks noChangeArrowheads="1"/>
          </p:cNvSpPr>
          <p:nvPr/>
        </p:nvSpPr>
        <p:spPr bwMode="auto">
          <a:xfrm>
            <a:off x="620219" y="1035214"/>
            <a:ext cx="9019081" cy="5195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ts val="1400"/>
              </a:spcBef>
              <a:buClr>
                <a:schemeClr val="tx2"/>
              </a:buClr>
              <a:buSzPct val="100000"/>
              <a:buFont typeface="Symbol" panose="05050102010706020507" pitchFamily="18" charset="2"/>
              <a:buChar char="·"/>
              <a:defRPr>
                <a:solidFill>
                  <a:schemeClr val="tx1"/>
                </a:solidFill>
                <a:latin typeface="Frutiger 55 Roman" panose="020B0503040202020204" pitchFamily="34" charset="0"/>
                <a:ea typeface="MS PGothic" panose="020B0600070205080204" pitchFamily="34" charset="-128"/>
              </a:defRPr>
            </a:lvl1pPr>
            <a:lvl2pPr marL="742950" indent="-285750">
              <a:spcBef>
                <a:spcPts val="700"/>
              </a:spcBef>
              <a:buClr>
                <a:schemeClr val="tx1"/>
              </a:buClr>
              <a:buFont typeface="Arial" panose="020B0604020202020204" pitchFamily="34" charset="0"/>
              <a:buChar char="–"/>
              <a:defRPr sz="1600">
                <a:solidFill>
                  <a:schemeClr val="tx1"/>
                </a:solidFill>
                <a:latin typeface="Frutiger 55 Roman" panose="020B0503040202020204" pitchFamily="34" charset="0"/>
                <a:ea typeface="MS PGothic" panose="020B0600070205080204" pitchFamily="34" charset="-128"/>
              </a:defRPr>
            </a:lvl2pPr>
            <a:lvl3pPr marL="1143000" indent="-228600">
              <a:spcBef>
                <a:spcPts val="700"/>
              </a:spcBef>
              <a:buClr>
                <a:schemeClr val="tx1"/>
              </a:buClr>
              <a:buFont typeface="Arial" panose="020B0604020202020204" pitchFamily="34" charset="0"/>
              <a:buChar char="–"/>
              <a:defRPr sz="1600">
                <a:solidFill>
                  <a:schemeClr val="tx1"/>
                </a:solidFill>
                <a:latin typeface="Frutiger 55 Roman" panose="020B0503040202020204" pitchFamily="34" charset="0"/>
                <a:ea typeface="MS PGothic" panose="020B0600070205080204" pitchFamily="34" charset="-128"/>
              </a:defRPr>
            </a:lvl3pPr>
            <a:lvl4pPr marL="1600200" indent="-228600">
              <a:spcBef>
                <a:spcPts val="300"/>
              </a:spcBef>
              <a:buClr>
                <a:schemeClr val="tx1"/>
              </a:buClr>
              <a:buSzPct val="84000"/>
              <a:buFont typeface="Arial" panose="020B0604020202020204" pitchFamily="34" charset="0"/>
              <a:buChar char="–"/>
              <a:defRPr sz="1600">
                <a:solidFill>
                  <a:schemeClr val="tx1"/>
                </a:solidFill>
                <a:latin typeface="Frutiger 55 Roman" panose="020B0503040202020204" pitchFamily="34" charset="0"/>
                <a:ea typeface="MS PGothic" panose="020B0600070205080204" pitchFamily="34" charset="-128"/>
              </a:defRPr>
            </a:lvl4pPr>
            <a:lvl5pPr marL="2057400" indent="-228600">
              <a:spcBef>
                <a:spcPts val="300"/>
              </a:spcBef>
              <a:buClr>
                <a:schemeClr val="tx1"/>
              </a:buClr>
              <a:buSzPct val="84000"/>
              <a:buFont typeface="Arial" panose="020B0604020202020204" pitchFamily="34" charset="0"/>
              <a:buChar char="–"/>
              <a:defRPr sz="1600">
                <a:solidFill>
                  <a:schemeClr val="tx1"/>
                </a:solidFill>
                <a:latin typeface="Frutiger 55 Roman" panose="020B0503040202020204" pitchFamily="34" charset="0"/>
                <a:ea typeface="MS PGothic" panose="020B0600070205080204" pitchFamily="34" charset="-128"/>
              </a:defRPr>
            </a:lvl5pPr>
            <a:lvl6pPr marL="2514600" indent="-228600" eaLnBrk="0" fontAlgn="base" hangingPunct="0">
              <a:spcBef>
                <a:spcPts val="300"/>
              </a:spcBef>
              <a:spcAft>
                <a:spcPct val="0"/>
              </a:spcAft>
              <a:buClr>
                <a:schemeClr val="tx1"/>
              </a:buClr>
              <a:buSzPct val="84000"/>
              <a:buFont typeface="Arial" panose="020B0604020202020204" pitchFamily="34" charset="0"/>
              <a:buChar char="–"/>
              <a:defRPr sz="1600">
                <a:solidFill>
                  <a:schemeClr val="tx1"/>
                </a:solidFill>
                <a:latin typeface="Frutiger 55 Roman" panose="020B0503040202020204" pitchFamily="34" charset="0"/>
                <a:ea typeface="MS PGothic" panose="020B0600070205080204" pitchFamily="34" charset="-128"/>
              </a:defRPr>
            </a:lvl6pPr>
            <a:lvl7pPr marL="2971800" indent="-228600" eaLnBrk="0" fontAlgn="base" hangingPunct="0">
              <a:spcBef>
                <a:spcPts val="300"/>
              </a:spcBef>
              <a:spcAft>
                <a:spcPct val="0"/>
              </a:spcAft>
              <a:buClr>
                <a:schemeClr val="tx1"/>
              </a:buClr>
              <a:buSzPct val="84000"/>
              <a:buFont typeface="Arial" panose="020B0604020202020204" pitchFamily="34" charset="0"/>
              <a:buChar char="–"/>
              <a:defRPr sz="1600">
                <a:solidFill>
                  <a:schemeClr val="tx1"/>
                </a:solidFill>
                <a:latin typeface="Frutiger 55 Roman" panose="020B0503040202020204" pitchFamily="34" charset="0"/>
                <a:ea typeface="MS PGothic" panose="020B0600070205080204" pitchFamily="34" charset="-128"/>
              </a:defRPr>
            </a:lvl7pPr>
            <a:lvl8pPr marL="3429000" indent="-228600" eaLnBrk="0" fontAlgn="base" hangingPunct="0">
              <a:spcBef>
                <a:spcPts val="300"/>
              </a:spcBef>
              <a:spcAft>
                <a:spcPct val="0"/>
              </a:spcAft>
              <a:buClr>
                <a:schemeClr val="tx1"/>
              </a:buClr>
              <a:buSzPct val="84000"/>
              <a:buFont typeface="Arial" panose="020B0604020202020204" pitchFamily="34" charset="0"/>
              <a:buChar char="–"/>
              <a:defRPr sz="1600">
                <a:solidFill>
                  <a:schemeClr val="tx1"/>
                </a:solidFill>
                <a:latin typeface="Frutiger 55 Roman" panose="020B0503040202020204" pitchFamily="34" charset="0"/>
                <a:ea typeface="MS PGothic" panose="020B0600070205080204" pitchFamily="34" charset="-128"/>
              </a:defRPr>
            </a:lvl8pPr>
            <a:lvl9pPr marL="3886200" indent="-228600" eaLnBrk="0" fontAlgn="base" hangingPunct="0">
              <a:spcBef>
                <a:spcPts val="300"/>
              </a:spcBef>
              <a:spcAft>
                <a:spcPct val="0"/>
              </a:spcAft>
              <a:buClr>
                <a:schemeClr val="tx1"/>
              </a:buClr>
              <a:buSzPct val="84000"/>
              <a:buFont typeface="Arial" panose="020B0604020202020204" pitchFamily="34" charset="0"/>
              <a:buChar char="–"/>
              <a:defRPr sz="1600">
                <a:solidFill>
                  <a:schemeClr val="tx1"/>
                </a:solidFill>
                <a:latin typeface="Frutiger 55 Roman" panose="020B0503040202020204" pitchFamily="34" charset="0"/>
                <a:ea typeface="MS PGothic" panose="020B0600070205080204" pitchFamily="34" charset="-128"/>
              </a:defRPr>
            </a:lvl9pPr>
          </a:lstStyle>
          <a:p>
            <a:pPr algn="just" defTabSz="831281" eaLnBrk="0" fontAlgn="base" hangingPunct="0">
              <a:spcBef>
                <a:spcPts val="1273"/>
              </a:spcBef>
              <a:spcAft>
                <a:spcPct val="0"/>
              </a:spcAft>
              <a:buClr>
                <a:srgbClr val="E60000"/>
              </a:buClr>
              <a:buNone/>
              <a:defRPr/>
            </a:pPr>
            <a:r>
              <a:rPr lang="en-GB" altLang="en-US" sz="818" dirty="0">
                <a:solidFill>
                  <a:prstClr val="black"/>
                </a:solidFill>
                <a:latin typeface="Frutiger 45 Light" panose="020B0603020202020204" pitchFamily="34" charset="0"/>
                <a:cs typeface="Arial" panose="020B0604020202020204" pitchFamily="34" charset="0"/>
              </a:rPr>
              <a:t>Options and futures are not suitable for all investors, and trading in these instruments is considered risky and may be appropriate only for sophisticated investors. Prior to buying or selling an option, and for the complete risks relating to options, you must receive a copy of "Characteristics and Risks of Standardized Options". You may read the document at </a:t>
            </a:r>
            <a:r>
              <a:rPr lang="en-GB" altLang="en-US" sz="818" u="sng" dirty="0">
                <a:solidFill>
                  <a:srgbClr val="E60000"/>
                </a:solidFill>
                <a:latin typeface="Frutiger 45 Light" panose="020B0603020202020204" pitchFamily="34" charset="0"/>
                <a:cs typeface="Arial" panose="020B0604020202020204" pitchFamily="34" charset="0"/>
                <a:hlinkClick r:id="rId8">
                  <a:extLst>
                    <a:ext uri="{A12FA001-AC4F-418D-AE19-62706E023703}">
                      <ahyp:hlinkClr xmlns:ahyp="http://schemas.microsoft.com/office/drawing/2018/hyperlinkcolor" val="tx"/>
                    </a:ext>
                  </a:extLst>
                </a:hlinkClick>
              </a:rPr>
              <a:t>https://www.theocc.com/about/publications/character-risks.jsp</a:t>
            </a:r>
            <a:r>
              <a:rPr lang="en-GB" altLang="en-US" sz="818" dirty="0">
                <a:solidFill>
                  <a:srgbClr val="E60000"/>
                </a:solidFill>
                <a:latin typeface="Frutiger 45 Light" panose="020B0603020202020204" pitchFamily="34" charset="0"/>
                <a:cs typeface="Arial" panose="020B0604020202020204" pitchFamily="34" charset="0"/>
              </a:rPr>
              <a:t> </a:t>
            </a:r>
            <a:r>
              <a:rPr lang="en-GB" altLang="en-US" sz="818" dirty="0">
                <a:solidFill>
                  <a:prstClr val="black"/>
                </a:solidFill>
                <a:latin typeface="Frutiger 45 Light" panose="020B0603020202020204" pitchFamily="34" charset="0"/>
                <a:cs typeface="Arial" panose="020B0604020202020204" pitchFamily="34" charset="0"/>
              </a:rPr>
              <a:t>or ask your financial advisor for a copy.</a:t>
            </a:r>
            <a:endParaRPr lang="en-US" altLang="en-US" sz="818" dirty="0">
              <a:solidFill>
                <a:prstClr val="black"/>
              </a:solidFill>
              <a:latin typeface="Frutiger 45 Light" panose="020B0603020202020204" pitchFamily="34" charset="0"/>
              <a:cs typeface="Arial" panose="020B0604020202020204" pitchFamily="34" charset="0"/>
            </a:endParaRPr>
          </a:p>
          <a:p>
            <a:pPr algn="just" defTabSz="831281" eaLnBrk="0" fontAlgn="base" hangingPunct="0">
              <a:spcBef>
                <a:spcPts val="1273"/>
              </a:spcBef>
              <a:spcAft>
                <a:spcPct val="0"/>
              </a:spcAft>
              <a:buClr>
                <a:srgbClr val="E60000"/>
              </a:buClr>
              <a:buNone/>
              <a:defRPr/>
            </a:pPr>
            <a:r>
              <a:rPr lang="en-GB" altLang="en-US" sz="818" dirty="0">
                <a:solidFill>
                  <a:prstClr val="black"/>
                </a:solidFill>
                <a:latin typeface="Frutiger 45 Light" panose="020B0603020202020204" pitchFamily="34" charset="0"/>
                <a:cs typeface="Arial" panose="020B0604020202020204" pitchFamily="34" charset="0"/>
              </a:rPr>
              <a:t>Investing in structured investments involves significant risks. For a detailed discussion of the risks involved in investing in any particular structured investment, you must read the relevant offering materials for that investment. Structured investments are unsecured obligations of a particular issuer with returns linked to the performance of an underlying asset. Depending on the terms of the investment, investors could lose all or a substantial portion of their investment based on the performance of the underlying asset. Investors could also lose their entire investment if the issuer becomes insolvent. UBS Financial Services Inc. does not guarantee in any way the obligations or the financial condition of any issuer or the accuracy of any financial information provided by any issuer. Structured investments are not traditional investments and investing in a structured investment is not equivalent to investing directly in the underlying asset. Structured investments may have limited or no liquidity, and investors should be prepared to hold their investment to maturity. The return of structured investments may be limited by a maximum gain, participation rate or other feature. Structured investments may include call features and, if a structured investment is called early, investors would not earn any further return and may not be able to reinvest in similar investments with similar terms. Structured investments include costs and fees which are generally embedded in the price of the investment. The tax treatment of a structured investment may be complex and may differ from a direct investment in the underlying asset. UBS Financial Services Inc. and its employees do not provide tax advice. Investors should consult their own tax advisor about their own tax situation before investing in any securities.</a:t>
            </a:r>
            <a:endParaRPr lang="en-US" altLang="en-US" sz="818" dirty="0">
              <a:solidFill>
                <a:prstClr val="black"/>
              </a:solidFill>
              <a:latin typeface="Frutiger 45 Light" panose="020B0603020202020204" pitchFamily="34" charset="0"/>
              <a:cs typeface="Arial" panose="020B0604020202020204" pitchFamily="34" charset="0"/>
            </a:endParaRPr>
          </a:p>
          <a:p>
            <a:pPr algn="just" defTabSz="831281" eaLnBrk="0" fontAlgn="base" hangingPunct="0">
              <a:spcBef>
                <a:spcPts val="1273"/>
              </a:spcBef>
              <a:spcAft>
                <a:spcPct val="0"/>
              </a:spcAft>
              <a:buClr>
                <a:srgbClr val="E60000"/>
              </a:buClr>
              <a:buNone/>
              <a:defRPr/>
            </a:pPr>
            <a:r>
              <a:rPr lang="en-GB" altLang="en-US" sz="818" b="1" dirty="0">
                <a:solidFill>
                  <a:prstClr val="black"/>
                </a:solidFill>
                <a:latin typeface="Frutiger 45 Light" panose="020B0603020202020204" pitchFamily="34" charset="0"/>
                <a:cs typeface="Arial" panose="020B0604020202020204" pitchFamily="34" charset="0"/>
              </a:rPr>
              <a:t>Important Information About Sustainable Investing Strategies</a:t>
            </a:r>
            <a:r>
              <a:rPr lang="en-GB" altLang="en-US" sz="818" dirty="0">
                <a:solidFill>
                  <a:prstClr val="black"/>
                </a:solidFill>
                <a:latin typeface="Frutiger 45 Light" panose="020B0603020202020204" pitchFamily="34" charset="0"/>
                <a:cs typeface="Arial" panose="020B0604020202020204" pitchFamily="34" charset="0"/>
              </a:rPr>
              <a:t>: Sustainable investing strategies aim to consider and incorporate environmental, social and governance (ESG) factors into investment process and portfolio construction. Strategies across geographies and styles approach ESG analysis and incorporate the findings in a variety of ways. Incorporating ESG factors or Sustainable Investing considerations may inhibit the portfolio manager’s ability to participate in certain investment opportunities that otherwise would be consistent with its investment objective and other principal investment strategies. The returns on a portfolio consisting primarily of sustainable investments may be lower or higher than portfolios where ESG factors, exclusions, or other sustainability issues are not considered by the portfolio manager, and the investment opportunities available to such portfolios may differ. Companies may not necessarily meet high performance standards on all aspects of ESG or sustainable investing issues; there is also no guarantee that any company will meet expectations in connection with corporate responsibility, sustainability, and/or impact performance.</a:t>
            </a:r>
            <a:endParaRPr lang="en-US" altLang="en-US" sz="818" dirty="0">
              <a:solidFill>
                <a:prstClr val="black"/>
              </a:solidFill>
              <a:latin typeface="Frutiger 45 Light" panose="020B0603020202020204" pitchFamily="34" charset="0"/>
              <a:cs typeface="Arial" panose="020B0604020202020204" pitchFamily="34" charset="0"/>
            </a:endParaRPr>
          </a:p>
          <a:p>
            <a:pPr algn="just" defTabSz="831281" eaLnBrk="0" fontAlgn="base" hangingPunct="0">
              <a:spcBef>
                <a:spcPts val="1273"/>
              </a:spcBef>
              <a:spcAft>
                <a:spcPct val="0"/>
              </a:spcAft>
              <a:buClr>
                <a:srgbClr val="E60000"/>
              </a:buClr>
              <a:buNone/>
              <a:defRPr/>
            </a:pPr>
            <a:r>
              <a:rPr lang="en-GB" altLang="en-US" sz="818" b="1" dirty="0">
                <a:solidFill>
                  <a:prstClr val="black"/>
                </a:solidFill>
                <a:latin typeface="Frutiger 45 Light" panose="020B0603020202020204" pitchFamily="34" charset="0"/>
                <a:cs typeface="Arial" panose="020B0604020202020204" pitchFamily="34" charset="0"/>
              </a:rPr>
              <a:t>External Asset Managers / External Financial Consultants:</a:t>
            </a:r>
            <a:r>
              <a:rPr lang="en-GB" altLang="en-US" sz="818" dirty="0">
                <a:solidFill>
                  <a:prstClr val="black"/>
                </a:solidFill>
                <a:latin typeface="Frutiger 45 Light" panose="020B0603020202020204" pitchFamily="34" charset="0"/>
                <a:cs typeface="Arial" panose="020B0604020202020204" pitchFamily="34" charset="0"/>
              </a:rPr>
              <a:t> In case this research or publication is provided to an External Asset Manager or an External Financial Consultant, UBS expressly prohibits that it is redistributed by the External Asset Manager or the External Financial Consultant and is made available to their clients and/or third parties.</a:t>
            </a:r>
            <a:endParaRPr lang="en-US" altLang="en-US" sz="818" dirty="0">
              <a:solidFill>
                <a:prstClr val="black"/>
              </a:solidFill>
              <a:latin typeface="Frutiger 45 Light" panose="020B0603020202020204" pitchFamily="34" charset="0"/>
              <a:cs typeface="Arial" panose="020B0604020202020204" pitchFamily="34" charset="0"/>
            </a:endParaRPr>
          </a:p>
          <a:p>
            <a:pPr algn="just" defTabSz="831281" eaLnBrk="0" fontAlgn="base" hangingPunct="0">
              <a:spcBef>
                <a:spcPts val="1273"/>
              </a:spcBef>
              <a:spcAft>
                <a:spcPct val="0"/>
              </a:spcAft>
              <a:buClr>
                <a:srgbClr val="E60000"/>
              </a:buClr>
              <a:buNone/>
              <a:defRPr/>
            </a:pPr>
            <a:r>
              <a:rPr lang="en-US" altLang="en-US" sz="818" b="1" dirty="0">
                <a:solidFill>
                  <a:prstClr val="black"/>
                </a:solidFill>
                <a:cs typeface="Arial" panose="020B0604020202020204" pitchFamily="34" charset="0"/>
              </a:rPr>
              <a:t>USA:</a:t>
            </a:r>
            <a:r>
              <a:rPr lang="en-US" altLang="en-US" sz="818" dirty="0">
                <a:solidFill>
                  <a:prstClr val="black"/>
                </a:solidFill>
                <a:cs typeface="Arial" panose="020B0604020202020204" pitchFamily="34" charset="0"/>
              </a:rPr>
              <a:t>  </a:t>
            </a:r>
            <a:r>
              <a:rPr lang="en-GB" altLang="en-US" sz="818" dirty="0">
                <a:solidFill>
                  <a:prstClr val="black"/>
                </a:solidFill>
                <a:latin typeface="Frutiger 45 Light" panose="020B0603020202020204" pitchFamily="34" charset="0"/>
                <a:cs typeface="Arial" panose="020B0604020202020204" pitchFamily="34" charset="0"/>
              </a:rPr>
              <a:t>This document is not intended for distribution into the US and / or to US persons.</a:t>
            </a:r>
            <a:endParaRPr lang="en-US" altLang="en-US" sz="818" dirty="0">
              <a:solidFill>
                <a:prstClr val="black"/>
              </a:solidFill>
              <a:latin typeface="Frutiger 45 Light" panose="020B0603020202020204" pitchFamily="34" charset="0"/>
              <a:cs typeface="Arial" panose="020B0604020202020204" pitchFamily="34" charset="0"/>
            </a:endParaRPr>
          </a:p>
          <a:p>
            <a:pPr algn="just" defTabSz="831281" eaLnBrk="0" fontAlgn="base" hangingPunct="0">
              <a:spcBef>
                <a:spcPts val="1273"/>
              </a:spcBef>
              <a:spcAft>
                <a:spcPct val="0"/>
              </a:spcAft>
              <a:buClr>
                <a:srgbClr val="E60000"/>
              </a:buClr>
              <a:buNone/>
              <a:defRPr/>
            </a:pPr>
            <a:r>
              <a:rPr lang="en-GB" altLang="en-US" sz="818" dirty="0">
                <a:solidFill>
                  <a:prstClr val="black"/>
                </a:solidFill>
                <a:latin typeface="Frutiger 45 Light" panose="020B0603020202020204" pitchFamily="34" charset="0"/>
                <a:cs typeface="Arial" panose="020B0604020202020204" pitchFamily="34" charset="0"/>
              </a:rPr>
              <a:t>For country information, please visit </a:t>
            </a:r>
            <a:r>
              <a:rPr lang="en-GB" altLang="en-US" sz="818" u="sng" dirty="0">
                <a:solidFill>
                  <a:srgbClr val="E60000"/>
                </a:solidFill>
                <a:latin typeface="Frutiger 45 Light" panose="020B0603020202020204" pitchFamily="34" charset="0"/>
                <a:cs typeface="Arial" panose="020B0604020202020204" pitchFamily="34" charset="0"/>
                <a:hlinkClick r:id="rId9">
                  <a:extLst>
                    <a:ext uri="{A12FA001-AC4F-418D-AE19-62706E023703}">
                      <ahyp:hlinkClr xmlns:ahyp="http://schemas.microsoft.com/office/drawing/2018/hyperlinkcolor" val="tx"/>
                    </a:ext>
                  </a:extLst>
                </a:hlinkClick>
              </a:rPr>
              <a:t>ubs.com/</a:t>
            </a:r>
            <a:r>
              <a:rPr lang="en-GB" altLang="en-US" sz="818" u="sng" dirty="0" err="1">
                <a:solidFill>
                  <a:srgbClr val="E60000"/>
                </a:solidFill>
                <a:latin typeface="Frutiger 45 Light" panose="020B0603020202020204" pitchFamily="34" charset="0"/>
                <a:cs typeface="Arial" panose="020B0604020202020204" pitchFamily="34" charset="0"/>
                <a:hlinkClick r:id="rId9">
                  <a:extLst>
                    <a:ext uri="{A12FA001-AC4F-418D-AE19-62706E023703}">
                      <ahyp:hlinkClr xmlns:ahyp="http://schemas.microsoft.com/office/drawing/2018/hyperlinkcolor" val="tx"/>
                    </a:ext>
                  </a:extLst>
                </a:hlinkClick>
              </a:rPr>
              <a:t>cio</a:t>
            </a:r>
            <a:r>
              <a:rPr lang="en-GB" altLang="en-US" sz="818" u="sng" dirty="0">
                <a:solidFill>
                  <a:srgbClr val="E60000"/>
                </a:solidFill>
                <a:latin typeface="Frutiger 45 Light" panose="020B0603020202020204" pitchFamily="34" charset="0"/>
                <a:cs typeface="Arial" panose="020B0604020202020204" pitchFamily="34" charset="0"/>
                <a:hlinkClick r:id="rId9">
                  <a:extLst>
                    <a:ext uri="{A12FA001-AC4F-418D-AE19-62706E023703}">
                      <ahyp:hlinkClr xmlns:ahyp="http://schemas.microsoft.com/office/drawing/2018/hyperlinkcolor" val="tx"/>
                    </a:ext>
                  </a:extLst>
                </a:hlinkClick>
              </a:rPr>
              <a:t>-country-disclaimer-gr</a:t>
            </a:r>
            <a:r>
              <a:rPr lang="en-GB" altLang="en-US" sz="818" dirty="0">
                <a:solidFill>
                  <a:srgbClr val="E60000"/>
                </a:solidFill>
                <a:latin typeface="Frutiger 45 Light" panose="020B0603020202020204" pitchFamily="34" charset="0"/>
                <a:cs typeface="Arial" panose="020B0604020202020204" pitchFamily="34" charset="0"/>
              </a:rPr>
              <a:t> </a:t>
            </a:r>
            <a:r>
              <a:rPr lang="en-GB" altLang="en-US" sz="818" dirty="0">
                <a:solidFill>
                  <a:prstClr val="black"/>
                </a:solidFill>
                <a:latin typeface="Frutiger 45 Light" panose="020B0603020202020204" pitchFamily="34" charset="0"/>
                <a:cs typeface="Arial" panose="020B0604020202020204" pitchFamily="34" charset="0"/>
              </a:rPr>
              <a:t>or ask your client advisor for the full disclaimer.</a:t>
            </a:r>
            <a:endParaRPr lang="en-US" altLang="en-US" sz="818" dirty="0">
              <a:solidFill>
                <a:prstClr val="black"/>
              </a:solidFill>
              <a:latin typeface="Frutiger 45 Light" panose="020B0603020202020204" pitchFamily="34" charset="0"/>
              <a:cs typeface="Arial" panose="020B0604020202020204" pitchFamily="34" charset="0"/>
            </a:endParaRPr>
          </a:p>
          <a:p>
            <a:pPr algn="just" defTabSz="831281" eaLnBrk="0" fontAlgn="base" hangingPunct="0">
              <a:spcBef>
                <a:spcPts val="1273"/>
              </a:spcBef>
              <a:spcAft>
                <a:spcPct val="0"/>
              </a:spcAft>
              <a:buClr>
                <a:srgbClr val="E60000"/>
              </a:buClr>
              <a:buNone/>
              <a:defRPr/>
            </a:pPr>
            <a:r>
              <a:rPr lang="en-GB" altLang="en-US" sz="818" dirty="0">
                <a:solidFill>
                  <a:prstClr val="black"/>
                </a:solidFill>
                <a:latin typeface="Frutiger 45 Light" panose="020B0603020202020204" pitchFamily="34" charset="0"/>
                <a:cs typeface="Arial" panose="020B0604020202020204" pitchFamily="34" charset="0"/>
              </a:rPr>
              <a:t>Version D/2022. CIO82652744</a:t>
            </a:r>
            <a:endParaRPr lang="en-US" altLang="en-US" sz="818" dirty="0">
              <a:solidFill>
                <a:prstClr val="black"/>
              </a:solidFill>
              <a:latin typeface="Frutiger 45 Light" panose="020B0603020202020204" pitchFamily="34" charset="0"/>
              <a:cs typeface="Arial" panose="020B0604020202020204" pitchFamily="34" charset="0"/>
            </a:endParaRPr>
          </a:p>
          <a:p>
            <a:pPr algn="just" defTabSz="831281" eaLnBrk="0" fontAlgn="base" hangingPunct="0">
              <a:spcBef>
                <a:spcPts val="1273"/>
              </a:spcBef>
              <a:spcAft>
                <a:spcPct val="0"/>
              </a:spcAft>
              <a:buClr>
                <a:srgbClr val="E60000"/>
              </a:buClr>
              <a:buNone/>
              <a:defRPr/>
            </a:pPr>
            <a:r>
              <a:rPr lang="en-GB" altLang="en-US" sz="818" dirty="0">
                <a:solidFill>
                  <a:prstClr val="black"/>
                </a:solidFill>
                <a:latin typeface="Frutiger 45 Light" panose="020B0603020202020204" pitchFamily="34" charset="0"/>
                <a:cs typeface="Arial" panose="020B0604020202020204" pitchFamily="34" charset="0"/>
                <a:sym typeface="Symbol" panose="05050102010706020507" pitchFamily="18" charset="2"/>
              </a:rPr>
              <a:t></a:t>
            </a:r>
            <a:r>
              <a:rPr lang="en-GB" altLang="en-US" sz="818" dirty="0">
                <a:solidFill>
                  <a:prstClr val="black"/>
                </a:solidFill>
                <a:latin typeface="Frutiger 45 Light" panose="020B0603020202020204" pitchFamily="34" charset="0"/>
                <a:cs typeface="Arial" panose="020B0604020202020204" pitchFamily="34" charset="0"/>
              </a:rPr>
              <a:t> UBS 2022. The key symbol and UBS are among the registered and unregistered trademarks of UBS. </a:t>
            </a:r>
            <a:r>
              <a:rPr lang="de-DE" altLang="en-US" sz="818" dirty="0">
                <a:solidFill>
                  <a:prstClr val="black"/>
                </a:solidFill>
                <a:latin typeface="Frutiger 45 Light" panose="020B0603020202020204" pitchFamily="34" charset="0"/>
                <a:cs typeface="Arial" panose="020B0604020202020204" pitchFamily="34" charset="0"/>
              </a:rPr>
              <a:t>All </a:t>
            </a:r>
            <a:r>
              <a:rPr lang="de-DE" altLang="en-US" sz="818" dirty="0" err="1">
                <a:solidFill>
                  <a:prstClr val="black"/>
                </a:solidFill>
                <a:latin typeface="Frutiger 45 Light" panose="020B0603020202020204" pitchFamily="34" charset="0"/>
                <a:cs typeface="Arial" panose="020B0604020202020204" pitchFamily="34" charset="0"/>
              </a:rPr>
              <a:t>rights</a:t>
            </a:r>
            <a:r>
              <a:rPr lang="de-DE" altLang="en-US" sz="818" dirty="0">
                <a:solidFill>
                  <a:prstClr val="black"/>
                </a:solidFill>
                <a:latin typeface="Frutiger 45 Light" panose="020B0603020202020204" pitchFamily="34" charset="0"/>
                <a:cs typeface="Arial" panose="020B0604020202020204" pitchFamily="34" charset="0"/>
              </a:rPr>
              <a:t> </a:t>
            </a:r>
            <a:r>
              <a:rPr lang="de-DE" altLang="en-US" sz="818" dirty="0" err="1">
                <a:solidFill>
                  <a:prstClr val="black"/>
                </a:solidFill>
                <a:latin typeface="Frutiger 45 Light" panose="020B0603020202020204" pitchFamily="34" charset="0"/>
                <a:cs typeface="Arial" panose="020B0604020202020204" pitchFamily="34" charset="0"/>
              </a:rPr>
              <a:t>reserved</a:t>
            </a:r>
            <a:r>
              <a:rPr lang="de-DE" altLang="en-US" sz="818" dirty="0">
                <a:solidFill>
                  <a:prstClr val="black"/>
                </a:solidFill>
                <a:latin typeface="Frutiger 45 Light" panose="020B0603020202020204" pitchFamily="34" charset="0"/>
                <a:cs typeface="Arial" panose="020B0604020202020204" pitchFamily="34" charset="0"/>
              </a:rPr>
              <a:t>.</a:t>
            </a:r>
            <a:endParaRPr lang="en-US" altLang="en-US" sz="818" dirty="0">
              <a:solidFill>
                <a:prstClr val="black"/>
              </a:solidFill>
              <a:latin typeface="Frutiger 45 Light" panose="020B0603020202020204" pitchFamily="34" charset="0"/>
              <a:cs typeface="Arial" panose="020B0604020202020204" pitchFamily="34" charset="0"/>
            </a:endParaRPr>
          </a:p>
        </p:txBody>
      </p:sp>
      <p:sp>
        <p:nvSpPr>
          <p:cNvPr id="2" name="PAGE HEADING">
            <a:extLst>
              <a:ext uri="{FF2B5EF4-FFF2-40B4-BE49-F238E27FC236}">
                <a16:creationId xmlns:a16="http://schemas.microsoft.com/office/drawing/2014/main" id="{400956CE-7630-1C57-6B77-52424707A5C9}"/>
              </a:ext>
            </a:extLst>
          </p:cNvPr>
          <p:cNvSpPr txBox="1">
            <a:spLocks/>
          </p:cNvSpPr>
          <p:nvPr>
            <p:custDataLst>
              <p:tags r:id="rId3"/>
            </p:custDataLst>
          </p:nvPr>
        </p:nvSpPr>
        <p:spPr>
          <a:xfrm>
            <a:off x="604339" y="-28354"/>
            <a:ext cx="8255000" cy="646545"/>
          </a:xfrm>
          <a:prstGeom prst="rect">
            <a:avLst/>
          </a:prstGeom>
        </p:spPr>
        <p:txBody>
          <a:bodyPr vert="horz" lIns="0" tIns="0" rIns="0" bIns="0" rtlCol="0" anchor="b" anchorCtr="0">
            <a:noAutofit/>
          </a:bodyPr>
          <a:lstStyle>
            <a:lvl1pPr algn="l" defTabSz="914400" rtl="0" eaLnBrk="1" latinLnBrk="0" hangingPunct="1">
              <a:lnSpc>
                <a:spcPct val="95000"/>
              </a:lnSpc>
              <a:spcBef>
                <a:spcPct val="0"/>
              </a:spcBef>
              <a:buNone/>
              <a:defRPr sz="2545" b="0" kern="1200" baseline="0">
                <a:solidFill>
                  <a:schemeClr val="tx1"/>
                </a:solidFill>
                <a:latin typeface="+mn-lt"/>
                <a:ea typeface="+mn-ea"/>
                <a:cs typeface="+mj-cs"/>
              </a:defRPr>
            </a:lvl1pPr>
          </a:lstStyle>
          <a:p>
            <a:pPr>
              <a:tabLst>
                <a:tab pos="897668" algn="l"/>
              </a:tabLst>
            </a:pPr>
            <a:r>
              <a:rPr lang="en-US" altLang="zh-TW">
                <a:latin typeface="Frutiger 45 Light" panose="020B0603020202020204" pitchFamily="34" charset="0"/>
                <a:cs typeface="Arial Unicode MS" panose="020B0604020202020204" pitchFamily="34" charset="-128"/>
              </a:rPr>
              <a:t>Risk information</a:t>
            </a:r>
            <a:endParaRPr lang="en-US" altLang="zh-TW" dirty="0">
              <a:latin typeface="UBSHeadline" panose="02040503080702040204" pitchFamily="18" charset="0"/>
              <a:cs typeface="Arial Unicode MS" panose="020B0604020202020204" pitchFamily="34" charset="-128"/>
            </a:endParaRPr>
          </a:p>
        </p:txBody>
      </p:sp>
    </p:spTree>
    <p:custDataLst>
      <p:tags r:id="rId1"/>
    </p:custDataLst>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4">
            <a:extLst>
              <a:ext uri="{FF2B5EF4-FFF2-40B4-BE49-F238E27FC236}">
                <a16:creationId xmlns:a16="http://schemas.microsoft.com/office/drawing/2014/main" id="{87F05CDA-6136-41A4-8B36-5BBF0A679197}"/>
              </a:ext>
            </a:extLst>
          </p:cNvPr>
          <p:cNvSpPr txBox="1">
            <a:spLocks/>
          </p:cNvSpPr>
          <p:nvPr/>
        </p:nvSpPr>
        <p:spPr>
          <a:xfrm>
            <a:off x="5761227" y="4608968"/>
            <a:ext cx="5075771" cy="939339"/>
          </a:xfrm>
          <a:prstGeom prst="rect">
            <a:avLst/>
          </a:prstGeom>
        </p:spPr>
        <p:txBody>
          <a:bodyPr vert="horz" lIns="0" tIns="0" rIns="0" bIns="0" rtlCol="0">
            <a:noAutofit/>
          </a:bodyPr>
          <a:lstStyle>
            <a:lvl1pPr marL="0" indent="0" algn="l" defTabSz="914400" rtl="0" eaLnBrk="1" latinLnBrk="0" hangingPunct="1">
              <a:lnSpc>
                <a:spcPct val="90000"/>
              </a:lnSpc>
              <a:spcBef>
                <a:spcPts val="1000"/>
              </a:spcBef>
              <a:buFont typeface="Arial" panose="020B0604020202020204" pitchFamily="34" charset="0"/>
              <a:buNone/>
              <a:defRPr sz="3636" kern="1200" baseline="0">
                <a:solidFill>
                  <a:schemeClr val="tx1"/>
                </a:solidFill>
                <a:latin typeface="Frutiger 45 Light"/>
                <a:ea typeface="Arial Unicode MS" pitchFamily="34" charset="-128"/>
                <a:cs typeface="+mn-cs"/>
              </a:defRPr>
            </a:lvl1pPr>
            <a:lvl2pPr marL="457053" indent="0" algn="ctr" defTabSz="914400" rtl="0" eaLnBrk="1" latinLnBrk="0" hangingPunct="1">
              <a:lnSpc>
                <a:spcPct val="90000"/>
              </a:lnSpc>
              <a:spcBef>
                <a:spcPts val="500"/>
              </a:spcBef>
              <a:buFont typeface="Arial" panose="020B0604020202020204" pitchFamily="34" charset="0"/>
              <a:buNone/>
              <a:defRPr sz="2400" kern="1200">
                <a:solidFill>
                  <a:schemeClr val="tx1">
                    <a:tint val="75000"/>
                  </a:schemeClr>
                </a:solidFill>
                <a:latin typeface="+mn-lt"/>
                <a:ea typeface="+mn-ea"/>
                <a:cs typeface="+mn-cs"/>
              </a:defRPr>
            </a:lvl2pPr>
            <a:lvl3pPr marL="914105" indent="0" algn="ctr"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3pPr>
            <a:lvl4pPr marL="1371156"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4pPr>
            <a:lvl5pPr marL="1828208"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5pPr>
            <a:lvl6pPr marL="2285260"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6pPr>
            <a:lvl7pPr marL="2742311"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7pPr>
            <a:lvl8pPr marL="3199364"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8pPr>
            <a:lvl9pPr marL="3656415"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9pPr>
          </a:lstStyle>
          <a:p>
            <a:pPr marL="0" marR="0" lvl="0" indent="0" algn="l" defTabSz="813932" rtl="0" eaLnBrk="1" fontAlgn="auto" latinLnBrk="0" hangingPunct="1">
              <a:lnSpc>
                <a:spcPct val="100000"/>
              </a:lnSpc>
              <a:spcBef>
                <a:spcPts val="1136"/>
              </a:spcBef>
              <a:spcAft>
                <a:spcPts val="0"/>
              </a:spcAft>
              <a:buClr>
                <a:srgbClr val="E60000"/>
              </a:buClr>
              <a:buSzPct val="100000"/>
              <a:buFont typeface="Symbol" pitchFamily="18" charset="2"/>
              <a:buNone/>
              <a:tabLst/>
              <a:defRPr/>
            </a:pPr>
            <a:r>
              <a:rPr kumimoji="0" lang="en-US" sz="2400" b="1" i="0" u="none" strike="noStrike" kern="1200" cap="none" spc="0" normalizeH="0" baseline="0" noProof="0" dirty="0">
                <a:ln>
                  <a:noFill/>
                </a:ln>
                <a:solidFill>
                  <a:sysClr val="windowText" lastClr="000000"/>
                </a:solidFill>
                <a:effectLst/>
                <a:uLnTx/>
                <a:uFillTx/>
                <a:latin typeface="Frutiger 45 Light"/>
                <a:ea typeface="Arial Unicode MS" pitchFamily="34" charset="-128"/>
                <a:cs typeface="+mn-cs"/>
              </a:rPr>
              <a:t>Jason Draho</a:t>
            </a:r>
          </a:p>
          <a:p>
            <a:r>
              <a:rPr lang="en-US" sz="2400" dirty="0"/>
              <a:t>Head of Asset Allocation Americas</a:t>
            </a:r>
            <a:r>
              <a:rPr lang="en-GB" sz="2400" dirty="0"/>
              <a:t>,</a:t>
            </a:r>
            <a:br>
              <a:rPr lang="en-GB" sz="2400" dirty="0"/>
            </a:br>
            <a:r>
              <a:rPr lang="en-GB" sz="2400" dirty="0"/>
              <a:t>UBS Global Wealth Management</a:t>
            </a:r>
          </a:p>
        </p:txBody>
      </p:sp>
      <p:pic>
        <p:nvPicPr>
          <p:cNvPr id="2" name="Picture 2">
            <a:extLst>
              <a:ext uri="{FF2B5EF4-FFF2-40B4-BE49-F238E27FC236}">
                <a16:creationId xmlns:a16="http://schemas.microsoft.com/office/drawing/2014/main" id="{7323F584-F135-9989-A850-AEDFF8F6B6E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649" r="649"/>
          <a:stretch/>
        </p:blipFill>
        <p:spPr bwMode="auto">
          <a:xfrm>
            <a:off x="0" y="0"/>
            <a:ext cx="5056637"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72571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DB2CC487-B094-1CF4-DDAC-A158928D208A}"/>
              </a:ext>
            </a:extLst>
          </p:cNvPr>
          <p:cNvSpPr>
            <a:spLocks noGrp="1"/>
          </p:cNvSpPr>
          <p:nvPr>
            <p:ph type="title"/>
          </p:nvPr>
        </p:nvSpPr>
        <p:spPr/>
        <p:txBody>
          <a:bodyPr/>
          <a:lstStyle/>
          <a:p>
            <a:r>
              <a:rPr lang="en-US" sz="2800" dirty="0">
                <a:solidFill>
                  <a:srgbClr val="FF0000"/>
                </a:solidFill>
              </a:rPr>
              <a:t>Growth</a:t>
            </a:r>
            <a:r>
              <a:rPr lang="en-US" dirty="0">
                <a:solidFill>
                  <a:srgbClr val="FF0000"/>
                </a:solidFill>
              </a:rPr>
              <a:t> inflection</a:t>
            </a:r>
            <a:r>
              <a:rPr lang="en-US" dirty="0"/>
              <a:t>: Coming sooner in China and Eurozone than in the US </a:t>
            </a:r>
          </a:p>
        </p:txBody>
      </p:sp>
      <p:sp>
        <p:nvSpPr>
          <p:cNvPr id="2" name="TextBox 1">
            <a:extLst>
              <a:ext uri="{FF2B5EF4-FFF2-40B4-BE49-F238E27FC236}">
                <a16:creationId xmlns:a16="http://schemas.microsoft.com/office/drawing/2014/main" id="{E8136CBA-58DA-029B-5ADB-4606055D1ECD}"/>
              </a:ext>
            </a:extLst>
          </p:cNvPr>
          <p:cNvSpPr txBox="1"/>
          <p:nvPr>
            <p:custDataLst>
              <p:tags r:id="rId1"/>
            </p:custDataLst>
          </p:nvPr>
        </p:nvSpPr>
        <p:spPr>
          <a:xfrm>
            <a:off x="640635" y="1142816"/>
            <a:ext cx="4378554" cy="498527"/>
          </a:xfrm>
          <a:prstGeom prst="rect">
            <a:avLst/>
          </a:prstGeom>
          <a:noFill/>
        </p:spPr>
        <p:txBody>
          <a:bodyPr vert="horz" wrap="square" lIns="0" tIns="0" rIns="0" bIns="0" rtlCol="0" anchor="t">
            <a:noAutofit/>
          </a:bodyPr>
          <a:lstStyle/>
          <a:p>
            <a:pPr>
              <a:spcAft>
                <a:spcPts val="545"/>
              </a:spcAft>
            </a:pPr>
            <a:r>
              <a:rPr lang="en-US" sz="1200" b="1" kern="0" dirty="0">
                <a:latin typeface="Frutiger 45 Light" panose="020B0603020202020204" pitchFamily="34" charset="0"/>
              </a:rPr>
              <a:t>Recent economic data has been surprising to the upside in the Eurozone, and to the downside in the US</a:t>
            </a:r>
          </a:p>
          <a:p>
            <a:pPr>
              <a:spcAft>
                <a:spcPts val="545"/>
              </a:spcAft>
            </a:pPr>
            <a:r>
              <a:rPr lang="en-US" sz="1200" kern="0" dirty="0">
                <a:latin typeface="Frutiger 45 Light" panose="020B0603020202020204" pitchFamily="34" charset="0"/>
              </a:rPr>
              <a:t>Citi Economic Surprise Indexes</a:t>
            </a:r>
          </a:p>
        </p:txBody>
      </p:sp>
      <p:sp>
        <p:nvSpPr>
          <p:cNvPr id="3" name="TextBox 2">
            <a:extLst>
              <a:ext uri="{FF2B5EF4-FFF2-40B4-BE49-F238E27FC236}">
                <a16:creationId xmlns:a16="http://schemas.microsoft.com/office/drawing/2014/main" id="{5BB4B5DC-BB2E-E14B-1E7E-F58BBFD13154}"/>
              </a:ext>
            </a:extLst>
          </p:cNvPr>
          <p:cNvSpPr txBox="1"/>
          <p:nvPr>
            <p:custDataLst>
              <p:tags r:id="rId2"/>
            </p:custDataLst>
          </p:nvPr>
        </p:nvSpPr>
        <p:spPr>
          <a:xfrm>
            <a:off x="6289444" y="1151045"/>
            <a:ext cx="4378555" cy="498527"/>
          </a:xfrm>
          <a:prstGeom prst="rect">
            <a:avLst/>
          </a:prstGeom>
          <a:noFill/>
        </p:spPr>
        <p:txBody>
          <a:bodyPr vert="horz" wrap="square" lIns="0" tIns="0" rIns="0" bIns="0" rtlCol="0" anchor="t">
            <a:noAutofit/>
          </a:bodyPr>
          <a:lstStyle/>
          <a:p>
            <a:pPr>
              <a:spcAft>
                <a:spcPts val="545"/>
              </a:spcAft>
            </a:pPr>
            <a:r>
              <a:rPr lang="en-US" sz="1200" b="1" kern="0" dirty="0">
                <a:latin typeface="Frutiger 45 Light" panose="020B0603020202020204" pitchFamily="34" charset="0"/>
              </a:rPr>
              <a:t>Growth expectations are surging in the Eurozone, while business sentiment is still falling in the US</a:t>
            </a:r>
          </a:p>
        </p:txBody>
      </p:sp>
      <p:graphicFrame>
        <p:nvGraphicFramePr>
          <p:cNvPr id="4" name="Chart 3">
            <a:extLst>
              <a:ext uri="{FF2B5EF4-FFF2-40B4-BE49-F238E27FC236}">
                <a16:creationId xmlns:a16="http://schemas.microsoft.com/office/drawing/2014/main" id="{13B5F9F9-3A66-96B5-55FD-58F0F695FCC2}"/>
              </a:ext>
            </a:extLst>
          </p:cNvPr>
          <p:cNvGraphicFramePr>
            <a:graphicFrameLocks/>
          </p:cNvGraphicFramePr>
          <p:nvPr/>
        </p:nvGraphicFramePr>
        <p:xfrm>
          <a:off x="556030" y="1848180"/>
          <a:ext cx="4634515" cy="396422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5" name="Chart 4">
            <a:extLst>
              <a:ext uri="{FF2B5EF4-FFF2-40B4-BE49-F238E27FC236}">
                <a16:creationId xmlns:a16="http://schemas.microsoft.com/office/drawing/2014/main" id="{FC503B31-6EF3-BB86-00C3-EC78104BFC92}"/>
              </a:ext>
            </a:extLst>
          </p:cNvPr>
          <p:cNvGraphicFramePr>
            <a:graphicFrameLocks/>
          </p:cNvGraphicFramePr>
          <p:nvPr/>
        </p:nvGraphicFramePr>
        <p:xfrm>
          <a:off x="6289444" y="1845453"/>
          <a:ext cx="4692592" cy="3964220"/>
        </p:xfrm>
        <a:graphic>
          <a:graphicData uri="http://schemas.openxmlformats.org/drawingml/2006/chart">
            <c:chart xmlns:c="http://schemas.openxmlformats.org/drawingml/2006/chart" xmlns:r="http://schemas.openxmlformats.org/officeDocument/2006/relationships" r:id="rId6"/>
          </a:graphicData>
        </a:graphic>
      </p:graphicFrame>
      <p:sp>
        <p:nvSpPr>
          <p:cNvPr id="7" name="TextBox 6">
            <a:extLst>
              <a:ext uri="{FF2B5EF4-FFF2-40B4-BE49-F238E27FC236}">
                <a16:creationId xmlns:a16="http://schemas.microsoft.com/office/drawing/2014/main" id="{A340FC05-3EBF-3928-0663-4F95B4A4D3DB}"/>
              </a:ext>
            </a:extLst>
          </p:cNvPr>
          <p:cNvSpPr txBox="1"/>
          <p:nvPr>
            <p:custDataLst>
              <p:tags r:id="rId3"/>
            </p:custDataLst>
          </p:nvPr>
        </p:nvSpPr>
        <p:spPr>
          <a:xfrm>
            <a:off x="1726000" y="6424300"/>
            <a:ext cx="9690304" cy="327118"/>
          </a:xfrm>
          <a:prstGeom prst="rect">
            <a:avLst/>
          </a:prstGeom>
          <a:noFill/>
        </p:spPr>
        <p:txBody>
          <a:bodyPr vert="horz" wrap="square" lIns="0" tIns="0" rIns="0" bIns="0" rtlCol="0" anchor="b" anchorCtr="0">
            <a:noAutofit/>
          </a:bodyPr>
          <a:lstStyle/>
          <a:p>
            <a:pPr algn="r">
              <a:spcAft>
                <a:spcPts val="545"/>
              </a:spcAft>
            </a:pPr>
            <a:r>
              <a:rPr lang="en-US" sz="727" kern="0" dirty="0">
                <a:latin typeface="Frutiger 45 Light" panose="020B0603020202020204" pitchFamily="34" charset="0"/>
              </a:rPr>
              <a:t>Source: Bloomberg, UBS, as of 20 January 2023</a:t>
            </a:r>
          </a:p>
          <a:p>
            <a:pPr algn="r">
              <a:spcAft>
                <a:spcPts val="545"/>
              </a:spcAft>
            </a:pPr>
            <a:r>
              <a:rPr lang="en-US" sz="727" kern="0" dirty="0">
                <a:latin typeface="Frutiger 45 Light" panose="020B0603020202020204" pitchFamily="34" charset="0"/>
              </a:rPr>
              <a:t>Charts and scenarios are for illustrative purposes only. Historical performance and forecasts are no guarantee for future performance.</a:t>
            </a:r>
            <a:br>
              <a:rPr lang="en-US" sz="727" kern="0" dirty="0">
                <a:latin typeface="Frutiger 45 Light" panose="020B0603020202020204" pitchFamily="34" charset="0"/>
              </a:rPr>
            </a:br>
            <a:r>
              <a:rPr lang="en-US" sz="727" kern="0" dirty="0">
                <a:latin typeface="Frutiger 45 Light" panose="020B0603020202020204" pitchFamily="34" charset="0"/>
              </a:rPr>
              <a:t>Please see important disclaimer at the end of the document.</a:t>
            </a:r>
          </a:p>
        </p:txBody>
      </p:sp>
    </p:spTree>
    <p:extLst>
      <p:ext uri="{BB962C8B-B14F-4D97-AF65-F5344CB8AC3E}">
        <p14:creationId xmlns:p14="http://schemas.microsoft.com/office/powerpoint/2010/main" val="25448856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DB2CC487-B094-1CF4-DDAC-A158928D208A}"/>
              </a:ext>
            </a:extLst>
          </p:cNvPr>
          <p:cNvSpPr>
            <a:spLocks noGrp="1"/>
          </p:cNvSpPr>
          <p:nvPr>
            <p:ph type="title"/>
          </p:nvPr>
        </p:nvSpPr>
        <p:spPr/>
        <p:txBody>
          <a:bodyPr>
            <a:noAutofit/>
          </a:bodyPr>
          <a:lstStyle/>
          <a:p>
            <a:r>
              <a:rPr lang="en-US" sz="2800" dirty="0">
                <a:solidFill>
                  <a:srgbClr val="FF0000"/>
                </a:solidFill>
              </a:rPr>
              <a:t>Inflation inflection</a:t>
            </a:r>
            <a:r>
              <a:rPr lang="en-US" sz="2800" dirty="0"/>
              <a:t>: Past peak for headline, not necessarily for core</a:t>
            </a:r>
          </a:p>
        </p:txBody>
      </p:sp>
      <p:graphicFrame>
        <p:nvGraphicFramePr>
          <p:cNvPr id="2" name="Chart 1">
            <a:extLst>
              <a:ext uri="{FF2B5EF4-FFF2-40B4-BE49-F238E27FC236}">
                <a16:creationId xmlns:a16="http://schemas.microsoft.com/office/drawing/2014/main" id="{D7318E98-5A21-50C3-2F22-4BA427851981}"/>
              </a:ext>
            </a:extLst>
          </p:cNvPr>
          <p:cNvGraphicFramePr>
            <a:graphicFrameLocks/>
          </p:cNvGraphicFramePr>
          <p:nvPr/>
        </p:nvGraphicFramePr>
        <p:xfrm>
          <a:off x="597332" y="1741709"/>
          <a:ext cx="4550631" cy="3965246"/>
        </p:xfrm>
        <a:graphic>
          <a:graphicData uri="http://schemas.openxmlformats.org/drawingml/2006/chart">
            <c:chart xmlns:c="http://schemas.openxmlformats.org/drawingml/2006/chart" xmlns:r="http://schemas.openxmlformats.org/officeDocument/2006/relationships" r:id="rId6"/>
          </a:graphicData>
        </a:graphic>
      </p:graphicFrame>
      <p:sp>
        <p:nvSpPr>
          <p:cNvPr id="3" name="TextBox 2">
            <a:extLst>
              <a:ext uri="{FF2B5EF4-FFF2-40B4-BE49-F238E27FC236}">
                <a16:creationId xmlns:a16="http://schemas.microsoft.com/office/drawing/2014/main" id="{54B0E09C-9267-A844-7BAD-B7258945CF3F}"/>
              </a:ext>
            </a:extLst>
          </p:cNvPr>
          <p:cNvSpPr txBox="1"/>
          <p:nvPr>
            <p:custDataLst>
              <p:tags r:id="rId1"/>
            </p:custDataLst>
          </p:nvPr>
        </p:nvSpPr>
        <p:spPr>
          <a:xfrm>
            <a:off x="640634" y="1142816"/>
            <a:ext cx="4540966" cy="498527"/>
          </a:xfrm>
          <a:prstGeom prst="rect">
            <a:avLst/>
          </a:prstGeom>
          <a:noFill/>
        </p:spPr>
        <p:txBody>
          <a:bodyPr vert="horz" wrap="square" lIns="0" tIns="0" rIns="0" bIns="0" rtlCol="0" anchor="t">
            <a:noAutofit/>
          </a:bodyPr>
          <a:lstStyle/>
          <a:p>
            <a:pPr>
              <a:spcAft>
                <a:spcPts val="545"/>
              </a:spcAft>
            </a:pPr>
            <a:r>
              <a:rPr lang="en-US" sz="1200" b="1" kern="0" dirty="0">
                <a:latin typeface="Frutiger 45 Light" panose="020B0603020202020204" pitchFamily="34" charset="0"/>
              </a:rPr>
              <a:t>Core inflation has likely peaked in the US, but not yet in the Eurozone</a:t>
            </a:r>
          </a:p>
          <a:p>
            <a:pPr>
              <a:spcAft>
                <a:spcPts val="545"/>
              </a:spcAft>
            </a:pPr>
            <a:r>
              <a:rPr lang="en-US" sz="1200" kern="0" dirty="0">
                <a:latin typeface="Frutiger 45 Light" panose="020B0603020202020204" pitchFamily="34" charset="0"/>
              </a:rPr>
              <a:t>In %</a:t>
            </a:r>
          </a:p>
        </p:txBody>
      </p:sp>
      <p:sp>
        <p:nvSpPr>
          <p:cNvPr id="4" name="TextBox 3">
            <a:extLst>
              <a:ext uri="{FF2B5EF4-FFF2-40B4-BE49-F238E27FC236}">
                <a16:creationId xmlns:a16="http://schemas.microsoft.com/office/drawing/2014/main" id="{69AEB112-0168-175E-3B8E-8FF663BBB815}"/>
              </a:ext>
            </a:extLst>
          </p:cNvPr>
          <p:cNvSpPr txBox="1"/>
          <p:nvPr>
            <p:custDataLst>
              <p:tags r:id="rId2"/>
            </p:custDataLst>
          </p:nvPr>
        </p:nvSpPr>
        <p:spPr>
          <a:xfrm>
            <a:off x="6289444" y="1151045"/>
            <a:ext cx="4655646" cy="498527"/>
          </a:xfrm>
          <a:prstGeom prst="rect">
            <a:avLst/>
          </a:prstGeom>
          <a:noFill/>
        </p:spPr>
        <p:txBody>
          <a:bodyPr vert="horz" wrap="square" lIns="0" tIns="0" rIns="0" bIns="0" rtlCol="0" anchor="t">
            <a:noAutofit/>
          </a:bodyPr>
          <a:lstStyle/>
          <a:p>
            <a:pPr>
              <a:spcAft>
                <a:spcPts val="545"/>
              </a:spcAft>
            </a:pPr>
            <a:r>
              <a:rPr lang="en-US" sz="1200" b="1" kern="0" dirty="0">
                <a:latin typeface="Frutiger 45 Light" panose="020B0603020202020204" pitchFamily="34" charset="0"/>
              </a:rPr>
              <a:t>Lower commodity prices have helped on inflation, but that may not last</a:t>
            </a:r>
          </a:p>
        </p:txBody>
      </p:sp>
      <p:graphicFrame>
        <p:nvGraphicFramePr>
          <p:cNvPr id="5" name="Chart 4">
            <a:extLst>
              <a:ext uri="{FF2B5EF4-FFF2-40B4-BE49-F238E27FC236}">
                <a16:creationId xmlns:a16="http://schemas.microsoft.com/office/drawing/2014/main" id="{3013122A-01DF-6AAA-82B0-D0F9CFD6F0AD}"/>
              </a:ext>
            </a:extLst>
          </p:cNvPr>
          <p:cNvGraphicFramePr>
            <a:graphicFrameLocks/>
          </p:cNvGraphicFramePr>
          <p:nvPr/>
        </p:nvGraphicFramePr>
        <p:xfrm>
          <a:off x="6289443" y="1741709"/>
          <a:ext cx="4655647" cy="3965246"/>
        </p:xfrm>
        <a:graphic>
          <a:graphicData uri="http://schemas.openxmlformats.org/drawingml/2006/chart">
            <c:chart xmlns:c="http://schemas.openxmlformats.org/drawingml/2006/chart" xmlns:r="http://schemas.openxmlformats.org/officeDocument/2006/relationships" r:id="rId7"/>
          </a:graphicData>
        </a:graphic>
      </p:graphicFrame>
      <p:sp>
        <p:nvSpPr>
          <p:cNvPr id="7" name="TextBox 6">
            <a:extLst>
              <a:ext uri="{FF2B5EF4-FFF2-40B4-BE49-F238E27FC236}">
                <a16:creationId xmlns:a16="http://schemas.microsoft.com/office/drawing/2014/main" id="{94B4A746-C5D8-1EE7-403F-FC87B0B3F0B0}"/>
              </a:ext>
            </a:extLst>
          </p:cNvPr>
          <p:cNvSpPr txBox="1"/>
          <p:nvPr>
            <p:custDataLst>
              <p:tags r:id="rId3"/>
            </p:custDataLst>
          </p:nvPr>
        </p:nvSpPr>
        <p:spPr>
          <a:xfrm>
            <a:off x="1726000" y="6424300"/>
            <a:ext cx="9690304" cy="327118"/>
          </a:xfrm>
          <a:prstGeom prst="rect">
            <a:avLst/>
          </a:prstGeom>
          <a:noFill/>
        </p:spPr>
        <p:txBody>
          <a:bodyPr vert="horz" wrap="square" lIns="0" tIns="0" rIns="0" bIns="0" rtlCol="0" anchor="b" anchorCtr="0">
            <a:noAutofit/>
          </a:bodyPr>
          <a:lstStyle/>
          <a:p>
            <a:pPr algn="r">
              <a:spcAft>
                <a:spcPts val="545"/>
              </a:spcAft>
            </a:pPr>
            <a:r>
              <a:rPr lang="en-US" sz="727" kern="0" dirty="0">
                <a:latin typeface="Frutiger 45 Light" panose="020B0603020202020204" pitchFamily="34" charset="0"/>
              </a:rPr>
              <a:t>Source: Bloomberg, UBS, as of 20 January 2023</a:t>
            </a:r>
          </a:p>
          <a:p>
            <a:pPr algn="r">
              <a:spcAft>
                <a:spcPts val="545"/>
              </a:spcAft>
            </a:pPr>
            <a:r>
              <a:rPr lang="en-US" sz="727" kern="0" dirty="0">
                <a:latin typeface="Frutiger 45 Light" panose="020B0603020202020204" pitchFamily="34" charset="0"/>
              </a:rPr>
              <a:t>Charts and scenarios are for illustrative purposes only. Historical performance and forecasts are no guarantee for future performance.</a:t>
            </a:r>
            <a:br>
              <a:rPr lang="en-US" sz="727" kern="0" dirty="0">
                <a:latin typeface="Frutiger 45 Light" panose="020B0603020202020204" pitchFamily="34" charset="0"/>
              </a:rPr>
            </a:br>
            <a:r>
              <a:rPr lang="en-US" sz="727" kern="0" dirty="0">
                <a:latin typeface="Frutiger 45 Light" panose="020B0603020202020204" pitchFamily="34" charset="0"/>
              </a:rPr>
              <a:t>Please see important disclaimer at the end of the document.</a:t>
            </a:r>
          </a:p>
        </p:txBody>
      </p:sp>
    </p:spTree>
    <p:extLst>
      <p:ext uri="{BB962C8B-B14F-4D97-AF65-F5344CB8AC3E}">
        <p14:creationId xmlns:p14="http://schemas.microsoft.com/office/powerpoint/2010/main" val="9930701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DB2CC487-B094-1CF4-DDAC-A158928D208A}"/>
              </a:ext>
            </a:extLst>
          </p:cNvPr>
          <p:cNvSpPr>
            <a:spLocks noGrp="1"/>
          </p:cNvSpPr>
          <p:nvPr>
            <p:ph type="title"/>
          </p:nvPr>
        </p:nvSpPr>
        <p:spPr/>
        <p:txBody>
          <a:bodyPr>
            <a:normAutofit/>
          </a:bodyPr>
          <a:lstStyle/>
          <a:p>
            <a:r>
              <a:rPr lang="en-US" sz="2800" dirty="0">
                <a:solidFill>
                  <a:srgbClr val="FF0000"/>
                </a:solidFill>
              </a:rPr>
              <a:t>Rate inflections</a:t>
            </a:r>
            <a:r>
              <a:rPr lang="en-US" sz="2800" dirty="0"/>
              <a:t>: A Fed pause is close, but a pivot may take a while</a:t>
            </a:r>
          </a:p>
        </p:txBody>
      </p:sp>
      <p:sp>
        <p:nvSpPr>
          <p:cNvPr id="2" name="TextBox 1">
            <a:extLst>
              <a:ext uri="{FF2B5EF4-FFF2-40B4-BE49-F238E27FC236}">
                <a16:creationId xmlns:a16="http://schemas.microsoft.com/office/drawing/2014/main" id="{30AE35B7-2120-8D88-E8E2-3691CD8BC8BF}"/>
              </a:ext>
            </a:extLst>
          </p:cNvPr>
          <p:cNvSpPr txBox="1"/>
          <p:nvPr>
            <p:custDataLst>
              <p:tags r:id="rId1"/>
            </p:custDataLst>
          </p:nvPr>
        </p:nvSpPr>
        <p:spPr>
          <a:xfrm>
            <a:off x="2450962" y="1493797"/>
            <a:ext cx="6314349" cy="498527"/>
          </a:xfrm>
          <a:prstGeom prst="rect">
            <a:avLst/>
          </a:prstGeom>
          <a:noFill/>
        </p:spPr>
        <p:txBody>
          <a:bodyPr vert="horz" wrap="square" lIns="0" tIns="0" rIns="0" bIns="0" rtlCol="0" anchor="t">
            <a:noAutofit/>
          </a:bodyPr>
          <a:lstStyle/>
          <a:p>
            <a:pPr>
              <a:spcAft>
                <a:spcPts val="545"/>
              </a:spcAft>
            </a:pPr>
            <a:r>
              <a:rPr lang="en-US" sz="1200" kern="0" dirty="0">
                <a:latin typeface="Frutiger 45 Light" panose="020B0603020202020204" pitchFamily="34" charset="0"/>
              </a:rPr>
              <a:t>Market-implied Fed funds rate and FOMC “dot plot” of the Fed funds rate by year-end</a:t>
            </a:r>
          </a:p>
        </p:txBody>
      </p:sp>
      <p:sp>
        <p:nvSpPr>
          <p:cNvPr id="3" name="TextBox 2">
            <a:extLst>
              <a:ext uri="{FF2B5EF4-FFF2-40B4-BE49-F238E27FC236}">
                <a16:creationId xmlns:a16="http://schemas.microsoft.com/office/drawing/2014/main" id="{57D38FD8-AEDC-DDD6-2C50-5C542C45C14C}"/>
              </a:ext>
            </a:extLst>
          </p:cNvPr>
          <p:cNvSpPr txBox="1"/>
          <p:nvPr>
            <p:custDataLst>
              <p:tags r:id="rId2"/>
            </p:custDataLst>
          </p:nvPr>
        </p:nvSpPr>
        <p:spPr>
          <a:xfrm>
            <a:off x="6289444" y="1151045"/>
            <a:ext cx="4378555" cy="498527"/>
          </a:xfrm>
          <a:prstGeom prst="rect">
            <a:avLst/>
          </a:prstGeom>
          <a:noFill/>
        </p:spPr>
        <p:txBody>
          <a:bodyPr vert="horz" wrap="square" lIns="0" tIns="0" rIns="0" bIns="0" rtlCol="0" anchor="t">
            <a:noAutofit/>
          </a:bodyPr>
          <a:lstStyle/>
          <a:p>
            <a:pPr>
              <a:spcAft>
                <a:spcPts val="545"/>
              </a:spcAft>
            </a:pPr>
            <a:endParaRPr lang="en-US" sz="1200" b="1" kern="0" dirty="0">
              <a:latin typeface="Frutiger 45 Light" panose="020B0603020202020204" pitchFamily="34" charset="0"/>
            </a:endParaRPr>
          </a:p>
        </p:txBody>
      </p:sp>
      <p:sp>
        <p:nvSpPr>
          <p:cNvPr id="8" name="Text Placeholder 2">
            <a:extLst>
              <a:ext uri="{FF2B5EF4-FFF2-40B4-BE49-F238E27FC236}">
                <a16:creationId xmlns:a16="http://schemas.microsoft.com/office/drawing/2014/main" id="{EE59200A-B22D-2FB3-1958-1B0CB4B3CF18}"/>
              </a:ext>
            </a:extLst>
          </p:cNvPr>
          <p:cNvSpPr txBox="1">
            <a:spLocks/>
          </p:cNvSpPr>
          <p:nvPr/>
        </p:nvSpPr>
        <p:spPr>
          <a:xfrm>
            <a:off x="604720" y="794617"/>
            <a:ext cx="12253002" cy="274320"/>
          </a:xfrm>
          <a:prstGeom prst="rect">
            <a:avLst/>
          </a:prstGeom>
        </p:spPr>
        <p:txBody>
          <a:bodyPr vert="horz" lIns="0" tIns="0" rIns="0" bIns="0" rtlCol="0">
            <a:noAutofit/>
          </a:bodyPr>
          <a:lstStyle>
            <a:lvl1pPr marL="6858" marR="0" indent="0" algn="l" defTabSz="1005505" rtl="0" eaLnBrk="1" fontAlgn="auto" latinLnBrk="0" hangingPunct="1">
              <a:lnSpc>
                <a:spcPct val="100000"/>
              </a:lnSpc>
              <a:spcBef>
                <a:spcPts val="0"/>
              </a:spcBef>
              <a:spcAft>
                <a:spcPts val="0"/>
              </a:spcAft>
              <a:buClrTx/>
              <a:buSzPct val="75000"/>
              <a:buFontTx/>
              <a:buNone/>
              <a:tabLst/>
              <a:defRPr lang="en-US" sz="1800" b="0" kern="0" baseline="0">
                <a:solidFill>
                  <a:schemeClr val="tx1"/>
                </a:solidFill>
                <a:latin typeface="+mn-lt"/>
                <a:ea typeface="+mn-ea"/>
                <a:cs typeface="+mn-cs"/>
              </a:defRPr>
            </a:lvl1pPr>
            <a:lvl2pPr marL="374400" marR="0" indent="-182880" algn="l" defTabSz="1005505" rtl="0" eaLnBrk="1" fontAlgn="auto" latinLnBrk="0" hangingPunct="1">
              <a:lnSpc>
                <a:spcPct val="100000"/>
              </a:lnSpc>
              <a:spcBef>
                <a:spcPts val="800"/>
              </a:spcBef>
              <a:spcAft>
                <a:spcPts val="0"/>
              </a:spcAft>
              <a:buClrTx/>
              <a:buSzTx/>
              <a:buFont typeface="Arial" panose="020B0604020202020204" pitchFamily="34" charset="0"/>
              <a:buChar char="–"/>
              <a:tabLst/>
              <a:defRPr lang="en-US" sz="1600" kern="0" baseline="0" dirty="0" smtClean="0">
                <a:solidFill>
                  <a:schemeClr val="tx1"/>
                </a:solidFill>
                <a:latin typeface="+mn-lt"/>
                <a:ea typeface="+mn-ea"/>
                <a:cs typeface="+mn-cs"/>
              </a:defRPr>
            </a:lvl2pPr>
            <a:lvl3pPr marL="566928" marR="0" indent="-182880" algn="l" defTabSz="1005505" rtl="0" eaLnBrk="1" fontAlgn="auto" latinLnBrk="0" hangingPunct="1">
              <a:lnSpc>
                <a:spcPct val="100000"/>
              </a:lnSpc>
              <a:spcBef>
                <a:spcPts val="800"/>
              </a:spcBef>
              <a:spcAft>
                <a:spcPts val="0"/>
              </a:spcAft>
              <a:buClrTx/>
              <a:buSzTx/>
              <a:buFont typeface="Arial" panose="020B0604020202020204" pitchFamily="34" charset="0"/>
              <a:buChar char="–"/>
              <a:tabLst/>
              <a:defRPr lang="en-US" sz="1600" kern="0" baseline="0" dirty="0" smtClean="0">
                <a:solidFill>
                  <a:schemeClr val="tx1"/>
                </a:solidFill>
                <a:latin typeface="+mn-lt"/>
                <a:ea typeface="+mn-ea"/>
                <a:cs typeface="+mn-cs"/>
              </a:defRPr>
            </a:lvl3pPr>
            <a:lvl4pPr marL="758952" marR="0" indent="-182563"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kern="0" baseline="0" dirty="0" smtClean="0">
                <a:solidFill>
                  <a:schemeClr val="tx1"/>
                </a:solidFill>
                <a:latin typeface="+mn-lt"/>
                <a:ea typeface="+mn-ea"/>
                <a:cs typeface="+mn-cs"/>
              </a:defRPr>
            </a:lvl4pPr>
            <a:lvl5pPr marL="950976" marR="0" indent="-182563"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kern="0" baseline="0" dirty="0" smtClean="0">
                <a:solidFill>
                  <a:schemeClr val="tx1"/>
                </a:solidFill>
                <a:latin typeface="+mn-lt"/>
                <a:ea typeface="+mn-ea"/>
                <a:cs typeface="+mn-cs"/>
              </a:defRPr>
            </a:lvl5pPr>
            <a:lvl6pPr marL="950976" marR="0" indent="-182563"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b="0" kern="0" baseline="0" dirty="0" smtClean="0">
                <a:solidFill>
                  <a:schemeClr val="tx1"/>
                </a:solidFill>
                <a:latin typeface="+mn-lt"/>
                <a:ea typeface="+mn-ea"/>
                <a:cs typeface="+mn-cs"/>
              </a:defRPr>
            </a:lvl6pPr>
            <a:lvl7pPr marL="0" marR="0" indent="0"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b="1" kern="0" baseline="0" dirty="0" smtClean="0">
                <a:solidFill>
                  <a:schemeClr val="tx1"/>
                </a:solidFill>
                <a:latin typeface="+mn-lt"/>
                <a:ea typeface="+mn-ea"/>
                <a:cs typeface="+mn-cs"/>
              </a:defRPr>
            </a:lvl7pPr>
            <a:lvl8pPr marL="0" marR="0" indent="0"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kern="0" baseline="0" dirty="0" smtClean="0">
                <a:solidFill>
                  <a:srgbClr val="464749"/>
                </a:solidFill>
                <a:latin typeface="+mn-lt"/>
                <a:ea typeface="+mn-ea"/>
                <a:cs typeface="+mn-cs"/>
              </a:defRPr>
            </a:lvl8pPr>
            <a:lvl9pPr marL="0" marR="0" indent="0" algn="l" defTabSz="1005505" rtl="0" eaLnBrk="1" fontAlgn="auto" latinLnBrk="0" hangingPunct="1">
              <a:lnSpc>
                <a:spcPct val="100000"/>
              </a:lnSpc>
              <a:spcBef>
                <a:spcPts val="800"/>
              </a:spcBef>
              <a:spcAft>
                <a:spcPts val="0"/>
              </a:spcAft>
              <a:buClrTx/>
              <a:buSzPct val="100000"/>
              <a:buFont typeface="Arial" panose="020B0604020202020204" pitchFamily="34" charset="0"/>
              <a:buChar char="‫"/>
              <a:tabLst/>
              <a:defRPr lang="en-US" sz="1600" kern="0" baseline="0" dirty="0" smtClean="0">
                <a:solidFill>
                  <a:srgbClr val="A43725"/>
                </a:solidFill>
                <a:latin typeface="+mn-lt"/>
                <a:ea typeface="+mn-ea"/>
                <a:cs typeface="+mn-cs"/>
              </a:defRPr>
            </a:lvl9pPr>
          </a:lstStyle>
          <a:p>
            <a:pPr marL="6858" marR="0" lvl="0" indent="0" algn="l" defTabSz="1005505" rtl="0" eaLnBrk="1" fontAlgn="auto" latinLnBrk="0" hangingPunct="1">
              <a:lnSpc>
                <a:spcPct val="100000"/>
              </a:lnSpc>
              <a:spcBef>
                <a:spcPts val="0"/>
              </a:spcBef>
              <a:spcAft>
                <a:spcPts val="0"/>
              </a:spcAft>
              <a:buClrTx/>
              <a:buSzPct val="75000"/>
              <a:buFontTx/>
              <a:buNone/>
              <a:tabLst/>
              <a:defRPr/>
            </a:pPr>
            <a:r>
              <a:rPr kumimoji="0" lang="en-US" sz="1800" b="0" i="0" u="none" strike="noStrike" kern="0" cap="none" spc="0" normalizeH="0" baseline="0" noProof="0" dirty="0">
                <a:ln>
                  <a:noFill/>
                </a:ln>
                <a:solidFill>
                  <a:sysClr val="windowText" lastClr="000000"/>
                </a:solidFill>
                <a:effectLst/>
                <a:uLnTx/>
                <a:uFillTx/>
                <a:latin typeface="Frutiger 45 Light"/>
                <a:cs typeface="+mn-cs"/>
              </a:rPr>
              <a:t>The Fed may be done hiking in March, but rate cuts may not happen this year, far later than the market expects</a:t>
            </a:r>
          </a:p>
          <a:p>
            <a:pPr marL="6858" marR="0" lvl="0" indent="0" algn="l" defTabSz="1005505" rtl="0" eaLnBrk="1" fontAlgn="auto" latinLnBrk="0" hangingPunct="1">
              <a:lnSpc>
                <a:spcPct val="100000"/>
              </a:lnSpc>
              <a:spcBef>
                <a:spcPts val="0"/>
              </a:spcBef>
              <a:spcAft>
                <a:spcPts val="0"/>
              </a:spcAft>
              <a:buClrTx/>
              <a:buSzPct val="75000"/>
              <a:buFontTx/>
              <a:buNone/>
              <a:tabLst/>
              <a:defRPr/>
            </a:pPr>
            <a:endParaRPr kumimoji="0" lang="en-GB" sz="1800" b="0" i="0" u="none" strike="noStrike" kern="0" cap="none" spc="0" normalizeH="0" baseline="0" noProof="0" dirty="0">
              <a:ln>
                <a:noFill/>
              </a:ln>
              <a:solidFill>
                <a:sysClr val="windowText" lastClr="000000"/>
              </a:solidFill>
              <a:effectLst/>
              <a:uLnTx/>
              <a:uFillTx/>
              <a:latin typeface="Frutiger 45 Light"/>
              <a:cs typeface="+mn-cs"/>
            </a:endParaRPr>
          </a:p>
        </p:txBody>
      </p:sp>
      <p:graphicFrame>
        <p:nvGraphicFramePr>
          <p:cNvPr id="9" name="Chart 8">
            <a:extLst>
              <a:ext uri="{FF2B5EF4-FFF2-40B4-BE49-F238E27FC236}">
                <a16:creationId xmlns:a16="http://schemas.microsoft.com/office/drawing/2014/main" id="{BCAB3EFF-3400-425D-B2B2-C789446CE7F1}"/>
              </a:ext>
            </a:extLst>
          </p:cNvPr>
          <p:cNvGraphicFramePr>
            <a:graphicFrameLocks/>
          </p:cNvGraphicFramePr>
          <p:nvPr/>
        </p:nvGraphicFramePr>
        <p:xfrm>
          <a:off x="2176274" y="1743060"/>
          <a:ext cx="7806208" cy="4199836"/>
        </p:xfrm>
        <a:graphic>
          <a:graphicData uri="http://schemas.openxmlformats.org/drawingml/2006/chart">
            <c:chart xmlns:c="http://schemas.openxmlformats.org/drawingml/2006/chart" xmlns:r="http://schemas.openxmlformats.org/officeDocument/2006/relationships" r:id="rId5"/>
          </a:graphicData>
        </a:graphic>
      </p:graphicFrame>
      <p:sp>
        <p:nvSpPr>
          <p:cNvPr id="10" name="TextBox 9">
            <a:extLst>
              <a:ext uri="{FF2B5EF4-FFF2-40B4-BE49-F238E27FC236}">
                <a16:creationId xmlns:a16="http://schemas.microsoft.com/office/drawing/2014/main" id="{AA5DCE8C-00C6-6FA9-66AA-EE151D08314F}"/>
              </a:ext>
            </a:extLst>
          </p:cNvPr>
          <p:cNvSpPr txBox="1"/>
          <p:nvPr>
            <p:custDataLst>
              <p:tags r:id="rId3"/>
            </p:custDataLst>
          </p:nvPr>
        </p:nvSpPr>
        <p:spPr>
          <a:xfrm>
            <a:off x="1726000" y="6424300"/>
            <a:ext cx="9690304" cy="327118"/>
          </a:xfrm>
          <a:prstGeom prst="rect">
            <a:avLst/>
          </a:prstGeom>
          <a:noFill/>
        </p:spPr>
        <p:txBody>
          <a:bodyPr vert="horz" wrap="square" lIns="0" tIns="0" rIns="0" bIns="0" rtlCol="0" anchor="b" anchorCtr="0">
            <a:noAutofit/>
          </a:bodyPr>
          <a:lstStyle/>
          <a:p>
            <a:pPr algn="r">
              <a:spcAft>
                <a:spcPts val="545"/>
              </a:spcAft>
            </a:pPr>
            <a:r>
              <a:rPr lang="en-US" sz="727" kern="0" dirty="0">
                <a:latin typeface="Frutiger 45 Light" panose="020B0603020202020204" pitchFamily="34" charset="0"/>
              </a:rPr>
              <a:t>Source: Bloomberg, UBS, as of 20 January 2023</a:t>
            </a:r>
          </a:p>
          <a:p>
            <a:pPr algn="r">
              <a:spcAft>
                <a:spcPts val="545"/>
              </a:spcAft>
            </a:pPr>
            <a:r>
              <a:rPr lang="en-US" sz="727" kern="0" dirty="0">
                <a:latin typeface="Frutiger 45 Light" panose="020B0603020202020204" pitchFamily="34" charset="0"/>
              </a:rPr>
              <a:t>Charts and scenarios are for illustrative purposes only. Historical performance and forecasts are no guarantee for future performance.</a:t>
            </a:r>
            <a:br>
              <a:rPr lang="en-US" sz="727" kern="0" dirty="0">
                <a:latin typeface="Frutiger 45 Light" panose="020B0603020202020204" pitchFamily="34" charset="0"/>
              </a:rPr>
            </a:br>
            <a:r>
              <a:rPr lang="en-US" sz="727" kern="0" dirty="0">
                <a:latin typeface="Frutiger 45 Light" panose="020B0603020202020204" pitchFamily="34" charset="0"/>
              </a:rPr>
              <a:t>Please see important disclaimer at the end of the document.</a:t>
            </a:r>
          </a:p>
        </p:txBody>
      </p:sp>
    </p:spTree>
    <p:extLst>
      <p:ext uri="{BB962C8B-B14F-4D97-AF65-F5344CB8AC3E}">
        <p14:creationId xmlns:p14="http://schemas.microsoft.com/office/powerpoint/2010/main" val="41809139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4">
            <a:extLst>
              <a:ext uri="{FF2B5EF4-FFF2-40B4-BE49-F238E27FC236}">
                <a16:creationId xmlns:a16="http://schemas.microsoft.com/office/drawing/2014/main" id="{87F05CDA-6136-41A4-8B36-5BBF0A679197}"/>
              </a:ext>
            </a:extLst>
          </p:cNvPr>
          <p:cNvSpPr txBox="1">
            <a:spLocks/>
          </p:cNvSpPr>
          <p:nvPr/>
        </p:nvSpPr>
        <p:spPr>
          <a:xfrm>
            <a:off x="5761227" y="4608968"/>
            <a:ext cx="5075771" cy="939339"/>
          </a:xfrm>
          <a:prstGeom prst="rect">
            <a:avLst/>
          </a:prstGeom>
        </p:spPr>
        <p:txBody>
          <a:bodyPr vert="horz" lIns="0" tIns="0" rIns="0" bIns="0" rtlCol="0">
            <a:noAutofit/>
          </a:bodyPr>
          <a:lstStyle>
            <a:lvl1pPr marL="0" indent="0" algn="l" defTabSz="914400" rtl="0" eaLnBrk="1" latinLnBrk="0" hangingPunct="1">
              <a:lnSpc>
                <a:spcPct val="90000"/>
              </a:lnSpc>
              <a:spcBef>
                <a:spcPts val="1000"/>
              </a:spcBef>
              <a:buFont typeface="Arial" panose="020B0604020202020204" pitchFamily="34" charset="0"/>
              <a:buNone/>
              <a:defRPr sz="3636" kern="1200" baseline="0">
                <a:solidFill>
                  <a:schemeClr val="tx1"/>
                </a:solidFill>
                <a:latin typeface="Frutiger 45 Light"/>
                <a:ea typeface="Arial Unicode MS" pitchFamily="34" charset="-128"/>
                <a:cs typeface="+mn-cs"/>
              </a:defRPr>
            </a:lvl1pPr>
            <a:lvl2pPr marL="457053" indent="0" algn="ctr" defTabSz="914400" rtl="0" eaLnBrk="1" latinLnBrk="0" hangingPunct="1">
              <a:lnSpc>
                <a:spcPct val="90000"/>
              </a:lnSpc>
              <a:spcBef>
                <a:spcPts val="500"/>
              </a:spcBef>
              <a:buFont typeface="Arial" panose="020B0604020202020204" pitchFamily="34" charset="0"/>
              <a:buNone/>
              <a:defRPr sz="2400" kern="1200">
                <a:solidFill>
                  <a:schemeClr val="tx1">
                    <a:tint val="75000"/>
                  </a:schemeClr>
                </a:solidFill>
                <a:latin typeface="+mn-lt"/>
                <a:ea typeface="+mn-ea"/>
                <a:cs typeface="+mn-cs"/>
              </a:defRPr>
            </a:lvl2pPr>
            <a:lvl3pPr marL="914105" indent="0" algn="ctr"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3pPr>
            <a:lvl4pPr marL="1371156"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4pPr>
            <a:lvl5pPr marL="1828208"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5pPr>
            <a:lvl6pPr marL="2285260"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6pPr>
            <a:lvl7pPr marL="2742311"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7pPr>
            <a:lvl8pPr marL="3199364"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8pPr>
            <a:lvl9pPr marL="3656415"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9pPr>
          </a:lstStyle>
          <a:p>
            <a:pPr marL="0" marR="0" lvl="0" indent="0" algn="l" defTabSz="813932" rtl="0" eaLnBrk="1" fontAlgn="auto" latinLnBrk="0" hangingPunct="1">
              <a:lnSpc>
                <a:spcPct val="100000"/>
              </a:lnSpc>
              <a:spcBef>
                <a:spcPts val="1136"/>
              </a:spcBef>
              <a:spcAft>
                <a:spcPts val="0"/>
              </a:spcAft>
              <a:buClr>
                <a:srgbClr val="E60000"/>
              </a:buClr>
              <a:buSzPct val="100000"/>
              <a:buFont typeface="Symbol" pitchFamily="18" charset="2"/>
              <a:buNone/>
              <a:tabLst/>
              <a:defRPr/>
            </a:pPr>
            <a:r>
              <a:rPr kumimoji="0" lang="en-US" sz="2400" b="1" i="0" u="none" strike="noStrike" kern="1200" cap="none" spc="0" normalizeH="0" baseline="0" noProof="0" dirty="0">
                <a:ln>
                  <a:noFill/>
                </a:ln>
                <a:solidFill>
                  <a:sysClr val="windowText" lastClr="000000"/>
                </a:solidFill>
                <a:effectLst/>
                <a:uLnTx/>
                <a:uFillTx/>
                <a:latin typeface="Frutiger 45 Light"/>
                <a:ea typeface="Arial Unicode MS" pitchFamily="34" charset="-128"/>
                <a:cs typeface="+mn-cs"/>
              </a:rPr>
              <a:t>Dominic Schnider</a:t>
            </a:r>
          </a:p>
          <a:p>
            <a:r>
              <a:rPr lang="en-US" sz="2400" dirty="0"/>
              <a:t>Head Forex &amp; Commodities</a:t>
            </a:r>
            <a:r>
              <a:rPr lang="en-GB" sz="2400" dirty="0"/>
              <a:t>,</a:t>
            </a:r>
            <a:br>
              <a:rPr lang="en-GB" sz="2400" dirty="0"/>
            </a:br>
            <a:r>
              <a:rPr lang="en-GB" sz="2400" dirty="0"/>
              <a:t>UBS Global Wealth Management</a:t>
            </a:r>
          </a:p>
        </p:txBody>
      </p:sp>
      <p:pic>
        <p:nvPicPr>
          <p:cNvPr id="2" name="Picture 2">
            <a:extLst>
              <a:ext uri="{FF2B5EF4-FFF2-40B4-BE49-F238E27FC236}">
                <a16:creationId xmlns:a16="http://schemas.microsoft.com/office/drawing/2014/main" id="{7323F584-F135-9989-A850-AEDFF8F6B6E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8659"/>
          <a:stretch/>
        </p:blipFill>
        <p:spPr bwMode="auto">
          <a:xfrm>
            <a:off x="0" y="0"/>
            <a:ext cx="5056637"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286652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2F7DD5F-5B80-B329-0140-4B0FA766E67A}"/>
              </a:ext>
            </a:extLst>
          </p:cNvPr>
          <p:cNvSpPr txBox="1">
            <a:spLocks/>
          </p:cNvSpPr>
          <p:nvPr/>
        </p:nvSpPr>
        <p:spPr>
          <a:xfrm>
            <a:off x="509851" y="7"/>
            <a:ext cx="11139055" cy="85621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baseline="0">
                <a:solidFill>
                  <a:schemeClr val="tx1"/>
                </a:solidFill>
                <a:latin typeface="+mj-lt"/>
                <a:ea typeface="+mn-ea"/>
                <a:cs typeface="+mj-cs"/>
              </a:defRPr>
            </a:lvl1pPr>
          </a:lstStyle>
          <a:p>
            <a:r>
              <a:rPr lang="en-US" sz="2800" dirty="0">
                <a:solidFill>
                  <a:srgbClr val="FF0000"/>
                </a:solidFill>
                <a:latin typeface="Frutiger 45 Light" panose="020B0603020202020204" pitchFamily="34" charset="0"/>
              </a:rPr>
              <a:t>Forex</a:t>
            </a:r>
            <a:r>
              <a:rPr lang="en-US" sz="2800" dirty="0">
                <a:latin typeface="Frutiger 45 Light" panose="020B0603020202020204" pitchFamily="34" charset="0"/>
              </a:rPr>
              <a:t>: USD in reverse gear since November</a:t>
            </a:r>
          </a:p>
        </p:txBody>
      </p:sp>
      <p:pic>
        <p:nvPicPr>
          <p:cNvPr id="16" name="Picture 15">
            <a:extLst>
              <a:ext uri="{FF2B5EF4-FFF2-40B4-BE49-F238E27FC236}">
                <a16:creationId xmlns:a16="http://schemas.microsoft.com/office/drawing/2014/main" id="{DD60C1F7-6EFB-47E2-D66A-0AF88ED9128B}"/>
              </a:ext>
            </a:extLst>
          </p:cNvPr>
          <p:cNvPicPr>
            <a:picLocks noChangeAspect="1"/>
          </p:cNvPicPr>
          <p:nvPr/>
        </p:nvPicPr>
        <p:blipFill>
          <a:blip r:embed="rId5"/>
          <a:stretch>
            <a:fillRect/>
          </a:stretch>
        </p:blipFill>
        <p:spPr>
          <a:xfrm>
            <a:off x="6446542" y="2063015"/>
            <a:ext cx="5092586" cy="3882925"/>
          </a:xfrm>
          <a:prstGeom prst="rect">
            <a:avLst/>
          </a:prstGeom>
        </p:spPr>
      </p:pic>
      <p:pic>
        <p:nvPicPr>
          <p:cNvPr id="15" name="Picture 14">
            <a:extLst>
              <a:ext uri="{FF2B5EF4-FFF2-40B4-BE49-F238E27FC236}">
                <a16:creationId xmlns:a16="http://schemas.microsoft.com/office/drawing/2014/main" id="{28401CDA-E4A4-B1E5-5FF8-B9B93862412A}"/>
              </a:ext>
            </a:extLst>
          </p:cNvPr>
          <p:cNvPicPr>
            <a:picLocks noChangeAspect="1"/>
          </p:cNvPicPr>
          <p:nvPr/>
        </p:nvPicPr>
        <p:blipFill>
          <a:blip r:embed="rId6"/>
          <a:stretch>
            <a:fillRect/>
          </a:stretch>
        </p:blipFill>
        <p:spPr>
          <a:xfrm>
            <a:off x="678850" y="2134213"/>
            <a:ext cx="4923582" cy="3683278"/>
          </a:xfrm>
          <a:prstGeom prst="rect">
            <a:avLst/>
          </a:prstGeom>
        </p:spPr>
      </p:pic>
      <p:graphicFrame>
        <p:nvGraphicFramePr>
          <p:cNvPr id="5" name="Object 4" hidden="1">
            <a:extLst>
              <a:ext uri="{FF2B5EF4-FFF2-40B4-BE49-F238E27FC236}">
                <a16:creationId xmlns:a16="http://schemas.microsoft.com/office/drawing/2014/main" id="{D710EA52-AD79-8D6A-FE49-A0E6C7774885}"/>
              </a:ext>
            </a:extLst>
          </p:cNvPr>
          <p:cNvGraphicFramePr>
            <a:graphicFrameLocks noChangeAspect="1"/>
          </p:cNvGraphicFramePr>
          <p:nvPr>
            <p:custDataLst>
              <p:tags r:id="rId2"/>
            </p:custDataLst>
          </p:nvPr>
        </p:nvGraphicFramePr>
        <p:xfrm>
          <a:off x="4330" y="1443"/>
          <a:ext cx="1444" cy="1444"/>
        </p:xfrm>
        <a:graphic>
          <a:graphicData uri="http://schemas.openxmlformats.org/presentationml/2006/ole">
            <mc:AlternateContent xmlns:mc="http://schemas.openxmlformats.org/markup-compatibility/2006">
              <mc:Choice xmlns:v="urn:schemas-microsoft-com:vml" Requires="v">
                <p:oleObj name="think-cell Slide" r:id="rId7" imgW="360" imgH="360" progId="TCLayout.ActiveDocument.1">
                  <p:embed/>
                </p:oleObj>
              </mc:Choice>
              <mc:Fallback>
                <p:oleObj name="think-cell Slide" r:id="rId7" imgW="360" imgH="360" progId="TCLayout.ActiveDocument.1">
                  <p:embed/>
                  <p:pic>
                    <p:nvPicPr>
                      <p:cNvPr id="5" name="Object 4" hidden="1">
                        <a:extLst>
                          <a:ext uri="{FF2B5EF4-FFF2-40B4-BE49-F238E27FC236}">
                            <a16:creationId xmlns:a16="http://schemas.microsoft.com/office/drawing/2014/main" id="{D710EA52-AD79-8D6A-FE49-A0E6C7774885}"/>
                          </a:ext>
                        </a:extLst>
                      </p:cNvPr>
                      <p:cNvPicPr/>
                      <p:nvPr/>
                    </p:nvPicPr>
                    <p:blipFill>
                      <a:blip r:embed="rId8"/>
                      <a:stretch>
                        <a:fillRect/>
                      </a:stretch>
                    </p:blipFill>
                    <p:spPr>
                      <a:xfrm>
                        <a:off x="4330" y="1443"/>
                        <a:ext cx="1444" cy="1444"/>
                      </a:xfrm>
                      <a:prstGeom prst="rect">
                        <a:avLst/>
                      </a:prstGeom>
                    </p:spPr>
                  </p:pic>
                </p:oleObj>
              </mc:Fallback>
            </mc:AlternateContent>
          </a:graphicData>
        </a:graphic>
      </p:graphicFrame>
      <p:sp>
        <p:nvSpPr>
          <p:cNvPr id="4" name="TextBox 3">
            <a:extLst>
              <a:ext uri="{FF2B5EF4-FFF2-40B4-BE49-F238E27FC236}">
                <a16:creationId xmlns:a16="http://schemas.microsoft.com/office/drawing/2014/main" id="{575012DD-F94F-1CB8-2914-BB2CE6ACD707}"/>
              </a:ext>
            </a:extLst>
          </p:cNvPr>
          <p:cNvSpPr txBox="1"/>
          <p:nvPr/>
        </p:nvSpPr>
        <p:spPr>
          <a:xfrm>
            <a:off x="2637536" y="1608066"/>
            <a:ext cx="831273" cy="307578"/>
          </a:xfrm>
          <a:prstGeom prst="rect">
            <a:avLst/>
          </a:prstGeom>
          <a:noFill/>
        </p:spPr>
        <p:txBody>
          <a:bodyPr wrap="none" lIns="0" tIns="0" rIns="0" bIns="0" rtlCol="0">
            <a:noAutofit/>
          </a:bodyPr>
          <a:lstStyle/>
          <a:p>
            <a:pPr algn="ctr"/>
            <a:r>
              <a:rPr lang="en-US" sz="1455" b="1" dirty="0">
                <a:latin typeface="Frutiger 45 Light" panose="020B0603020202020204" pitchFamily="34" charset="0"/>
              </a:rPr>
              <a:t>USD weakening broadly</a:t>
            </a:r>
          </a:p>
        </p:txBody>
      </p:sp>
      <p:sp>
        <p:nvSpPr>
          <p:cNvPr id="9" name="TextBox 8">
            <a:extLst>
              <a:ext uri="{FF2B5EF4-FFF2-40B4-BE49-F238E27FC236}">
                <a16:creationId xmlns:a16="http://schemas.microsoft.com/office/drawing/2014/main" id="{F0A518C9-79DE-D1F6-7AB0-28F092E0E1E5}"/>
              </a:ext>
            </a:extLst>
          </p:cNvPr>
          <p:cNvSpPr txBox="1"/>
          <p:nvPr/>
        </p:nvSpPr>
        <p:spPr>
          <a:xfrm>
            <a:off x="8621277" y="1608066"/>
            <a:ext cx="831273" cy="307578"/>
          </a:xfrm>
          <a:prstGeom prst="rect">
            <a:avLst/>
          </a:prstGeom>
          <a:noFill/>
        </p:spPr>
        <p:txBody>
          <a:bodyPr wrap="none" lIns="0" tIns="0" rIns="0" bIns="0" rtlCol="0">
            <a:noAutofit/>
          </a:bodyPr>
          <a:lstStyle/>
          <a:p>
            <a:pPr algn="ctr"/>
            <a:r>
              <a:rPr lang="en-US" sz="1455" b="1" dirty="0">
                <a:latin typeface="Frutiger 45 Light" panose="020B0603020202020204" pitchFamily="34" charset="0"/>
              </a:rPr>
              <a:t>US rate cut expectations are mounting</a:t>
            </a:r>
          </a:p>
        </p:txBody>
      </p:sp>
      <p:sp>
        <p:nvSpPr>
          <p:cNvPr id="13" name="TextBox 12">
            <a:extLst>
              <a:ext uri="{FF2B5EF4-FFF2-40B4-BE49-F238E27FC236}">
                <a16:creationId xmlns:a16="http://schemas.microsoft.com/office/drawing/2014/main" id="{2C9D8DE5-47DF-C06E-72E2-274FEFD4528F}"/>
              </a:ext>
            </a:extLst>
          </p:cNvPr>
          <p:cNvSpPr txBox="1"/>
          <p:nvPr/>
        </p:nvSpPr>
        <p:spPr>
          <a:xfrm>
            <a:off x="6937476" y="2428126"/>
            <a:ext cx="1047389" cy="229116"/>
          </a:xfrm>
          <a:prstGeom prst="rect">
            <a:avLst/>
          </a:prstGeom>
          <a:noFill/>
        </p:spPr>
        <p:txBody>
          <a:bodyPr wrap="none" lIns="0" tIns="0" rIns="0" bIns="0" rtlCol="0">
            <a:noAutofit/>
          </a:bodyPr>
          <a:lstStyle/>
          <a:p>
            <a:pPr algn="l"/>
            <a:r>
              <a:rPr lang="en-US" sz="1273" dirty="0">
                <a:latin typeface="Frutiger 45 Light" panose="020B0603020202020204" pitchFamily="34" charset="0"/>
              </a:rPr>
              <a:t>Values in %</a:t>
            </a:r>
          </a:p>
        </p:txBody>
      </p:sp>
      <p:sp>
        <p:nvSpPr>
          <p:cNvPr id="8" name="TextBox 7">
            <a:extLst>
              <a:ext uri="{FF2B5EF4-FFF2-40B4-BE49-F238E27FC236}">
                <a16:creationId xmlns:a16="http://schemas.microsoft.com/office/drawing/2014/main" id="{427A4F7E-225F-E74B-492A-F1EA8930A6BA}"/>
              </a:ext>
            </a:extLst>
          </p:cNvPr>
          <p:cNvSpPr txBox="1">
            <a:spLocks noChangeArrowheads="1"/>
          </p:cNvSpPr>
          <p:nvPr/>
        </p:nvSpPr>
        <p:spPr bwMode="auto">
          <a:xfrm>
            <a:off x="1415479" y="6257378"/>
            <a:ext cx="9690545" cy="327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nchorCtr="0">
            <a:noAutofit/>
          </a:bodyPr>
          <a:lstStyle>
            <a:lvl1pPr defTabSz="993775">
              <a:defRPr b="1">
                <a:solidFill>
                  <a:schemeClr val="tx1"/>
                </a:solidFill>
                <a:latin typeface="Frutiger 55 Roman" pitchFamily="34" charset="0"/>
                <a:ea typeface="Arial Unicode MS" pitchFamily="34" charset="-128"/>
                <a:cs typeface="Arial Unicode MS" pitchFamily="34" charset="-128"/>
              </a:defRPr>
            </a:lvl1pPr>
            <a:lvl2pPr defTabSz="993775">
              <a:defRPr b="1">
                <a:solidFill>
                  <a:schemeClr val="tx1"/>
                </a:solidFill>
                <a:latin typeface="Frutiger 55 Roman" pitchFamily="34" charset="0"/>
                <a:ea typeface="Arial Unicode MS" pitchFamily="34" charset="-128"/>
                <a:cs typeface="Arial Unicode MS" pitchFamily="34" charset="-128"/>
              </a:defRPr>
            </a:lvl2pPr>
            <a:lvl3pPr defTabSz="993775">
              <a:defRPr b="1">
                <a:solidFill>
                  <a:schemeClr val="tx1"/>
                </a:solidFill>
                <a:latin typeface="Frutiger 55 Roman" pitchFamily="34" charset="0"/>
                <a:ea typeface="Arial Unicode MS" pitchFamily="34" charset="-128"/>
                <a:cs typeface="Arial Unicode MS" pitchFamily="34" charset="-128"/>
              </a:defRPr>
            </a:lvl3pPr>
            <a:lvl4pPr defTabSz="993775">
              <a:defRPr b="1">
                <a:solidFill>
                  <a:schemeClr val="tx1"/>
                </a:solidFill>
                <a:latin typeface="Frutiger 55 Roman" pitchFamily="34" charset="0"/>
                <a:ea typeface="Arial Unicode MS" pitchFamily="34" charset="-128"/>
                <a:cs typeface="Arial Unicode MS" pitchFamily="34" charset="-128"/>
              </a:defRPr>
            </a:lvl4pPr>
            <a:lvl5pPr defTabSz="993775">
              <a:defRPr b="1">
                <a:solidFill>
                  <a:schemeClr val="tx1"/>
                </a:solidFill>
                <a:latin typeface="Frutiger 55 Roman" pitchFamily="34" charset="0"/>
                <a:ea typeface="Arial Unicode MS" pitchFamily="34" charset="-128"/>
                <a:cs typeface="Arial Unicode MS" pitchFamily="34" charset="-128"/>
              </a:defRPr>
            </a:lvl5pPr>
            <a:lvl6pPr marL="2282825" indent="3175" defTabSz="993775"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740025" indent="3175" defTabSz="993775"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197225" indent="3175" defTabSz="993775"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654425" indent="3175" defTabSz="993775"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pPr algn="r" eaLnBrk="0" fontAlgn="base" hangingPunct="0">
              <a:spcBef>
                <a:spcPct val="50000"/>
              </a:spcBef>
              <a:spcAft>
                <a:spcPct val="0"/>
              </a:spcAft>
            </a:pPr>
            <a:r>
              <a:rPr lang="en-US" altLang="en-US" sz="727" b="0" dirty="0">
                <a:solidFill>
                  <a:srgbClr val="000000"/>
                </a:solidFill>
                <a:latin typeface="Frutiger 45 Light" panose="020B0603020202020204" pitchFamily="34" charset="0"/>
              </a:rPr>
              <a:t>Source: Bloomberg, UBS, as of January 2023, Please see important disclaimer at the end of the document.</a:t>
            </a:r>
          </a:p>
        </p:txBody>
      </p:sp>
      <p:sp>
        <p:nvSpPr>
          <p:cNvPr id="14" name="TextBox 13">
            <a:extLst>
              <a:ext uri="{FF2B5EF4-FFF2-40B4-BE49-F238E27FC236}">
                <a16:creationId xmlns:a16="http://schemas.microsoft.com/office/drawing/2014/main" id="{D687B31D-E11A-4E71-760F-88B9DD9F1C46}"/>
              </a:ext>
            </a:extLst>
          </p:cNvPr>
          <p:cNvSpPr txBox="1"/>
          <p:nvPr/>
        </p:nvSpPr>
        <p:spPr>
          <a:xfrm>
            <a:off x="1195186" y="2454103"/>
            <a:ext cx="1047389" cy="229116"/>
          </a:xfrm>
          <a:prstGeom prst="rect">
            <a:avLst/>
          </a:prstGeom>
          <a:noFill/>
        </p:spPr>
        <p:txBody>
          <a:bodyPr wrap="none" lIns="0" tIns="0" rIns="0" bIns="0" rtlCol="0">
            <a:noAutofit/>
          </a:bodyPr>
          <a:lstStyle/>
          <a:p>
            <a:pPr algn="l"/>
            <a:r>
              <a:rPr lang="en-US" sz="1273" dirty="0">
                <a:latin typeface="Frutiger 45 Light" panose="020B0603020202020204" pitchFamily="34" charset="0"/>
              </a:rPr>
              <a:t>Values standardized to 100</a:t>
            </a:r>
          </a:p>
        </p:txBody>
      </p:sp>
      <p:sp>
        <p:nvSpPr>
          <p:cNvPr id="11" name="Text Placeholder 2">
            <a:extLst>
              <a:ext uri="{FF2B5EF4-FFF2-40B4-BE49-F238E27FC236}">
                <a16:creationId xmlns:a16="http://schemas.microsoft.com/office/drawing/2014/main" id="{84B17688-26ED-E5E6-7CAC-9CB1C6EAC0EE}"/>
              </a:ext>
            </a:extLst>
          </p:cNvPr>
          <p:cNvSpPr txBox="1">
            <a:spLocks/>
          </p:cNvSpPr>
          <p:nvPr/>
        </p:nvSpPr>
        <p:spPr>
          <a:xfrm>
            <a:off x="604720" y="794617"/>
            <a:ext cx="12253002" cy="274320"/>
          </a:xfrm>
          <a:prstGeom prst="rect">
            <a:avLst/>
          </a:prstGeom>
        </p:spPr>
        <p:txBody>
          <a:bodyPr vert="horz" lIns="0" tIns="0" rIns="0" bIns="0" rtlCol="0">
            <a:noAutofit/>
          </a:bodyPr>
          <a:lstStyle>
            <a:lvl1pPr marL="6858" marR="0" indent="0" algn="l" defTabSz="1005505" rtl="0" eaLnBrk="1" fontAlgn="auto" latinLnBrk="0" hangingPunct="1">
              <a:lnSpc>
                <a:spcPct val="100000"/>
              </a:lnSpc>
              <a:spcBef>
                <a:spcPts val="0"/>
              </a:spcBef>
              <a:spcAft>
                <a:spcPts val="0"/>
              </a:spcAft>
              <a:buClrTx/>
              <a:buSzPct val="75000"/>
              <a:buFontTx/>
              <a:buNone/>
              <a:tabLst/>
              <a:defRPr lang="en-US" sz="1800" b="0" kern="0" baseline="0">
                <a:solidFill>
                  <a:schemeClr val="tx1"/>
                </a:solidFill>
                <a:latin typeface="+mn-lt"/>
                <a:ea typeface="+mn-ea"/>
                <a:cs typeface="+mn-cs"/>
              </a:defRPr>
            </a:lvl1pPr>
            <a:lvl2pPr marL="374400" marR="0" indent="-182880" algn="l" defTabSz="1005505" rtl="0" eaLnBrk="1" fontAlgn="auto" latinLnBrk="0" hangingPunct="1">
              <a:lnSpc>
                <a:spcPct val="100000"/>
              </a:lnSpc>
              <a:spcBef>
                <a:spcPts val="800"/>
              </a:spcBef>
              <a:spcAft>
                <a:spcPts val="0"/>
              </a:spcAft>
              <a:buClrTx/>
              <a:buSzTx/>
              <a:buFont typeface="Arial" panose="020B0604020202020204" pitchFamily="34" charset="0"/>
              <a:buChar char="–"/>
              <a:tabLst/>
              <a:defRPr lang="en-US" sz="1600" kern="0" baseline="0" dirty="0" smtClean="0">
                <a:solidFill>
                  <a:schemeClr val="tx1"/>
                </a:solidFill>
                <a:latin typeface="+mn-lt"/>
                <a:ea typeface="+mn-ea"/>
                <a:cs typeface="+mn-cs"/>
              </a:defRPr>
            </a:lvl2pPr>
            <a:lvl3pPr marL="566928" marR="0" indent="-182880" algn="l" defTabSz="1005505" rtl="0" eaLnBrk="1" fontAlgn="auto" latinLnBrk="0" hangingPunct="1">
              <a:lnSpc>
                <a:spcPct val="100000"/>
              </a:lnSpc>
              <a:spcBef>
                <a:spcPts val="800"/>
              </a:spcBef>
              <a:spcAft>
                <a:spcPts val="0"/>
              </a:spcAft>
              <a:buClrTx/>
              <a:buSzTx/>
              <a:buFont typeface="Arial" panose="020B0604020202020204" pitchFamily="34" charset="0"/>
              <a:buChar char="–"/>
              <a:tabLst/>
              <a:defRPr lang="en-US" sz="1600" kern="0" baseline="0" dirty="0" smtClean="0">
                <a:solidFill>
                  <a:schemeClr val="tx1"/>
                </a:solidFill>
                <a:latin typeface="+mn-lt"/>
                <a:ea typeface="+mn-ea"/>
                <a:cs typeface="+mn-cs"/>
              </a:defRPr>
            </a:lvl3pPr>
            <a:lvl4pPr marL="758952" marR="0" indent="-182563"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kern="0" baseline="0" dirty="0" smtClean="0">
                <a:solidFill>
                  <a:schemeClr val="tx1"/>
                </a:solidFill>
                <a:latin typeface="+mn-lt"/>
                <a:ea typeface="+mn-ea"/>
                <a:cs typeface="+mn-cs"/>
              </a:defRPr>
            </a:lvl4pPr>
            <a:lvl5pPr marL="950976" marR="0" indent="-182563"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kern="0" baseline="0" dirty="0" smtClean="0">
                <a:solidFill>
                  <a:schemeClr val="tx1"/>
                </a:solidFill>
                <a:latin typeface="+mn-lt"/>
                <a:ea typeface="+mn-ea"/>
                <a:cs typeface="+mn-cs"/>
              </a:defRPr>
            </a:lvl5pPr>
            <a:lvl6pPr marL="950976" marR="0" indent="-182563"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b="0" kern="0" baseline="0" dirty="0" smtClean="0">
                <a:solidFill>
                  <a:schemeClr val="tx1"/>
                </a:solidFill>
                <a:latin typeface="+mn-lt"/>
                <a:ea typeface="+mn-ea"/>
                <a:cs typeface="+mn-cs"/>
              </a:defRPr>
            </a:lvl6pPr>
            <a:lvl7pPr marL="0" marR="0" indent="0"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b="1" kern="0" baseline="0" dirty="0" smtClean="0">
                <a:solidFill>
                  <a:schemeClr val="tx1"/>
                </a:solidFill>
                <a:latin typeface="+mn-lt"/>
                <a:ea typeface="+mn-ea"/>
                <a:cs typeface="+mn-cs"/>
              </a:defRPr>
            </a:lvl7pPr>
            <a:lvl8pPr marL="0" marR="0" indent="0"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kern="0" baseline="0" dirty="0" smtClean="0">
                <a:solidFill>
                  <a:srgbClr val="464749"/>
                </a:solidFill>
                <a:latin typeface="+mn-lt"/>
                <a:ea typeface="+mn-ea"/>
                <a:cs typeface="+mn-cs"/>
              </a:defRPr>
            </a:lvl8pPr>
            <a:lvl9pPr marL="0" marR="0" indent="0" algn="l" defTabSz="1005505" rtl="0" eaLnBrk="1" fontAlgn="auto" latinLnBrk="0" hangingPunct="1">
              <a:lnSpc>
                <a:spcPct val="100000"/>
              </a:lnSpc>
              <a:spcBef>
                <a:spcPts val="800"/>
              </a:spcBef>
              <a:spcAft>
                <a:spcPts val="0"/>
              </a:spcAft>
              <a:buClrTx/>
              <a:buSzPct val="100000"/>
              <a:buFont typeface="Arial" panose="020B0604020202020204" pitchFamily="34" charset="0"/>
              <a:buChar char="‫"/>
              <a:tabLst/>
              <a:defRPr lang="en-US" sz="1600" kern="0" baseline="0" dirty="0" smtClean="0">
                <a:solidFill>
                  <a:srgbClr val="A43725"/>
                </a:solidFill>
                <a:latin typeface="+mn-lt"/>
                <a:ea typeface="+mn-ea"/>
                <a:cs typeface="+mn-cs"/>
              </a:defRPr>
            </a:lvl9pPr>
          </a:lstStyle>
          <a:p>
            <a:pPr marL="0"/>
            <a:r>
              <a:rPr lang="en-US" dirty="0">
                <a:solidFill>
                  <a:sysClr val="windowText" lastClr="000000"/>
                </a:solidFill>
                <a:latin typeface="Frutiger 45 Light"/>
              </a:rPr>
              <a:t>There is room for more USD weakness, if the Fed cuts interest rates and growth outside the US comes in more robust</a:t>
            </a:r>
          </a:p>
          <a:p>
            <a:pPr marL="6858" marR="0" lvl="0" indent="0" algn="l" defTabSz="1005505" rtl="0" eaLnBrk="1" fontAlgn="auto" latinLnBrk="0" hangingPunct="1">
              <a:lnSpc>
                <a:spcPct val="100000"/>
              </a:lnSpc>
              <a:spcBef>
                <a:spcPts val="0"/>
              </a:spcBef>
              <a:spcAft>
                <a:spcPts val="0"/>
              </a:spcAft>
              <a:buClrTx/>
              <a:buSzPct val="75000"/>
              <a:buFontTx/>
              <a:buNone/>
              <a:tabLst/>
              <a:defRPr/>
            </a:pPr>
            <a:endParaRPr kumimoji="0" lang="en-GB" sz="1800" b="0" i="0" u="none" strike="noStrike" kern="0" cap="none" spc="0" normalizeH="0" baseline="0" noProof="0" dirty="0">
              <a:ln>
                <a:noFill/>
              </a:ln>
              <a:solidFill>
                <a:sysClr val="windowText" lastClr="000000"/>
              </a:solidFill>
              <a:effectLst/>
              <a:uLnTx/>
              <a:uFillTx/>
              <a:latin typeface="Frutiger 45 Light"/>
              <a:cs typeface="+mn-cs"/>
            </a:endParaRPr>
          </a:p>
        </p:txBody>
      </p:sp>
    </p:spTree>
    <p:custDataLst>
      <p:tags r:id="rId1"/>
    </p:custDataLst>
    <p:extLst>
      <p:ext uri="{BB962C8B-B14F-4D97-AF65-F5344CB8AC3E}">
        <p14:creationId xmlns:p14="http://schemas.microsoft.com/office/powerpoint/2010/main" val="34014573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D2CBE920-CD2C-8344-E9BD-071F970DF7E5}"/>
              </a:ext>
            </a:extLst>
          </p:cNvPr>
          <p:cNvGraphicFramePr>
            <a:graphicFrameLocks noChangeAspect="1"/>
          </p:cNvGraphicFramePr>
          <p:nvPr>
            <p:custDataLst>
              <p:tags r:id="rId1"/>
            </p:custDataLst>
          </p:nvPr>
        </p:nvGraphicFramePr>
        <p:xfrm>
          <a:off x="4330" y="1443"/>
          <a:ext cx="1444" cy="1444"/>
        </p:xfrm>
        <a:graphic>
          <a:graphicData uri="http://schemas.openxmlformats.org/presentationml/2006/ole">
            <mc:AlternateContent xmlns:mc="http://schemas.openxmlformats.org/markup-compatibility/2006">
              <mc:Choice xmlns:v="urn:schemas-microsoft-com:vml" Requires="v">
                <p:oleObj name="think-cell Slide" r:id="rId3" imgW="360" imgH="360" progId="TCLayout.ActiveDocument.1">
                  <p:embed/>
                </p:oleObj>
              </mc:Choice>
              <mc:Fallback>
                <p:oleObj name="think-cell Slide" r:id="rId3" imgW="360" imgH="360" progId="TCLayout.ActiveDocument.1">
                  <p:embed/>
                  <p:pic>
                    <p:nvPicPr>
                      <p:cNvPr id="5" name="Object 4" hidden="1">
                        <a:extLst>
                          <a:ext uri="{FF2B5EF4-FFF2-40B4-BE49-F238E27FC236}">
                            <a16:creationId xmlns:a16="http://schemas.microsoft.com/office/drawing/2014/main" id="{D2CBE920-CD2C-8344-E9BD-071F970DF7E5}"/>
                          </a:ext>
                        </a:extLst>
                      </p:cNvPr>
                      <p:cNvPicPr/>
                      <p:nvPr/>
                    </p:nvPicPr>
                    <p:blipFill>
                      <a:blip r:embed="rId4"/>
                      <a:stretch>
                        <a:fillRect/>
                      </a:stretch>
                    </p:blipFill>
                    <p:spPr>
                      <a:xfrm>
                        <a:off x="4330" y="1443"/>
                        <a:ext cx="1444" cy="1444"/>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D7C665B9-93B3-77CB-16C8-C9E9D4096B3C}"/>
              </a:ext>
            </a:extLst>
          </p:cNvPr>
          <p:cNvSpPr>
            <a:spLocks noGrp="1"/>
          </p:cNvSpPr>
          <p:nvPr>
            <p:ph type="title"/>
          </p:nvPr>
        </p:nvSpPr>
        <p:spPr/>
        <p:txBody>
          <a:bodyPr vert="horz">
            <a:normAutofit/>
          </a:bodyPr>
          <a:lstStyle/>
          <a:p>
            <a:r>
              <a:rPr lang="en-US" sz="2800" dirty="0">
                <a:solidFill>
                  <a:srgbClr val="FF0000"/>
                </a:solidFill>
                <a:latin typeface="Frutiger 45 Light" panose="020B0603020202020204" pitchFamily="34" charset="0"/>
              </a:rPr>
              <a:t>Forex: </a:t>
            </a:r>
            <a:r>
              <a:rPr lang="en-US" sz="2800" dirty="0">
                <a:latin typeface="Frutiger 45 Light" panose="020B0603020202020204" pitchFamily="34" charset="0"/>
              </a:rPr>
              <a:t>Growth surprises and growth expectations</a:t>
            </a:r>
            <a:endParaRPr lang="en-GB" sz="2800" dirty="0">
              <a:latin typeface="Frutiger 45 Light" panose="020B0603020202020204" pitchFamily="34" charset="0"/>
            </a:endParaRPr>
          </a:p>
        </p:txBody>
      </p:sp>
      <p:sp>
        <p:nvSpPr>
          <p:cNvPr id="10" name="TextBox 9">
            <a:extLst>
              <a:ext uri="{FF2B5EF4-FFF2-40B4-BE49-F238E27FC236}">
                <a16:creationId xmlns:a16="http://schemas.microsoft.com/office/drawing/2014/main" id="{57B7A9DC-425A-6FCA-8F9F-F5D3CB7E0A23}"/>
              </a:ext>
            </a:extLst>
          </p:cNvPr>
          <p:cNvSpPr txBox="1"/>
          <p:nvPr/>
        </p:nvSpPr>
        <p:spPr>
          <a:xfrm>
            <a:off x="8563550" y="1608066"/>
            <a:ext cx="831273" cy="307578"/>
          </a:xfrm>
          <a:prstGeom prst="rect">
            <a:avLst/>
          </a:prstGeom>
          <a:noFill/>
        </p:spPr>
        <p:txBody>
          <a:bodyPr wrap="none" lIns="0" tIns="0" rIns="0" bIns="0" rtlCol="0">
            <a:noAutofit/>
          </a:bodyPr>
          <a:lstStyle/>
          <a:p>
            <a:pPr algn="ctr"/>
            <a:r>
              <a:rPr lang="en-US" sz="1455" b="1" dirty="0">
                <a:latin typeface="Frutiger 45 Light" panose="020B0603020202020204" pitchFamily="34" charset="0"/>
              </a:rPr>
              <a:t>Growth divergence in 2023?</a:t>
            </a:r>
          </a:p>
        </p:txBody>
      </p:sp>
      <p:pic>
        <p:nvPicPr>
          <p:cNvPr id="12" name="Picture 11">
            <a:extLst>
              <a:ext uri="{FF2B5EF4-FFF2-40B4-BE49-F238E27FC236}">
                <a16:creationId xmlns:a16="http://schemas.microsoft.com/office/drawing/2014/main" id="{F7CBCE82-51A9-54BE-BC45-3F175BFDDA59}"/>
              </a:ext>
            </a:extLst>
          </p:cNvPr>
          <p:cNvPicPr>
            <a:picLocks noChangeAspect="1"/>
          </p:cNvPicPr>
          <p:nvPr/>
        </p:nvPicPr>
        <p:blipFill>
          <a:blip r:embed="rId5"/>
          <a:stretch>
            <a:fillRect/>
          </a:stretch>
        </p:blipFill>
        <p:spPr>
          <a:xfrm>
            <a:off x="6647032" y="1946449"/>
            <a:ext cx="4627592" cy="3940564"/>
          </a:xfrm>
          <a:prstGeom prst="rect">
            <a:avLst/>
          </a:prstGeom>
        </p:spPr>
      </p:pic>
      <p:cxnSp>
        <p:nvCxnSpPr>
          <p:cNvPr id="13" name="Straight Arrow Connector 12">
            <a:extLst>
              <a:ext uri="{FF2B5EF4-FFF2-40B4-BE49-F238E27FC236}">
                <a16:creationId xmlns:a16="http://schemas.microsoft.com/office/drawing/2014/main" id="{04063873-3145-F738-ACC3-20D132582D51}"/>
              </a:ext>
            </a:extLst>
          </p:cNvPr>
          <p:cNvCxnSpPr>
            <a:cxnSpLocks/>
          </p:cNvCxnSpPr>
          <p:nvPr/>
        </p:nvCxnSpPr>
        <p:spPr>
          <a:xfrm flipV="1">
            <a:off x="9143407" y="3036229"/>
            <a:ext cx="1867079" cy="288133"/>
          </a:xfrm>
          <a:prstGeom prst="straightConnector1">
            <a:avLst/>
          </a:prstGeom>
          <a:ln w="6350">
            <a:solidFill>
              <a:schemeClr val="accent2">
                <a:lumMod val="75000"/>
              </a:schemeClr>
            </a:solidFill>
            <a:prstDash val="lgDash"/>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E41AF06B-F4B9-F92A-90D7-30812C4BCF6F}"/>
              </a:ext>
            </a:extLst>
          </p:cNvPr>
          <p:cNvCxnSpPr>
            <a:cxnSpLocks/>
          </p:cNvCxnSpPr>
          <p:nvPr/>
        </p:nvCxnSpPr>
        <p:spPr>
          <a:xfrm>
            <a:off x="9079361" y="3821773"/>
            <a:ext cx="1800200" cy="851003"/>
          </a:xfrm>
          <a:prstGeom prst="straightConnector1">
            <a:avLst/>
          </a:prstGeom>
          <a:ln w="6350">
            <a:solidFill>
              <a:schemeClr val="accent6">
                <a:lumMod val="40000"/>
                <a:lumOff val="60000"/>
              </a:schemeClr>
            </a:solidFill>
            <a:prstDash val="lgDash"/>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7EF17FBB-EC7F-13E1-2BA9-259DC34E1EAB}"/>
              </a:ext>
            </a:extLst>
          </p:cNvPr>
          <p:cNvSpPr txBox="1"/>
          <p:nvPr/>
        </p:nvSpPr>
        <p:spPr>
          <a:xfrm>
            <a:off x="7150821" y="4456818"/>
            <a:ext cx="1048416" cy="229116"/>
          </a:xfrm>
          <a:prstGeom prst="rect">
            <a:avLst/>
          </a:prstGeom>
          <a:noFill/>
        </p:spPr>
        <p:txBody>
          <a:bodyPr wrap="none" lIns="0" tIns="0" rIns="0" bIns="0" rtlCol="0">
            <a:noAutofit/>
          </a:bodyPr>
          <a:lstStyle/>
          <a:p>
            <a:pPr algn="l"/>
            <a:r>
              <a:rPr lang="en-US" sz="1273" dirty="0">
                <a:latin typeface="Frutiger 45 Light" panose="020B0603020202020204" pitchFamily="34" charset="0"/>
              </a:rPr>
              <a:t>Year-on-year values in %</a:t>
            </a:r>
          </a:p>
        </p:txBody>
      </p:sp>
      <p:sp>
        <p:nvSpPr>
          <p:cNvPr id="6" name="TextBox 5">
            <a:extLst>
              <a:ext uri="{FF2B5EF4-FFF2-40B4-BE49-F238E27FC236}">
                <a16:creationId xmlns:a16="http://schemas.microsoft.com/office/drawing/2014/main" id="{F0BF7203-195F-3C8F-9577-1FB42842492C}"/>
              </a:ext>
            </a:extLst>
          </p:cNvPr>
          <p:cNvSpPr txBox="1">
            <a:spLocks noChangeArrowheads="1"/>
          </p:cNvSpPr>
          <p:nvPr/>
        </p:nvSpPr>
        <p:spPr bwMode="auto">
          <a:xfrm>
            <a:off x="1415479" y="6257378"/>
            <a:ext cx="9690545" cy="327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nchorCtr="0">
            <a:noAutofit/>
          </a:bodyPr>
          <a:lstStyle>
            <a:lvl1pPr defTabSz="993775">
              <a:defRPr b="1">
                <a:solidFill>
                  <a:schemeClr val="tx1"/>
                </a:solidFill>
                <a:latin typeface="Frutiger 55 Roman" pitchFamily="34" charset="0"/>
                <a:ea typeface="Arial Unicode MS" pitchFamily="34" charset="-128"/>
                <a:cs typeface="Arial Unicode MS" pitchFamily="34" charset="-128"/>
              </a:defRPr>
            </a:lvl1pPr>
            <a:lvl2pPr defTabSz="993775">
              <a:defRPr b="1">
                <a:solidFill>
                  <a:schemeClr val="tx1"/>
                </a:solidFill>
                <a:latin typeface="Frutiger 55 Roman" pitchFamily="34" charset="0"/>
                <a:ea typeface="Arial Unicode MS" pitchFamily="34" charset="-128"/>
                <a:cs typeface="Arial Unicode MS" pitchFamily="34" charset="-128"/>
              </a:defRPr>
            </a:lvl2pPr>
            <a:lvl3pPr defTabSz="993775">
              <a:defRPr b="1">
                <a:solidFill>
                  <a:schemeClr val="tx1"/>
                </a:solidFill>
                <a:latin typeface="Frutiger 55 Roman" pitchFamily="34" charset="0"/>
                <a:ea typeface="Arial Unicode MS" pitchFamily="34" charset="-128"/>
                <a:cs typeface="Arial Unicode MS" pitchFamily="34" charset="-128"/>
              </a:defRPr>
            </a:lvl3pPr>
            <a:lvl4pPr defTabSz="993775">
              <a:defRPr b="1">
                <a:solidFill>
                  <a:schemeClr val="tx1"/>
                </a:solidFill>
                <a:latin typeface="Frutiger 55 Roman" pitchFamily="34" charset="0"/>
                <a:ea typeface="Arial Unicode MS" pitchFamily="34" charset="-128"/>
                <a:cs typeface="Arial Unicode MS" pitchFamily="34" charset="-128"/>
              </a:defRPr>
            </a:lvl4pPr>
            <a:lvl5pPr defTabSz="993775">
              <a:defRPr b="1">
                <a:solidFill>
                  <a:schemeClr val="tx1"/>
                </a:solidFill>
                <a:latin typeface="Frutiger 55 Roman" pitchFamily="34" charset="0"/>
                <a:ea typeface="Arial Unicode MS" pitchFamily="34" charset="-128"/>
                <a:cs typeface="Arial Unicode MS" pitchFamily="34" charset="-128"/>
              </a:defRPr>
            </a:lvl5pPr>
            <a:lvl6pPr marL="2282825" indent="3175" defTabSz="993775"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740025" indent="3175" defTabSz="993775"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197225" indent="3175" defTabSz="993775"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654425" indent="3175" defTabSz="993775"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pPr algn="r" eaLnBrk="0" fontAlgn="base" hangingPunct="0">
              <a:spcBef>
                <a:spcPct val="50000"/>
              </a:spcBef>
              <a:spcAft>
                <a:spcPct val="0"/>
              </a:spcAft>
            </a:pPr>
            <a:r>
              <a:rPr lang="en-US" altLang="en-US" sz="727" b="0" dirty="0">
                <a:solidFill>
                  <a:srgbClr val="000000"/>
                </a:solidFill>
                <a:latin typeface="Frutiger 45 Light" panose="020B0603020202020204" pitchFamily="34" charset="0"/>
              </a:rPr>
              <a:t>Source: Bloomberg, UBS, as of January 2023, Please see important disclaimer at the end of the document.</a:t>
            </a:r>
          </a:p>
        </p:txBody>
      </p:sp>
      <p:pic>
        <p:nvPicPr>
          <p:cNvPr id="7" name="Picture 6">
            <a:extLst>
              <a:ext uri="{FF2B5EF4-FFF2-40B4-BE49-F238E27FC236}">
                <a16:creationId xmlns:a16="http://schemas.microsoft.com/office/drawing/2014/main" id="{127152D0-65D8-5C1B-4F06-3431A0BFD3C3}"/>
              </a:ext>
            </a:extLst>
          </p:cNvPr>
          <p:cNvPicPr>
            <a:picLocks noChangeAspect="1"/>
          </p:cNvPicPr>
          <p:nvPr/>
        </p:nvPicPr>
        <p:blipFill>
          <a:blip r:embed="rId6"/>
          <a:stretch>
            <a:fillRect/>
          </a:stretch>
        </p:blipFill>
        <p:spPr>
          <a:xfrm>
            <a:off x="693821" y="1954046"/>
            <a:ext cx="4992557" cy="3907218"/>
          </a:xfrm>
          <a:prstGeom prst="rect">
            <a:avLst/>
          </a:prstGeom>
        </p:spPr>
      </p:pic>
      <p:sp>
        <p:nvSpPr>
          <p:cNvPr id="8" name="TextBox 7">
            <a:extLst>
              <a:ext uri="{FF2B5EF4-FFF2-40B4-BE49-F238E27FC236}">
                <a16:creationId xmlns:a16="http://schemas.microsoft.com/office/drawing/2014/main" id="{25E187A3-BC0B-8329-D156-A8B58BF61AC8}"/>
              </a:ext>
            </a:extLst>
          </p:cNvPr>
          <p:cNvSpPr txBox="1"/>
          <p:nvPr/>
        </p:nvSpPr>
        <p:spPr>
          <a:xfrm>
            <a:off x="2581460" y="1608066"/>
            <a:ext cx="1572710" cy="307578"/>
          </a:xfrm>
          <a:prstGeom prst="rect">
            <a:avLst/>
          </a:prstGeom>
          <a:noFill/>
        </p:spPr>
        <p:txBody>
          <a:bodyPr wrap="none" lIns="0" tIns="0" rIns="0" bIns="0" rtlCol="0">
            <a:noAutofit/>
          </a:bodyPr>
          <a:lstStyle/>
          <a:p>
            <a:pPr algn="ctr"/>
            <a:r>
              <a:rPr lang="en-US" sz="1455" b="1" dirty="0">
                <a:latin typeface="Frutiger 45 Light" panose="020B0603020202020204" pitchFamily="34" charset="0"/>
              </a:rPr>
              <a:t>Diverging growth surprises</a:t>
            </a:r>
          </a:p>
        </p:txBody>
      </p:sp>
      <p:sp>
        <p:nvSpPr>
          <p:cNvPr id="16" name="TextBox 15">
            <a:extLst>
              <a:ext uri="{FF2B5EF4-FFF2-40B4-BE49-F238E27FC236}">
                <a16:creationId xmlns:a16="http://schemas.microsoft.com/office/drawing/2014/main" id="{8C6F4FA4-8266-CA2C-0E80-AC5F8F227525}"/>
              </a:ext>
            </a:extLst>
          </p:cNvPr>
          <p:cNvSpPr txBox="1"/>
          <p:nvPr/>
        </p:nvSpPr>
        <p:spPr>
          <a:xfrm>
            <a:off x="4189706" y="2261994"/>
            <a:ext cx="1047389" cy="229116"/>
          </a:xfrm>
          <a:prstGeom prst="rect">
            <a:avLst/>
          </a:prstGeom>
          <a:noFill/>
        </p:spPr>
        <p:txBody>
          <a:bodyPr wrap="none" lIns="0" tIns="0" rIns="0" bIns="0" rtlCol="0">
            <a:noAutofit/>
          </a:bodyPr>
          <a:lstStyle/>
          <a:p>
            <a:pPr algn="r"/>
            <a:r>
              <a:rPr lang="en-US" sz="1273" dirty="0">
                <a:latin typeface="Frutiger 45 Light" panose="020B0603020202020204" pitchFamily="34" charset="0"/>
              </a:rPr>
              <a:t>Positive eco. surprises</a:t>
            </a:r>
          </a:p>
        </p:txBody>
      </p:sp>
      <p:sp>
        <p:nvSpPr>
          <p:cNvPr id="17" name="TextBox 16">
            <a:extLst>
              <a:ext uri="{FF2B5EF4-FFF2-40B4-BE49-F238E27FC236}">
                <a16:creationId xmlns:a16="http://schemas.microsoft.com/office/drawing/2014/main" id="{0C074A4B-808D-1695-4CFE-53F9AF65EE9E}"/>
              </a:ext>
            </a:extLst>
          </p:cNvPr>
          <p:cNvSpPr txBox="1"/>
          <p:nvPr/>
        </p:nvSpPr>
        <p:spPr>
          <a:xfrm>
            <a:off x="4189706" y="4842403"/>
            <a:ext cx="1047389" cy="229116"/>
          </a:xfrm>
          <a:prstGeom prst="rect">
            <a:avLst/>
          </a:prstGeom>
          <a:noFill/>
        </p:spPr>
        <p:txBody>
          <a:bodyPr wrap="none" lIns="0" tIns="0" rIns="0" bIns="0" rtlCol="0">
            <a:noAutofit/>
          </a:bodyPr>
          <a:lstStyle/>
          <a:p>
            <a:pPr algn="r"/>
            <a:r>
              <a:rPr lang="en-US" sz="1273" dirty="0">
                <a:latin typeface="Frutiger 45 Light" panose="020B0603020202020204" pitchFamily="34" charset="0"/>
              </a:rPr>
              <a:t>Negative eco. surprises</a:t>
            </a:r>
          </a:p>
        </p:txBody>
      </p:sp>
      <p:sp>
        <p:nvSpPr>
          <p:cNvPr id="9" name="Text Placeholder 2">
            <a:extLst>
              <a:ext uri="{FF2B5EF4-FFF2-40B4-BE49-F238E27FC236}">
                <a16:creationId xmlns:a16="http://schemas.microsoft.com/office/drawing/2014/main" id="{83653BB1-4454-D139-2EEE-981D83396293}"/>
              </a:ext>
            </a:extLst>
          </p:cNvPr>
          <p:cNvSpPr txBox="1">
            <a:spLocks/>
          </p:cNvSpPr>
          <p:nvPr/>
        </p:nvSpPr>
        <p:spPr>
          <a:xfrm>
            <a:off x="604720" y="794617"/>
            <a:ext cx="12253002" cy="274320"/>
          </a:xfrm>
          <a:prstGeom prst="rect">
            <a:avLst/>
          </a:prstGeom>
        </p:spPr>
        <p:txBody>
          <a:bodyPr vert="horz" lIns="0" tIns="0" rIns="0" bIns="0" rtlCol="0">
            <a:noAutofit/>
          </a:bodyPr>
          <a:lstStyle>
            <a:lvl1pPr marL="6858" marR="0" indent="0" algn="l" defTabSz="1005505" rtl="0" eaLnBrk="1" fontAlgn="auto" latinLnBrk="0" hangingPunct="1">
              <a:lnSpc>
                <a:spcPct val="100000"/>
              </a:lnSpc>
              <a:spcBef>
                <a:spcPts val="0"/>
              </a:spcBef>
              <a:spcAft>
                <a:spcPts val="0"/>
              </a:spcAft>
              <a:buClrTx/>
              <a:buSzPct val="75000"/>
              <a:buFontTx/>
              <a:buNone/>
              <a:tabLst/>
              <a:defRPr lang="en-US" sz="1800" b="0" kern="0" baseline="0">
                <a:solidFill>
                  <a:schemeClr val="tx1"/>
                </a:solidFill>
                <a:latin typeface="+mn-lt"/>
                <a:ea typeface="+mn-ea"/>
                <a:cs typeface="+mn-cs"/>
              </a:defRPr>
            </a:lvl1pPr>
            <a:lvl2pPr marL="374400" marR="0" indent="-182880" algn="l" defTabSz="1005505" rtl="0" eaLnBrk="1" fontAlgn="auto" latinLnBrk="0" hangingPunct="1">
              <a:lnSpc>
                <a:spcPct val="100000"/>
              </a:lnSpc>
              <a:spcBef>
                <a:spcPts val="800"/>
              </a:spcBef>
              <a:spcAft>
                <a:spcPts val="0"/>
              </a:spcAft>
              <a:buClrTx/>
              <a:buSzTx/>
              <a:buFont typeface="Arial" panose="020B0604020202020204" pitchFamily="34" charset="0"/>
              <a:buChar char="–"/>
              <a:tabLst/>
              <a:defRPr lang="en-US" sz="1600" kern="0" baseline="0" dirty="0" smtClean="0">
                <a:solidFill>
                  <a:schemeClr val="tx1"/>
                </a:solidFill>
                <a:latin typeface="+mn-lt"/>
                <a:ea typeface="+mn-ea"/>
                <a:cs typeface="+mn-cs"/>
              </a:defRPr>
            </a:lvl2pPr>
            <a:lvl3pPr marL="566928" marR="0" indent="-182880" algn="l" defTabSz="1005505" rtl="0" eaLnBrk="1" fontAlgn="auto" latinLnBrk="0" hangingPunct="1">
              <a:lnSpc>
                <a:spcPct val="100000"/>
              </a:lnSpc>
              <a:spcBef>
                <a:spcPts val="800"/>
              </a:spcBef>
              <a:spcAft>
                <a:spcPts val="0"/>
              </a:spcAft>
              <a:buClrTx/>
              <a:buSzTx/>
              <a:buFont typeface="Arial" panose="020B0604020202020204" pitchFamily="34" charset="0"/>
              <a:buChar char="–"/>
              <a:tabLst/>
              <a:defRPr lang="en-US" sz="1600" kern="0" baseline="0" dirty="0" smtClean="0">
                <a:solidFill>
                  <a:schemeClr val="tx1"/>
                </a:solidFill>
                <a:latin typeface="+mn-lt"/>
                <a:ea typeface="+mn-ea"/>
                <a:cs typeface="+mn-cs"/>
              </a:defRPr>
            </a:lvl3pPr>
            <a:lvl4pPr marL="758952" marR="0" indent="-182563"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kern="0" baseline="0" dirty="0" smtClean="0">
                <a:solidFill>
                  <a:schemeClr val="tx1"/>
                </a:solidFill>
                <a:latin typeface="+mn-lt"/>
                <a:ea typeface="+mn-ea"/>
                <a:cs typeface="+mn-cs"/>
              </a:defRPr>
            </a:lvl4pPr>
            <a:lvl5pPr marL="950976" marR="0" indent="-182563"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kern="0" baseline="0" dirty="0" smtClean="0">
                <a:solidFill>
                  <a:schemeClr val="tx1"/>
                </a:solidFill>
                <a:latin typeface="+mn-lt"/>
                <a:ea typeface="+mn-ea"/>
                <a:cs typeface="+mn-cs"/>
              </a:defRPr>
            </a:lvl5pPr>
            <a:lvl6pPr marL="950976" marR="0" indent="-182563"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b="0" kern="0" baseline="0" dirty="0" smtClean="0">
                <a:solidFill>
                  <a:schemeClr val="tx1"/>
                </a:solidFill>
                <a:latin typeface="+mn-lt"/>
                <a:ea typeface="+mn-ea"/>
                <a:cs typeface="+mn-cs"/>
              </a:defRPr>
            </a:lvl6pPr>
            <a:lvl7pPr marL="0" marR="0" indent="0"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b="1" kern="0" baseline="0" dirty="0" smtClean="0">
                <a:solidFill>
                  <a:schemeClr val="tx1"/>
                </a:solidFill>
                <a:latin typeface="+mn-lt"/>
                <a:ea typeface="+mn-ea"/>
                <a:cs typeface="+mn-cs"/>
              </a:defRPr>
            </a:lvl7pPr>
            <a:lvl8pPr marL="0" marR="0" indent="0" algn="l" defTabSz="1005505" rtl="0" eaLnBrk="1" fontAlgn="auto" latinLnBrk="0" hangingPunct="1">
              <a:lnSpc>
                <a:spcPct val="100000"/>
              </a:lnSpc>
              <a:spcBef>
                <a:spcPts val="800"/>
              </a:spcBef>
              <a:spcAft>
                <a:spcPts val="0"/>
              </a:spcAft>
              <a:buClr>
                <a:schemeClr val="tx1"/>
              </a:buClr>
              <a:buSzPct val="100000"/>
              <a:buFont typeface="Arial" panose="020B0604020202020204" pitchFamily="34" charset="0"/>
              <a:buChar char="‫"/>
              <a:tabLst/>
              <a:defRPr lang="en-US" sz="1600" kern="0" baseline="0" dirty="0" smtClean="0">
                <a:solidFill>
                  <a:srgbClr val="464749"/>
                </a:solidFill>
                <a:latin typeface="+mn-lt"/>
                <a:ea typeface="+mn-ea"/>
                <a:cs typeface="+mn-cs"/>
              </a:defRPr>
            </a:lvl8pPr>
            <a:lvl9pPr marL="0" marR="0" indent="0" algn="l" defTabSz="1005505" rtl="0" eaLnBrk="1" fontAlgn="auto" latinLnBrk="0" hangingPunct="1">
              <a:lnSpc>
                <a:spcPct val="100000"/>
              </a:lnSpc>
              <a:spcBef>
                <a:spcPts val="800"/>
              </a:spcBef>
              <a:spcAft>
                <a:spcPts val="0"/>
              </a:spcAft>
              <a:buClrTx/>
              <a:buSzPct val="100000"/>
              <a:buFont typeface="Arial" panose="020B0604020202020204" pitchFamily="34" charset="0"/>
              <a:buChar char="‫"/>
              <a:tabLst/>
              <a:defRPr lang="en-US" sz="1600" kern="0" baseline="0" dirty="0" smtClean="0">
                <a:solidFill>
                  <a:srgbClr val="A43725"/>
                </a:solidFill>
                <a:latin typeface="+mn-lt"/>
                <a:ea typeface="+mn-ea"/>
                <a:cs typeface="+mn-cs"/>
              </a:defRPr>
            </a:lvl9pPr>
          </a:lstStyle>
          <a:p>
            <a:r>
              <a:rPr lang="en-GB" dirty="0">
                <a:solidFill>
                  <a:sysClr val="windowText" lastClr="000000"/>
                </a:solidFill>
                <a:latin typeface="Frutiger 45 Light"/>
              </a:rPr>
              <a:t>Risk-off potential versus a diverging eco. growth outlook between the US and the rest of the world</a:t>
            </a:r>
          </a:p>
        </p:txBody>
      </p:sp>
    </p:spTree>
    <p:extLst>
      <p:ext uri="{BB962C8B-B14F-4D97-AF65-F5344CB8AC3E}">
        <p14:creationId xmlns:p14="http://schemas.microsoft.com/office/powerpoint/2010/main" val="394371655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EXT_TYPE" val="CREATE DATE"/>
</p:tagLst>
</file>

<file path=ppt/tags/tag10.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00.xml><?xml version="1.0" encoding="utf-8"?>
<p:tagLst xmlns:a="http://schemas.openxmlformats.org/drawingml/2006/main" xmlns:r="http://schemas.openxmlformats.org/officeDocument/2006/relationships" xmlns:p="http://schemas.openxmlformats.org/presentationml/2006/main">
  <p:tag name="FONT STYLE" val="SANS SERIF"/>
  <p:tag name="TEXT_TYPE" val="PAGE HEADING"/>
</p:tagLst>
</file>

<file path=ppt/tags/tag101.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02.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03.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04.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05.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06.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07.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08.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09.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10.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11.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12.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13.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14.xml><?xml version="1.0" encoding="utf-8"?>
<p:tagLst xmlns:a="http://schemas.openxmlformats.org/drawingml/2006/main" xmlns:r="http://schemas.openxmlformats.org/officeDocument/2006/relationships" xmlns:p="http://schemas.openxmlformats.org/presentationml/2006/main">
  <p:tag name="SLIDE_TYPE" val="BODY"/>
</p:tagLst>
</file>

<file path=ppt/tags/tag1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6.xml><?xml version="1.0" encoding="utf-8"?>
<p:tagLst xmlns:a="http://schemas.openxmlformats.org/drawingml/2006/main" xmlns:r="http://schemas.openxmlformats.org/officeDocument/2006/relationships" xmlns:p="http://schemas.openxmlformats.org/presentationml/2006/main">
  <p:tag name="FONT STYLE" val="SERIF"/>
  <p:tag name="TEXT_TYPE" val="PAGE HEADING"/>
</p:tagLst>
</file>

<file path=ppt/tags/tag117.xml><?xml version="1.0" encoding="utf-8"?>
<p:tagLst xmlns:a="http://schemas.openxmlformats.org/drawingml/2006/main" xmlns:r="http://schemas.openxmlformats.org/officeDocument/2006/relationships" xmlns:p="http://schemas.openxmlformats.org/presentationml/2006/main">
  <p:tag name="SLIDE_TYPE" val="BODY"/>
</p:tagLst>
</file>

<file path=ppt/tags/tag1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9.xml><?xml version="1.0" encoding="utf-8"?>
<p:tagLst xmlns:a="http://schemas.openxmlformats.org/drawingml/2006/main" xmlns:r="http://schemas.openxmlformats.org/officeDocument/2006/relationships" xmlns:p="http://schemas.openxmlformats.org/presentationml/2006/main">
  <p:tag name="FONT STYLE" val="SERIF"/>
  <p:tag name="TEXT_TYPE" val="PAGE HEADING"/>
</p:tagLst>
</file>

<file path=ppt/tags/tag12.xml><?xml version="1.0" encoding="utf-8"?>
<p:tagLst xmlns:a="http://schemas.openxmlformats.org/drawingml/2006/main" xmlns:r="http://schemas.openxmlformats.org/officeDocument/2006/relationships" xmlns:p="http://schemas.openxmlformats.org/presentationml/2006/main">
  <p:tag name="ROW" val="1"/>
  <p:tag name="COL" val="1"/>
  <p:tag name="TEXT_TYPE" val="BODY TEXT"/>
  <p:tag name="FONT STYLE" val="SANS SERIF"/>
</p:tagLst>
</file>

<file path=ppt/tags/tag13.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LjCUtu5gaXiFxodTvW0UGw"/>
</p:tagLst>
</file>

<file path=ppt/tags/tag16.xml><?xml version="1.0" encoding="utf-8"?>
<p:tagLst xmlns:a="http://schemas.openxmlformats.org/drawingml/2006/main" xmlns:r="http://schemas.openxmlformats.org/officeDocument/2006/relationships" xmlns:p="http://schemas.openxmlformats.org/presentationml/2006/main">
  <p:tag name="TEXT_TYPE" val="BODY TEXT"/>
  <p:tag name="COL" val="1"/>
  <p:tag name="ROW" val="1"/>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LjCUtu5gaXiFxodTvW0UGw"/>
</p:tagLst>
</file>

<file path=ppt/tags/tag19.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2.xml><?xml version="1.0" encoding="utf-8"?>
<p:tagLst xmlns:a="http://schemas.openxmlformats.org/drawingml/2006/main" xmlns:r="http://schemas.openxmlformats.org/officeDocument/2006/relationships" xmlns:p="http://schemas.openxmlformats.org/presentationml/2006/main">
  <p:tag name="TEXT_TYPE" val="PRESENTATION PRESENTER FUNCTION"/>
  <p:tag name="FONT STYLE" val="SANS SERIF"/>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g56SergzUckBWReOmLp8yQ"/>
</p:tagLst>
</file>

<file path=ppt/tags/tag22.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g56SergzUckBWReOmLp8yQ"/>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g56SergzUckBWReOmLp8yQ"/>
</p:tagLst>
</file>

<file path=ppt/tags/tag27.xml><?xml version="1.0" encoding="utf-8"?>
<p:tagLst xmlns:a="http://schemas.openxmlformats.org/drawingml/2006/main" xmlns:r="http://schemas.openxmlformats.org/officeDocument/2006/relationships" xmlns:p="http://schemas.openxmlformats.org/presentationml/2006/main">
  <p:tag name="FONT STYLE" val="SANS SERIF"/>
  <p:tag name="ISLOCKED" val="WAHR"/>
  <p:tag name="TOP" val="200000000000000E-13"/>
  <p:tag name="LEFT" val="331199989318848E-13"/>
  <p:tag name="HEIGHT" val="260000000000000E-13"/>
  <p:tag name="WIDTH" val="850000000000000E-13"/>
  <p:tag name="TEXT_TYPE" val="DRAFT STAMP"/>
</p:tagLst>
</file>

<file path=ppt/tags/tag28.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7e70d17a-039f-4b98-887e-463fb70dceab&quot; IsConsolidated=&quot;False&quot; IsTopLevel=&quot;False&quot; Layer=&quot;Harvey 8&quot; Source=&quot;Harvey 8&quot; /&gt;"/>
</p:tagLst>
</file>

<file path=ppt/tags/tag29.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1f6e42f0-6172-48f1-b7b3-938d21934801&quot; /&gt;"/>
  <p:tag name="SP_POWERSHAPE" val="&lt;PowerShapeTag ClassVersion=&quot;0&quot; GUID=&quot;14658f23-eb84-4900-8963-e5e09391589d&quot; IsConsolidated=&quot;False&quot; IsTopLevel=&quot;False&quot; Layer=&quot;Harvey 4&quot; Source=&quot;Harvey 4&quot; /&gt;"/>
</p:tagLst>
</file>

<file path=ppt/tags/tag3.xml><?xml version="1.0" encoding="utf-8"?>
<p:tagLst xmlns:a="http://schemas.openxmlformats.org/drawingml/2006/main" xmlns:r="http://schemas.openxmlformats.org/officeDocument/2006/relationships" xmlns:p="http://schemas.openxmlformats.org/presentationml/2006/main">
  <p:tag name="TEXT_TYPE" val="PRESENTATION PRESENTER"/>
  <p:tag name="FONT STYLE" val="SANS SERIF"/>
</p:tagLst>
</file>

<file path=ppt/tags/tag30.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2915f3e2-8299-477b-bc6f-b8374767579c&quot; /&gt;"/>
  <p:tag name="SP_POWERSHAPE" val="&lt;PowerShapeTag ClassVersion=&quot;0&quot; GUID=&quot;24302f28-aa41-4224-a1dc-8de3ed61cdd0&quot; IsConsolidated=&quot;False&quot; IsTopLevel=&quot;False&quot; Layer=&quot;Harvey 3&quot; Source=&quot;Harvey 3&quot; /&gt;"/>
</p:tagLst>
</file>

<file path=ppt/tags/tag31.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2915f3e2-8299-477b-bc6f-b8374767579c&quot; /&gt;"/>
  <p:tag name="SP_POWERSHAPE" val="&lt;PowerShapeTag ClassVersion=&quot;0&quot; GUID=&quot;24302f28-aa41-4224-a1dc-8de3ed61cdd0&quot; IsConsolidated=&quot;False&quot; IsTopLevel=&quot;False&quot; Layer=&quot;Harvey 0/3 [0]&quot; Source=&quot;Harvey 3&quot; /&gt;"/>
</p:tagLst>
</file>

<file path=ppt/tags/tag32.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2915f3e2-8299-477b-bc6f-b8374767579c&quot; /&gt;"/>
  <p:tag name="SP_POWERSHAPE" val="&lt;PowerShapeTag ClassVersion=&quot;0&quot; GUID=&quot;24302f28-aa41-4224-a1dc-8de3ed61cdd0&quot; IsConsolidated=&quot;False&quot; IsTopLevel=&quot;False&quot; Layer=&quot;Harvey 1/3 [1]&quot; Source=&quot;Harvey 3&quot; /&gt;"/>
</p:tagLst>
</file>

<file path=ppt/tags/tag33.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2915f3e2-8299-477b-bc6f-b8374767579c&quot; /&gt;"/>
  <p:tag name="SP_POWERSHAPE" val="&lt;PowerShapeTag ClassVersion=&quot;0&quot; GUID=&quot;24302f28-aa41-4224-a1dc-8de3ed61cdd0&quot; IsConsolidated=&quot;False&quot; IsTopLevel=&quot;False&quot; Layer=&quot;Harvey 2/3 [2]&quot; Source=&quot;Harvey 3&quot; /&gt;"/>
</p:tagLst>
</file>

<file path=ppt/tags/tag34.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2915f3e2-8299-477b-bc6f-b8374767579c&quot; /&gt;"/>
  <p:tag name="SP_POWERSHAPE" val="&lt;PowerShapeTag ClassVersion=&quot;0&quot; GUID=&quot;24302f28-aa41-4224-a1dc-8de3ed61cdd0&quot; IsConsolidated=&quot;False&quot; IsTopLevel=&quot;False&quot; Layer=&quot;Harvey 3/3 [3]&quot; Source=&quot;Harvey 3&quot; /&gt;"/>
</p:tagLst>
</file>

<file path=ppt/tags/tag35.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1f6e42f0-6172-48f1-b7b3-938d21934801&quot; /&gt;"/>
  <p:tag name="SP_POWERSHAPE" val="&lt;PowerShapeTag ClassVersion=&quot;0&quot; GUID=&quot;14658f23-eb84-4900-8963-e5e09391589d&quot; IsConsolidated=&quot;False&quot; IsTopLevel=&quot;False&quot; Layer=&quot;Harvey 0/4 [0]&quot; Source=&quot;Harvey 4&quot; /&gt;"/>
</p:tagLst>
</file>

<file path=ppt/tags/tag36.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1f6e42f0-6172-48f1-b7b3-938d21934801&quot; /&gt;"/>
  <p:tag name="SP_POWERSHAPE" val="&lt;PowerShapeTag ClassVersion=&quot;0&quot; GUID=&quot;14658f23-eb84-4900-8963-e5e09391589d&quot; IsConsolidated=&quot;False&quot; IsTopLevel=&quot;False&quot; Layer=&quot;Harvey 1/4 [1]&quot; Source=&quot;Harvey 4&quot; /&gt;"/>
</p:tagLst>
</file>

<file path=ppt/tags/tag37.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1f6e42f0-6172-48f1-b7b3-938d21934801&quot; /&gt;"/>
  <p:tag name="SP_POWERSHAPE" val="&lt;PowerShapeTag ClassVersion=&quot;0&quot; GUID=&quot;14658f23-eb84-4900-8963-e5e09391589d&quot; IsConsolidated=&quot;False&quot; IsTopLevel=&quot;False&quot; Layer=&quot;Harvey 2/4 [2]&quot; Source=&quot;Harvey 4&quot; /&gt;"/>
</p:tagLst>
</file>

<file path=ppt/tags/tag38.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1f6e42f0-6172-48f1-b7b3-938d21934801&quot; /&gt;"/>
  <p:tag name="SP_POWERSHAPE" val="&lt;PowerShapeTag ClassVersion=&quot;0&quot; GUID=&quot;14658f23-eb84-4900-8963-e5e09391589d&quot; IsConsolidated=&quot;False&quot; IsTopLevel=&quot;False&quot; Layer=&quot;Harvey 3/4 [3]&quot; Source=&quot;Harvey 4&quot; /&gt;"/>
</p:tagLst>
</file>

<file path=ppt/tags/tag39.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1f6e42f0-6172-48f1-b7b3-938d21934801&quot; /&gt;"/>
  <p:tag name="SP_POWERSHAPE" val="&lt;PowerShapeTag ClassVersion=&quot;0&quot; GUID=&quot;14658f23-eb84-4900-8963-e5e09391589d&quot; IsConsolidated=&quot;False&quot; IsTopLevel=&quot;False&quot; Layer=&quot;Harvey 4/4 [4]&quot; Source=&quot;Harvey 4&quot; /&gt;"/>
</p:tagLst>
</file>

<file path=ppt/tags/tag4.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40.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7e70d17a-039f-4b98-887e-463fb70dceab&quot; IsConsolidated=&quot;False&quot; IsTopLevel=&quot;False&quot; Layer=&quot;Harvey 0/8 [0]&quot; Source=&quot;Harvey 8&quot; /&gt;"/>
</p:tagLst>
</file>

<file path=ppt/tags/tag41.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7e70d17a-039f-4b98-887e-463fb70dceab&quot; IsConsolidated=&quot;False&quot; IsTopLevel=&quot;False&quot; Layer=&quot;Harvey 1/8 [1]&quot; Source=&quot;Harvey 8&quot; /&gt;"/>
</p:tagLst>
</file>

<file path=ppt/tags/tag42.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7e70d17a-039f-4b98-887e-463fb70dceab&quot; IsConsolidated=&quot;False&quot; IsTopLevel=&quot;False&quot; Layer=&quot;Harvey 2/8 [2]&quot; Source=&quot;Harvey 8&quot; /&gt;"/>
</p:tagLst>
</file>

<file path=ppt/tags/tag43.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7e70d17a-039f-4b98-887e-463fb70dceab&quot; IsConsolidated=&quot;False&quot; IsTopLevel=&quot;False&quot; Layer=&quot;Harvey 3/8 [3]&quot; Source=&quot;Harvey 8&quot; /&gt;"/>
</p:tagLst>
</file>

<file path=ppt/tags/tag44.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7e70d17a-039f-4b98-887e-463fb70dceab&quot; IsConsolidated=&quot;False&quot; IsTopLevel=&quot;False&quot; Layer=&quot;Harvey 4/8 [4]&quot; Source=&quot;Harvey 8&quot; /&gt;"/>
</p:tagLst>
</file>

<file path=ppt/tags/tag45.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7e70d17a-039f-4b98-887e-463fb70dceab&quot; IsConsolidated=&quot;False&quot; IsTopLevel=&quot;False&quot; Layer=&quot;Harvey 5/8 [5]&quot; Source=&quot;Harvey 8&quot; /&gt;"/>
</p:tagLst>
</file>

<file path=ppt/tags/tag46.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7e70d17a-039f-4b98-887e-463fb70dceab&quot; IsConsolidated=&quot;False&quot; IsTopLevel=&quot;False&quot; Layer=&quot;Harvey 6/8 [6]&quot; Source=&quot;Harvey 8&quot; /&gt;"/>
</p:tagLst>
</file>

<file path=ppt/tags/tag47.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7e70d17a-039f-4b98-887e-463fb70dceab&quot; IsConsolidated=&quot;False&quot; IsTopLevel=&quot;False&quot; Layer=&quot;Harvey 7/8 [7]&quot; Source=&quot;Harvey 8&quot; /&gt;"/>
</p:tagLst>
</file>

<file path=ppt/tags/tag48.xml><?xml version="1.0" encoding="utf-8"?>
<p:tagLst xmlns:a="http://schemas.openxmlformats.org/drawingml/2006/main" xmlns:r="http://schemas.openxmlformats.org/officeDocument/2006/relationships" xmlns:p="http://schemas.openxmlformats.org/presentationml/2006/main">
  <p:tag name="SP_LIBRARY" val="&lt;LibraryShapeTag ClassVersion=&quot;0&quot; GUID=&quot;3ac6243e-138b-4d24-9233-68986636b925&quot; /&gt;"/>
  <p:tag name="SP_POWERSHAPE" val="&lt;PowerShapeTag ClassVersion=&quot;0&quot; GUID=&quot;7e70d17a-039f-4b98-887e-463fb70dceab&quot; IsConsolidated=&quot;False&quot; IsTopLevel=&quot;False&quot; Layer=&quot;Harvey 8/8 [8]&quot; Source=&quot;Harvey 8&quot; /&gt;"/>
</p:tagLst>
</file>

<file path=ppt/tags/tag49.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5.xml><?xml version="1.0" encoding="utf-8"?>
<p:tagLst xmlns:a="http://schemas.openxmlformats.org/drawingml/2006/main" xmlns:r="http://schemas.openxmlformats.org/officeDocument/2006/relationships" xmlns:p="http://schemas.openxmlformats.org/presentationml/2006/main">
  <p:tag name="TEXT_TYPE" val="SECURITY TEXT"/>
  <p:tag name="FONT STYLE" val="SANS SERIF"/>
</p:tagLst>
</file>

<file path=ppt/tags/tag50.xml><?xml version="1.0" encoding="utf-8"?>
<p:tagLst xmlns:a="http://schemas.openxmlformats.org/drawingml/2006/main" xmlns:r="http://schemas.openxmlformats.org/officeDocument/2006/relationships" xmlns:p="http://schemas.openxmlformats.org/presentationml/2006/main">
  <p:tag name="TEXT_TYPE" val="PRESENTATION SUBTITLE"/>
  <p:tag name="FONT STYLE" val="SERIF"/>
</p:tagLst>
</file>

<file path=ppt/tags/tag51.xml><?xml version="1.0" encoding="utf-8"?>
<p:tagLst xmlns:a="http://schemas.openxmlformats.org/drawingml/2006/main" xmlns:r="http://schemas.openxmlformats.org/officeDocument/2006/relationships" xmlns:p="http://schemas.openxmlformats.org/presentationml/2006/main">
  <p:tag name="TEXT_TYPE" val="CREATE DATE"/>
</p:tagLst>
</file>

<file path=ppt/tags/tag52.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53.xml><?xml version="1.0" encoding="utf-8"?>
<p:tagLst xmlns:a="http://schemas.openxmlformats.org/drawingml/2006/main" xmlns:r="http://schemas.openxmlformats.org/officeDocument/2006/relationships" xmlns:p="http://schemas.openxmlformats.org/presentationml/2006/main">
  <p:tag name="TEXT_TYPE" val="PRESENTATION SUBTITLE"/>
  <p:tag name="FONT STYLE" val="SERIF"/>
</p:tagLst>
</file>

<file path=ppt/tags/tag54.xml><?xml version="1.0" encoding="utf-8"?>
<p:tagLst xmlns:a="http://schemas.openxmlformats.org/drawingml/2006/main" xmlns:r="http://schemas.openxmlformats.org/officeDocument/2006/relationships" xmlns:p="http://schemas.openxmlformats.org/presentationml/2006/main">
  <p:tag name="TEXT_TYPE" val="CREATE DATE"/>
</p:tagLst>
</file>

<file path=ppt/tags/tag55.xml><?xml version="1.0" encoding="utf-8"?>
<p:tagLst xmlns:a="http://schemas.openxmlformats.org/drawingml/2006/main" xmlns:r="http://schemas.openxmlformats.org/officeDocument/2006/relationships" xmlns:p="http://schemas.openxmlformats.org/presentationml/2006/main">
  <p:tag name="TEXT_TYPE" val="SECURITY TEXT"/>
  <p:tag name="FONT STYLE" val="SANS SERIF"/>
</p:tagLst>
</file>

<file path=ppt/tags/tag56.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57.xml><?xml version="1.0" encoding="utf-8"?>
<p:tagLst xmlns:a="http://schemas.openxmlformats.org/drawingml/2006/main" xmlns:r="http://schemas.openxmlformats.org/officeDocument/2006/relationships" xmlns:p="http://schemas.openxmlformats.org/presentationml/2006/main">
  <p:tag name="TEXT_TYPE" val="PRESENTATION SUBTITLE"/>
  <p:tag name="FONT STYLE" val="SERIF"/>
</p:tagLst>
</file>

<file path=ppt/tags/tag58.xml><?xml version="1.0" encoding="utf-8"?>
<p:tagLst xmlns:a="http://schemas.openxmlformats.org/drawingml/2006/main" xmlns:r="http://schemas.openxmlformats.org/officeDocument/2006/relationships" xmlns:p="http://schemas.openxmlformats.org/presentationml/2006/main">
  <p:tag name="TEXT_TYPE" val="CREATE DATE"/>
</p:tagLst>
</file>

<file path=ppt/tags/tag59.xml><?xml version="1.0" encoding="utf-8"?>
<p:tagLst xmlns:a="http://schemas.openxmlformats.org/drawingml/2006/main" xmlns:r="http://schemas.openxmlformats.org/officeDocument/2006/relationships" xmlns:p="http://schemas.openxmlformats.org/presentationml/2006/main">
  <p:tag name="TEXT_TYPE" val="SECURITY TEXT"/>
  <p:tag name="FONT STYLE" val="SANS SERIF"/>
</p:tagLst>
</file>

<file path=ppt/tags/tag6.xml><?xml version="1.0" encoding="utf-8"?>
<p:tagLst xmlns:a="http://schemas.openxmlformats.org/drawingml/2006/main" xmlns:r="http://schemas.openxmlformats.org/officeDocument/2006/relationships" xmlns:p="http://schemas.openxmlformats.org/presentationml/2006/main">
  <p:tag name="FONT STYLE" val="SERIF"/>
  <p:tag name="TEXT_TYPE" val="PRESENTATION INFOLINE"/>
</p:tagLst>
</file>

<file path=ppt/tags/tag60.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61.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62.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63.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64.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65.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66.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67.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68.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69.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7.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70.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71.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72.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73.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74.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75.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76.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77.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78.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79.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8.xml><?xml version="1.0" encoding="utf-8"?>
<p:tagLst xmlns:a="http://schemas.openxmlformats.org/drawingml/2006/main" xmlns:r="http://schemas.openxmlformats.org/officeDocument/2006/relationships" xmlns:p="http://schemas.openxmlformats.org/presentationml/2006/main">
  <p:tag name="TEXT_TYPE" val="UBS LOGO"/>
  <p:tag name="TOP" val="44.64"/>
  <p:tag name="LEFT" val="43.92"/>
  <p:tag name="WIDTH" val="87.26456"/>
  <p:tag name="HEIGHT" val="31.89315"/>
</p:tagLst>
</file>

<file path=ppt/tags/tag80.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81.xml><?xml version="1.0" encoding="utf-8"?>
<p:tagLst xmlns:a="http://schemas.openxmlformats.org/drawingml/2006/main" xmlns:r="http://schemas.openxmlformats.org/officeDocument/2006/relationships" xmlns:p="http://schemas.openxmlformats.org/presentationml/2006/main">
  <p:tag name="FONT STYLE" val="SANS SERIF"/>
  <p:tag name="TEXT_TYPE" val="LAYOUT HEADER"/>
  <p:tag name="COL" val="1"/>
  <p:tag name="ROW" val="1"/>
</p:tagLst>
</file>

<file path=ppt/tags/tag82.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83.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84.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85.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86.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87.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88.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89.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9.xml><?xml version="1.0" encoding="utf-8"?>
<p:tagLst xmlns:a="http://schemas.openxmlformats.org/drawingml/2006/main" xmlns:r="http://schemas.openxmlformats.org/officeDocument/2006/relationships" xmlns:p="http://schemas.openxmlformats.org/presentationml/2006/main">
  <p:tag name="FONT STYLE" val="SANS SERIF"/>
</p:tagLst>
</file>

<file path=ppt/tags/tag90.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91.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92.xml><?xml version="1.0" encoding="utf-8"?>
<p:tagLst xmlns:a="http://schemas.openxmlformats.org/drawingml/2006/main" xmlns:r="http://schemas.openxmlformats.org/officeDocument/2006/relationships" xmlns:p="http://schemas.openxmlformats.org/presentationml/2006/main">
  <p:tag name="SLIDE_TYPE" val="BODY"/>
</p:tagLst>
</file>

<file path=ppt/tags/tag9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9.xml><?xml version="1.0" encoding="utf-8"?>
<p:tagLst xmlns:a="http://schemas.openxmlformats.org/drawingml/2006/main" xmlns:r="http://schemas.openxmlformats.org/officeDocument/2006/relationships" xmlns:p="http://schemas.openxmlformats.org/presentationml/2006/main">
  <p:tag name="SLIDE_TYPE" val="BODY"/>
</p:tagLst>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7_UBS Screen4:3 Theme">
  <a:themeElements>
    <a:clrScheme name="UBS">
      <a:dk1>
        <a:sysClr val="windowText" lastClr="000000"/>
      </a:dk1>
      <a:lt1>
        <a:sysClr val="window" lastClr="FFFFFF"/>
      </a:lt1>
      <a:dk2>
        <a:srgbClr val="E60000"/>
      </a:dk2>
      <a:lt2>
        <a:srgbClr val="FFFFFF"/>
      </a:lt2>
      <a:accent1>
        <a:srgbClr val="4D3C2F"/>
      </a:accent1>
      <a:accent2>
        <a:srgbClr val="CFBD9B"/>
      </a:accent2>
      <a:accent3>
        <a:srgbClr val="C07156"/>
      </a:accent3>
      <a:accent4>
        <a:srgbClr val="E8C767"/>
      </a:accent4>
      <a:accent5>
        <a:srgbClr val="AEB0B3"/>
      </a:accent5>
      <a:accent6>
        <a:srgbClr val="A43725"/>
      </a:accent6>
      <a:hlink>
        <a:srgbClr val="0000FF"/>
      </a:hlink>
      <a:folHlink>
        <a:srgbClr val="800080"/>
      </a:folHlink>
    </a:clrScheme>
    <a:fontScheme name="UBS">
      <a:majorFont>
        <a:latin typeface="Frutiger 45 Light"/>
        <a:ea typeface="Arial"/>
        <a:cs typeface=""/>
      </a:majorFont>
      <a:minorFont>
        <a:latin typeface="Frutiger 45 Light"/>
        <a:ea typeface="Arial"/>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19050">
          <a:solidFill>
            <a:srgbClr val="7B7D80"/>
          </a:solidFill>
        </a:ln>
      </a:spPr>
      <a:bodyPr lIns="0" tIns="0" rIns="0" bIns="0" rtlCol="0" anchor="ctr"/>
      <a:lstStyle>
        <a:defPPr algn="ctr">
          <a:defRPr sz="1100" dirty="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635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defRPr kumimoji="1" sz="1600" dirty="0" err="1" smtClean="0">
            <a:latin typeface="+mn-lt"/>
          </a:defRPr>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0</TotalTime>
  <Words>2918</Words>
  <Application>Microsoft Office PowerPoint</Application>
  <PresentationFormat>Widescreen</PresentationFormat>
  <Paragraphs>128</Paragraphs>
  <Slides>20</Slides>
  <Notes>11</Notes>
  <HiddenSlides>0</HiddenSlides>
  <MMClips>0</MMClips>
  <ScaleCrop>false</ScaleCrop>
  <HeadingPairs>
    <vt:vector size="8" baseType="variant">
      <vt:variant>
        <vt:lpstr>Fonts Used</vt:lpstr>
      </vt:variant>
      <vt:variant>
        <vt:i4>8</vt:i4>
      </vt:variant>
      <vt:variant>
        <vt:lpstr>Theme</vt:lpstr>
      </vt:variant>
      <vt:variant>
        <vt:i4>2</vt:i4>
      </vt:variant>
      <vt:variant>
        <vt:lpstr>Embedded OLE Servers</vt:lpstr>
      </vt:variant>
      <vt:variant>
        <vt:i4>1</vt:i4>
      </vt:variant>
      <vt:variant>
        <vt:lpstr>Slide Titles</vt:lpstr>
      </vt:variant>
      <vt:variant>
        <vt:i4>20</vt:i4>
      </vt:variant>
    </vt:vector>
  </HeadingPairs>
  <TitlesOfParts>
    <vt:vector size="31" baseType="lpstr">
      <vt:lpstr>Arial</vt:lpstr>
      <vt:lpstr>Calibri</vt:lpstr>
      <vt:lpstr>Calibri Light</vt:lpstr>
      <vt:lpstr>Frutiger 45 Light</vt:lpstr>
      <vt:lpstr>Frutiger 55 Roman</vt:lpstr>
      <vt:lpstr>Symbol</vt:lpstr>
      <vt:lpstr>UBSHeadline</vt:lpstr>
      <vt:lpstr>Wingdings 2</vt:lpstr>
      <vt:lpstr>1_Office Theme</vt:lpstr>
      <vt:lpstr>7_UBS Screen4:3 Theme</vt:lpstr>
      <vt:lpstr>think-cell Slide</vt:lpstr>
      <vt:lpstr>Global CIO livestream Rising rates, rising income</vt:lpstr>
      <vt:lpstr>PowerPoint Presentation</vt:lpstr>
      <vt:lpstr>PowerPoint Presentation</vt:lpstr>
      <vt:lpstr>Growth inflection: Coming sooner in China and Eurozone than in the US </vt:lpstr>
      <vt:lpstr>Inflation inflection: Past peak for headline, not necessarily for core</vt:lpstr>
      <vt:lpstr>Rate inflections: A Fed pause is close, but a pivot may take a while</vt:lpstr>
      <vt:lpstr>PowerPoint Presentation</vt:lpstr>
      <vt:lpstr>PowerPoint Presentation</vt:lpstr>
      <vt:lpstr>Forex: Growth surprises and growth expectations</vt:lpstr>
      <vt:lpstr>Forex: Return considerations &amp; option volatility</vt:lpstr>
      <vt:lpstr>Commodities: Conditioned returns look favorable</vt:lpstr>
      <vt:lpstr>Commodities: Elevated expected returns across all components</vt:lpstr>
      <vt:lpstr>Commodities: The focus is on crude oil due to Chinese demand &amp; Russian supply</vt:lpstr>
      <vt:lpstr>PowerPoint Presentation</vt:lpstr>
      <vt:lpstr>2023: In a desynchronized world, country dispersion should rise</vt:lpstr>
      <vt:lpstr>Anticipating inflections: Time to reweight emerging markets</vt:lpstr>
      <vt:lpstr>Anticipating inflections: Consumer recovery</vt:lpstr>
      <vt:lpstr>EMBI is the cheapest credit segment based on history</vt:lpstr>
      <vt:lpstr>Risk information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Global CIO livestream – monthly update Navigating Uncertainty: Risk-Opportunity Tradeoffs</dc:title>
  <dc:creator>Lorena</dc:creator>
  <cp:lastModifiedBy>Singh, Sneha-ZA</cp:lastModifiedBy>
  <cp:revision>154</cp:revision>
  <dcterms:created xsi:type="dcterms:W3CDTF">2022-02-14T14:48:53Z</dcterms:created>
  <dcterms:modified xsi:type="dcterms:W3CDTF">2023-01-26T12:46:21Z</dcterms:modified>
</cp:coreProperties>
</file>